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736" r:id="rId2"/>
    <p:sldId id="733" r:id="rId3"/>
    <p:sldId id="734" r:id="rId4"/>
    <p:sldId id="735" r:id="rId5"/>
    <p:sldId id="737" r:id="rId6"/>
    <p:sldId id="73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CC99FF"/>
    <a:srgbClr val="00FF00"/>
    <a:srgbClr val="0099FF"/>
    <a:srgbClr val="008000"/>
    <a:srgbClr val="993300"/>
    <a:srgbClr val="33CC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60" autoAdjust="0"/>
    <p:restoredTop sz="93407" autoAdjust="0"/>
  </p:normalViewPr>
  <p:slideViewPr>
    <p:cSldViewPr>
      <p:cViewPr varScale="1">
        <p:scale>
          <a:sx n="82" d="100"/>
          <a:sy n="82" d="100"/>
        </p:scale>
        <p:origin x="145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969124-C798-43CA-B7AD-26399E014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823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2AF5C3-AEAF-4EC0-B813-EFA7E1037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38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057B-CABC-4CC0-8D0E-DB9500609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9931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8BD3-6616-471E-8EEC-C820E1C6F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035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D833-136D-4365-A6EF-A453BEA13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5219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6850C-06D8-4747-863D-2AA79CB1C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3679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50AB4-1B60-422E-9704-49096DA97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79013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3178-CC73-405C-84AA-ACCC03C56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3638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388B-6D4C-4D05-A626-B07E755CB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2533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769A-9B8F-4B87-A49F-4295ADD5F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1881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DD9E-47D6-4F69-9B81-E50F18512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1248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53BE-17EF-42A6-A342-8DCCF08CD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1190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E7D6-81AA-49B5-A67E-521B6364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4101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620C4E-8B6F-456D-B4DA-59094AE42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9"/>
          <p:cNvSpPr/>
          <p:nvPr/>
        </p:nvSpPr>
        <p:spPr bwMode="auto">
          <a:xfrm>
            <a:off x="4114800" y="43512"/>
            <a:ext cx="5040086" cy="3118788"/>
          </a:xfrm>
          <a:custGeom>
            <a:avLst/>
            <a:gdLst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5328366 w 10471866"/>
              <a:gd name="connsiteY218" fmla="*/ 7917251 h 8557331"/>
              <a:gd name="connsiteX219" fmla="*/ 5282646 w 10471866"/>
              <a:gd name="connsiteY219" fmla="*/ 7871531 h 8557331"/>
              <a:gd name="connsiteX220" fmla="*/ 5282646 w 10471866"/>
              <a:gd name="connsiteY220" fmla="*/ 7871531 h 8557331"/>
              <a:gd name="connsiteX221" fmla="*/ 5305506 w 10471866"/>
              <a:gd name="connsiteY221" fmla="*/ 7894391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5328366 w 10471866"/>
              <a:gd name="connsiteY218" fmla="*/ 7917251 h 8557331"/>
              <a:gd name="connsiteX219" fmla="*/ 5282646 w 10471866"/>
              <a:gd name="connsiteY219" fmla="*/ 7871531 h 8557331"/>
              <a:gd name="connsiteX220" fmla="*/ 5282646 w 10471866"/>
              <a:gd name="connsiteY220" fmla="*/ 7871531 h 8557331"/>
              <a:gd name="connsiteX221" fmla="*/ 1422395 w 10471866"/>
              <a:gd name="connsiteY221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5328366 w 10471866"/>
              <a:gd name="connsiteY218" fmla="*/ 7917251 h 8557331"/>
              <a:gd name="connsiteX219" fmla="*/ 5282646 w 10471866"/>
              <a:gd name="connsiteY219" fmla="*/ 7871531 h 8557331"/>
              <a:gd name="connsiteX220" fmla="*/ 2181747 w 10471866"/>
              <a:gd name="connsiteY220" fmla="*/ 7794121 h 8557331"/>
              <a:gd name="connsiteX221" fmla="*/ 1422395 w 10471866"/>
              <a:gd name="connsiteY221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5328366 w 10471866"/>
              <a:gd name="connsiteY218" fmla="*/ 7917251 h 8557331"/>
              <a:gd name="connsiteX219" fmla="*/ 3187444 w 10471866"/>
              <a:gd name="connsiteY219" fmla="*/ 7536084 h 8557331"/>
              <a:gd name="connsiteX220" fmla="*/ 2181747 w 10471866"/>
              <a:gd name="connsiteY220" fmla="*/ 7794121 h 8557331"/>
              <a:gd name="connsiteX221" fmla="*/ 1422395 w 10471866"/>
              <a:gd name="connsiteY221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3680139 w 10471866"/>
              <a:gd name="connsiteY218" fmla="*/ 8123682 h 8557331"/>
              <a:gd name="connsiteX219" fmla="*/ 3187444 w 10471866"/>
              <a:gd name="connsiteY219" fmla="*/ 7536084 h 8557331"/>
              <a:gd name="connsiteX220" fmla="*/ 2181747 w 10471866"/>
              <a:gd name="connsiteY220" fmla="*/ 7794121 h 8557331"/>
              <a:gd name="connsiteX221" fmla="*/ 1422395 w 10471866"/>
              <a:gd name="connsiteY221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3680139 w 10471866"/>
              <a:gd name="connsiteY218" fmla="*/ 8123682 h 8557331"/>
              <a:gd name="connsiteX219" fmla="*/ 2181747 w 10471866"/>
              <a:gd name="connsiteY219" fmla="*/ 7794121 h 8557331"/>
              <a:gd name="connsiteX220" fmla="*/ 1422395 w 10471866"/>
              <a:gd name="connsiteY220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4424260 w 10471866"/>
              <a:gd name="connsiteY217" fmla="*/ 7727796 h 8557331"/>
              <a:gd name="connsiteX218" fmla="*/ 3680139 w 10471866"/>
              <a:gd name="connsiteY218" fmla="*/ 8123682 h 8557331"/>
              <a:gd name="connsiteX219" fmla="*/ 2181747 w 10471866"/>
              <a:gd name="connsiteY219" fmla="*/ 7794121 h 8557331"/>
              <a:gd name="connsiteX220" fmla="*/ 1422395 w 10471866"/>
              <a:gd name="connsiteY220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4424260 w 10471866"/>
              <a:gd name="connsiteY217" fmla="*/ 7727796 h 8557331"/>
              <a:gd name="connsiteX218" fmla="*/ 3093482 w 10471866"/>
              <a:gd name="connsiteY218" fmla="*/ 8175289 h 8557331"/>
              <a:gd name="connsiteX219" fmla="*/ 2181747 w 10471866"/>
              <a:gd name="connsiteY219" fmla="*/ 7794121 h 8557331"/>
              <a:gd name="connsiteX220" fmla="*/ 1422395 w 10471866"/>
              <a:gd name="connsiteY220" fmla="*/ 7687962 h 8557331"/>
              <a:gd name="connsiteX0" fmla="*/ 322026 w 10471866"/>
              <a:gd name="connsiteY0" fmla="*/ 7734371 h 8557331"/>
              <a:gd name="connsiteX1" fmla="*/ 482046 w 10471866"/>
              <a:gd name="connsiteY1" fmla="*/ 7597211 h 8557331"/>
              <a:gd name="connsiteX2" fmla="*/ 527766 w 10471866"/>
              <a:gd name="connsiteY2" fmla="*/ 7528631 h 8557331"/>
              <a:gd name="connsiteX3" fmla="*/ 504906 w 10471866"/>
              <a:gd name="connsiteY3" fmla="*/ 7414331 h 8557331"/>
              <a:gd name="connsiteX4" fmla="*/ 390606 w 10471866"/>
              <a:gd name="connsiteY4" fmla="*/ 7277171 h 8557331"/>
              <a:gd name="connsiteX5" fmla="*/ 253446 w 10471866"/>
              <a:gd name="connsiteY5" fmla="*/ 7185731 h 8557331"/>
              <a:gd name="connsiteX6" fmla="*/ 162006 w 10471866"/>
              <a:gd name="connsiteY6" fmla="*/ 7025711 h 8557331"/>
              <a:gd name="connsiteX7" fmla="*/ 184866 w 10471866"/>
              <a:gd name="connsiteY7" fmla="*/ 6934271 h 8557331"/>
              <a:gd name="connsiteX8" fmla="*/ 344886 w 10471866"/>
              <a:gd name="connsiteY8" fmla="*/ 6774251 h 8557331"/>
              <a:gd name="connsiteX9" fmla="*/ 367746 w 10471866"/>
              <a:gd name="connsiteY9" fmla="*/ 6705671 h 8557331"/>
              <a:gd name="connsiteX10" fmla="*/ 504906 w 10471866"/>
              <a:gd name="connsiteY10" fmla="*/ 6614231 h 8557331"/>
              <a:gd name="connsiteX11" fmla="*/ 550626 w 10471866"/>
              <a:gd name="connsiteY11" fmla="*/ 6545651 h 8557331"/>
              <a:gd name="connsiteX12" fmla="*/ 619206 w 10471866"/>
              <a:gd name="connsiteY12" fmla="*/ 6317051 h 8557331"/>
              <a:gd name="connsiteX13" fmla="*/ 573486 w 10471866"/>
              <a:gd name="connsiteY13" fmla="*/ 6134171 h 8557331"/>
              <a:gd name="connsiteX14" fmla="*/ 550626 w 10471866"/>
              <a:gd name="connsiteY14" fmla="*/ 6065591 h 8557331"/>
              <a:gd name="connsiteX15" fmla="*/ 482046 w 10471866"/>
              <a:gd name="connsiteY15" fmla="*/ 6042731 h 8557331"/>
              <a:gd name="connsiteX16" fmla="*/ 459186 w 10471866"/>
              <a:gd name="connsiteY16" fmla="*/ 5814131 h 8557331"/>
              <a:gd name="connsiteX17" fmla="*/ 504906 w 10471866"/>
              <a:gd name="connsiteY17" fmla="*/ 5676971 h 8557331"/>
              <a:gd name="connsiteX18" fmla="*/ 482046 w 10471866"/>
              <a:gd name="connsiteY18" fmla="*/ 5448371 h 8557331"/>
              <a:gd name="connsiteX19" fmla="*/ 390606 w 10471866"/>
              <a:gd name="connsiteY19" fmla="*/ 5311211 h 8557331"/>
              <a:gd name="connsiteX20" fmla="*/ 344886 w 10471866"/>
              <a:gd name="connsiteY20" fmla="*/ 5242631 h 8557331"/>
              <a:gd name="connsiteX21" fmla="*/ 367746 w 10471866"/>
              <a:gd name="connsiteY21" fmla="*/ 4968311 h 8557331"/>
              <a:gd name="connsiteX22" fmla="*/ 390606 w 10471866"/>
              <a:gd name="connsiteY22" fmla="*/ 4899731 h 8557331"/>
              <a:gd name="connsiteX23" fmla="*/ 459186 w 10471866"/>
              <a:gd name="connsiteY23" fmla="*/ 4831151 h 8557331"/>
              <a:gd name="connsiteX24" fmla="*/ 436326 w 10471866"/>
              <a:gd name="connsiteY24" fmla="*/ 4465391 h 8557331"/>
              <a:gd name="connsiteX25" fmla="*/ 436326 w 10471866"/>
              <a:gd name="connsiteY25" fmla="*/ 3985331 h 8557331"/>
              <a:gd name="connsiteX26" fmla="*/ 390606 w 10471866"/>
              <a:gd name="connsiteY26" fmla="*/ 3893891 h 8557331"/>
              <a:gd name="connsiteX27" fmla="*/ 322026 w 10471866"/>
              <a:gd name="connsiteY27" fmla="*/ 3848171 h 8557331"/>
              <a:gd name="connsiteX28" fmla="*/ 230586 w 10471866"/>
              <a:gd name="connsiteY28" fmla="*/ 3779591 h 8557331"/>
              <a:gd name="connsiteX29" fmla="*/ 70566 w 10471866"/>
              <a:gd name="connsiteY29" fmla="*/ 3619571 h 8557331"/>
              <a:gd name="connsiteX30" fmla="*/ 47706 w 10471866"/>
              <a:gd name="connsiteY30" fmla="*/ 3550991 h 8557331"/>
              <a:gd name="connsiteX31" fmla="*/ 1986 w 10471866"/>
              <a:gd name="connsiteY31" fmla="*/ 3482411 h 8557331"/>
              <a:gd name="connsiteX32" fmla="*/ 70566 w 10471866"/>
              <a:gd name="connsiteY32" fmla="*/ 3253811 h 8557331"/>
              <a:gd name="connsiteX33" fmla="*/ 93426 w 10471866"/>
              <a:gd name="connsiteY33" fmla="*/ 3185231 h 8557331"/>
              <a:gd name="connsiteX34" fmla="*/ 139146 w 10471866"/>
              <a:gd name="connsiteY34" fmla="*/ 2979491 h 8557331"/>
              <a:gd name="connsiteX35" fmla="*/ 162006 w 10471866"/>
              <a:gd name="connsiteY35" fmla="*/ 2888051 h 8557331"/>
              <a:gd name="connsiteX36" fmla="*/ 207726 w 10471866"/>
              <a:gd name="connsiteY36" fmla="*/ 2796611 h 8557331"/>
              <a:gd name="connsiteX37" fmla="*/ 253446 w 10471866"/>
              <a:gd name="connsiteY37" fmla="*/ 2636591 h 8557331"/>
              <a:gd name="connsiteX38" fmla="*/ 299166 w 10471866"/>
              <a:gd name="connsiteY38" fmla="*/ 2545151 h 8557331"/>
              <a:gd name="connsiteX39" fmla="*/ 367746 w 10471866"/>
              <a:gd name="connsiteY39" fmla="*/ 2522291 h 8557331"/>
              <a:gd name="connsiteX40" fmla="*/ 413466 w 10471866"/>
              <a:gd name="connsiteY40" fmla="*/ 2430851 h 8557331"/>
              <a:gd name="connsiteX41" fmla="*/ 436326 w 10471866"/>
              <a:gd name="connsiteY41" fmla="*/ 2362271 h 8557331"/>
              <a:gd name="connsiteX42" fmla="*/ 482046 w 10471866"/>
              <a:gd name="connsiteY42" fmla="*/ 2293691 h 8557331"/>
              <a:gd name="connsiteX43" fmla="*/ 436326 w 10471866"/>
              <a:gd name="connsiteY43" fmla="*/ 1996511 h 8557331"/>
              <a:gd name="connsiteX44" fmla="*/ 276306 w 10471866"/>
              <a:gd name="connsiteY44" fmla="*/ 1790771 h 8557331"/>
              <a:gd name="connsiteX45" fmla="*/ 184866 w 10471866"/>
              <a:gd name="connsiteY45" fmla="*/ 1722191 h 8557331"/>
              <a:gd name="connsiteX46" fmla="*/ 162006 w 10471866"/>
              <a:gd name="connsiteY46" fmla="*/ 1653611 h 8557331"/>
              <a:gd name="connsiteX47" fmla="*/ 184866 w 10471866"/>
              <a:gd name="connsiteY47" fmla="*/ 1264991 h 8557331"/>
              <a:gd name="connsiteX48" fmla="*/ 207726 w 10471866"/>
              <a:gd name="connsiteY48" fmla="*/ 1196411 h 8557331"/>
              <a:gd name="connsiteX49" fmla="*/ 299166 w 10471866"/>
              <a:gd name="connsiteY49" fmla="*/ 1059251 h 8557331"/>
              <a:gd name="connsiteX50" fmla="*/ 459186 w 10471866"/>
              <a:gd name="connsiteY50" fmla="*/ 944951 h 8557331"/>
              <a:gd name="connsiteX51" fmla="*/ 459186 w 10471866"/>
              <a:gd name="connsiteY51" fmla="*/ 487751 h 8557331"/>
              <a:gd name="connsiteX52" fmla="*/ 390606 w 10471866"/>
              <a:gd name="connsiteY52" fmla="*/ 282011 h 8557331"/>
              <a:gd name="connsiteX53" fmla="*/ 367746 w 10471866"/>
              <a:gd name="connsiteY53" fmla="*/ 213431 h 8557331"/>
              <a:gd name="connsiteX54" fmla="*/ 390606 w 10471866"/>
              <a:gd name="connsiteY54" fmla="*/ 7691 h 8557331"/>
              <a:gd name="connsiteX55" fmla="*/ 459186 w 10471866"/>
              <a:gd name="connsiteY55" fmla="*/ 30551 h 8557331"/>
              <a:gd name="connsiteX56" fmla="*/ 527766 w 10471866"/>
              <a:gd name="connsiteY56" fmla="*/ 121991 h 8557331"/>
              <a:gd name="connsiteX57" fmla="*/ 596346 w 10471866"/>
              <a:gd name="connsiteY57" fmla="*/ 167711 h 8557331"/>
              <a:gd name="connsiteX58" fmla="*/ 733506 w 10471866"/>
              <a:gd name="connsiteY58" fmla="*/ 282011 h 8557331"/>
              <a:gd name="connsiteX59" fmla="*/ 870666 w 10471866"/>
              <a:gd name="connsiteY59" fmla="*/ 327731 h 8557331"/>
              <a:gd name="connsiteX60" fmla="*/ 1007826 w 10471866"/>
              <a:gd name="connsiteY60" fmla="*/ 304871 h 8557331"/>
              <a:gd name="connsiteX61" fmla="*/ 1099266 w 10471866"/>
              <a:gd name="connsiteY61" fmla="*/ 259151 h 8557331"/>
              <a:gd name="connsiteX62" fmla="*/ 1236426 w 10471866"/>
              <a:gd name="connsiteY62" fmla="*/ 236291 h 8557331"/>
              <a:gd name="connsiteX63" fmla="*/ 1305006 w 10471866"/>
              <a:gd name="connsiteY63" fmla="*/ 213431 h 8557331"/>
              <a:gd name="connsiteX64" fmla="*/ 1533606 w 10471866"/>
              <a:gd name="connsiteY64" fmla="*/ 236291 h 8557331"/>
              <a:gd name="connsiteX65" fmla="*/ 1602186 w 10471866"/>
              <a:gd name="connsiteY65" fmla="*/ 282011 h 8557331"/>
              <a:gd name="connsiteX66" fmla="*/ 1670766 w 10471866"/>
              <a:gd name="connsiteY66" fmla="*/ 304871 h 8557331"/>
              <a:gd name="connsiteX67" fmla="*/ 1945086 w 10471866"/>
              <a:gd name="connsiteY67" fmla="*/ 350591 h 8557331"/>
              <a:gd name="connsiteX68" fmla="*/ 2082246 w 10471866"/>
              <a:gd name="connsiteY68" fmla="*/ 442031 h 8557331"/>
              <a:gd name="connsiteX69" fmla="*/ 2150826 w 10471866"/>
              <a:gd name="connsiteY69" fmla="*/ 464891 h 8557331"/>
              <a:gd name="connsiteX70" fmla="*/ 2219406 w 10471866"/>
              <a:gd name="connsiteY70" fmla="*/ 830651 h 8557331"/>
              <a:gd name="connsiteX71" fmla="*/ 2287986 w 10471866"/>
              <a:gd name="connsiteY71" fmla="*/ 853511 h 8557331"/>
              <a:gd name="connsiteX72" fmla="*/ 2516586 w 10471866"/>
              <a:gd name="connsiteY72" fmla="*/ 922091 h 8557331"/>
              <a:gd name="connsiteX73" fmla="*/ 2722326 w 10471866"/>
              <a:gd name="connsiteY73" fmla="*/ 1059251 h 8557331"/>
              <a:gd name="connsiteX74" fmla="*/ 2790906 w 10471866"/>
              <a:gd name="connsiteY74" fmla="*/ 1104971 h 8557331"/>
              <a:gd name="connsiteX75" fmla="*/ 2950926 w 10471866"/>
              <a:gd name="connsiteY75" fmla="*/ 1287851 h 8557331"/>
              <a:gd name="connsiteX76" fmla="*/ 3179526 w 10471866"/>
              <a:gd name="connsiteY76" fmla="*/ 1264991 h 8557331"/>
              <a:gd name="connsiteX77" fmla="*/ 3248106 w 10471866"/>
              <a:gd name="connsiteY77" fmla="*/ 1219271 h 8557331"/>
              <a:gd name="connsiteX78" fmla="*/ 3453846 w 10471866"/>
              <a:gd name="connsiteY78" fmla="*/ 990671 h 8557331"/>
              <a:gd name="connsiteX79" fmla="*/ 3636726 w 10471866"/>
              <a:gd name="connsiteY79" fmla="*/ 853511 h 8557331"/>
              <a:gd name="connsiteX80" fmla="*/ 3819606 w 10471866"/>
              <a:gd name="connsiteY80" fmla="*/ 693491 h 8557331"/>
              <a:gd name="connsiteX81" fmla="*/ 3888186 w 10471866"/>
              <a:gd name="connsiteY81" fmla="*/ 647771 h 8557331"/>
              <a:gd name="connsiteX82" fmla="*/ 3956766 w 10471866"/>
              <a:gd name="connsiteY82" fmla="*/ 602051 h 8557331"/>
              <a:gd name="connsiteX83" fmla="*/ 4025346 w 10471866"/>
              <a:gd name="connsiteY83" fmla="*/ 579191 h 8557331"/>
              <a:gd name="connsiteX84" fmla="*/ 4093926 w 10471866"/>
              <a:gd name="connsiteY84" fmla="*/ 533471 h 8557331"/>
              <a:gd name="connsiteX85" fmla="*/ 4231086 w 10471866"/>
              <a:gd name="connsiteY85" fmla="*/ 510611 h 8557331"/>
              <a:gd name="connsiteX86" fmla="*/ 4368246 w 10471866"/>
              <a:gd name="connsiteY86" fmla="*/ 464891 h 8557331"/>
              <a:gd name="connsiteX87" fmla="*/ 4802586 w 10471866"/>
              <a:gd name="connsiteY87" fmla="*/ 442031 h 8557331"/>
              <a:gd name="connsiteX88" fmla="*/ 5122626 w 10471866"/>
              <a:gd name="connsiteY88" fmla="*/ 373451 h 8557331"/>
              <a:gd name="connsiteX89" fmla="*/ 5191206 w 10471866"/>
              <a:gd name="connsiteY89" fmla="*/ 419171 h 8557331"/>
              <a:gd name="connsiteX90" fmla="*/ 5442666 w 10471866"/>
              <a:gd name="connsiteY90" fmla="*/ 464891 h 8557331"/>
              <a:gd name="connsiteX91" fmla="*/ 5556966 w 10471866"/>
              <a:gd name="connsiteY91" fmla="*/ 442031 h 8557331"/>
              <a:gd name="connsiteX92" fmla="*/ 5694126 w 10471866"/>
              <a:gd name="connsiteY92" fmla="*/ 396311 h 8557331"/>
              <a:gd name="connsiteX93" fmla="*/ 5762706 w 10471866"/>
              <a:gd name="connsiteY93" fmla="*/ 464891 h 8557331"/>
              <a:gd name="connsiteX94" fmla="*/ 5785566 w 10471866"/>
              <a:gd name="connsiteY94" fmla="*/ 533471 h 8557331"/>
              <a:gd name="connsiteX95" fmla="*/ 5945586 w 10471866"/>
              <a:gd name="connsiteY95" fmla="*/ 510611 h 8557331"/>
              <a:gd name="connsiteX96" fmla="*/ 6105606 w 10471866"/>
              <a:gd name="connsiteY96" fmla="*/ 533471 h 8557331"/>
              <a:gd name="connsiteX97" fmla="*/ 6265626 w 10471866"/>
              <a:gd name="connsiteY97" fmla="*/ 739211 h 8557331"/>
              <a:gd name="connsiteX98" fmla="*/ 6357066 w 10471866"/>
              <a:gd name="connsiteY98" fmla="*/ 784931 h 8557331"/>
              <a:gd name="connsiteX99" fmla="*/ 6539946 w 10471866"/>
              <a:gd name="connsiteY99" fmla="*/ 830651 h 8557331"/>
              <a:gd name="connsiteX100" fmla="*/ 6608526 w 10471866"/>
              <a:gd name="connsiteY100" fmla="*/ 853511 h 8557331"/>
              <a:gd name="connsiteX101" fmla="*/ 6745686 w 10471866"/>
              <a:gd name="connsiteY101" fmla="*/ 876371 h 8557331"/>
              <a:gd name="connsiteX102" fmla="*/ 6814266 w 10471866"/>
              <a:gd name="connsiteY102" fmla="*/ 899231 h 8557331"/>
              <a:gd name="connsiteX103" fmla="*/ 7065726 w 10471866"/>
              <a:gd name="connsiteY103" fmla="*/ 922091 h 8557331"/>
              <a:gd name="connsiteX104" fmla="*/ 7225746 w 10471866"/>
              <a:gd name="connsiteY104" fmla="*/ 1150691 h 8557331"/>
              <a:gd name="connsiteX105" fmla="*/ 7294326 w 10471866"/>
              <a:gd name="connsiteY105" fmla="*/ 1196411 h 8557331"/>
              <a:gd name="connsiteX106" fmla="*/ 7362906 w 10471866"/>
              <a:gd name="connsiteY106" fmla="*/ 1264991 h 8557331"/>
              <a:gd name="connsiteX107" fmla="*/ 7385766 w 10471866"/>
              <a:gd name="connsiteY107" fmla="*/ 1333571 h 8557331"/>
              <a:gd name="connsiteX108" fmla="*/ 7637226 w 10471866"/>
              <a:gd name="connsiteY108" fmla="*/ 1402151 h 8557331"/>
              <a:gd name="connsiteX109" fmla="*/ 7842966 w 10471866"/>
              <a:gd name="connsiteY109" fmla="*/ 1425011 h 8557331"/>
              <a:gd name="connsiteX110" fmla="*/ 7934406 w 10471866"/>
              <a:gd name="connsiteY110" fmla="*/ 1562171 h 8557331"/>
              <a:gd name="connsiteX111" fmla="*/ 7957266 w 10471866"/>
              <a:gd name="connsiteY111" fmla="*/ 1630751 h 8557331"/>
              <a:gd name="connsiteX112" fmla="*/ 8094426 w 10471866"/>
              <a:gd name="connsiteY112" fmla="*/ 1722191 h 8557331"/>
              <a:gd name="connsiteX113" fmla="*/ 8300166 w 10471866"/>
              <a:gd name="connsiteY113" fmla="*/ 1790771 h 8557331"/>
              <a:gd name="connsiteX114" fmla="*/ 8368746 w 10471866"/>
              <a:gd name="connsiteY114" fmla="*/ 1813631 h 8557331"/>
              <a:gd name="connsiteX115" fmla="*/ 8437326 w 10471866"/>
              <a:gd name="connsiteY115" fmla="*/ 1836491 h 8557331"/>
              <a:gd name="connsiteX116" fmla="*/ 8483046 w 10471866"/>
              <a:gd name="connsiteY116" fmla="*/ 2019371 h 8557331"/>
              <a:gd name="connsiteX117" fmla="*/ 8505906 w 10471866"/>
              <a:gd name="connsiteY117" fmla="*/ 2110811 h 8557331"/>
              <a:gd name="connsiteX118" fmla="*/ 8528766 w 10471866"/>
              <a:gd name="connsiteY118" fmla="*/ 2179391 h 8557331"/>
              <a:gd name="connsiteX119" fmla="*/ 8551626 w 10471866"/>
              <a:gd name="connsiteY119" fmla="*/ 2270831 h 8557331"/>
              <a:gd name="connsiteX120" fmla="*/ 8620206 w 10471866"/>
              <a:gd name="connsiteY120" fmla="*/ 2293691 h 8557331"/>
              <a:gd name="connsiteX121" fmla="*/ 8711646 w 10471866"/>
              <a:gd name="connsiteY121" fmla="*/ 2316551 h 8557331"/>
              <a:gd name="connsiteX122" fmla="*/ 8917386 w 10471866"/>
              <a:gd name="connsiteY122" fmla="*/ 2430851 h 8557331"/>
              <a:gd name="connsiteX123" fmla="*/ 9214566 w 10471866"/>
              <a:gd name="connsiteY123" fmla="*/ 2453711 h 8557331"/>
              <a:gd name="connsiteX124" fmla="*/ 9466026 w 10471866"/>
              <a:gd name="connsiteY124" fmla="*/ 2590871 h 8557331"/>
              <a:gd name="connsiteX125" fmla="*/ 9854646 w 10471866"/>
              <a:gd name="connsiteY125" fmla="*/ 2568011 h 8557331"/>
              <a:gd name="connsiteX126" fmla="*/ 9991806 w 10471866"/>
              <a:gd name="connsiteY126" fmla="*/ 2476571 h 8557331"/>
              <a:gd name="connsiteX127" fmla="*/ 10151826 w 10471866"/>
              <a:gd name="connsiteY127" fmla="*/ 2362271 h 8557331"/>
              <a:gd name="connsiteX128" fmla="*/ 10197546 w 10471866"/>
              <a:gd name="connsiteY128" fmla="*/ 2293691 h 8557331"/>
              <a:gd name="connsiteX129" fmla="*/ 10334706 w 10471866"/>
              <a:gd name="connsiteY129" fmla="*/ 2225111 h 8557331"/>
              <a:gd name="connsiteX130" fmla="*/ 10380426 w 10471866"/>
              <a:gd name="connsiteY130" fmla="*/ 2293691 h 8557331"/>
              <a:gd name="connsiteX131" fmla="*/ 10449006 w 10471866"/>
              <a:gd name="connsiteY131" fmla="*/ 2385131 h 8557331"/>
              <a:gd name="connsiteX132" fmla="*/ 10471866 w 10471866"/>
              <a:gd name="connsiteY132" fmla="*/ 2453711 h 8557331"/>
              <a:gd name="connsiteX133" fmla="*/ 10266126 w 10471866"/>
              <a:gd name="connsiteY133" fmla="*/ 2545151 h 8557331"/>
              <a:gd name="connsiteX134" fmla="*/ 10197546 w 10471866"/>
              <a:gd name="connsiteY134" fmla="*/ 2568011 h 8557331"/>
              <a:gd name="connsiteX135" fmla="*/ 10128966 w 10471866"/>
              <a:gd name="connsiteY135" fmla="*/ 2613731 h 8557331"/>
              <a:gd name="connsiteX136" fmla="*/ 10083246 w 10471866"/>
              <a:gd name="connsiteY136" fmla="*/ 2682311 h 8557331"/>
              <a:gd name="connsiteX137" fmla="*/ 10014666 w 10471866"/>
              <a:gd name="connsiteY137" fmla="*/ 2750891 h 8557331"/>
              <a:gd name="connsiteX138" fmla="*/ 9968946 w 10471866"/>
              <a:gd name="connsiteY138" fmla="*/ 2956631 h 8557331"/>
              <a:gd name="connsiteX139" fmla="*/ 9946086 w 10471866"/>
              <a:gd name="connsiteY139" fmla="*/ 3025211 h 8557331"/>
              <a:gd name="connsiteX140" fmla="*/ 9877506 w 10471866"/>
              <a:gd name="connsiteY140" fmla="*/ 3070931 h 8557331"/>
              <a:gd name="connsiteX141" fmla="*/ 9854646 w 10471866"/>
              <a:gd name="connsiteY141" fmla="*/ 3139511 h 8557331"/>
              <a:gd name="connsiteX142" fmla="*/ 9763206 w 10471866"/>
              <a:gd name="connsiteY142" fmla="*/ 3208091 h 8557331"/>
              <a:gd name="connsiteX143" fmla="*/ 9603186 w 10471866"/>
              <a:gd name="connsiteY143" fmla="*/ 3276671 h 8557331"/>
              <a:gd name="connsiteX144" fmla="*/ 9511746 w 10471866"/>
              <a:gd name="connsiteY144" fmla="*/ 3299531 h 8557331"/>
              <a:gd name="connsiteX145" fmla="*/ 9443166 w 10471866"/>
              <a:gd name="connsiteY145" fmla="*/ 3322391 h 8557331"/>
              <a:gd name="connsiteX146" fmla="*/ 9306006 w 10471866"/>
              <a:gd name="connsiteY146" fmla="*/ 3413831 h 8557331"/>
              <a:gd name="connsiteX147" fmla="*/ 9283146 w 10471866"/>
              <a:gd name="connsiteY147" fmla="*/ 3482411 h 8557331"/>
              <a:gd name="connsiteX148" fmla="*/ 9260286 w 10471866"/>
              <a:gd name="connsiteY148" fmla="*/ 3733871 h 8557331"/>
              <a:gd name="connsiteX149" fmla="*/ 9191706 w 10471866"/>
              <a:gd name="connsiteY149" fmla="*/ 3779591 h 8557331"/>
              <a:gd name="connsiteX150" fmla="*/ 9100266 w 10471866"/>
              <a:gd name="connsiteY150" fmla="*/ 3802451 h 8557331"/>
              <a:gd name="connsiteX151" fmla="*/ 9031686 w 10471866"/>
              <a:gd name="connsiteY151" fmla="*/ 3825311 h 8557331"/>
              <a:gd name="connsiteX152" fmla="*/ 8574486 w 10471866"/>
              <a:gd name="connsiteY152" fmla="*/ 3756731 h 8557331"/>
              <a:gd name="connsiteX153" fmla="*/ 8528766 w 10471866"/>
              <a:gd name="connsiteY153" fmla="*/ 3688151 h 8557331"/>
              <a:gd name="connsiteX154" fmla="*/ 8391606 w 10471866"/>
              <a:gd name="connsiteY154" fmla="*/ 3711011 h 8557331"/>
              <a:gd name="connsiteX155" fmla="*/ 8323026 w 10471866"/>
              <a:gd name="connsiteY155" fmla="*/ 3733871 h 8557331"/>
              <a:gd name="connsiteX156" fmla="*/ 8231586 w 10471866"/>
              <a:gd name="connsiteY156" fmla="*/ 3756731 h 8557331"/>
              <a:gd name="connsiteX157" fmla="*/ 8163006 w 10471866"/>
              <a:gd name="connsiteY157" fmla="*/ 3825311 h 8557331"/>
              <a:gd name="connsiteX158" fmla="*/ 8117286 w 10471866"/>
              <a:gd name="connsiteY158" fmla="*/ 3962471 h 8557331"/>
              <a:gd name="connsiteX159" fmla="*/ 8140146 w 10471866"/>
              <a:gd name="connsiteY159" fmla="*/ 4191071 h 8557331"/>
              <a:gd name="connsiteX160" fmla="*/ 8231586 w 10471866"/>
              <a:gd name="connsiteY160" fmla="*/ 4213931 h 8557331"/>
              <a:gd name="connsiteX161" fmla="*/ 8368746 w 10471866"/>
              <a:gd name="connsiteY161" fmla="*/ 4328231 h 8557331"/>
              <a:gd name="connsiteX162" fmla="*/ 8437326 w 10471866"/>
              <a:gd name="connsiteY162" fmla="*/ 4373951 h 8557331"/>
              <a:gd name="connsiteX163" fmla="*/ 8551626 w 10471866"/>
              <a:gd name="connsiteY163" fmla="*/ 4533971 h 8557331"/>
              <a:gd name="connsiteX164" fmla="*/ 8688786 w 10471866"/>
              <a:gd name="connsiteY164" fmla="*/ 4671131 h 8557331"/>
              <a:gd name="connsiteX165" fmla="*/ 8757366 w 10471866"/>
              <a:gd name="connsiteY165" fmla="*/ 4739711 h 8557331"/>
              <a:gd name="connsiteX166" fmla="*/ 8848806 w 10471866"/>
              <a:gd name="connsiteY166" fmla="*/ 4876871 h 8557331"/>
              <a:gd name="connsiteX167" fmla="*/ 8803086 w 10471866"/>
              <a:gd name="connsiteY167" fmla="*/ 5082611 h 8557331"/>
              <a:gd name="connsiteX168" fmla="*/ 8780226 w 10471866"/>
              <a:gd name="connsiteY168" fmla="*/ 5151191 h 8557331"/>
              <a:gd name="connsiteX169" fmla="*/ 8688786 w 10471866"/>
              <a:gd name="connsiteY169" fmla="*/ 5242631 h 8557331"/>
              <a:gd name="connsiteX170" fmla="*/ 8620206 w 10471866"/>
              <a:gd name="connsiteY170" fmla="*/ 5288351 h 8557331"/>
              <a:gd name="connsiteX171" fmla="*/ 8574486 w 10471866"/>
              <a:gd name="connsiteY171" fmla="*/ 5379791 h 8557331"/>
              <a:gd name="connsiteX172" fmla="*/ 8414466 w 10471866"/>
              <a:gd name="connsiteY172" fmla="*/ 5516951 h 8557331"/>
              <a:gd name="connsiteX173" fmla="*/ 8345886 w 10471866"/>
              <a:gd name="connsiteY173" fmla="*/ 5539811 h 8557331"/>
              <a:gd name="connsiteX174" fmla="*/ 8208726 w 10471866"/>
              <a:gd name="connsiteY174" fmla="*/ 5608391 h 8557331"/>
              <a:gd name="connsiteX175" fmla="*/ 8117286 w 10471866"/>
              <a:gd name="connsiteY175" fmla="*/ 5676971 h 8557331"/>
              <a:gd name="connsiteX176" fmla="*/ 8048706 w 10471866"/>
              <a:gd name="connsiteY176" fmla="*/ 5722691 h 8557331"/>
              <a:gd name="connsiteX177" fmla="*/ 7888686 w 10471866"/>
              <a:gd name="connsiteY177" fmla="*/ 5882711 h 8557331"/>
              <a:gd name="connsiteX178" fmla="*/ 7865826 w 10471866"/>
              <a:gd name="connsiteY178" fmla="*/ 5951291 h 8557331"/>
              <a:gd name="connsiteX179" fmla="*/ 7797246 w 10471866"/>
              <a:gd name="connsiteY179" fmla="*/ 5997011 h 8557331"/>
              <a:gd name="connsiteX180" fmla="*/ 7774386 w 10471866"/>
              <a:gd name="connsiteY180" fmla="*/ 6225611 h 8557331"/>
              <a:gd name="connsiteX181" fmla="*/ 7751526 w 10471866"/>
              <a:gd name="connsiteY181" fmla="*/ 6385631 h 8557331"/>
              <a:gd name="connsiteX182" fmla="*/ 7705806 w 10471866"/>
              <a:gd name="connsiteY182" fmla="*/ 6522791 h 8557331"/>
              <a:gd name="connsiteX183" fmla="*/ 7682946 w 10471866"/>
              <a:gd name="connsiteY183" fmla="*/ 6591371 h 8557331"/>
              <a:gd name="connsiteX184" fmla="*/ 7660086 w 10471866"/>
              <a:gd name="connsiteY184" fmla="*/ 6819971 h 8557331"/>
              <a:gd name="connsiteX185" fmla="*/ 7522926 w 10471866"/>
              <a:gd name="connsiteY185" fmla="*/ 6957131 h 8557331"/>
              <a:gd name="connsiteX186" fmla="*/ 7385766 w 10471866"/>
              <a:gd name="connsiteY186" fmla="*/ 7117151 h 8557331"/>
              <a:gd name="connsiteX187" fmla="*/ 7294326 w 10471866"/>
              <a:gd name="connsiteY187" fmla="*/ 7254311 h 8557331"/>
              <a:gd name="connsiteX188" fmla="*/ 7225746 w 10471866"/>
              <a:gd name="connsiteY188" fmla="*/ 7391471 h 8557331"/>
              <a:gd name="connsiteX189" fmla="*/ 7271466 w 10471866"/>
              <a:gd name="connsiteY189" fmla="*/ 7620071 h 8557331"/>
              <a:gd name="connsiteX190" fmla="*/ 7294326 w 10471866"/>
              <a:gd name="connsiteY190" fmla="*/ 7802951 h 8557331"/>
              <a:gd name="connsiteX191" fmla="*/ 7340046 w 10471866"/>
              <a:gd name="connsiteY191" fmla="*/ 7940111 h 8557331"/>
              <a:gd name="connsiteX192" fmla="*/ 7477206 w 10471866"/>
              <a:gd name="connsiteY192" fmla="*/ 8054411 h 8557331"/>
              <a:gd name="connsiteX193" fmla="*/ 7568646 w 10471866"/>
              <a:gd name="connsiteY193" fmla="*/ 8191571 h 8557331"/>
              <a:gd name="connsiteX194" fmla="*/ 7614366 w 10471866"/>
              <a:gd name="connsiteY194" fmla="*/ 8260151 h 8557331"/>
              <a:gd name="connsiteX195" fmla="*/ 7660086 w 10471866"/>
              <a:gd name="connsiteY195" fmla="*/ 8420171 h 8557331"/>
              <a:gd name="connsiteX196" fmla="*/ 7545786 w 10471866"/>
              <a:gd name="connsiteY196" fmla="*/ 8557331 h 8557331"/>
              <a:gd name="connsiteX197" fmla="*/ 7477206 w 10471866"/>
              <a:gd name="connsiteY197" fmla="*/ 8534471 h 8557331"/>
              <a:gd name="connsiteX198" fmla="*/ 7317186 w 10471866"/>
              <a:gd name="connsiteY198" fmla="*/ 8351591 h 8557331"/>
              <a:gd name="connsiteX199" fmla="*/ 7248606 w 10471866"/>
              <a:gd name="connsiteY199" fmla="*/ 8305871 h 8557331"/>
              <a:gd name="connsiteX200" fmla="*/ 7111446 w 10471866"/>
              <a:gd name="connsiteY200" fmla="*/ 8191571 h 8557331"/>
              <a:gd name="connsiteX201" fmla="*/ 6997146 w 10471866"/>
              <a:gd name="connsiteY201" fmla="*/ 8100131 h 8557331"/>
              <a:gd name="connsiteX202" fmla="*/ 6859986 w 10471866"/>
              <a:gd name="connsiteY202" fmla="*/ 8008691 h 8557331"/>
              <a:gd name="connsiteX203" fmla="*/ 6654246 w 10471866"/>
              <a:gd name="connsiteY203" fmla="*/ 8054411 h 8557331"/>
              <a:gd name="connsiteX204" fmla="*/ 6585666 w 10471866"/>
              <a:gd name="connsiteY204" fmla="*/ 8077271 h 8557331"/>
              <a:gd name="connsiteX205" fmla="*/ 6517086 w 10471866"/>
              <a:gd name="connsiteY205" fmla="*/ 8122991 h 8557331"/>
              <a:gd name="connsiteX206" fmla="*/ 6448506 w 10471866"/>
              <a:gd name="connsiteY206" fmla="*/ 8077271 h 8557331"/>
              <a:gd name="connsiteX207" fmla="*/ 6379926 w 10471866"/>
              <a:gd name="connsiteY207" fmla="*/ 8008691 h 8557331"/>
              <a:gd name="connsiteX208" fmla="*/ 6219906 w 10471866"/>
              <a:gd name="connsiteY208" fmla="*/ 8031551 h 8557331"/>
              <a:gd name="connsiteX209" fmla="*/ 5991306 w 10471866"/>
              <a:gd name="connsiteY209" fmla="*/ 8237291 h 8557331"/>
              <a:gd name="connsiteX210" fmla="*/ 5922726 w 10471866"/>
              <a:gd name="connsiteY210" fmla="*/ 8305871 h 8557331"/>
              <a:gd name="connsiteX211" fmla="*/ 5762706 w 10471866"/>
              <a:gd name="connsiteY211" fmla="*/ 8443031 h 8557331"/>
              <a:gd name="connsiteX212" fmla="*/ 5648406 w 10471866"/>
              <a:gd name="connsiteY212" fmla="*/ 8397311 h 8557331"/>
              <a:gd name="connsiteX213" fmla="*/ 5625546 w 10471866"/>
              <a:gd name="connsiteY213" fmla="*/ 8328731 h 8557331"/>
              <a:gd name="connsiteX214" fmla="*/ 5579826 w 10471866"/>
              <a:gd name="connsiteY214" fmla="*/ 8260151 h 8557331"/>
              <a:gd name="connsiteX215" fmla="*/ 5465526 w 10471866"/>
              <a:gd name="connsiteY215" fmla="*/ 8077271 h 8557331"/>
              <a:gd name="connsiteX216" fmla="*/ 4424260 w 10471866"/>
              <a:gd name="connsiteY216" fmla="*/ 7727796 h 8557331"/>
              <a:gd name="connsiteX217" fmla="*/ 3093482 w 10471866"/>
              <a:gd name="connsiteY217" fmla="*/ 8175289 h 8557331"/>
              <a:gd name="connsiteX218" fmla="*/ 2181747 w 10471866"/>
              <a:gd name="connsiteY218" fmla="*/ 7794121 h 8557331"/>
              <a:gd name="connsiteX219" fmla="*/ 1422395 w 10471866"/>
              <a:gd name="connsiteY219" fmla="*/ 7687962 h 8557331"/>
              <a:gd name="connsiteX0" fmla="*/ 482046 w 10471866"/>
              <a:gd name="connsiteY0" fmla="*/ 7597211 h 8557331"/>
              <a:gd name="connsiteX1" fmla="*/ 527766 w 10471866"/>
              <a:gd name="connsiteY1" fmla="*/ 7528631 h 8557331"/>
              <a:gd name="connsiteX2" fmla="*/ 504906 w 10471866"/>
              <a:gd name="connsiteY2" fmla="*/ 7414331 h 8557331"/>
              <a:gd name="connsiteX3" fmla="*/ 390606 w 10471866"/>
              <a:gd name="connsiteY3" fmla="*/ 7277171 h 8557331"/>
              <a:gd name="connsiteX4" fmla="*/ 253446 w 10471866"/>
              <a:gd name="connsiteY4" fmla="*/ 7185731 h 8557331"/>
              <a:gd name="connsiteX5" fmla="*/ 162006 w 10471866"/>
              <a:gd name="connsiteY5" fmla="*/ 7025711 h 8557331"/>
              <a:gd name="connsiteX6" fmla="*/ 184866 w 10471866"/>
              <a:gd name="connsiteY6" fmla="*/ 6934271 h 8557331"/>
              <a:gd name="connsiteX7" fmla="*/ 344886 w 10471866"/>
              <a:gd name="connsiteY7" fmla="*/ 6774251 h 8557331"/>
              <a:gd name="connsiteX8" fmla="*/ 367746 w 10471866"/>
              <a:gd name="connsiteY8" fmla="*/ 6705671 h 8557331"/>
              <a:gd name="connsiteX9" fmla="*/ 504906 w 10471866"/>
              <a:gd name="connsiteY9" fmla="*/ 6614231 h 8557331"/>
              <a:gd name="connsiteX10" fmla="*/ 550626 w 10471866"/>
              <a:gd name="connsiteY10" fmla="*/ 6545651 h 8557331"/>
              <a:gd name="connsiteX11" fmla="*/ 619206 w 10471866"/>
              <a:gd name="connsiteY11" fmla="*/ 6317051 h 8557331"/>
              <a:gd name="connsiteX12" fmla="*/ 573486 w 10471866"/>
              <a:gd name="connsiteY12" fmla="*/ 6134171 h 8557331"/>
              <a:gd name="connsiteX13" fmla="*/ 550626 w 10471866"/>
              <a:gd name="connsiteY13" fmla="*/ 6065591 h 8557331"/>
              <a:gd name="connsiteX14" fmla="*/ 482046 w 10471866"/>
              <a:gd name="connsiteY14" fmla="*/ 6042731 h 8557331"/>
              <a:gd name="connsiteX15" fmla="*/ 459186 w 10471866"/>
              <a:gd name="connsiteY15" fmla="*/ 5814131 h 8557331"/>
              <a:gd name="connsiteX16" fmla="*/ 504906 w 10471866"/>
              <a:gd name="connsiteY16" fmla="*/ 5676971 h 8557331"/>
              <a:gd name="connsiteX17" fmla="*/ 482046 w 10471866"/>
              <a:gd name="connsiteY17" fmla="*/ 5448371 h 8557331"/>
              <a:gd name="connsiteX18" fmla="*/ 390606 w 10471866"/>
              <a:gd name="connsiteY18" fmla="*/ 5311211 h 8557331"/>
              <a:gd name="connsiteX19" fmla="*/ 344886 w 10471866"/>
              <a:gd name="connsiteY19" fmla="*/ 5242631 h 8557331"/>
              <a:gd name="connsiteX20" fmla="*/ 367746 w 10471866"/>
              <a:gd name="connsiteY20" fmla="*/ 4968311 h 8557331"/>
              <a:gd name="connsiteX21" fmla="*/ 390606 w 10471866"/>
              <a:gd name="connsiteY21" fmla="*/ 4899731 h 8557331"/>
              <a:gd name="connsiteX22" fmla="*/ 459186 w 10471866"/>
              <a:gd name="connsiteY22" fmla="*/ 4831151 h 8557331"/>
              <a:gd name="connsiteX23" fmla="*/ 436326 w 10471866"/>
              <a:gd name="connsiteY23" fmla="*/ 4465391 h 8557331"/>
              <a:gd name="connsiteX24" fmla="*/ 436326 w 10471866"/>
              <a:gd name="connsiteY24" fmla="*/ 3985331 h 8557331"/>
              <a:gd name="connsiteX25" fmla="*/ 390606 w 10471866"/>
              <a:gd name="connsiteY25" fmla="*/ 3893891 h 8557331"/>
              <a:gd name="connsiteX26" fmla="*/ 322026 w 10471866"/>
              <a:gd name="connsiteY26" fmla="*/ 3848171 h 8557331"/>
              <a:gd name="connsiteX27" fmla="*/ 230586 w 10471866"/>
              <a:gd name="connsiteY27" fmla="*/ 3779591 h 8557331"/>
              <a:gd name="connsiteX28" fmla="*/ 70566 w 10471866"/>
              <a:gd name="connsiteY28" fmla="*/ 3619571 h 8557331"/>
              <a:gd name="connsiteX29" fmla="*/ 47706 w 10471866"/>
              <a:gd name="connsiteY29" fmla="*/ 3550991 h 8557331"/>
              <a:gd name="connsiteX30" fmla="*/ 1986 w 10471866"/>
              <a:gd name="connsiteY30" fmla="*/ 3482411 h 8557331"/>
              <a:gd name="connsiteX31" fmla="*/ 70566 w 10471866"/>
              <a:gd name="connsiteY31" fmla="*/ 3253811 h 8557331"/>
              <a:gd name="connsiteX32" fmla="*/ 93426 w 10471866"/>
              <a:gd name="connsiteY32" fmla="*/ 3185231 h 8557331"/>
              <a:gd name="connsiteX33" fmla="*/ 139146 w 10471866"/>
              <a:gd name="connsiteY33" fmla="*/ 2979491 h 8557331"/>
              <a:gd name="connsiteX34" fmla="*/ 162006 w 10471866"/>
              <a:gd name="connsiteY34" fmla="*/ 2888051 h 8557331"/>
              <a:gd name="connsiteX35" fmla="*/ 207726 w 10471866"/>
              <a:gd name="connsiteY35" fmla="*/ 2796611 h 8557331"/>
              <a:gd name="connsiteX36" fmla="*/ 253446 w 10471866"/>
              <a:gd name="connsiteY36" fmla="*/ 2636591 h 8557331"/>
              <a:gd name="connsiteX37" fmla="*/ 299166 w 10471866"/>
              <a:gd name="connsiteY37" fmla="*/ 2545151 h 8557331"/>
              <a:gd name="connsiteX38" fmla="*/ 367746 w 10471866"/>
              <a:gd name="connsiteY38" fmla="*/ 2522291 h 8557331"/>
              <a:gd name="connsiteX39" fmla="*/ 413466 w 10471866"/>
              <a:gd name="connsiteY39" fmla="*/ 2430851 h 8557331"/>
              <a:gd name="connsiteX40" fmla="*/ 436326 w 10471866"/>
              <a:gd name="connsiteY40" fmla="*/ 2362271 h 8557331"/>
              <a:gd name="connsiteX41" fmla="*/ 482046 w 10471866"/>
              <a:gd name="connsiteY41" fmla="*/ 2293691 h 8557331"/>
              <a:gd name="connsiteX42" fmla="*/ 436326 w 10471866"/>
              <a:gd name="connsiteY42" fmla="*/ 1996511 h 8557331"/>
              <a:gd name="connsiteX43" fmla="*/ 276306 w 10471866"/>
              <a:gd name="connsiteY43" fmla="*/ 1790771 h 8557331"/>
              <a:gd name="connsiteX44" fmla="*/ 184866 w 10471866"/>
              <a:gd name="connsiteY44" fmla="*/ 1722191 h 8557331"/>
              <a:gd name="connsiteX45" fmla="*/ 162006 w 10471866"/>
              <a:gd name="connsiteY45" fmla="*/ 1653611 h 8557331"/>
              <a:gd name="connsiteX46" fmla="*/ 184866 w 10471866"/>
              <a:gd name="connsiteY46" fmla="*/ 1264991 h 8557331"/>
              <a:gd name="connsiteX47" fmla="*/ 207726 w 10471866"/>
              <a:gd name="connsiteY47" fmla="*/ 1196411 h 8557331"/>
              <a:gd name="connsiteX48" fmla="*/ 299166 w 10471866"/>
              <a:gd name="connsiteY48" fmla="*/ 1059251 h 8557331"/>
              <a:gd name="connsiteX49" fmla="*/ 459186 w 10471866"/>
              <a:gd name="connsiteY49" fmla="*/ 944951 h 8557331"/>
              <a:gd name="connsiteX50" fmla="*/ 459186 w 10471866"/>
              <a:gd name="connsiteY50" fmla="*/ 487751 h 8557331"/>
              <a:gd name="connsiteX51" fmla="*/ 390606 w 10471866"/>
              <a:gd name="connsiteY51" fmla="*/ 282011 h 8557331"/>
              <a:gd name="connsiteX52" fmla="*/ 367746 w 10471866"/>
              <a:gd name="connsiteY52" fmla="*/ 213431 h 8557331"/>
              <a:gd name="connsiteX53" fmla="*/ 390606 w 10471866"/>
              <a:gd name="connsiteY53" fmla="*/ 7691 h 8557331"/>
              <a:gd name="connsiteX54" fmla="*/ 459186 w 10471866"/>
              <a:gd name="connsiteY54" fmla="*/ 30551 h 8557331"/>
              <a:gd name="connsiteX55" fmla="*/ 527766 w 10471866"/>
              <a:gd name="connsiteY55" fmla="*/ 121991 h 8557331"/>
              <a:gd name="connsiteX56" fmla="*/ 596346 w 10471866"/>
              <a:gd name="connsiteY56" fmla="*/ 167711 h 8557331"/>
              <a:gd name="connsiteX57" fmla="*/ 733506 w 10471866"/>
              <a:gd name="connsiteY57" fmla="*/ 282011 h 8557331"/>
              <a:gd name="connsiteX58" fmla="*/ 870666 w 10471866"/>
              <a:gd name="connsiteY58" fmla="*/ 327731 h 8557331"/>
              <a:gd name="connsiteX59" fmla="*/ 1007826 w 10471866"/>
              <a:gd name="connsiteY59" fmla="*/ 304871 h 8557331"/>
              <a:gd name="connsiteX60" fmla="*/ 1099266 w 10471866"/>
              <a:gd name="connsiteY60" fmla="*/ 259151 h 8557331"/>
              <a:gd name="connsiteX61" fmla="*/ 1236426 w 10471866"/>
              <a:gd name="connsiteY61" fmla="*/ 236291 h 8557331"/>
              <a:gd name="connsiteX62" fmla="*/ 1305006 w 10471866"/>
              <a:gd name="connsiteY62" fmla="*/ 213431 h 8557331"/>
              <a:gd name="connsiteX63" fmla="*/ 1533606 w 10471866"/>
              <a:gd name="connsiteY63" fmla="*/ 236291 h 8557331"/>
              <a:gd name="connsiteX64" fmla="*/ 1602186 w 10471866"/>
              <a:gd name="connsiteY64" fmla="*/ 282011 h 8557331"/>
              <a:gd name="connsiteX65" fmla="*/ 1670766 w 10471866"/>
              <a:gd name="connsiteY65" fmla="*/ 304871 h 8557331"/>
              <a:gd name="connsiteX66" fmla="*/ 1945086 w 10471866"/>
              <a:gd name="connsiteY66" fmla="*/ 350591 h 8557331"/>
              <a:gd name="connsiteX67" fmla="*/ 2082246 w 10471866"/>
              <a:gd name="connsiteY67" fmla="*/ 442031 h 8557331"/>
              <a:gd name="connsiteX68" fmla="*/ 2150826 w 10471866"/>
              <a:gd name="connsiteY68" fmla="*/ 464891 h 8557331"/>
              <a:gd name="connsiteX69" fmla="*/ 2219406 w 10471866"/>
              <a:gd name="connsiteY69" fmla="*/ 830651 h 8557331"/>
              <a:gd name="connsiteX70" fmla="*/ 2287986 w 10471866"/>
              <a:gd name="connsiteY70" fmla="*/ 853511 h 8557331"/>
              <a:gd name="connsiteX71" fmla="*/ 2516586 w 10471866"/>
              <a:gd name="connsiteY71" fmla="*/ 922091 h 8557331"/>
              <a:gd name="connsiteX72" fmla="*/ 2722326 w 10471866"/>
              <a:gd name="connsiteY72" fmla="*/ 1059251 h 8557331"/>
              <a:gd name="connsiteX73" fmla="*/ 2790906 w 10471866"/>
              <a:gd name="connsiteY73" fmla="*/ 1104971 h 8557331"/>
              <a:gd name="connsiteX74" fmla="*/ 2950926 w 10471866"/>
              <a:gd name="connsiteY74" fmla="*/ 1287851 h 8557331"/>
              <a:gd name="connsiteX75" fmla="*/ 3179526 w 10471866"/>
              <a:gd name="connsiteY75" fmla="*/ 1264991 h 8557331"/>
              <a:gd name="connsiteX76" fmla="*/ 3248106 w 10471866"/>
              <a:gd name="connsiteY76" fmla="*/ 1219271 h 8557331"/>
              <a:gd name="connsiteX77" fmla="*/ 3453846 w 10471866"/>
              <a:gd name="connsiteY77" fmla="*/ 990671 h 8557331"/>
              <a:gd name="connsiteX78" fmla="*/ 3636726 w 10471866"/>
              <a:gd name="connsiteY78" fmla="*/ 853511 h 8557331"/>
              <a:gd name="connsiteX79" fmla="*/ 3819606 w 10471866"/>
              <a:gd name="connsiteY79" fmla="*/ 693491 h 8557331"/>
              <a:gd name="connsiteX80" fmla="*/ 3888186 w 10471866"/>
              <a:gd name="connsiteY80" fmla="*/ 647771 h 8557331"/>
              <a:gd name="connsiteX81" fmla="*/ 3956766 w 10471866"/>
              <a:gd name="connsiteY81" fmla="*/ 602051 h 8557331"/>
              <a:gd name="connsiteX82" fmla="*/ 4025346 w 10471866"/>
              <a:gd name="connsiteY82" fmla="*/ 579191 h 8557331"/>
              <a:gd name="connsiteX83" fmla="*/ 4093926 w 10471866"/>
              <a:gd name="connsiteY83" fmla="*/ 533471 h 8557331"/>
              <a:gd name="connsiteX84" fmla="*/ 4231086 w 10471866"/>
              <a:gd name="connsiteY84" fmla="*/ 510611 h 8557331"/>
              <a:gd name="connsiteX85" fmla="*/ 4368246 w 10471866"/>
              <a:gd name="connsiteY85" fmla="*/ 464891 h 8557331"/>
              <a:gd name="connsiteX86" fmla="*/ 4802586 w 10471866"/>
              <a:gd name="connsiteY86" fmla="*/ 442031 h 8557331"/>
              <a:gd name="connsiteX87" fmla="*/ 5122626 w 10471866"/>
              <a:gd name="connsiteY87" fmla="*/ 373451 h 8557331"/>
              <a:gd name="connsiteX88" fmla="*/ 5191206 w 10471866"/>
              <a:gd name="connsiteY88" fmla="*/ 419171 h 8557331"/>
              <a:gd name="connsiteX89" fmla="*/ 5442666 w 10471866"/>
              <a:gd name="connsiteY89" fmla="*/ 464891 h 8557331"/>
              <a:gd name="connsiteX90" fmla="*/ 5556966 w 10471866"/>
              <a:gd name="connsiteY90" fmla="*/ 442031 h 8557331"/>
              <a:gd name="connsiteX91" fmla="*/ 5694126 w 10471866"/>
              <a:gd name="connsiteY91" fmla="*/ 396311 h 8557331"/>
              <a:gd name="connsiteX92" fmla="*/ 5762706 w 10471866"/>
              <a:gd name="connsiteY92" fmla="*/ 464891 h 8557331"/>
              <a:gd name="connsiteX93" fmla="*/ 5785566 w 10471866"/>
              <a:gd name="connsiteY93" fmla="*/ 533471 h 8557331"/>
              <a:gd name="connsiteX94" fmla="*/ 5945586 w 10471866"/>
              <a:gd name="connsiteY94" fmla="*/ 510611 h 8557331"/>
              <a:gd name="connsiteX95" fmla="*/ 6105606 w 10471866"/>
              <a:gd name="connsiteY95" fmla="*/ 533471 h 8557331"/>
              <a:gd name="connsiteX96" fmla="*/ 6265626 w 10471866"/>
              <a:gd name="connsiteY96" fmla="*/ 739211 h 8557331"/>
              <a:gd name="connsiteX97" fmla="*/ 6357066 w 10471866"/>
              <a:gd name="connsiteY97" fmla="*/ 784931 h 8557331"/>
              <a:gd name="connsiteX98" fmla="*/ 6539946 w 10471866"/>
              <a:gd name="connsiteY98" fmla="*/ 830651 h 8557331"/>
              <a:gd name="connsiteX99" fmla="*/ 6608526 w 10471866"/>
              <a:gd name="connsiteY99" fmla="*/ 853511 h 8557331"/>
              <a:gd name="connsiteX100" fmla="*/ 6745686 w 10471866"/>
              <a:gd name="connsiteY100" fmla="*/ 876371 h 8557331"/>
              <a:gd name="connsiteX101" fmla="*/ 6814266 w 10471866"/>
              <a:gd name="connsiteY101" fmla="*/ 899231 h 8557331"/>
              <a:gd name="connsiteX102" fmla="*/ 7065726 w 10471866"/>
              <a:gd name="connsiteY102" fmla="*/ 922091 h 8557331"/>
              <a:gd name="connsiteX103" fmla="*/ 7225746 w 10471866"/>
              <a:gd name="connsiteY103" fmla="*/ 1150691 h 8557331"/>
              <a:gd name="connsiteX104" fmla="*/ 7294326 w 10471866"/>
              <a:gd name="connsiteY104" fmla="*/ 1196411 h 8557331"/>
              <a:gd name="connsiteX105" fmla="*/ 7362906 w 10471866"/>
              <a:gd name="connsiteY105" fmla="*/ 1264991 h 8557331"/>
              <a:gd name="connsiteX106" fmla="*/ 7385766 w 10471866"/>
              <a:gd name="connsiteY106" fmla="*/ 1333571 h 8557331"/>
              <a:gd name="connsiteX107" fmla="*/ 7637226 w 10471866"/>
              <a:gd name="connsiteY107" fmla="*/ 1402151 h 8557331"/>
              <a:gd name="connsiteX108" fmla="*/ 7842966 w 10471866"/>
              <a:gd name="connsiteY108" fmla="*/ 1425011 h 8557331"/>
              <a:gd name="connsiteX109" fmla="*/ 7934406 w 10471866"/>
              <a:gd name="connsiteY109" fmla="*/ 1562171 h 8557331"/>
              <a:gd name="connsiteX110" fmla="*/ 7957266 w 10471866"/>
              <a:gd name="connsiteY110" fmla="*/ 1630751 h 8557331"/>
              <a:gd name="connsiteX111" fmla="*/ 8094426 w 10471866"/>
              <a:gd name="connsiteY111" fmla="*/ 1722191 h 8557331"/>
              <a:gd name="connsiteX112" fmla="*/ 8300166 w 10471866"/>
              <a:gd name="connsiteY112" fmla="*/ 1790771 h 8557331"/>
              <a:gd name="connsiteX113" fmla="*/ 8368746 w 10471866"/>
              <a:gd name="connsiteY113" fmla="*/ 1813631 h 8557331"/>
              <a:gd name="connsiteX114" fmla="*/ 8437326 w 10471866"/>
              <a:gd name="connsiteY114" fmla="*/ 1836491 h 8557331"/>
              <a:gd name="connsiteX115" fmla="*/ 8483046 w 10471866"/>
              <a:gd name="connsiteY115" fmla="*/ 2019371 h 8557331"/>
              <a:gd name="connsiteX116" fmla="*/ 8505906 w 10471866"/>
              <a:gd name="connsiteY116" fmla="*/ 2110811 h 8557331"/>
              <a:gd name="connsiteX117" fmla="*/ 8528766 w 10471866"/>
              <a:gd name="connsiteY117" fmla="*/ 2179391 h 8557331"/>
              <a:gd name="connsiteX118" fmla="*/ 8551626 w 10471866"/>
              <a:gd name="connsiteY118" fmla="*/ 2270831 h 8557331"/>
              <a:gd name="connsiteX119" fmla="*/ 8620206 w 10471866"/>
              <a:gd name="connsiteY119" fmla="*/ 2293691 h 8557331"/>
              <a:gd name="connsiteX120" fmla="*/ 8711646 w 10471866"/>
              <a:gd name="connsiteY120" fmla="*/ 2316551 h 8557331"/>
              <a:gd name="connsiteX121" fmla="*/ 8917386 w 10471866"/>
              <a:gd name="connsiteY121" fmla="*/ 2430851 h 8557331"/>
              <a:gd name="connsiteX122" fmla="*/ 9214566 w 10471866"/>
              <a:gd name="connsiteY122" fmla="*/ 2453711 h 8557331"/>
              <a:gd name="connsiteX123" fmla="*/ 9466026 w 10471866"/>
              <a:gd name="connsiteY123" fmla="*/ 2590871 h 8557331"/>
              <a:gd name="connsiteX124" fmla="*/ 9854646 w 10471866"/>
              <a:gd name="connsiteY124" fmla="*/ 2568011 h 8557331"/>
              <a:gd name="connsiteX125" fmla="*/ 9991806 w 10471866"/>
              <a:gd name="connsiteY125" fmla="*/ 2476571 h 8557331"/>
              <a:gd name="connsiteX126" fmla="*/ 10151826 w 10471866"/>
              <a:gd name="connsiteY126" fmla="*/ 2362271 h 8557331"/>
              <a:gd name="connsiteX127" fmla="*/ 10197546 w 10471866"/>
              <a:gd name="connsiteY127" fmla="*/ 2293691 h 8557331"/>
              <a:gd name="connsiteX128" fmla="*/ 10334706 w 10471866"/>
              <a:gd name="connsiteY128" fmla="*/ 2225111 h 8557331"/>
              <a:gd name="connsiteX129" fmla="*/ 10380426 w 10471866"/>
              <a:gd name="connsiteY129" fmla="*/ 2293691 h 8557331"/>
              <a:gd name="connsiteX130" fmla="*/ 10449006 w 10471866"/>
              <a:gd name="connsiteY130" fmla="*/ 2385131 h 8557331"/>
              <a:gd name="connsiteX131" fmla="*/ 10471866 w 10471866"/>
              <a:gd name="connsiteY131" fmla="*/ 2453711 h 8557331"/>
              <a:gd name="connsiteX132" fmla="*/ 10266126 w 10471866"/>
              <a:gd name="connsiteY132" fmla="*/ 2545151 h 8557331"/>
              <a:gd name="connsiteX133" fmla="*/ 10197546 w 10471866"/>
              <a:gd name="connsiteY133" fmla="*/ 2568011 h 8557331"/>
              <a:gd name="connsiteX134" fmla="*/ 10128966 w 10471866"/>
              <a:gd name="connsiteY134" fmla="*/ 2613731 h 8557331"/>
              <a:gd name="connsiteX135" fmla="*/ 10083246 w 10471866"/>
              <a:gd name="connsiteY135" fmla="*/ 2682311 h 8557331"/>
              <a:gd name="connsiteX136" fmla="*/ 10014666 w 10471866"/>
              <a:gd name="connsiteY136" fmla="*/ 2750891 h 8557331"/>
              <a:gd name="connsiteX137" fmla="*/ 9968946 w 10471866"/>
              <a:gd name="connsiteY137" fmla="*/ 2956631 h 8557331"/>
              <a:gd name="connsiteX138" fmla="*/ 9946086 w 10471866"/>
              <a:gd name="connsiteY138" fmla="*/ 3025211 h 8557331"/>
              <a:gd name="connsiteX139" fmla="*/ 9877506 w 10471866"/>
              <a:gd name="connsiteY139" fmla="*/ 3070931 h 8557331"/>
              <a:gd name="connsiteX140" fmla="*/ 9854646 w 10471866"/>
              <a:gd name="connsiteY140" fmla="*/ 3139511 h 8557331"/>
              <a:gd name="connsiteX141" fmla="*/ 9763206 w 10471866"/>
              <a:gd name="connsiteY141" fmla="*/ 3208091 h 8557331"/>
              <a:gd name="connsiteX142" fmla="*/ 9603186 w 10471866"/>
              <a:gd name="connsiteY142" fmla="*/ 3276671 h 8557331"/>
              <a:gd name="connsiteX143" fmla="*/ 9511746 w 10471866"/>
              <a:gd name="connsiteY143" fmla="*/ 3299531 h 8557331"/>
              <a:gd name="connsiteX144" fmla="*/ 9443166 w 10471866"/>
              <a:gd name="connsiteY144" fmla="*/ 3322391 h 8557331"/>
              <a:gd name="connsiteX145" fmla="*/ 9306006 w 10471866"/>
              <a:gd name="connsiteY145" fmla="*/ 3413831 h 8557331"/>
              <a:gd name="connsiteX146" fmla="*/ 9283146 w 10471866"/>
              <a:gd name="connsiteY146" fmla="*/ 3482411 h 8557331"/>
              <a:gd name="connsiteX147" fmla="*/ 9260286 w 10471866"/>
              <a:gd name="connsiteY147" fmla="*/ 3733871 h 8557331"/>
              <a:gd name="connsiteX148" fmla="*/ 9191706 w 10471866"/>
              <a:gd name="connsiteY148" fmla="*/ 3779591 h 8557331"/>
              <a:gd name="connsiteX149" fmla="*/ 9100266 w 10471866"/>
              <a:gd name="connsiteY149" fmla="*/ 3802451 h 8557331"/>
              <a:gd name="connsiteX150" fmla="*/ 9031686 w 10471866"/>
              <a:gd name="connsiteY150" fmla="*/ 3825311 h 8557331"/>
              <a:gd name="connsiteX151" fmla="*/ 8574486 w 10471866"/>
              <a:gd name="connsiteY151" fmla="*/ 3756731 h 8557331"/>
              <a:gd name="connsiteX152" fmla="*/ 8528766 w 10471866"/>
              <a:gd name="connsiteY152" fmla="*/ 3688151 h 8557331"/>
              <a:gd name="connsiteX153" fmla="*/ 8391606 w 10471866"/>
              <a:gd name="connsiteY153" fmla="*/ 3711011 h 8557331"/>
              <a:gd name="connsiteX154" fmla="*/ 8323026 w 10471866"/>
              <a:gd name="connsiteY154" fmla="*/ 3733871 h 8557331"/>
              <a:gd name="connsiteX155" fmla="*/ 8231586 w 10471866"/>
              <a:gd name="connsiteY155" fmla="*/ 3756731 h 8557331"/>
              <a:gd name="connsiteX156" fmla="*/ 8163006 w 10471866"/>
              <a:gd name="connsiteY156" fmla="*/ 3825311 h 8557331"/>
              <a:gd name="connsiteX157" fmla="*/ 8117286 w 10471866"/>
              <a:gd name="connsiteY157" fmla="*/ 3962471 h 8557331"/>
              <a:gd name="connsiteX158" fmla="*/ 8140146 w 10471866"/>
              <a:gd name="connsiteY158" fmla="*/ 4191071 h 8557331"/>
              <a:gd name="connsiteX159" fmla="*/ 8231586 w 10471866"/>
              <a:gd name="connsiteY159" fmla="*/ 4213931 h 8557331"/>
              <a:gd name="connsiteX160" fmla="*/ 8368746 w 10471866"/>
              <a:gd name="connsiteY160" fmla="*/ 4328231 h 8557331"/>
              <a:gd name="connsiteX161" fmla="*/ 8437326 w 10471866"/>
              <a:gd name="connsiteY161" fmla="*/ 4373951 h 8557331"/>
              <a:gd name="connsiteX162" fmla="*/ 8551626 w 10471866"/>
              <a:gd name="connsiteY162" fmla="*/ 4533971 h 8557331"/>
              <a:gd name="connsiteX163" fmla="*/ 8688786 w 10471866"/>
              <a:gd name="connsiteY163" fmla="*/ 4671131 h 8557331"/>
              <a:gd name="connsiteX164" fmla="*/ 8757366 w 10471866"/>
              <a:gd name="connsiteY164" fmla="*/ 4739711 h 8557331"/>
              <a:gd name="connsiteX165" fmla="*/ 8848806 w 10471866"/>
              <a:gd name="connsiteY165" fmla="*/ 4876871 h 8557331"/>
              <a:gd name="connsiteX166" fmla="*/ 8803086 w 10471866"/>
              <a:gd name="connsiteY166" fmla="*/ 5082611 h 8557331"/>
              <a:gd name="connsiteX167" fmla="*/ 8780226 w 10471866"/>
              <a:gd name="connsiteY167" fmla="*/ 5151191 h 8557331"/>
              <a:gd name="connsiteX168" fmla="*/ 8688786 w 10471866"/>
              <a:gd name="connsiteY168" fmla="*/ 5242631 h 8557331"/>
              <a:gd name="connsiteX169" fmla="*/ 8620206 w 10471866"/>
              <a:gd name="connsiteY169" fmla="*/ 5288351 h 8557331"/>
              <a:gd name="connsiteX170" fmla="*/ 8574486 w 10471866"/>
              <a:gd name="connsiteY170" fmla="*/ 5379791 h 8557331"/>
              <a:gd name="connsiteX171" fmla="*/ 8414466 w 10471866"/>
              <a:gd name="connsiteY171" fmla="*/ 5516951 h 8557331"/>
              <a:gd name="connsiteX172" fmla="*/ 8345886 w 10471866"/>
              <a:gd name="connsiteY172" fmla="*/ 5539811 h 8557331"/>
              <a:gd name="connsiteX173" fmla="*/ 8208726 w 10471866"/>
              <a:gd name="connsiteY173" fmla="*/ 5608391 h 8557331"/>
              <a:gd name="connsiteX174" fmla="*/ 8117286 w 10471866"/>
              <a:gd name="connsiteY174" fmla="*/ 5676971 h 8557331"/>
              <a:gd name="connsiteX175" fmla="*/ 8048706 w 10471866"/>
              <a:gd name="connsiteY175" fmla="*/ 5722691 h 8557331"/>
              <a:gd name="connsiteX176" fmla="*/ 7888686 w 10471866"/>
              <a:gd name="connsiteY176" fmla="*/ 5882711 h 8557331"/>
              <a:gd name="connsiteX177" fmla="*/ 7865826 w 10471866"/>
              <a:gd name="connsiteY177" fmla="*/ 5951291 h 8557331"/>
              <a:gd name="connsiteX178" fmla="*/ 7797246 w 10471866"/>
              <a:gd name="connsiteY178" fmla="*/ 5997011 h 8557331"/>
              <a:gd name="connsiteX179" fmla="*/ 7774386 w 10471866"/>
              <a:gd name="connsiteY179" fmla="*/ 6225611 h 8557331"/>
              <a:gd name="connsiteX180" fmla="*/ 7751526 w 10471866"/>
              <a:gd name="connsiteY180" fmla="*/ 6385631 h 8557331"/>
              <a:gd name="connsiteX181" fmla="*/ 7705806 w 10471866"/>
              <a:gd name="connsiteY181" fmla="*/ 6522791 h 8557331"/>
              <a:gd name="connsiteX182" fmla="*/ 7682946 w 10471866"/>
              <a:gd name="connsiteY182" fmla="*/ 6591371 h 8557331"/>
              <a:gd name="connsiteX183" fmla="*/ 7660086 w 10471866"/>
              <a:gd name="connsiteY183" fmla="*/ 6819971 h 8557331"/>
              <a:gd name="connsiteX184" fmla="*/ 7522926 w 10471866"/>
              <a:gd name="connsiteY184" fmla="*/ 6957131 h 8557331"/>
              <a:gd name="connsiteX185" fmla="*/ 7385766 w 10471866"/>
              <a:gd name="connsiteY185" fmla="*/ 7117151 h 8557331"/>
              <a:gd name="connsiteX186" fmla="*/ 7294326 w 10471866"/>
              <a:gd name="connsiteY186" fmla="*/ 7254311 h 8557331"/>
              <a:gd name="connsiteX187" fmla="*/ 7225746 w 10471866"/>
              <a:gd name="connsiteY187" fmla="*/ 7391471 h 8557331"/>
              <a:gd name="connsiteX188" fmla="*/ 7271466 w 10471866"/>
              <a:gd name="connsiteY188" fmla="*/ 7620071 h 8557331"/>
              <a:gd name="connsiteX189" fmla="*/ 7294326 w 10471866"/>
              <a:gd name="connsiteY189" fmla="*/ 7802951 h 8557331"/>
              <a:gd name="connsiteX190" fmla="*/ 7340046 w 10471866"/>
              <a:gd name="connsiteY190" fmla="*/ 7940111 h 8557331"/>
              <a:gd name="connsiteX191" fmla="*/ 7477206 w 10471866"/>
              <a:gd name="connsiteY191" fmla="*/ 8054411 h 8557331"/>
              <a:gd name="connsiteX192" fmla="*/ 7568646 w 10471866"/>
              <a:gd name="connsiteY192" fmla="*/ 8191571 h 8557331"/>
              <a:gd name="connsiteX193" fmla="*/ 7614366 w 10471866"/>
              <a:gd name="connsiteY193" fmla="*/ 8260151 h 8557331"/>
              <a:gd name="connsiteX194" fmla="*/ 7660086 w 10471866"/>
              <a:gd name="connsiteY194" fmla="*/ 8420171 h 8557331"/>
              <a:gd name="connsiteX195" fmla="*/ 7545786 w 10471866"/>
              <a:gd name="connsiteY195" fmla="*/ 8557331 h 8557331"/>
              <a:gd name="connsiteX196" fmla="*/ 7477206 w 10471866"/>
              <a:gd name="connsiteY196" fmla="*/ 8534471 h 8557331"/>
              <a:gd name="connsiteX197" fmla="*/ 7317186 w 10471866"/>
              <a:gd name="connsiteY197" fmla="*/ 8351591 h 8557331"/>
              <a:gd name="connsiteX198" fmla="*/ 7248606 w 10471866"/>
              <a:gd name="connsiteY198" fmla="*/ 8305871 h 8557331"/>
              <a:gd name="connsiteX199" fmla="*/ 7111446 w 10471866"/>
              <a:gd name="connsiteY199" fmla="*/ 8191571 h 8557331"/>
              <a:gd name="connsiteX200" fmla="*/ 6997146 w 10471866"/>
              <a:gd name="connsiteY200" fmla="*/ 8100131 h 8557331"/>
              <a:gd name="connsiteX201" fmla="*/ 6859986 w 10471866"/>
              <a:gd name="connsiteY201" fmla="*/ 8008691 h 8557331"/>
              <a:gd name="connsiteX202" fmla="*/ 6654246 w 10471866"/>
              <a:gd name="connsiteY202" fmla="*/ 8054411 h 8557331"/>
              <a:gd name="connsiteX203" fmla="*/ 6585666 w 10471866"/>
              <a:gd name="connsiteY203" fmla="*/ 8077271 h 8557331"/>
              <a:gd name="connsiteX204" fmla="*/ 6517086 w 10471866"/>
              <a:gd name="connsiteY204" fmla="*/ 8122991 h 8557331"/>
              <a:gd name="connsiteX205" fmla="*/ 6448506 w 10471866"/>
              <a:gd name="connsiteY205" fmla="*/ 8077271 h 8557331"/>
              <a:gd name="connsiteX206" fmla="*/ 6379926 w 10471866"/>
              <a:gd name="connsiteY206" fmla="*/ 8008691 h 8557331"/>
              <a:gd name="connsiteX207" fmla="*/ 6219906 w 10471866"/>
              <a:gd name="connsiteY207" fmla="*/ 8031551 h 8557331"/>
              <a:gd name="connsiteX208" fmla="*/ 5991306 w 10471866"/>
              <a:gd name="connsiteY208" fmla="*/ 8237291 h 8557331"/>
              <a:gd name="connsiteX209" fmla="*/ 5922726 w 10471866"/>
              <a:gd name="connsiteY209" fmla="*/ 8305871 h 8557331"/>
              <a:gd name="connsiteX210" fmla="*/ 5762706 w 10471866"/>
              <a:gd name="connsiteY210" fmla="*/ 8443031 h 8557331"/>
              <a:gd name="connsiteX211" fmla="*/ 5648406 w 10471866"/>
              <a:gd name="connsiteY211" fmla="*/ 8397311 h 8557331"/>
              <a:gd name="connsiteX212" fmla="*/ 5625546 w 10471866"/>
              <a:gd name="connsiteY212" fmla="*/ 8328731 h 8557331"/>
              <a:gd name="connsiteX213" fmla="*/ 5579826 w 10471866"/>
              <a:gd name="connsiteY213" fmla="*/ 8260151 h 8557331"/>
              <a:gd name="connsiteX214" fmla="*/ 5465526 w 10471866"/>
              <a:gd name="connsiteY214" fmla="*/ 8077271 h 8557331"/>
              <a:gd name="connsiteX215" fmla="*/ 4424260 w 10471866"/>
              <a:gd name="connsiteY215" fmla="*/ 7727796 h 8557331"/>
              <a:gd name="connsiteX216" fmla="*/ 3093482 w 10471866"/>
              <a:gd name="connsiteY216" fmla="*/ 8175289 h 8557331"/>
              <a:gd name="connsiteX217" fmla="*/ 2181747 w 10471866"/>
              <a:gd name="connsiteY217" fmla="*/ 7794121 h 8557331"/>
              <a:gd name="connsiteX218" fmla="*/ 1422395 w 10471866"/>
              <a:gd name="connsiteY218" fmla="*/ 7687962 h 8557331"/>
              <a:gd name="connsiteX0" fmla="*/ 527766 w 10471866"/>
              <a:gd name="connsiteY0" fmla="*/ 7528631 h 8557331"/>
              <a:gd name="connsiteX1" fmla="*/ 504906 w 10471866"/>
              <a:gd name="connsiteY1" fmla="*/ 7414331 h 8557331"/>
              <a:gd name="connsiteX2" fmla="*/ 390606 w 10471866"/>
              <a:gd name="connsiteY2" fmla="*/ 7277171 h 8557331"/>
              <a:gd name="connsiteX3" fmla="*/ 253446 w 10471866"/>
              <a:gd name="connsiteY3" fmla="*/ 7185731 h 8557331"/>
              <a:gd name="connsiteX4" fmla="*/ 162006 w 10471866"/>
              <a:gd name="connsiteY4" fmla="*/ 7025711 h 8557331"/>
              <a:gd name="connsiteX5" fmla="*/ 184866 w 10471866"/>
              <a:gd name="connsiteY5" fmla="*/ 6934271 h 8557331"/>
              <a:gd name="connsiteX6" fmla="*/ 344886 w 10471866"/>
              <a:gd name="connsiteY6" fmla="*/ 6774251 h 8557331"/>
              <a:gd name="connsiteX7" fmla="*/ 367746 w 10471866"/>
              <a:gd name="connsiteY7" fmla="*/ 6705671 h 8557331"/>
              <a:gd name="connsiteX8" fmla="*/ 504906 w 10471866"/>
              <a:gd name="connsiteY8" fmla="*/ 6614231 h 8557331"/>
              <a:gd name="connsiteX9" fmla="*/ 550626 w 10471866"/>
              <a:gd name="connsiteY9" fmla="*/ 6545651 h 8557331"/>
              <a:gd name="connsiteX10" fmla="*/ 619206 w 10471866"/>
              <a:gd name="connsiteY10" fmla="*/ 6317051 h 8557331"/>
              <a:gd name="connsiteX11" fmla="*/ 573486 w 10471866"/>
              <a:gd name="connsiteY11" fmla="*/ 6134171 h 8557331"/>
              <a:gd name="connsiteX12" fmla="*/ 550626 w 10471866"/>
              <a:gd name="connsiteY12" fmla="*/ 6065591 h 8557331"/>
              <a:gd name="connsiteX13" fmla="*/ 482046 w 10471866"/>
              <a:gd name="connsiteY13" fmla="*/ 6042731 h 8557331"/>
              <a:gd name="connsiteX14" fmla="*/ 459186 w 10471866"/>
              <a:gd name="connsiteY14" fmla="*/ 5814131 h 8557331"/>
              <a:gd name="connsiteX15" fmla="*/ 504906 w 10471866"/>
              <a:gd name="connsiteY15" fmla="*/ 5676971 h 8557331"/>
              <a:gd name="connsiteX16" fmla="*/ 482046 w 10471866"/>
              <a:gd name="connsiteY16" fmla="*/ 5448371 h 8557331"/>
              <a:gd name="connsiteX17" fmla="*/ 390606 w 10471866"/>
              <a:gd name="connsiteY17" fmla="*/ 5311211 h 8557331"/>
              <a:gd name="connsiteX18" fmla="*/ 344886 w 10471866"/>
              <a:gd name="connsiteY18" fmla="*/ 5242631 h 8557331"/>
              <a:gd name="connsiteX19" fmla="*/ 367746 w 10471866"/>
              <a:gd name="connsiteY19" fmla="*/ 4968311 h 8557331"/>
              <a:gd name="connsiteX20" fmla="*/ 390606 w 10471866"/>
              <a:gd name="connsiteY20" fmla="*/ 4899731 h 8557331"/>
              <a:gd name="connsiteX21" fmla="*/ 459186 w 10471866"/>
              <a:gd name="connsiteY21" fmla="*/ 4831151 h 8557331"/>
              <a:gd name="connsiteX22" fmla="*/ 436326 w 10471866"/>
              <a:gd name="connsiteY22" fmla="*/ 4465391 h 8557331"/>
              <a:gd name="connsiteX23" fmla="*/ 436326 w 10471866"/>
              <a:gd name="connsiteY23" fmla="*/ 3985331 h 8557331"/>
              <a:gd name="connsiteX24" fmla="*/ 390606 w 10471866"/>
              <a:gd name="connsiteY24" fmla="*/ 3893891 h 8557331"/>
              <a:gd name="connsiteX25" fmla="*/ 322026 w 10471866"/>
              <a:gd name="connsiteY25" fmla="*/ 3848171 h 8557331"/>
              <a:gd name="connsiteX26" fmla="*/ 230586 w 10471866"/>
              <a:gd name="connsiteY26" fmla="*/ 3779591 h 8557331"/>
              <a:gd name="connsiteX27" fmla="*/ 70566 w 10471866"/>
              <a:gd name="connsiteY27" fmla="*/ 3619571 h 8557331"/>
              <a:gd name="connsiteX28" fmla="*/ 47706 w 10471866"/>
              <a:gd name="connsiteY28" fmla="*/ 3550991 h 8557331"/>
              <a:gd name="connsiteX29" fmla="*/ 1986 w 10471866"/>
              <a:gd name="connsiteY29" fmla="*/ 3482411 h 8557331"/>
              <a:gd name="connsiteX30" fmla="*/ 70566 w 10471866"/>
              <a:gd name="connsiteY30" fmla="*/ 3253811 h 8557331"/>
              <a:gd name="connsiteX31" fmla="*/ 93426 w 10471866"/>
              <a:gd name="connsiteY31" fmla="*/ 3185231 h 8557331"/>
              <a:gd name="connsiteX32" fmla="*/ 139146 w 10471866"/>
              <a:gd name="connsiteY32" fmla="*/ 2979491 h 8557331"/>
              <a:gd name="connsiteX33" fmla="*/ 162006 w 10471866"/>
              <a:gd name="connsiteY33" fmla="*/ 2888051 h 8557331"/>
              <a:gd name="connsiteX34" fmla="*/ 207726 w 10471866"/>
              <a:gd name="connsiteY34" fmla="*/ 2796611 h 8557331"/>
              <a:gd name="connsiteX35" fmla="*/ 253446 w 10471866"/>
              <a:gd name="connsiteY35" fmla="*/ 2636591 h 8557331"/>
              <a:gd name="connsiteX36" fmla="*/ 299166 w 10471866"/>
              <a:gd name="connsiteY36" fmla="*/ 2545151 h 8557331"/>
              <a:gd name="connsiteX37" fmla="*/ 367746 w 10471866"/>
              <a:gd name="connsiteY37" fmla="*/ 2522291 h 8557331"/>
              <a:gd name="connsiteX38" fmla="*/ 413466 w 10471866"/>
              <a:gd name="connsiteY38" fmla="*/ 2430851 h 8557331"/>
              <a:gd name="connsiteX39" fmla="*/ 436326 w 10471866"/>
              <a:gd name="connsiteY39" fmla="*/ 2362271 h 8557331"/>
              <a:gd name="connsiteX40" fmla="*/ 482046 w 10471866"/>
              <a:gd name="connsiteY40" fmla="*/ 2293691 h 8557331"/>
              <a:gd name="connsiteX41" fmla="*/ 436326 w 10471866"/>
              <a:gd name="connsiteY41" fmla="*/ 1996511 h 8557331"/>
              <a:gd name="connsiteX42" fmla="*/ 276306 w 10471866"/>
              <a:gd name="connsiteY42" fmla="*/ 1790771 h 8557331"/>
              <a:gd name="connsiteX43" fmla="*/ 184866 w 10471866"/>
              <a:gd name="connsiteY43" fmla="*/ 1722191 h 8557331"/>
              <a:gd name="connsiteX44" fmla="*/ 162006 w 10471866"/>
              <a:gd name="connsiteY44" fmla="*/ 1653611 h 8557331"/>
              <a:gd name="connsiteX45" fmla="*/ 184866 w 10471866"/>
              <a:gd name="connsiteY45" fmla="*/ 1264991 h 8557331"/>
              <a:gd name="connsiteX46" fmla="*/ 207726 w 10471866"/>
              <a:gd name="connsiteY46" fmla="*/ 1196411 h 8557331"/>
              <a:gd name="connsiteX47" fmla="*/ 299166 w 10471866"/>
              <a:gd name="connsiteY47" fmla="*/ 1059251 h 8557331"/>
              <a:gd name="connsiteX48" fmla="*/ 459186 w 10471866"/>
              <a:gd name="connsiteY48" fmla="*/ 944951 h 8557331"/>
              <a:gd name="connsiteX49" fmla="*/ 459186 w 10471866"/>
              <a:gd name="connsiteY49" fmla="*/ 487751 h 8557331"/>
              <a:gd name="connsiteX50" fmla="*/ 390606 w 10471866"/>
              <a:gd name="connsiteY50" fmla="*/ 282011 h 8557331"/>
              <a:gd name="connsiteX51" fmla="*/ 367746 w 10471866"/>
              <a:gd name="connsiteY51" fmla="*/ 213431 h 8557331"/>
              <a:gd name="connsiteX52" fmla="*/ 390606 w 10471866"/>
              <a:gd name="connsiteY52" fmla="*/ 7691 h 8557331"/>
              <a:gd name="connsiteX53" fmla="*/ 459186 w 10471866"/>
              <a:gd name="connsiteY53" fmla="*/ 30551 h 8557331"/>
              <a:gd name="connsiteX54" fmla="*/ 527766 w 10471866"/>
              <a:gd name="connsiteY54" fmla="*/ 121991 h 8557331"/>
              <a:gd name="connsiteX55" fmla="*/ 596346 w 10471866"/>
              <a:gd name="connsiteY55" fmla="*/ 167711 h 8557331"/>
              <a:gd name="connsiteX56" fmla="*/ 733506 w 10471866"/>
              <a:gd name="connsiteY56" fmla="*/ 282011 h 8557331"/>
              <a:gd name="connsiteX57" fmla="*/ 870666 w 10471866"/>
              <a:gd name="connsiteY57" fmla="*/ 327731 h 8557331"/>
              <a:gd name="connsiteX58" fmla="*/ 1007826 w 10471866"/>
              <a:gd name="connsiteY58" fmla="*/ 304871 h 8557331"/>
              <a:gd name="connsiteX59" fmla="*/ 1099266 w 10471866"/>
              <a:gd name="connsiteY59" fmla="*/ 259151 h 8557331"/>
              <a:gd name="connsiteX60" fmla="*/ 1236426 w 10471866"/>
              <a:gd name="connsiteY60" fmla="*/ 236291 h 8557331"/>
              <a:gd name="connsiteX61" fmla="*/ 1305006 w 10471866"/>
              <a:gd name="connsiteY61" fmla="*/ 213431 h 8557331"/>
              <a:gd name="connsiteX62" fmla="*/ 1533606 w 10471866"/>
              <a:gd name="connsiteY62" fmla="*/ 236291 h 8557331"/>
              <a:gd name="connsiteX63" fmla="*/ 1602186 w 10471866"/>
              <a:gd name="connsiteY63" fmla="*/ 282011 h 8557331"/>
              <a:gd name="connsiteX64" fmla="*/ 1670766 w 10471866"/>
              <a:gd name="connsiteY64" fmla="*/ 304871 h 8557331"/>
              <a:gd name="connsiteX65" fmla="*/ 1945086 w 10471866"/>
              <a:gd name="connsiteY65" fmla="*/ 350591 h 8557331"/>
              <a:gd name="connsiteX66" fmla="*/ 2082246 w 10471866"/>
              <a:gd name="connsiteY66" fmla="*/ 442031 h 8557331"/>
              <a:gd name="connsiteX67" fmla="*/ 2150826 w 10471866"/>
              <a:gd name="connsiteY67" fmla="*/ 464891 h 8557331"/>
              <a:gd name="connsiteX68" fmla="*/ 2219406 w 10471866"/>
              <a:gd name="connsiteY68" fmla="*/ 830651 h 8557331"/>
              <a:gd name="connsiteX69" fmla="*/ 2287986 w 10471866"/>
              <a:gd name="connsiteY69" fmla="*/ 853511 h 8557331"/>
              <a:gd name="connsiteX70" fmla="*/ 2516586 w 10471866"/>
              <a:gd name="connsiteY70" fmla="*/ 922091 h 8557331"/>
              <a:gd name="connsiteX71" fmla="*/ 2722326 w 10471866"/>
              <a:gd name="connsiteY71" fmla="*/ 1059251 h 8557331"/>
              <a:gd name="connsiteX72" fmla="*/ 2790906 w 10471866"/>
              <a:gd name="connsiteY72" fmla="*/ 1104971 h 8557331"/>
              <a:gd name="connsiteX73" fmla="*/ 2950926 w 10471866"/>
              <a:gd name="connsiteY73" fmla="*/ 1287851 h 8557331"/>
              <a:gd name="connsiteX74" fmla="*/ 3179526 w 10471866"/>
              <a:gd name="connsiteY74" fmla="*/ 1264991 h 8557331"/>
              <a:gd name="connsiteX75" fmla="*/ 3248106 w 10471866"/>
              <a:gd name="connsiteY75" fmla="*/ 1219271 h 8557331"/>
              <a:gd name="connsiteX76" fmla="*/ 3453846 w 10471866"/>
              <a:gd name="connsiteY76" fmla="*/ 990671 h 8557331"/>
              <a:gd name="connsiteX77" fmla="*/ 3636726 w 10471866"/>
              <a:gd name="connsiteY77" fmla="*/ 853511 h 8557331"/>
              <a:gd name="connsiteX78" fmla="*/ 3819606 w 10471866"/>
              <a:gd name="connsiteY78" fmla="*/ 693491 h 8557331"/>
              <a:gd name="connsiteX79" fmla="*/ 3888186 w 10471866"/>
              <a:gd name="connsiteY79" fmla="*/ 647771 h 8557331"/>
              <a:gd name="connsiteX80" fmla="*/ 3956766 w 10471866"/>
              <a:gd name="connsiteY80" fmla="*/ 602051 h 8557331"/>
              <a:gd name="connsiteX81" fmla="*/ 4025346 w 10471866"/>
              <a:gd name="connsiteY81" fmla="*/ 579191 h 8557331"/>
              <a:gd name="connsiteX82" fmla="*/ 4093926 w 10471866"/>
              <a:gd name="connsiteY82" fmla="*/ 533471 h 8557331"/>
              <a:gd name="connsiteX83" fmla="*/ 4231086 w 10471866"/>
              <a:gd name="connsiteY83" fmla="*/ 510611 h 8557331"/>
              <a:gd name="connsiteX84" fmla="*/ 4368246 w 10471866"/>
              <a:gd name="connsiteY84" fmla="*/ 464891 h 8557331"/>
              <a:gd name="connsiteX85" fmla="*/ 4802586 w 10471866"/>
              <a:gd name="connsiteY85" fmla="*/ 442031 h 8557331"/>
              <a:gd name="connsiteX86" fmla="*/ 5122626 w 10471866"/>
              <a:gd name="connsiteY86" fmla="*/ 373451 h 8557331"/>
              <a:gd name="connsiteX87" fmla="*/ 5191206 w 10471866"/>
              <a:gd name="connsiteY87" fmla="*/ 419171 h 8557331"/>
              <a:gd name="connsiteX88" fmla="*/ 5442666 w 10471866"/>
              <a:gd name="connsiteY88" fmla="*/ 464891 h 8557331"/>
              <a:gd name="connsiteX89" fmla="*/ 5556966 w 10471866"/>
              <a:gd name="connsiteY89" fmla="*/ 442031 h 8557331"/>
              <a:gd name="connsiteX90" fmla="*/ 5694126 w 10471866"/>
              <a:gd name="connsiteY90" fmla="*/ 396311 h 8557331"/>
              <a:gd name="connsiteX91" fmla="*/ 5762706 w 10471866"/>
              <a:gd name="connsiteY91" fmla="*/ 464891 h 8557331"/>
              <a:gd name="connsiteX92" fmla="*/ 5785566 w 10471866"/>
              <a:gd name="connsiteY92" fmla="*/ 533471 h 8557331"/>
              <a:gd name="connsiteX93" fmla="*/ 5945586 w 10471866"/>
              <a:gd name="connsiteY93" fmla="*/ 510611 h 8557331"/>
              <a:gd name="connsiteX94" fmla="*/ 6105606 w 10471866"/>
              <a:gd name="connsiteY94" fmla="*/ 533471 h 8557331"/>
              <a:gd name="connsiteX95" fmla="*/ 6265626 w 10471866"/>
              <a:gd name="connsiteY95" fmla="*/ 739211 h 8557331"/>
              <a:gd name="connsiteX96" fmla="*/ 6357066 w 10471866"/>
              <a:gd name="connsiteY96" fmla="*/ 784931 h 8557331"/>
              <a:gd name="connsiteX97" fmla="*/ 6539946 w 10471866"/>
              <a:gd name="connsiteY97" fmla="*/ 830651 h 8557331"/>
              <a:gd name="connsiteX98" fmla="*/ 6608526 w 10471866"/>
              <a:gd name="connsiteY98" fmla="*/ 853511 h 8557331"/>
              <a:gd name="connsiteX99" fmla="*/ 6745686 w 10471866"/>
              <a:gd name="connsiteY99" fmla="*/ 876371 h 8557331"/>
              <a:gd name="connsiteX100" fmla="*/ 6814266 w 10471866"/>
              <a:gd name="connsiteY100" fmla="*/ 899231 h 8557331"/>
              <a:gd name="connsiteX101" fmla="*/ 7065726 w 10471866"/>
              <a:gd name="connsiteY101" fmla="*/ 922091 h 8557331"/>
              <a:gd name="connsiteX102" fmla="*/ 7225746 w 10471866"/>
              <a:gd name="connsiteY102" fmla="*/ 1150691 h 8557331"/>
              <a:gd name="connsiteX103" fmla="*/ 7294326 w 10471866"/>
              <a:gd name="connsiteY103" fmla="*/ 1196411 h 8557331"/>
              <a:gd name="connsiteX104" fmla="*/ 7362906 w 10471866"/>
              <a:gd name="connsiteY104" fmla="*/ 1264991 h 8557331"/>
              <a:gd name="connsiteX105" fmla="*/ 7385766 w 10471866"/>
              <a:gd name="connsiteY105" fmla="*/ 1333571 h 8557331"/>
              <a:gd name="connsiteX106" fmla="*/ 7637226 w 10471866"/>
              <a:gd name="connsiteY106" fmla="*/ 1402151 h 8557331"/>
              <a:gd name="connsiteX107" fmla="*/ 7842966 w 10471866"/>
              <a:gd name="connsiteY107" fmla="*/ 1425011 h 8557331"/>
              <a:gd name="connsiteX108" fmla="*/ 7934406 w 10471866"/>
              <a:gd name="connsiteY108" fmla="*/ 1562171 h 8557331"/>
              <a:gd name="connsiteX109" fmla="*/ 7957266 w 10471866"/>
              <a:gd name="connsiteY109" fmla="*/ 1630751 h 8557331"/>
              <a:gd name="connsiteX110" fmla="*/ 8094426 w 10471866"/>
              <a:gd name="connsiteY110" fmla="*/ 1722191 h 8557331"/>
              <a:gd name="connsiteX111" fmla="*/ 8300166 w 10471866"/>
              <a:gd name="connsiteY111" fmla="*/ 1790771 h 8557331"/>
              <a:gd name="connsiteX112" fmla="*/ 8368746 w 10471866"/>
              <a:gd name="connsiteY112" fmla="*/ 1813631 h 8557331"/>
              <a:gd name="connsiteX113" fmla="*/ 8437326 w 10471866"/>
              <a:gd name="connsiteY113" fmla="*/ 1836491 h 8557331"/>
              <a:gd name="connsiteX114" fmla="*/ 8483046 w 10471866"/>
              <a:gd name="connsiteY114" fmla="*/ 2019371 h 8557331"/>
              <a:gd name="connsiteX115" fmla="*/ 8505906 w 10471866"/>
              <a:gd name="connsiteY115" fmla="*/ 2110811 h 8557331"/>
              <a:gd name="connsiteX116" fmla="*/ 8528766 w 10471866"/>
              <a:gd name="connsiteY116" fmla="*/ 2179391 h 8557331"/>
              <a:gd name="connsiteX117" fmla="*/ 8551626 w 10471866"/>
              <a:gd name="connsiteY117" fmla="*/ 2270831 h 8557331"/>
              <a:gd name="connsiteX118" fmla="*/ 8620206 w 10471866"/>
              <a:gd name="connsiteY118" fmla="*/ 2293691 h 8557331"/>
              <a:gd name="connsiteX119" fmla="*/ 8711646 w 10471866"/>
              <a:gd name="connsiteY119" fmla="*/ 2316551 h 8557331"/>
              <a:gd name="connsiteX120" fmla="*/ 8917386 w 10471866"/>
              <a:gd name="connsiteY120" fmla="*/ 2430851 h 8557331"/>
              <a:gd name="connsiteX121" fmla="*/ 9214566 w 10471866"/>
              <a:gd name="connsiteY121" fmla="*/ 2453711 h 8557331"/>
              <a:gd name="connsiteX122" fmla="*/ 9466026 w 10471866"/>
              <a:gd name="connsiteY122" fmla="*/ 2590871 h 8557331"/>
              <a:gd name="connsiteX123" fmla="*/ 9854646 w 10471866"/>
              <a:gd name="connsiteY123" fmla="*/ 2568011 h 8557331"/>
              <a:gd name="connsiteX124" fmla="*/ 9991806 w 10471866"/>
              <a:gd name="connsiteY124" fmla="*/ 2476571 h 8557331"/>
              <a:gd name="connsiteX125" fmla="*/ 10151826 w 10471866"/>
              <a:gd name="connsiteY125" fmla="*/ 2362271 h 8557331"/>
              <a:gd name="connsiteX126" fmla="*/ 10197546 w 10471866"/>
              <a:gd name="connsiteY126" fmla="*/ 2293691 h 8557331"/>
              <a:gd name="connsiteX127" fmla="*/ 10334706 w 10471866"/>
              <a:gd name="connsiteY127" fmla="*/ 2225111 h 8557331"/>
              <a:gd name="connsiteX128" fmla="*/ 10380426 w 10471866"/>
              <a:gd name="connsiteY128" fmla="*/ 2293691 h 8557331"/>
              <a:gd name="connsiteX129" fmla="*/ 10449006 w 10471866"/>
              <a:gd name="connsiteY129" fmla="*/ 2385131 h 8557331"/>
              <a:gd name="connsiteX130" fmla="*/ 10471866 w 10471866"/>
              <a:gd name="connsiteY130" fmla="*/ 2453711 h 8557331"/>
              <a:gd name="connsiteX131" fmla="*/ 10266126 w 10471866"/>
              <a:gd name="connsiteY131" fmla="*/ 2545151 h 8557331"/>
              <a:gd name="connsiteX132" fmla="*/ 10197546 w 10471866"/>
              <a:gd name="connsiteY132" fmla="*/ 2568011 h 8557331"/>
              <a:gd name="connsiteX133" fmla="*/ 10128966 w 10471866"/>
              <a:gd name="connsiteY133" fmla="*/ 2613731 h 8557331"/>
              <a:gd name="connsiteX134" fmla="*/ 10083246 w 10471866"/>
              <a:gd name="connsiteY134" fmla="*/ 2682311 h 8557331"/>
              <a:gd name="connsiteX135" fmla="*/ 10014666 w 10471866"/>
              <a:gd name="connsiteY135" fmla="*/ 2750891 h 8557331"/>
              <a:gd name="connsiteX136" fmla="*/ 9968946 w 10471866"/>
              <a:gd name="connsiteY136" fmla="*/ 2956631 h 8557331"/>
              <a:gd name="connsiteX137" fmla="*/ 9946086 w 10471866"/>
              <a:gd name="connsiteY137" fmla="*/ 3025211 h 8557331"/>
              <a:gd name="connsiteX138" fmla="*/ 9877506 w 10471866"/>
              <a:gd name="connsiteY138" fmla="*/ 3070931 h 8557331"/>
              <a:gd name="connsiteX139" fmla="*/ 9854646 w 10471866"/>
              <a:gd name="connsiteY139" fmla="*/ 3139511 h 8557331"/>
              <a:gd name="connsiteX140" fmla="*/ 9763206 w 10471866"/>
              <a:gd name="connsiteY140" fmla="*/ 3208091 h 8557331"/>
              <a:gd name="connsiteX141" fmla="*/ 9603186 w 10471866"/>
              <a:gd name="connsiteY141" fmla="*/ 3276671 h 8557331"/>
              <a:gd name="connsiteX142" fmla="*/ 9511746 w 10471866"/>
              <a:gd name="connsiteY142" fmla="*/ 3299531 h 8557331"/>
              <a:gd name="connsiteX143" fmla="*/ 9443166 w 10471866"/>
              <a:gd name="connsiteY143" fmla="*/ 3322391 h 8557331"/>
              <a:gd name="connsiteX144" fmla="*/ 9306006 w 10471866"/>
              <a:gd name="connsiteY144" fmla="*/ 3413831 h 8557331"/>
              <a:gd name="connsiteX145" fmla="*/ 9283146 w 10471866"/>
              <a:gd name="connsiteY145" fmla="*/ 3482411 h 8557331"/>
              <a:gd name="connsiteX146" fmla="*/ 9260286 w 10471866"/>
              <a:gd name="connsiteY146" fmla="*/ 3733871 h 8557331"/>
              <a:gd name="connsiteX147" fmla="*/ 9191706 w 10471866"/>
              <a:gd name="connsiteY147" fmla="*/ 3779591 h 8557331"/>
              <a:gd name="connsiteX148" fmla="*/ 9100266 w 10471866"/>
              <a:gd name="connsiteY148" fmla="*/ 3802451 h 8557331"/>
              <a:gd name="connsiteX149" fmla="*/ 9031686 w 10471866"/>
              <a:gd name="connsiteY149" fmla="*/ 3825311 h 8557331"/>
              <a:gd name="connsiteX150" fmla="*/ 8574486 w 10471866"/>
              <a:gd name="connsiteY150" fmla="*/ 3756731 h 8557331"/>
              <a:gd name="connsiteX151" fmla="*/ 8528766 w 10471866"/>
              <a:gd name="connsiteY151" fmla="*/ 3688151 h 8557331"/>
              <a:gd name="connsiteX152" fmla="*/ 8391606 w 10471866"/>
              <a:gd name="connsiteY152" fmla="*/ 3711011 h 8557331"/>
              <a:gd name="connsiteX153" fmla="*/ 8323026 w 10471866"/>
              <a:gd name="connsiteY153" fmla="*/ 3733871 h 8557331"/>
              <a:gd name="connsiteX154" fmla="*/ 8231586 w 10471866"/>
              <a:gd name="connsiteY154" fmla="*/ 3756731 h 8557331"/>
              <a:gd name="connsiteX155" fmla="*/ 8163006 w 10471866"/>
              <a:gd name="connsiteY155" fmla="*/ 3825311 h 8557331"/>
              <a:gd name="connsiteX156" fmla="*/ 8117286 w 10471866"/>
              <a:gd name="connsiteY156" fmla="*/ 3962471 h 8557331"/>
              <a:gd name="connsiteX157" fmla="*/ 8140146 w 10471866"/>
              <a:gd name="connsiteY157" fmla="*/ 4191071 h 8557331"/>
              <a:gd name="connsiteX158" fmla="*/ 8231586 w 10471866"/>
              <a:gd name="connsiteY158" fmla="*/ 4213931 h 8557331"/>
              <a:gd name="connsiteX159" fmla="*/ 8368746 w 10471866"/>
              <a:gd name="connsiteY159" fmla="*/ 4328231 h 8557331"/>
              <a:gd name="connsiteX160" fmla="*/ 8437326 w 10471866"/>
              <a:gd name="connsiteY160" fmla="*/ 4373951 h 8557331"/>
              <a:gd name="connsiteX161" fmla="*/ 8551626 w 10471866"/>
              <a:gd name="connsiteY161" fmla="*/ 4533971 h 8557331"/>
              <a:gd name="connsiteX162" fmla="*/ 8688786 w 10471866"/>
              <a:gd name="connsiteY162" fmla="*/ 4671131 h 8557331"/>
              <a:gd name="connsiteX163" fmla="*/ 8757366 w 10471866"/>
              <a:gd name="connsiteY163" fmla="*/ 4739711 h 8557331"/>
              <a:gd name="connsiteX164" fmla="*/ 8848806 w 10471866"/>
              <a:gd name="connsiteY164" fmla="*/ 4876871 h 8557331"/>
              <a:gd name="connsiteX165" fmla="*/ 8803086 w 10471866"/>
              <a:gd name="connsiteY165" fmla="*/ 5082611 h 8557331"/>
              <a:gd name="connsiteX166" fmla="*/ 8780226 w 10471866"/>
              <a:gd name="connsiteY166" fmla="*/ 5151191 h 8557331"/>
              <a:gd name="connsiteX167" fmla="*/ 8688786 w 10471866"/>
              <a:gd name="connsiteY167" fmla="*/ 5242631 h 8557331"/>
              <a:gd name="connsiteX168" fmla="*/ 8620206 w 10471866"/>
              <a:gd name="connsiteY168" fmla="*/ 5288351 h 8557331"/>
              <a:gd name="connsiteX169" fmla="*/ 8574486 w 10471866"/>
              <a:gd name="connsiteY169" fmla="*/ 5379791 h 8557331"/>
              <a:gd name="connsiteX170" fmla="*/ 8414466 w 10471866"/>
              <a:gd name="connsiteY170" fmla="*/ 5516951 h 8557331"/>
              <a:gd name="connsiteX171" fmla="*/ 8345886 w 10471866"/>
              <a:gd name="connsiteY171" fmla="*/ 5539811 h 8557331"/>
              <a:gd name="connsiteX172" fmla="*/ 8208726 w 10471866"/>
              <a:gd name="connsiteY172" fmla="*/ 5608391 h 8557331"/>
              <a:gd name="connsiteX173" fmla="*/ 8117286 w 10471866"/>
              <a:gd name="connsiteY173" fmla="*/ 5676971 h 8557331"/>
              <a:gd name="connsiteX174" fmla="*/ 8048706 w 10471866"/>
              <a:gd name="connsiteY174" fmla="*/ 5722691 h 8557331"/>
              <a:gd name="connsiteX175" fmla="*/ 7888686 w 10471866"/>
              <a:gd name="connsiteY175" fmla="*/ 5882711 h 8557331"/>
              <a:gd name="connsiteX176" fmla="*/ 7865826 w 10471866"/>
              <a:gd name="connsiteY176" fmla="*/ 5951291 h 8557331"/>
              <a:gd name="connsiteX177" fmla="*/ 7797246 w 10471866"/>
              <a:gd name="connsiteY177" fmla="*/ 5997011 h 8557331"/>
              <a:gd name="connsiteX178" fmla="*/ 7774386 w 10471866"/>
              <a:gd name="connsiteY178" fmla="*/ 6225611 h 8557331"/>
              <a:gd name="connsiteX179" fmla="*/ 7751526 w 10471866"/>
              <a:gd name="connsiteY179" fmla="*/ 6385631 h 8557331"/>
              <a:gd name="connsiteX180" fmla="*/ 7705806 w 10471866"/>
              <a:gd name="connsiteY180" fmla="*/ 6522791 h 8557331"/>
              <a:gd name="connsiteX181" fmla="*/ 7682946 w 10471866"/>
              <a:gd name="connsiteY181" fmla="*/ 6591371 h 8557331"/>
              <a:gd name="connsiteX182" fmla="*/ 7660086 w 10471866"/>
              <a:gd name="connsiteY182" fmla="*/ 6819971 h 8557331"/>
              <a:gd name="connsiteX183" fmla="*/ 7522926 w 10471866"/>
              <a:gd name="connsiteY183" fmla="*/ 6957131 h 8557331"/>
              <a:gd name="connsiteX184" fmla="*/ 7385766 w 10471866"/>
              <a:gd name="connsiteY184" fmla="*/ 7117151 h 8557331"/>
              <a:gd name="connsiteX185" fmla="*/ 7294326 w 10471866"/>
              <a:gd name="connsiteY185" fmla="*/ 7254311 h 8557331"/>
              <a:gd name="connsiteX186" fmla="*/ 7225746 w 10471866"/>
              <a:gd name="connsiteY186" fmla="*/ 7391471 h 8557331"/>
              <a:gd name="connsiteX187" fmla="*/ 7271466 w 10471866"/>
              <a:gd name="connsiteY187" fmla="*/ 7620071 h 8557331"/>
              <a:gd name="connsiteX188" fmla="*/ 7294326 w 10471866"/>
              <a:gd name="connsiteY188" fmla="*/ 7802951 h 8557331"/>
              <a:gd name="connsiteX189" fmla="*/ 7340046 w 10471866"/>
              <a:gd name="connsiteY189" fmla="*/ 7940111 h 8557331"/>
              <a:gd name="connsiteX190" fmla="*/ 7477206 w 10471866"/>
              <a:gd name="connsiteY190" fmla="*/ 8054411 h 8557331"/>
              <a:gd name="connsiteX191" fmla="*/ 7568646 w 10471866"/>
              <a:gd name="connsiteY191" fmla="*/ 8191571 h 8557331"/>
              <a:gd name="connsiteX192" fmla="*/ 7614366 w 10471866"/>
              <a:gd name="connsiteY192" fmla="*/ 8260151 h 8557331"/>
              <a:gd name="connsiteX193" fmla="*/ 7660086 w 10471866"/>
              <a:gd name="connsiteY193" fmla="*/ 8420171 h 8557331"/>
              <a:gd name="connsiteX194" fmla="*/ 7545786 w 10471866"/>
              <a:gd name="connsiteY194" fmla="*/ 8557331 h 8557331"/>
              <a:gd name="connsiteX195" fmla="*/ 7477206 w 10471866"/>
              <a:gd name="connsiteY195" fmla="*/ 8534471 h 8557331"/>
              <a:gd name="connsiteX196" fmla="*/ 7317186 w 10471866"/>
              <a:gd name="connsiteY196" fmla="*/ 8351591 h 8557331"/>
              <a:gd name="connsiteX197" fmla="*/ 7248606 w 10471866"/>
              <a:gd name="connsiteY197" fmla="*/ 8305871 h 8557331"/>
              <a:gd name="connsiteX198" fmla="*/ 7111446 w 10471866"/>
              <a:gd name="connsiteY198" fmla="*/ 8191571 h 8557331"/>
              <a:gd name="connsiteX199" fmla="*/ 6997146 w 10471866"/>
              <a:gd name="connsiteY199" fmla="*/ 8100131 h 8557331"/>
              <a:gd name="connsiteX200" fmla="*/ 6859986 w 10471866"/>
              <a:gd name="connsiteY200" fmla="*/ 8008691 h 8557331"/>
              <a:gd name="connsiteX201" fmla="*/ 6654246 w 10471866"/>
              <a:gd name="connsiteY201" fmla="*/ 8054411 h 8557331"/>
              <a:gd name="connsiteX202" fmla="*/ 6585666 w 10471866"/>
              <a:gd name="connsiteY202" fmla="*/ 8077271 h 8557331"/>
              <a:gd name="connsiteX203" fmla="*/ 6517086 w 10471866"/>
              <a:gd name="connsiteY203" fmla="*/ 8122991 h 8557331"/>
              <a:gd name="connsiteX204" fmla="*/ 6448506 w 10471866"/>
              <a:gd name="connsiteY204" fmla="*/ 8077271 h 8557331"/>
              <a:gd name="connsiteX205" fmla="*/ 6379926 w 10471866"/>
              <a:gd name="connsiteY205" fmla="*/ 8008691 h 8557331"/>
              <a:gd name="connsiteX206" fmla="*/ 6219906 w 10471866"/>
              <a:gd name="connsiteY206" fmla="*/ 8031551 h 8557331"/>
              <a:gd name="connsiteX207" fmla="*/ 5991306 w 10471866"/>
              <a:gd name="connsiteY207" fmla="*/ 8237291 h 8557331"/>
              <a:gd name="connsiteX208" fmla="*/ 5922726 w 10471866"/>
              <a:gd name="connsiteY208" fmla="*/ 8305871 h 8557331"/>
              <a:gd name="connsiteX209" fmla="*/ 5762706 w 10471866"/>
              <a:gd name="connsiteY209" fmla="*/ 8443031 h 8557331"/>
              <a:gd name="connsiteX210" fmla="*/ 5648406 w 10471866"/>
              <a:gd name="connsiteY210" fmla="*/ 8397311 h 8557331"/>
              <a:gd name="connsiteX211" fmla="*/ 5625546 w 10471866"/>
              <a:gd name="connsiteY211" fmla="*/ 8328731 h 8557331"/>
              <a:gd name="connsiteX212" fmla="*/ 5579826 w 10471866"/>
              <a:gd name="connsiteY212" fmla="*/ 8260151 h 8557331"/>
              <a:gd name="connsiteX213" fmla="*/ 5465526 w 10471866"/>
              <a:gd name="connsiteY213" fmla="*/ 8077271 h 8557331"/>
              <a:gd name="connsiteX214" fmla="*/ 4424260 w 10471866"/>
              <a:gd name="connsiteY214" fmla="*/ 7727796 h 8557331"/>
              <a:gd name="connsiteX215" fmla="*/ 3093482 w 10471866"/>
              <a:gd name="connsiteY215" fmla="*/ 8175289 h 8557331"/>
              <a:gd name="connsiteX216" fmla="*/ 2181747 w 10471866"/>
              <a:gd name="connsiteY216" fmla="*/ 7794121 h 8557331"/>
              <a:gd name="connsiteX217" fmla="*/ 1422395 w 10471866"/>
              <a:gd name="connsiteY217" fmla="*/ 7687962 h 8557331"/>
              <a:gd name="connsiteX0" fmla="*/ 527766 w 10471866"/>
              <a:gd name="connsiteY0" fmla="*/ 7528631 h 8557331"/>
              <a:gd name="connsiteX1" fmla="*/ 504906 w 10471866"/>
              <a:gd name="connsiteY1" fmla="*/ 7414331 h 8557331"/>
              <a:gd name="connsiteX2" fmla="*/ 390606 w 10471866"/>
              <a:gd name="connsiteY2" fmla="*/ 7277171 h 8557331"/>
              <a:gd name="connsiteX3" fmla="*/ 253446 w 10471866"/>
              <a:gd name="connsiteY3" fmla="*/ 7185731 h 8557331"/>
              <a:gd name="connsiteX4" fmla="*/ 162006 w 10471866"/>
              <a:gd name="connsiteY4" fmla="*/ 7025711 h 8557331"/>
              <a:gd name="connsiteX5" fmla="*/ 184866 w 10471866"/>
              <a:gd name="connsiteY5" fmla="*/ 6934271 h 8557331"/>
              <a:gd name="connsiteX6" fmla="*/ 344886 w 10471866"/>
              <a:gd name="connsiteY6" fmla="*/ 6774251 h 8557331"/>
              <a:gd name="connsiteX7" fmla="*/ 367746 w 10471866"/>
              <a:gd name="connsiteY7" fmla="*/ 6705671 h 8557331"/>
              <a:gd name="connsiteX8" fmla="*/ 504906 w 10471866"/>
              <a:gd name="connsiteY8" fmla="*/ 6614231 h 8557331"/>
              <a:gd name="connsiteX9" fmla="*/ 550626 w 10471866"/>
              <a:gd name="connsiteY9" fmla="*/ 6545651 h 8557331"/>
              <a:gd name="connsiteX10" fmla="*/ 619206 w 10471866"/>
              <a:gd name="connsiteY10" fmla="*/ 6317051 h 8557331"/>
              <a:gd name="connsiteX11" fmla="*/ 573486 w 10471866"/>
              <a:gd name="connsiteY11" fmla="*/ 6134171 h 8557331"/>
              <a:gd name="connsiteX12" fmla="*/ 550626 w 10471866"/>
              <a:gd name="connsiteY12" fmla="*/ 6065591 h 8557331"/>
              <a:gd name="connsiteX13" fmla="*/ 482046 w 10471866"/>
              <a:gd name="connsiteY13" fmla="*/ 6042731 h 8557331"/>
              <a:gd name="connsiteX14" fmla="*/ 459186 w 10471866"/>
              <a:gd name="connsiteY14" fmla="*/ 5814131 h 8557331"/>
              <a:gd name="connsiteX15" fmla="*/ 504906 w 10471866"/>
              <a:gd name="connsiteY15" fmla="*/ 5676971 h 8557331"/>
              <a:gd name="connsiteX16" fmla="*/ 482046 w 10471866"/>
              <a:gd name="connsiteY16" fmla="*/ 5448371 h 8557331"/>
              <a:gd name="connsiteX17" fmla="*/ 390606 w 10471866"/>
              <a:gd name="connsiteY17" fmla="*/ 5311211 h 8557331"/>
              <a:gd name="connsiteX18" fmla="*/ 344886 w 10471866"/>
              <a:gd name="connsiteY18" fmla="*/ 5242631 h 8557331"/>
              <a:gd name="connsiteX19" fmla="*/ 367746 w 10471866"/>
              <a:gd name="connsiteY19" fmla="*/ 4968311 h 8557331"/>
              <a:gd name="connsiteX20" fmla="*/ 390606 w 10471866"/>
              <a:gd name="connsiteY20" fmla="*/ 4899731 h 8557331"/>
              <a:gd name="connsiteX21" fmla="*/ 459186 w 10471866"/>
              <a:gd name="connsiteY21" fmla="*/ 4831151 h 8557331"/>
              <a:gd name="connsiteX22" fmla="*/ 436326 w 10471866"/>
              <a:gd name="connsiteY22" fmla="*/ 4465391 h 8557331"/>
              <a:gd name="connsiteX23" fmla="*/ 436326 w 10471866"/>
              <a:gd name="connsiteY23" fmla="*/ 3985331 h 8557331"/>
              <a:gd name="connsiteX24" fmla="*/ 390606 w 10471866"/>
              <a:gd name="connsiteY24" fmla="*/ 3893891 h 8557331"/>
              <a:gd name="connsiteX25" fmla="*/ 322026 w 10471866"/>
              <a:gd name="connsiteY25" fmla="*/ 3848171 h 8557331"/>
              <a:gd name="connsiteX26" fmla="*/ 230586 w 10471866"/>
              <a:gd name="connsiteY26" fmla="*/ 3779591 h 8557331"/>
              <a:gd name="connsiteX27" fmla="*/ 70566 w 10471866"/>
              <a:gd name="connsiteY27" fmla="*/ 3619571 h 8557331"/>
              <a:gd name="connsiteX28" fmla="*/ 47706 w 10471866"/>
              <a:gd name="connsiteY28" fmla="*/ 3550991 h 8557331"/>
              <a:gd name="connsiteX29" fmla="*/ 1986 w 10471866"/>
              <a:gd name="connsiteY29" fmla="*/ 3482411 h 8557331"/>
              <a:gd name="connsiteX30" fmla="*/ 70566 w 10471866"/>
              <a:gd name="connsiteY30" fmla="*/ 3253811 h 8557331"/>
              <a:gd name="connsiteX31" fmla="*/ 93426 w 10471866"/>
              <a:gd name="connsiteY31" fmla="*/ 3185231 h 8557331"/>
              <a:gd name="connsiteX32" fmla="*/ 139146 w 10471866"/>
              <a:gd name="connsiteY32" fmla="*/ 2979491 h 8557331"/>
              <a:gd name="connsiteX33" fmla="*/ 162006 w 10471866"/>
              <a:gd name="connsiteY33" fmla="*/ 2888051 h 8557331"/>
              <a:gd name="connsiteX34" fmla="*/ 207726 w 10471866"/>
              <a:gd name="connsiteY34" fmla="*/ 2796611 h 8557331"/>
              <a:gd name="connsiteX35" fmla="*/ 253446 w 10471866"/>
              <a:gd name="connsiteY35" fmla="*/ 2636591 h 8557331"/>
              <a:gd name="connsiteX36" fmla="*/ 299166 w 10471866"/>
              <a:gd name="connsiteY36" fmla="*/ 2545151 h 8557331"/>
              <a:gd name="connsiteX37" fmla="*/ 367746 w 10471866"/>
              <a:gd name="connsiteY37" fmla="*/ 2522291 h 8557331"/>
              <a:gd name="connsiteX38" fmla="*/ 413466 w 10471866"/>
              <a:gd name="connsiteY38" fmla="*/ 2430851 h 8557331"/>
              <a:gd name="connsiteX39" fmla="*/ 436326 w 10471866"/>
              <a:gd name="connsiteY39" fmla="*/ 2362271 h 8557331"/>
              <a:gd name="connsiteX40" fmla="*/ 482046 w 10471866"/>
              <a:gd name="connsiteY40" fmla="*/ 2293691 h 8557331"/>
              <a:gd name="connsiteX41" fmla="*/ 436326 w 10471866"/>
              <a:gd name="connsiteY41" fmla="*/ 1996511 h 8557331"/>
              <a:gd name="connsiteX42" fmla="*/ 276306 w 10471866"/>
              <a:gd name="connsiteY42" fmla="*/ 1790771 h 8557331"/>
              <a:gd name="connsiteX43" fmla="*/ 184866 w 10471866"/>
              <a:gd name="connsiteY43" fmla="*/ 1722191 h 8557331"/>
              <a:gd name="connsiteX44" fmla="*/ 162006 w 10471866"/>
              <a:gd name="connsiteY44" fmla="*/ 1653611 h 8557331"/>
              <a:gd name="connsiteX45" fmla="*/ 184866 w 10471866"/>
              <a:gd name="connsiteY45" fmla="*/ 1264991 h 8557331"/>
              <a:gd name="connsiteX46" fmla="*/ 207726 w 10471866"/>
              <a:gd name="connsiteY46" fmla="*/ 1196411 h 8557331"/>
              <a:gd name="connsiteX47" fmla="*/ 299166 w 10471866"/>
              <a:gd name="connsiteY47" fmla="*/ 1059251 h 8557331"/>
              <a:gd name="connsiteX48" fmla="*/ 459186 w 10471866"/>
              <a:gd name="connsiteY48" fmla="*/ 944951 h 8557331"/>
              <a:gd name="connsiteX49" fmla="*/ 459186 w 10471866"/>
              <a:gd name="connsiteY49" fmla="*/ 487751 h 8557331"/>
              <a:gd name="connsiteX50" fmla="*/ 390606 w 10471866"/>
              <a:gd name="connsiteY50" fmla="*/ 282011 h 8557331"/>
              <a:gd name="connsiteX51" fmla="*/ 367746 w 10471866"/>
              <a:gd name="connsiteY51" fmla="*/ 213431 h 8557331"/>
              <a:gd name="connsiteX52" fmla="*/ 390606 w 10471866"/>
              <a:gd name="connsiteY52" fmla="*/ 7691 h 8557331"/>
              <a:gd name="connsiteX53" fmla="*/ 459186 w 10471866"/>
              <a:gd name="connsiteY53" fmla="*/ 30551 h 8557331"/>
              <a:gd name="connsiteX54" fmla="*/ 527766 w 10471866"/>
              <a:gd name="connsiteY54" fmla="*/ 121991 h 8557331"/>
              <a:gd name="connsiteX55" fmla="*/ 596346 w 10471866"/>
              <a:gd name="connsiteY55" fmla="*/ 167711 h 8557331"/>
              <a:gd name="connsiteX56" fmla="*/ 733506 w 10471866"/>
              <a:gd name="connsiteY56" fmla="*/ 282011 h 8557331"/>
              <a:gd name="connsiteX57" fmla="*/ 870666 w 10471866"/>
              <a:gd name="connsiteY57" fmla="*/ 327731 h 8557331"/>
              <a:gd name="connsiteX58" fmla="*/ 1007826 w 10471866"/>
              <a:gd name="connsiteY58" fmla="*/ 304871 h 8557331"/>
              <a:gd name="connsiteX59" fmla="*/ 1099266 w 10471866"/>
              <a:gd name="connsiteY59" fmla="*/ 259151 h 8557331"/>
              <a:gd name="connsiteX60" fmla="*/ 1236426 w 10471866"/>
              <a:gd name="connsiteY60" fmla="*/ 236291 h 8557331"/>
              <a:gd name="connsiteX61" fmla="*/ 1305006 w 10471866"/>
              <a:gd name="connsiteY61" fmla="*/ 213431 h 8557331"/>
              <a:gd name="connsiteX62" fmla="*/ 1533606 w 10471866"/>
              <a:gd name="connsiteY62" fmla="*/ 236291 h 8557331"/>
              <a:gd name="connsiteX63" fmla="*/ 1602186 w 10471866"/>
              <a:gd name="connsiteY63" fmla="*/ 282011 h 8557331"/>
              <a:gd name="connsiteX64" fmla="*/ 1670766 w 10471866"/>
              <a:gd name="connsiteY64" fmla="*/ 304871 h 8557331"/>
              <a:gd name="connsiteX65" fmla="*/ 1945086 w 10471866"/>
              <a:gd name="connsiteY65" fmla="*/ 350591 h 8557331"/>
              <a:gd name="connsiteX66" fmla="*/ 2082246 w 10471866"/>
              <a:gd name="connsiteY66" fmla="*/ 442031 h 8557331"/>
              <a:gd name="connsiteX67" fmla="*/ 2150826 w 10471866"/>
              <a:gd name="connsiteY67" fmla="*/ 464891 h 8557331"/>
              <a:gd name="connsiteX68" fmla="*/ 2219406 w 10471866"/>
              <a:gd name="connsiteY68" fmla="*/ 830651 h 8557331"/>
              <a:gd name="connsiteX69" fmla="*/ 2287986 w 10471866"/>
              <a:gd name="connsiteY69" fmla="*/ 853511 h 8557331"/>
              <a:gd name="connsiteX70" fmla="*/ 2516586 w 10471866"/>
              <a:gd name="connsiteY70" fmla="*/ 922091 h 8557331"/>
              <a:gd name="connsiteX71" fmla="*/ 2722326 w 10471866"/>
              <a:gd name="connsiteY71" fmla="*/ 1059251 h 8557331"/>
              <a:gd name="connsiteX72" fmla="*/ 2790906 w 10471866"/>
              <a:gd name="connsiteY72" fmla="*/ 1104971 h 8557331"/>
              <a:gd name="connsiteX73" fmla="*/ 2950926 w 10471866"/>
              <a:gd name="connsiteY73" fmla="*/ 1287851 h 8557331"/>
              <a:gd name="connsiteX74" fmla="*/ 3179526 w 10471866"/>
              <a:gd name="connsiteY74" fmla="*/ 1264991 h 8557331"/>
              <a:gd name="connsiteX75" fmla="*/ 3248106 w 10471866"/>
              <a:gd name="connsiteY75" fmla="*/ 1219271 h 8557331"/>
              <a:gd name="connsiteX76" fmla="*/ 3453846 w 10471866"/>
              <a:gd name="connsiteY76" fmla="*/ 990671 h 8557331"/>
              <a:gd name="connsiteX77" fmla="*/ 3636726 w 10471866"/>
              <a:gd name="connsiteY77" fmla="*/ 853511 h 8557331"/>
              <a:gd name="connsiteX78" fmla="*/ 3819606 w 10471866"/>
              <a:gd name="connsiteY78" fmla="*/ 693491 h 8557331"/>
              <a:gd name="connsiteX79" fmla="*/ 3888186 w 10471866"/>
              <a:gd name="connsiteY79" fmla="*/ 647771 h 8557331"/>
              <a:gd name="connsiteX80" fmla="*/ 3956766 w 10471866"/>
              <a:gd name="connsiteY80" fmla="*/ 602051 h 8557331"/>
              <a:gd name="connsiteX81" fmla="*/ 4025346 w 10471866"/>
              <a:gd name="connsiteY81" fmla="*/ 579191 h 8557331"/>
              <a:gd name="connsiteX82" fmla="*/ 4093926 w 10471866"/>
              <a:gd name="connsiteY82" fmla="*/ 533471 h 8557331"/>
              <a:gd name="connsiteX83" fmla="*/ 4231086 w 10471866"/>
              <a:gd name="connsiteY83" fmla="*/ 510611 h 8557331"/>
              <a:gd name="connsiteX84" fmla="*/ 4368246 w 10471866"/>
              <a:gd name="connsiteY84" fmla="*/ 464891 h 8557331"/>
              <a:gd name="connsiteX85" fmla="*/ 4802586 w 10471866"/>
              <a:gd name="connsiteY85" fmla="*/ 442031 h 8557331"/>
              <a:gd name="connsiteX86" fmla="*/ 5122626 w 10471866"/>
              <a:gd name="connsiteY86" fmla="*/ 373451 h 8557331"/>
              <a:gd name="connsiteX87" fmla="*/ 5191206 w 10471866"/>
              <a:gd name="connsiteY87" fmla="*/ 419171 h 8557331"/>
              <a:gd name="connsiteX88" fmla="*/ 5442666 w 10471866"/>
              <a:gd name="connsiteY88" fmla="*/ 464891 h 8557331"/>
              <a:gd name="connsiteX89" fmla="*/ 5556966 w 10471866"/>
              <a:gd name="connsiteY89" fmla="*/ 442031 h 8557331"/>
              <a:gd name="connsiteX90" fmla="*/ 5694126 w 10471866"/>
              <a:gd name="connsiteY90" fmla="*/ 396311 h 8557331"/>
              <a:gd name="connsiteX91" fmla="*/ 5762706 w 10471866"/>
              <a:gd name="connsiteY91" fmla="*/ 464891 h 8557331"/>
              <a:gd name="connsiteX92" fmla="*/ 5785566 w 10471866"/>
              <a:gd name="connsiteY92" fmla="*/ 533471 h 8557331"/>
              <a:gd name="connsiteX93" fmla="*/ 5945586 w 10471866"/>
              <a:gd name="connsiteY93" fmla="*/ 510611 h 8557331"/>
              <a:gd name="connsiteX94" fmla="*/ 6105606 w 10471866"/>
              <a:gd name="connsiteY94" fmla="*/ 533471 h 8557331"/>
              <a:gd name="connsiteX95" fmla="*/ 6265626 w 10471866"/>
              <a:gd name="connsiteY95" fmla="*/ 739211 h 8557331"/>
              <a:gd name="connsiteX96" fmla="*/ 6357066 w 10471866"/>
              <a:gd name="connsiteY96" fmla="*/ 784931 h 8557331"/>
              <a:gd name="connsiteX97" fmla="*/ 6539946 w 10471866"/>
              <a:gd name="connsiteY97" fmla="*/ 830651 h 8557331"/>
              <a:gd name="connsiteX98" fmla="*/ 6608526 w 10471866"/>
              <a:gd name="connsiteY98" fmla="*/ 853511 h 8557331"/>
              <a:gd name="connsiteX99" fmla="*/ 6745686 w 10471866"/>
              <a:gd name="connsiteY99" fmla="*/ 876371 h 8557331"/>
              <a:gd name="connsiteX100" fmla="*/ 6814266 w 10471866"/>
              <a:gd name="connsiteY100" fmla="*/ 899231 h 8557331"/>
              <a:gd name="connsiteX101" fmla="*/ 7065726 w 10471866"/>
              <a:gd name="connsiteY101" fmla="*/ 922091 h 8557331"/>
              <a:gd name="connsiteX102" fmla="*/ 7225746 w 10471866"/>
              <a:gd name="connsiteY102" fmla="*/ 1150691 h 8557331"/>
              <a:gd name="connsiteX103" fmla="*/ 7294326 w 10471866"/>
              <a:gd name="connsiteY103" fmla="*/ 1196411 h 8557331"/>
              <a:gd name="connsiteX104" fmla="*/ 7362906 w 10471866"/>
              <a:gd name="connsiteY104" fmla="*/ 1264991 h 8557331"/>
              <a:gd name="connsiteX105" fmla="*/ 7385766 w 10471866"/>
              <a:gd name="connsiteY105" fmla="*/ 1333571 h 8557331"/>
              <a:gd name="connsiteX106" fmla="*/ 7637226 w 10471866"/>
              <a:gd name="connsiteY106" fmla="*/ 1402151 h 8557331"/>
              <a:gd name="connsiteX107" fmla="*/ 7842966 w 10471866"/>
              <a:gd name="connsiteY107" fmla="*/ 1425011 h 8557331"/>
              <a:gd name="connsiteX108" fmla="*/ 7934406 w 10471866"/>
              <a:gd name="connsiteY108" fmla="*/ 1562171 h 8557331"/>
              <a:gd name="connsiteX109" fmla="*/ 7957266 w 10471866"/>
              <a:gd name="connsiteY109" fmla="*/ 1630751 h 8557331"/>
              <a:gd name="connsiteX110" fmla="*/ 8094426 w 10471866"/>
              <a:gd name="connsiteY110" fmla="*/ 1722191 h 8557331"/>
              <a:gd name="connsiteX111" fmla="*/ 8300166 w 10471866"/>
              <a:gd name="connsiteY111" fmla="*/ 1790771 h 8557331"/>
              <a:gd name="connsiteX112" fmla="*/ 8368746 w 10471866"/>
              <a:gd name="connsiteY112" fmla="*/ 1813631 h 8557331"/>
              <a:gd name="connsiteX113" fmla="*/ 8437326 w 10471866"/>
              <a:gd name="connsiteY113" fmla="*/ 1836491 h 8557331"/>
              <a:gd name="connsiteX114" fmla="*/ 8483046 w 10471866"/>
              <a:gd name="connsiteY114" fmla="*/ 2019371 h 8557331"/>
              <a:gd name="connsiteX115" fmla="*/ 8505906 w 10471866"/>
              <a:gd name="connsiteY115" fmla="*/ 2110811 h 8557331"/>
              <a:gd name="connsiteX116" fmla="*/ 8528766 w 10471866"/>
              <a:gd name="connsiteY116" fmla="*/ 2179391 h 8557331"/>
              <a:gd name="connsiteX117" fmla="*/ 8551626 w 10471866"/>
              <a:gd name="connsiteY117" fmla="*/ 2270831 h 8557331"/>
              <a:gd name="connsiteX118" fmla="*/ 8620206 w 10471866"/>
              <a:gd name="connsiteY118" fmla="*/ 2293691 h 8557331"/>
              <a:gd name="connsiteX119" fmla="*/ 8711646 w 10471866"/>
              <a:gd name="connsiteY119" fmla="*/ 2316551 h 8557331"/>
              <a:gd name="connsiteX120" fmla="*/ 8917386 w 10471866"/>
              <a:gd name="connsiteY120" fmla="*/ 2430851 h 8557331"/>
              <a:gd name="connsiteX121" fmla="*/ 9214566 w 10471866"/>
              <a:gd name="connsiteY121" fmla="*/ 2453711 h 8557331"/>
              <a:gd name="connsiteX122" fmla="*/ 9466026 w 10471866"/>
              <a:gd name="connsiteY122" fmla="*/ 2590871 h 8557331"/>
              <a:gd name="connsiteX123" fmla="*/ 9854646 w 10471866"/>
              <a:gd name="connsiteY123" fmla="*/ 2568011 h 8557331"/>
              <a:gd name="connsiteX124" fmla="*/ 9991806 w 10471866"/>
              <a:gd name="connsiteY124" fmla="*/ 2476571 h 8557331"/>
              <a:gd name="connsiteX125" fmla="*/ 10151826 w 10471866"/>
              <a:gd name="connsiteY125" fmla="*/ 2362271 h 8557331"/>
              <a:gd name="connsiteX126" fmla="*/ 10197546 w 10471866"/>
              <a:gd name="connsiteY126" fmla="*/ 2293691 h 8557331"/>
              <a:gd name="connsiteX127" fmla="*/ 10334706 w 10471866"/>
              <a:gd name="connsiteY127" fmla="*/ 2225111 h 8557331"/>
              <a:gd name="connsiteX128" fmla="*/ 10380426 w 10471866"/>
              <a:gd name="connsiteY128" fmla="*/ 2293691 h 8557331"/>
              <a:gd name="connsiteX129" fmla="*/ 10449006 w 10471866"/>
              <a:gd name="connsiteY129" fmla="*/ 2385131 h 8557331"/>
              <a:gd name="connsiteX130" fmla="*/ 10471866 w 10471866"/>
              <a:gd name="connsiteY130" fmla="*/ 2453711 h 8557331"/>
              <a:gd name="connsiteX131" fmla="*/ 10266126 w 10471866"/>
              <a:gd name="connsiteY131" fmla="*/ 2545151 h 8557331"/>
              <a:gd name="connsiteX132" fmla="*/ 10197546 w 10471866"/>
              <a:gd name="connsiteY132" fmla="*/ 2568011 h 8557331"/>
              <a:gd name="connsiteX133" fmla="*/ 10128966 w 10471866"/>
              <a:gd name="connsiteY133" fmla="*/ 2613731 h 8557331"/>
              <a:gd name="connsiteX134" fmla="*/ 10083246 w 10471866"/>
              <a:gd name="connsiteY134" fmla="*/ 2682311 h 8557331"/>
              <a:gd name="connsiteX135" fmla="*/ 10014666 w 10471866"/>
              <a:gd name="connsiteY135" fmla="*/ 2750891 h 8557331"/>
              <a:gd name="connsiteX136" fmla="*/ 9968946 w 10471866"/>
              <a:gd name="connsiteY136" fmla="*/ 2956631 h 8557331"/>
              <a:gd name="connsiteX137" fmla="*/ 9946086 w 10471866"/>
              <a:gd name="connsiteY137" fmla="*/ 3025211 h 8557331"/>
              <a:gd name="connsiteX138" fmla="*/ 9877506 w 10471866"/>
              <a:gd name="connsiteY138" fmla="*/ 3070931 h 8557331"/>
              <a:gd name="connsiteX139" fmla="*/ 9854646 w 10471866"/>
              <a:gd name="connsiteY139" fmla="*/ 3139511 h 8557331"/>
              <a:gd name="connsiteX140" fmla="*/ 9763206 w 10471866"/>
              <a:gd name="connsiteY140" fmla="*/ 3208091 h 8557331"/>
              <a:gd name="connsiteX141" fmla="*/ 9603186 w 10471866"/>
              <a:gd name="connsiteY141" fmla="*/ 3276671 h 8557331"/>
              <a:gd name="connsiteX142" fmla="*/ 9511746 w 10471866"/>
              <a:gd name="connsiteY142" fmla="*/ 3299531 h 8557331"/>
              <a:gd name="connsiteX143" fmla="*/ 9443166 w 10471866"/>
              <a:gd name="connsiteY143" fmla="*/ 3322391 h 8557331"/>
              <a:gd name="connsiteX144" fmla="*/ 9306006 w 10471866"/>
              <a:gd name="connsiteY144" fmla="*/ 3413831 h 8557331"/>
              <a:gd name="connsiteX145" fmla="*/ 9283146 w 10471866"/>
              <a:gd name="connsiteY145" fmla="*/ 3482411 h 8557331"/>
              <a:gd name="connsiteX146" fmla="*/ 9260286 w 10471866"/>
              <a:gd name="connsiteY146" fmla="*/ 3733871 h 8557331"/>
              <a:gd name="connsiteX147" fmla="*/ 9191706 w 10471866"/>
              <a:gd name="connsiteY147" fmla="*/ 3779591 h 8557331"/>
              <a:gd name="connsiteX148" fmla="*/ 9100266 w 10471866"/>
              <a:gd name="connsiteY148" fmla="*/ 3802451 h 8557331"/>
              <a:gd name="connsiteX149" fmla="*/ 9031686 w 10471866"/>
              <a:gd name="connsiteY149" fmla="*/ 3825311 h 8557331"/>
              <a:gd name="connsiteX150" fmla="*/ 8574486 w 10471866"/>
              <a:gd name="connsiteY150" fmla="*/ 3756731 h 8557331"/>
              <a:gd name="connsiteX151" fmla="*/ 8528766 w 10471866"/>
              <a:gd name="connsiteY151" fmla="*/ 3688151 h 8557331"/>
              <a:gd name="connsiteX152" fmla="*/ 8391606 w 10471866"/>
              <a:gd name="connsiteY152" fmla="*/ 3711011 h 8557331"/>
              <a:gd name="connsiteX153" fmla="*/ 8323026 w 10471866"/>
              <a:gd name="connsiteY153" fmla="*/ 3733871 h 8557331"/>
              <a:gd name="connsiteX154" fmla="*/ 8231586 w 10471866"/>
              <a:gd name="connsiteY154" fmla="*/ 3756731 h 8557331"/>
              <a:gd name="connsiteX155" fmla="*/ 8163006 w 10471866"/>
              <a:gd name="connsiteY155" fmla="*/ 3825311 h 8557331"/>
              <a:gd name="connsiteX156" fmla="*/ 8117286 w 10471866"/>
              <a:gd name="connsiteY156" fmla="*/ 3962471 h 8557331"/>
              <a:gd name="connsiteX157" fmla="*/ 8140146 w 10471866"/>
              <a:gd name="connsiteY157" fmla="*/ 4191071 h 8557331"/>
              <a:gd name="connsiteX158" fmla="*/ 8231586 w 10471866"/>
              <a:gd name="connsiteY158" fmla="*/ 4213931 h 8557331"/>
              <a:gd name="connsiteX159" fmla="*/ 8368746 w 10471866"/>
              <a:gd name="connsiteY159" fmla="*/ 4328231 h 8557331"/>
              <a:gd name="connsiteX160" fmla="*/ 8437326 w 10471866"/>
              <a:gd name="connsiteY160" fmla="*/ 4373951 h 8557331"/>
              <a:gd name="connsiteX161" fmla="*/ 8551626 w 10471866"/>
              <a:gd name="connsiteY161" fmla="*/ 4533971 h 8557331"/>
              <a:gd name="connsiteX162" fmla="*/ 8688786 w 10471866"/>
              <a:gd name="connsiteY162" fmla="*/ 4671131 h 8557331"/>
              <a:gd name="connsiteX163" fmla="*/ 8757366 w 10471866"/>
              <a:gd name="connsiteY163" fmla="*/ 4739711 h 8557331"/>
              <a:gd name="connsiteX164" fmla="*/ 8848806 w 10471866"/>
              <a:gd name="connsiteY164" fmla="*/ 4876871 h 8557331"/>
              <a:gd name="connsiteX165" fmla="*/ 8803086 w 10471866"/>
              <a:gd name="connsiteY165" fmla="*/ 5082611 h 8557331"/>
              <a:gd name="connsiteX166" fmla="*/ 8780226 w 10471866"/>
              <a:gd name="connsiteY166" fmla="*/ 5151191 h 8557331"/>
              <a:gd name="connsiteX167" fmla="*/ 8688786 w 10471866"/>
              <a:gd name="connsiteY167" fmla="*/ 5242631 h 8557331"/>
              <a:gd name="connsiteX168" fmla="*/ 8620206 w 10471866"/>
              <a:gd name="connsiteY168" fmla="*/ 5288351 h 8557331"/>
              <a:gd name="connsiteX169" fmla="*/ 8574486 w 10471866"/>
              <a:gd name="connsiteY169" fmla="*/ 5379791 h 8557331"/>
              <a:gd name="connsiteX170" fmla="*/ 8414466 w 10471866"/>
              <a:gd name="connsiteY170" fmla="*/ 5516951 h 8557331"/>
              <a:gd name="connsiteX171" fmla="*/ 8345886 w 10471866"/>
              <a:gd name="connsiteY171" fmla="*/ 5539811 h 8557331"/>
              <a:gd name="connsiteX172" fmla="*/ 8208726 w 10471866"/>
              <a:gd name="connsiteY172" fmla="*/ 5608391 h 8557331"/>
              <a:gd name="connsiteX173" fmla="*/ 8117286 w 10471866"/>
              <a:gd name="connsiteY173" fmla="*/ 5676971 h 8557331"/>
              <a:gd name="connsiteX174" fmla="*/ 8048706 w 10471866"/>
              <a:gd name="connsiteY174" fmla="*/ 5722691 h 8557331"/>
              <a:gd name="connsiteX175" fmla="*/ 7888686 w 10471866"/>
              <a:gd name="connsiteY175" fmla="*/ 5882711 h 8557331"/>
              <a:gd name="connsiteX176" fmla="*/ 7865826 w 10471866"/>
              <a:gd name="connsiteY176" fmla="*/ 5951291 h 8557331"/>
              <a:gd name="connsiteX177" fmla="*/ 7797246 w 10471866"/>
              <a:gd name="connsiteY177" fmla="*/ 5997011 h 8557331"/>
              <a:gd name="connsiteX178" fmla="*/ 7774386 w 10471866"/>
              <a:gd name="connsiteY178" fmla="*/ 6225611 h 8557331"/>
              <a:gd name="connsiteX179" fmla="*/ 7751526 w 10471866"/>
              <a:gd name="connsiteY179" fmla="*/ 6385631 h 8557331"/>
              <a:gd name="connsiteX180" fmla="*/ 7705806 w 10471866"/>
              <a:gd name="connsiteY180" fmla="*/ 6522791 h 8557331"/>
              <a:gd name="connsiteX181" fmla="*/ 7682946 w 10471866"/>
              <a:gd name="connsiteY181" fmla="*/ 6591371 h 8557331"/>
              <a:gd name="connsiteX182" fmla="*/ 7660086 w 10471866"/>
              <a:gd name="connsiteY182" fmla="*/ 6819971 h 8557331"/>
              <a:gd name="connsiteX183" fmla="*/ 7522926 w 10471866"/>
              <a:gd name="connsiteY183" fmla="*/ 6957131 h 8557331"/>
              <a:gd name="connsiteX184" fmla="*/ 7385766 w 10471866"/>
              <a:gd name="connsiteY184" fmla="*/ 7117151 h 8557331"/>
              <a:gd name="connsiteX185" fmla="*/ 7294326 w 10471866"/>
              <a:gd name="connsiteY185" fmla="*/ 7254311 h 8557331"/>
              <a:gd name="connsiteX186" fmla="*/ 7225746 w 10471866"/>
              <a:gd name="connsiteY186" fmla="*/ 7391471 h 8557331"/>
              <a:gd name="connsiteX187" fmla="*/ 7271466 w 10471866"/>
              <a:gd name="connsiteY187" fmla="*/ 7620071 h 8557331"/>
              <a:gd name="connsiteX188" fmla="*/ 7294326 w 10471866"/>
              <a:gd name="connsiteY188" fmla="*/ 7802951 h 8557331"/>
              <a:gd name="connsiteX189" fmla="*/ 7340046 w 10471866"/>
              <a:gd name="connsiteY189" fmla="*/ 7940111 h 8557331"/>
              <a:gd name="connsiteX190" fmla="*/ 7477206 w 10471866"/>
              <a:gd name="connsiteY190" fmla="*/ 8054411 h 8557331"/>
              <a:gd name="connsiteX191" fmla="*/ 7568646 w 10471866"/>
              <a:gd name="connsiteY191" fmla="*/ 8191571 h 8557331"/>
              <a:gd name="connsiteX192" fmla="*/ 7614366 w 10471866"/>
              <a:gd name="connsiteY192" fmla="*/ 8260151 h 8557331"/>
              <a:gd name="connsiteX193" fmla="*/ 7660086 w 10471866"/>
              <a:gd name="connsiteY193" fmla="*/ 8420171 h 8557331"/>
              <a:gd name="connsiteX194" fmla="*/ 7545786 w 10471866"/>
              <a:gd name="connsiteY194" fmla="*/ 8557331 h 8557331"/>
              <a:gd name="connsiteX195" fmla="*/ 7477206 w 10471866"/>
              <a:gd name="connsiteY195" fmla="*/ 8534471 h 8557331"/>
              <a:gd name="connsiteX196" fmla="*/ 7317186 w 10471866"/>
              <a:gd name="connsiteY196" fmla="*/ 8351591 h 8557331"/>
              <a:gd name="connsiteX197" fmla="*/ 7248606 w 10471866"/>
              <a:gd name="connsiteY197" fmla="*/ 8305871 h 8557331"/>
              <a:gd name="connsiteX198" fmla="*/ 7111446 w 10471866"/>
              <a:gd name="connsiteY198" fmla="*/ 8191571 h 8557331"/>
              <a:gd name="connsiteX199" fmla="*/ 6997146 w 10471866"/>
              <a:gd name="connsiteY199" fmla="*/ 8100131 h 8557331"/>
              <a:gd name="connsiteX200" fmla="*/ 6859986 w 10471866"/>
              <a:gd name="connsiteY200" fmla="*/ 8008691 h 8557331"/>
              <a:gd name="connsiteX201" fmla="*/ 6654246 w 10471866"/>
              <a:gd name="connsiteY201" fmla="*/ 8054411 h 8557331"/>
              <a:gd name="connsiteX202" fmla="*/ 6585666 w 10471866"/>
              <a:gd name="connsiteY202" fmla="*/ 8077271 h 8557331"/>
              <a:gd name="connsiteX203" fmla="*/ 6517086 w 10471866"/>
              <a:gd name="connsiteY203" fmla="*/ 8122991 h 8557331"/>
              <a:gd name="connsiteX204" fmla="*/ 6448506 w 10471866"/>
              <a:gd name="connsiteY204" fmla="*/ 8077271 h 8557331"/>
              <a:gd name="connsiteX205" fmla="*/ 6379926 w 10471866"/>
              <a:gd name="connsiteY205" fmla="*/ 8008691 h 8557331"/>
              <a:gd name="connsiteX206" fmla="*/ 6219906 w 10471866"/>
              <a:gd name="connsiteY206" fmla="*/ 8031551 h 8557331"/>
              <a:gd name="connsiteX207" fmla="*/ 5991306 w 10471866"/>
              <a:gd name="connsiteY207" fmla="*/ 8237291 h 8557331"/>
              <a:gd name="connsiteX208" fmla="*/ 5922726 w 10471866"/>
              <a:gd name="connsiteY208" fmla="*/ 8305871 h 8557331"/>
              <a:gd name="connsiteX209" fmla="*/ 5762706 w 10471866"/>
              <a:gd name="connsiteY209" fmla="*/ 8443031 h 8557331"/>
              <a:gd name="connsiteX210" fmla="*/ 5648406 w 10471866"/>
              <a:gd name="connsiteY210" fmla="*/ 8397311 h 8557331"/>
              <a:gd name="connsiteX211" fmla="*/ 5625546 w 10471866"/>
              <a:gd name="connsiteY211" fmla="*/ 8328731 h 8557331"/>
              <a:gd name="connsiteX212" fmla="*/ 5579826 w 10471866"/>
              <a:gd name="connsiteY212" fmla="*/ 8260151 h 8557331"/>
              <a:gd name="connsiteX213" fmla="*/ 5465526 w 10471866"/>
              <a:gd name="connsiteY213" fmla="*/ 8077271 h 8557331"/>
              <a:gd name="connsiteX214" fmla="*/ 4424260 w 10471866"/>
              <a:gd name="connsiteY214" fmla="*/ 7727796 h 8557331"/>
              <a:gd name="connsiteX215" fmla="*/ 3093482 w 10471866"/>
              <a:gd name="connsiteY215" fmla="*/ 8175289 h 8557331"/>
              <a:gd name="connsiteX216" fmla="*/ 2181747 w 10471866"/>
              <a:gd name="connsiteY216" fmla="*/ 7794121 h 8557331"/>
              <a:gd name="connsiteX217" fmla="*/ 1422395 w 10471866"/>
              <a:gd name="connsiteY217" fmla="*/ 7687962 h 855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0471866" h="8557331">
                <a:moveTo>
                  <a:pt x="527766" y="7528631"/>
                </a:moveTo>
                <a:cubicBezTo>
                  <a:pt x="508881" y="7501869"/>
                  <a:pt x="518549" y="7450712"/>
                  <a:pt x="504906" y="7414331"/>
                </a:cubicBezTo>
                <a:cubicBezTo>
                  <a:pt x="489367" y="7372894"/>
                  <a:pt x="421998" y="7301587"/>
                  <a:pt x="390606" y="7277171"/>
                </a:cubicBezTo>
                <a:cubicBezTo>
                  <a:pt x="347232" y="7243436"/>
                  <a:pt x="253446" y="7185731"/>
                  <a:pt x="253446" y="7185731"/>
                </a:cubicBezTo>
                <a:cubicBezTo>
                  <a:pt x="231992" y="7153550"/>
                  <a:pt x="166468" y="7061408"/>
                  <a:pt x="162006" y="7025711"/>
                </a:cubicBezTo>
                <a:cubicBezTo>
                  <a:pt x="158109" y="6994536"/>
                  <a:pt x="170815" y="6962372"/>
                  <a:pt x="184866" y="6934271"/>
                </a:cubicBezTo>
                <a:cubicBezTo>
                  <a:pt x="258230" y="6787542"/>
                  <a:pt x="237965" y="6809891"/>
                  <a:pt x="344886" y="6774251"/>
                </a:cubicBezTo>
                <a:cubicBezTo>
                  <a:pt x="352506" y="6751391"/>
                  <a:pt x="350707" y="6722710"/>
                  <a:pt x="367746" y="6705671"/>
                </a:cubicBezTo>
                <a:cubicBezTo>
                  <a:pt x="406601" y="6666816"/>
                  <a:pt x="504906" y="6614231"/>
                  <a:pt x="504906" y="6614231"/>
                </a:cubicBezTo>
                <a:cubicBezTo>
                  <a:pt x="520146" y="6591371"/>
                  <a:pt x="539468" y="6570757"/>
                  <a:pt x="550626" y="6545651"/>
                </a:cubicBezTo>
                <a:cubicBezTo>
                  <a:pt x="582429" y="6474094"/>
                  <a:pt x="600207" y="6393046"/>
                  <a:pt x="619206" y="6317051"/>
                </a:cubicBezTo>
                <a:cubicBezTo>
                  <a:pt x="603966" y="6256091"/>
                  <a:pt x="590019" y="6194793"/>
                  <a:pt x="573486" y="6134171"/>
                </a:cubicBezTo>
                <a:cubicBezTo>
                  <a:pt x="567146" y="6110924"/>
                  <a:pt x="567665" y="6082630"/>
                  <a:pt x="550626" y="6065591"/>
                </a:cubicBezTo>
                <a:cubicBezTo>
                  <a:pt x="533587" y="6048552"/>
                  <a:pt x="504906" y="6050351"/>
                  <a:pt x="482046" y="6042731"/>
                </a:cubicBezTo>
                <a:cubicBezTo>
                  <a:pt x="412672" y="5938670"/>
                  <a:pt x="420214" y="5983009"/>
                  <a:pt x="459186" y="5814131"/>
                </a:cubicBezTo>
                <a:cubicBezTo>
                  <a:pt x="470023" y="5767172"/>
                  <a:pt x="504906" y="5676971"/>
                  <a:pt x="504906" y="5676971"/>
                </a:cubicBezTo>
                <a:cubicBezTo>
                  <a:pt x="497286" y="5600771"/>
                  <a:pt x="504888" y="5521465"/>
                  <a:pt x="482046" y="5448371"/>
                </a:cubicBezTo>
                <a:cubicBezTo>
                  <a:pt x="465656" y="5395924"/>
                  <a:pt x="421086" y="5356931"/>
                  <a:pt x="390606" y="5311211"/>
                </a:cubicBezTo>
                <a:lnTo>
                  <a:pt x="344886" y="5242631"/>
                </a:lnTo>
                <a:cubicBezTo>
                  <a:pt x="352506" y="5151191"/>
                  <a:pt x="355619" y="5059263"/>
                  <a:pt x="367746" y="4968311"/>
                </a:cubicBezTo>
                <a:cubicBezTo>
                  <a:pt x="370931" y="4944426"/>
                  <a:pt x="377240" y="4919781"/>
                  <a:pt x="390606" y="4899731"/>
                </a:cubicBezTo>
                <a:cubicBezTo>
                  <a:pt x="408539" y="4872832"/>
                  <a:pt x="436326" y="4854011"/>
                  <a:pt x="459186" y="4831151"/>
                </a:cubicBezTo>
                <a:cubicBezTo>
                  <a:pt x="451566" y="4709231"/>
                  <a:pt x="436326" y="4587549"/>
                  <a:pt x="436326" y="4465391"/>
                </a:cubicBezTo>
                <a:cubicBezTo>
                  <a:pt x="436326" y="4203157"/>
                  <a:pt x="490819" y="4221467"/>
                  <a:pt x="436326" y="3985331"/>
                </a:cubicBezTo>
                <a:cubicBezTo>
                  <a:pt x="428663" y="3952126"/>
                  <a:pt x="412422" y="3920070"/>
                  <a:pt x="390606" y="3893891"/>
                </a:cubicBezTo>
                <a:cubicBezTo>
                  <a:pt x="373017" y="3872785"/>
                  <a:pt x="344383" y="3864140"/>
                  <a:pt x="322026" y="3848171"/>
                </a:cubicBezTo>
                <a:cubicBezTo>
                  <a:pt x="291023" y="3826026"/>
                  <a:pt x="257527" y="3806532"/>
                  <a:pt x="230586" y="3779591"/>
                </a:cubicBezTo>
                <a:cubicBezTo>
                  <a:pt x="17226" y="3566231"/>
                  <a:pt x="314406" y="3802451"/>
                  <a:pt x="70566" y="3619571"/>
                </a:cubicBezTo>
                <a:cubicBezTo>
                  <a:pt x="62946" y="3596711"/>
                  <a:pt x="58482" y="3572544"/>
                  <a:pt x="47706" y="3550991"/>
                </a:cubicBezTo>
                <a:cubicBezTo>
                  <a:pt x="35419" y="3526417"/>
                  <a:pt x="5020" y="3509717"/>
                  <a:pt x="1986" y="3482411"/>
                </a:cubicBezTo>
                <a:cubicBezTo>
                  <a:pt x="-9881" y="3375611"/>
                  <a:pt x="33768" y="3339673"/>
                  <a:pt x="70566" y="3253811"/>
                </a:cubicBezTo>
                <a:cubicBezTo>
                  <a:pt x="80058" y="3231663"/>
                  <a:pt x="86806" y="3208400"/>
                  <a:pt x="93426" y="3185231"/>
                </a:cubicBezTo>
                <a:cubicBezTo>
                  <a:pt x="121301" y="3087667"/>
                  <a:pt x="115576" y="3085556"/>
                  <a:pt x="139146" y="2979491"/>
                </a:cubicBezTo>
                <a:cubicBezTo>
                  <a:pt x="145962" y="2948821"/>
                  <a:pt x="150974" y="2917469"/>
                  <a:pt x="162006" y="2888051"/>
                </a:cubicBezTo>
                <a:cubicBezTo>
                  <a:pt x="173971" y="2856143"/>
                  <a:pt x="195761" y="2828519"/>
                  <a:pt x="207726" y="2796611"/>
                </a:cubicBezTo>
                <a:cubicBezTo>
                  <a:pt x="265728" y="2641940"/>
                  <a:pt x="198181" y="2765544"/>
                  <a:pt x="253446" y="2636591"/>
                </a:cubicBezTo>
                <a:cubicBezTo>
                  <a:pt x="266870" y="2605269"/>
                  <a:pt x="275069" y="2569248"/>
                  <a:pt x="299166" y="2545151"/>
                </a:cubicBezTo>
                <a:cubicBezTo>
                  <a:pt x="316205" y="2528112"/>
                  <a:pt x="344886" y="2529911"/>
                  <a:pt x="367746" y="2522291"/>
                </a:cubicBezTo>
                <a:cubicBezTo>
                  <a:pt x="382986" y="2491811"/>
                  <a:pt x="400042" y="2462173"/>
                  <a:pt x="413466" y="2430851"/>
                </a:cubicBezTo>
                <a:cubicBezTo>
                  <a:pt x="422958" y="2408703"/>
                  <a:pt x="425550" y="2383824"/>
                  <a:pt x="436326" y="2362271"/>
                </a:cubicBezTo>
                <a:cubicBezTo>
                  <a:pt x="448613" y="2337697"/>
                  <a:pt x="466806" y="2316551"/>
                  <a:pt x="482046" y="2293691"/>
                </a:cubicBezTo>
                <a:cubicBezTo>
                  <a:pt x="466806" y="2194631"/>
                  <a:pt x="466507" y="2092084"/>
                  <a:pt x="436326" y="1996511"/>
                </a:cubicBezTo>
                <a:cubicBezTo>
                  <a:pt x="417177" y="1935873"/>
                  <a:pt x="330657" y="1837358"/>
                  <a:pt x="276306" y="1790771"/>
                </a:cubicBezTo>
                <a:cubicBezTo>
                  <a:pt x="247378" y="1765976"/>
                  <a:pt x="215346" y="1745051"/>
                  <a:pt x="184866" y="1722191"/>
                </a:cubicBezTo>
                <a:cubicBezTo>
                  <a:pt x="177246" y="1699331"/>
                  <a:pt x="162006" y="1677708"/>
                  <a:pt x="162006" y="1653611"/>
                </a:cubicBezTo>
                <a:cubicBezTo>
                  <a:pt x="162006" y="1523847"/>
                  <a:pt x="171954" y="1394111"/>
                  <a:pt x="184866" y="1264991"/>
                </a:cubicBezTo>
                <a:cubicBezTo>
                  <a:pt x="187264" y="1241014"/>
                  <a:pt x="196024" y="1217475"/>
                  <a:pt x="207726" y="1196411"/>
                </a:cubicBezTo>
                <a:cubicBezTo>
                  <a:pt x="234411" y="1148377"/>
                  <a:pt x="255207" y="1092220"/>
                  <a:pt x="299166" y="1059251"/>
                </a:cubicBezTo>
                <a:cubicBezTo>
                  <a:pt x="412585" y="974186"/>
                  <a:pt x="358905" y="1011805"/>
                  <a:pt x="459186" y="944951"/>
                </a:cubicBezTo>
                <a:cubicBezTo>
                  <a:pt x="519137" y="765099"/>
                  <a:pt x="504702" y="836704"/>
                  <a:pt x="459186" y="487751"/>
                </a:cubicBezTo>
                <a:lnTo>
                  <a:pt x="390606" y="282011"/>
                </a:lnTo>
                <a:lnTo>
                  <a:pt x="367746" y="213431"/>
                </a:lnTo>
                <a:cubicBezTo>
                  <a:pt x="375366" y="144851"/>
                  <a:pt x="359747" y="69408"/>
                  <a:pt x="390606" y="7691"/>
                </a:cubicBezTo>
                <a:cubicBezTo>
                  <a:pt x="401382" y="-13862"/>
                  <a:pt x="440675" y="15125"/>
                  <a:pt x="459186" y="30551"/>
                </a:cubicBezTo>
                <a:cubicBezTo>
                  <a:pt x="488455" y="54942"/>
                  <a:pt x="500825" y="95050"/>
                  <a:pt x="527766" y="121991"/>
                </a:cubicBezTo>
                <a:cubicBezTo>
                  <a:pt x="547193" y="141418"/>
                  <a:pt x="575240" y="150122"/>
                  <a:pt x="596346" y="167711"/>
                </a:cubicBezTo>
                <a:cubicBezTo>
                  <a:pt x="657871" y="218981"/>
                  <a:pt x="660533" y="249578"/>
                  <a:pt x="733506" y="282011"/>
                </a:cubicBezTo>
                <a:cubicBezTo>
                  <a:pt x="777545" y="301584"/>
                  <a:pt x="870666" y="327731"/>
                  <a:pt x="870666" y="327731"/>
                </a:cubicBezTo>
                <a:cubicBezTo>
                  <a:pt x="916386" y="320111"/>
                  <a:pt x="963430" y="318190"/>
                  <a:pt x="1007826" y="304871"/>
                </a:cubicBezTo>
                <a:cubicBezTo>
                  <a:pt x="1040466" y="295079"/>
                  <a:pt x="1066626" y="268943"/>
                  <a:pt x="1099266" y="259151"/>
                </a:cubicBezTo>
                <a:cubicBezTo>
                  <a:pt x="1143662" y="245832"/>
                  <a:pt x="1191179" y="246346"/>
                  <a:pt x="1236426" y="236291"/>
                </a:cubicBezTo>
                <a:cubicBezTo>
                  <a:pt x="1259949" y="231064"/>
                  <a:pt x="1282146" y="221051"/>
                  <a:pt x="1305006" y="213431"/>
                </a:cubicBezTo>
                <a:cubicBezTo>
                  <a:pt x="1381206" y="221051"/>
                  <a:pt x="1458987" y="219071"/>
                  <a:pt x="1533606" y="236291"/>
                </a:cubicBezTo>
                <a:cubicBezTo>
                  <a:pt x="1560377" y="242469"/>
                  <a:pt x="1577612" y="269724"/>
                  <a:pt x="1602186" y="282011"/>
                </a:cubicBezTo>
                <a:cubicBezTo>
                  <a:pt x="1623739" y="292787"/>
                  <a:pt x="1647389" y="299027"/>
                  <a:pt x="1670766" y="304871"/>
                </a:cubicBezTo>
                <a:cubicBezTo>
                  <a:pt x="1759905" y="327156"/>
                  <a:pt x="1854764" y="337688"/>
                  <a:pt x="1945086" y="350591"/>
                </a:cubicBezTo>
                <a:cubicBezTo>
                  <a:pt x="2108152" y="404946"/>
                  <a:pt x="1911008" y="327873"/>
                  <a:pt x="2082246" y="442031"/>
                </a:cubicBezTo>
                <a:cubicBezTo>
                  <a:pt x="2102296" y="455397"/>
                  <a:pt x="2127966" y="457271"/>
                  <a:pt x="2150826" y="464891"/>
                </a:cubicBezTo>
                <a:cubicBezTo>
                  <a:pt x="2284452" y="665330"/>
                  <a:pt x="2075845" y="328186"/>
                  <a:pt x="2219406" y="830651"/>
                </a:cubicBezTo>
                <a:cubicBezTo>
                  <a:pt x="2226026" y="853820"/>
                  <a:pt x="2264817" y="846891"/>
                  <a:pt x="2287986" y="853511"/>
                </a:cubicBezTo>
                <a:cubicBezTo>
                  <a:pt x="2343894" y="869485"/>
                  <a:pt x="2475842" y="894928"/>
                  <a:pt x="2516586" y="922091"/>
                </a:cubicBezTo>
                <a:lnTo>
                  <a:pt x="2722326" y="1059251"/>
                </a:lnTo>
                <a:lnTo>
                  <a:pt x="2790906" y="1104971"/>
                </a:lnTo>
                <a:cubicBezTo>
                  <a:pt x="2897586" y="1264991"/>
                  <a:pt x="2836626" y="1211651"/>
                  <a:pt x="2950926" y="1287851"/>
                </a:cubicBezTo>
                <a:cubicBezTo>
                  <a:pt x="3027126" y="1280231"/>
                  <a:pt x="3104907" y="1282211"/>
                  <a:pt x="3179526" y="1264991"/>
                </a:cubicBezTo>
                <a:cubicBezTo>
                  <a:pt x="3206297" y="1258813"/>
                  <a:pt x="3227571" y="1237524"/>
                  <a:pt x="3248106" y="1219271"/>
                </a:cubicBezTo>
                <a:cubicBezTo>
                  <a:pt x="3455899" y="1034566"/>
                  <a:pt x="3320725" y="1145978"/>
                  <a:pt x="3453846" y="990671"/>
                </a:cubicBezTo>
                <a:cubicBezTo>
                  <a:pt x="3524433" y="908320"/>
                  <a:pt x="3535126" y="914471"/>
                  <a:pt x="3636726" y="853511"/>
                </a:cubicBezTo>
                <a:cubicBezTo>
                  <a:pt x="3712926" y="739211"/>
                  <a:pt x="3659586" y="800171"/>
                  <a:pt x="3819606" y="693491"/>
                </a:cubicBezTo>
                <a:lnTo>
                  <a:pt x="3888186" y="647771"/>
                </a:lnTo>
                <a:cubicBezTo>
                  <a:pt x="3911046" y="632531"/>
                  <a:pt x="3930702" y="610739"/>
                  <a:pt x="3956766" y="602051"/>
                </a:cubicBezTo>
                <a:cubicBezTo>
                  <a:pt x="3979626" y="594431"/>
                  <a:pt x="4003793" y="589967"/>
                  <a:pt x="4025346" y="579191"/>
                </a:cubicBezTo>
                <a:cubicBezTo>
                  <a:pt x="4049920" y="566904"/>
                  <a:pt x="4067862" y="542159"/>
                  <a:pt x="4093926" y="533471"/>
                </a:cubicBezTo>
                <a:cubicBezTo>
                  <a:pt x="4137898" y="518814"/>
                  <a:pt x="4186119" y="521853"/>
                  <a:pt x="4231086" y="510611"/>
                </a:cubicBezTo>
                <a:cubicBezTo>
                  <a:pt x="4277840" y="498922"/>
                  <a:pt x="4320119" y="467424"/>
                  <a:pt x="4368246" y="464891"/>
                </a:cubicBezTo>
                <a:lnTo>
                  <a:pt x="4802586" y="442031"/>
                </a:lnTo>
                <a:cubicBezTo>
                  <a:pt x="4998028" y="376884"/>
                  <a:pt x="4891925" y="402289"/>
                  <a:pt x="5122626" y="373451"/>
                </a:cubicBezTo>
                <a:cubicBezTo>
                  <a:pt x="5145486" y="388691"/>
                  <a:pt x="5174043" y="397717"/>
                  <a:pt x="5191206" y="419171"/>
                </a:cubicBezTo>
                <a:cubicBezTo>
                  <a:pt x="5295923" y="550067"/>
                  <a:pt x="5006907" y="522992"/>
                  <a:pt x="5442666" y="464891"/>
                </a:cubicBezTo>
                <a:cubicBezTo>
                  <a:pt x="5481180" y="459756"/>
                  <a:pt x="5519481" y="452254"/>
                  <a:pt x="5556966" y="442031"/>
                </a:cubicBezTo>
                <a:cubicBezTo>
                  <a:pt x="5603461" y="429351"/>
                  <a:pt x="5694126" y="396311"/>
                  <a:pt x="5694126" y="396311"/>
                </a:cubicBezTo>
                <a:cubicBezTo>
                  <a:pt x="5716986" y="419171"/>
                  <a:pt x="5744773" y="437992"/>
                  <a:pt x="5762706" y="464891"/>
                </a:cubicBezTo>
                <a:cubicBezTo>
                  <a:pt x="5776072" y="484941"/>
                  <a:pt x="5762189" y="527627"/>
                  <a:pt x="5785566" y="533471"/>
                </a:cubicBezTo>
                <a:cubicBezTo>
                  <a:pt x="5837839" y="546539"/>
                  <a:pt x="5892246" y="518231"/>
                  <a:pt x="5945586" y="510611"/>
                </a:cubicBezTo>
                <a:cubicBezTo>
                  <a:pt x="5998926" y="518231"/>
                  <a:pt x="6055578" y="513460"/>
                  <a:pt x="6105606" y="533471"/>
                </a:cubicBezTo>
                <a:cubicBezTo>
                  <a:pt x="6211927" y="575999"/>
                  <a:pt x="6158146" y="685471"/>
                  <a:pt x="6265626" y="739211"/>
                </a:cubicBezTo>
                <a:cubicBezTo>
                  <a:pt x="6296106" y="754451"/>
                  <a:pt x="6325744" y="771507"/>
                  <a:pt x="6357066" y="784931"/>
                </a:cubicBezTo>
                <a:cubicBezTo>
                  <a:pt x="6430223" y="816284"/>
                  <a:pt x="6454074" y="809183"/>
                  <a:pt x="6539946" y="830651"/>
                </a:cubicBezTo>
                <a:cubicBezTo>
                  <a:pt x="6563323" y="836495"/>
                  <a:pt x="6585003" y="848284"/>
                  <a:pt x="6608526" y="853511"/>
                </a:cubicBezTo>
                <a:cubicBezTo>
                  <a:pt x="6653773" y="863566"/>
                  <a:pt x="6700439" y="866316"/>
                  <a:pt x="6745686" y="876371"/>
                </a:cubicBezTo>
                <a:cubicBezTo>
                  <a:pt x="6769209" y="881598"/>
                  <a:pt x="6790412" y="895823"/>
                  <a:pt x="6814266" y="899231"/>
                </a:cubicBezTo>
                <a:cubicBezTo>
                  <a:pt x="6897586" y="911134"/>
                  <a:pt x="6981906" y="914471"/>
                  <a:pt x="7065726" y="922091"/>
                </a:cubicBezTo>
                <a:cubicBezTo>
                  <a:pt x="7080663" y="944496"/>
                  <a:pt x="7191896" y="1116841"/>
                  <a:pt x="7225746" y="1150691"/>
                </a:cubicBezTo>
                <a:cubicBezTo>
                  <a:pt x="7245173" y="1170118"/>
                  <a:pt x="7273220" y="1178822"/>
                  <a:pt x="7294326" y="1196411"/>
                </a:cubicBezTo>
                <a:cubicBezTo>
                  <a:pt x="7319162" y="1217107"/>
                  <a:pt x="7340046" y="1242131"/>
                  <a:pt x="7362906" y="1264991"/>
                </a:cubicBezTo>
                <a:cubicBezTo>
                  <a:pt x="7370526" y="1287851"/>
                  <a:pt x="7370713" y="1314755"/>
                  <a:pt x="7385766" y="1333571"/>
                </a:cubicBezTo>
                <a:cubicBezTo>
                  <a:pt x="7443190" y="1405352"/>
                  <a:pt x="7566328" y="1393810"/>
                  <a:pt x="7637226" y="1402151"/>
                </a:cubicBezTo>
                <a:lnTo>
                  <a:pt x="7842966" y="1425011"/>
                </a:lnTo>
                <a:cubicBezTo>
                  <a:pt x="7873446" y="1470731"/>
                  <a:pt x="7917030" y="1510042"/>
                  <a:pt x="7934406" y="1562171"/>
                </a:cubicBezTo>
                <a:cubicBezTo>
                  <a:pt x="7942026" y="1585031"/>
                  <a:pt x="7940227" y="1613712"/>
                  <a:pt x="7957266" y="1630751"/>
                </a:cubicBezTo>
                <a:cubicBezTo>
                  <a:pt x="7996121" y="1669606"/>
                  <a:pt x="8042297" y="1704815"/>
                  <a:pt x="8094426" y="1722191"/>
                </a:cubicBezTo>
                <a:lnTo>
                  <a:pt x="8300166" y="1790771"/>
                </a:lnTo>
                <a:lnTo>
                  <a:pt x="8368746" y="1813631"/>
                </a:lnTo>
                <a:lnTo>
                  <a:pt x="8437326" y="1836491"/>
                </a:lnTo>
                <a:lnTo>
                  <a:pt x="8483046" y="2019371"/>
                </a:lnTo>
                <a:cubicBezTo>
                  <a:pt x="8490666" y="2049851"/>
                  <a:pt x="8495971" y="2081005"/>
                  <a:pt x="8505906" y="2110811"/>
                </a:cubicBezTo>
                <a:cubicBezTo>
                  <a:pt x="8513526" y="2133671"/>
                  <a:pt x="8522146" y="2156222"/>
                  <a:pt x="8528766" y="2179391"/>
                </a:cubicBezTo>
                <a:cubicBezTo>
                  <a:pt x="8537397" y="2209600"/>
                  <a:pt x="8531999" y="2246298"/>
                  <a:pt x="8551626" y="2270831"/>
                </a:cubicBezTo>
                <a:cubicBezTo>
                  <a:pt x="8566679" y="2289647"/>
                  <a:pt x="8597037" y="2287071"/>
                  <a:pt x="8620206" y="2293691"/>
                </a:cubicBezTo>
                <a:cubicBezTo>
                  <a:pt x="8650415" y="2302322"/>
                  <a:pt x="8681166" y="2308931"/>
                  <a:pt x="8711646" y="2316551"/>
                </a:cubicBezTo>
                <a:cubicBezTo>
                  <a:pt x="8762987" y="2350778"/>
                  <a:pt x="8843104" y="2421566"/>
                  <a:pt x="8917386" y="2430851"/>
                </a:cubicBezTo>
                <a:cubicBezTo>
                  <a:pt x="9015971" y="2443174"/>
                  <a:pt x="9115506" y="2446091"/>
                  <a:pt x="9214566" y="2453711"/>
                </a:cubicBezTo>
                <a:cubicBezTo>
                  <a:pt x="9417880" y="2580782"/>
                  <a:pt x="9329248" y="2545278"/>
                  <a:pt x="9466026" y="2590871"/>
                </a:cubicBezTo>
                <a:cubicBezTo>
                  <a:pt x="9595566" y="2583251"/>
                  <a:pt x="9727844" y="2595577"/>
                  <a:pt x="9854646" y="2568011"/>
                </a:cubicBezTo>
                <a:cubicBezTo>
                  <a:pt x="9908340" y="2556338"/>
                  <a:pt x="9947847" y="2509540"/>
                  <a:pt x="9991806" y="2476571"/>
                </a:cubicBezTo>
                <a:cubicBezTo>
                  <a:pt x="10105225" y="2391506"/>
                  <a:pt x="10051545" y="2429125"/>
                  <a:pt x="10151826" y="2362271"/>
                </a:cubicBezTo>
                <a:cubicBezTo>
                  <a:pt x="10167066" y="2339411"/>
                  <a:pt x="10178119" y="2313118"/>
                  <a:pt x="10197546" y="2293691"/>
                </a:cubicBezTo>
                <a:cubicBezTo>
                  <a:pt x="10241861" y="2249376"/>
                  <a:pt x="10278928" y="2243704"/>
                  <a:pt x="10334706" y="2225111"/>
                </a:cubicBezTo>
                <a:cubicBezTo>
                  <a:pt x="10349946" y="2247971"/>
                  <a:pt x="10364457" y="2271334"/>
                  <a:pt x="10380426" y="2293691"/>
                </a:cubicBezTo>
                <a:cubicBezTo>
                  <a:pt x="10402571" y="2324694"/>
                  <a:pt x="10430103" y="2352051"/>
                  <a:pt x="10449006" y="2385131"/>
                </a:cubicBezTo>
                <a:cubicBezTo>
                  <a:pt x="10460961" y="2406053"/>
                  <a:pt x="10464246" y="2430851"/>
                  <a:pt x="10471866" y="2453711"/>
                </a:cubicBezTo>
                <a:cubicBezTo>
                  <a:pt x="10367963" y="2505663"/>
                  <a:pt x="10382878" y="2501369"/>
                  <a:pt x="10266126" y="2545151"/>
                </a:cubicBezTo>
                <a:cubicBezTo>
                  <a:pt x="10243564" y="2553612"/>
                  <a:pt x="10219099" y="2557235"/>
                  <a:pt x="10197546" y="2568011"/>
                </a:cubicBezTo>
                <a:cubicBezTo>
                  <a:pt x="10172972" y="2580298"/>
                  <a:pt x="10151826" y="2598491"/>
                  <a:pt x="10128966" y="2613731"/>
                </a:cubicBezTo>
                <a:cubicBezTo>
                  <a:pt x="10113726" y="2636591"/>
                  <a:pt x="10100835" y="2661205"/>
                  <a:pt x="10083246" y="2682311"/>
                </a:cubicBezTo>
                <a:cubicBezTo>
                  <a:pt x="10062550" y="2707147"/>
                  <a:pt x="10032599" y="2723992"/>
                  <a:pt x="10014666" y="2750891"/>
                </a:cubicBezTo>
                <a:cubicBezTo>
                  <a:pt x="9988935" y="2789487"/>
                  <a:pt x="9973095" y="2937960"/>
                  <a:pt x="9968946" y="2956631"/>
                </a:cubicBezTo>
                <a:cubicBezTo>
                  <a:pt x="9963719" y="2980154"/>
                  <a:pt x="9961139" y="3006395"/>
                  <a:pt x="9946086" y="3025211"/>
                </a:cubicBezTo>
                <a:cubicBezTo>
                  <a:pt x="9928923" y="3046665"/>
                  <a:pt x="9900366" y="3055691"/>
                  <a:pt x="9877506" y="3070931"/>
                </a:cubicBezTo>
                <a:cubicBezTo>
                  <a:pt x="9869886" y="3093791"/>
                  <a:pt x="9870072" y="3121000"/>
                  <a:pt x="9854646" y="3139511"/>
                </a:cubicBezTo>
                <a:cubicBezTo>
                  <a:pt x="9830255" y="3168780"/>
                  <a:pt x="9795515" y="3187898"/>
                  <a:pt x="9763206" y="3208091"/>
                </a:cubicBezTo>
                <a:cubicBezTo>
                  <a:pt x="9711871" y="3240175"/>
                  <a:pt x="9660496" y="3260297"/>
                  <a:pt x="9603186" y="3276671"/>
                </a:cubicBezTo>
                <a:cubicBezTo>
                  <a:pt x="9572977" y="3285302"/>
                  <a:pt x="9541955" y="3290900"/>
                  <a:pt x="9511746" y="3299531"/>
                </a:cubicBezTo>
                <a:cubicBezTo>
                  <a:pt x="9488577" y="3306151"/>
                  <a:pt x="9464230" y="3310689"/>
                  <a:pt x="9443166" y="3322391"/>
                </a:cubicBezTo>
                <a:cubicBezTo>
                  <a:pt x="9395132" y="3349076"/>
                  <a:pt x="9306006" y="3413831"/>
                  <a:pt x="9306006" y="3413831"/>
                </a:cubicBezTo>
                <a:cubicBezTo>
                  <a:pt x="9298386" y="3436691"/>
                  <a:pt x="9286554" y="3458557"/>
                  <a:pt x="9283146" y="3482411"/>
                </a:cubicBezTo>
                <a:cubicBezTo>
                  <a:pt x="9271243" y="3565731"/>
                  <a:pt x="9285038" y="3653427"/>
                  <a:pt x="9260286" y="3733871"/>
                </a:cubicBezTo>
                <a:cubicBezTo>
                  <a:pt x="9252206" y="3760130"/>
                  <a:pt x="9216959" y="3768768"/>
                  <a:pt x="9191706" y="3779591"/>
                </a:cubicBezTo>
                <a:cubicBezTo>
                  <a:pt x="9162828" y="3791967"/>
                  <a:pt x="9130475" y="3793820"/>
                  <a:pt x="9100266" y="3802451"/>
                </a:cubicBezTo>
                <a:cubicBezTo>
                  <a:pt x="9077097" y="3809071"/>
                  <a:pt x="9054546" y="3817691"/>
                  <a:pt x="9031686" y="3825311"/>
                </a:cubicBezTo>
                <a:cubicBezTo>
                  <a:pt x="8910966" y="3818210"/>
                  <a:pt x="8688508" y="3870753"/>
                  <a:pt x="8574486" y="3756731"/>
                </a:cubicBezTo>
                <a:cubicBezTo>
                  <a:pt x="8555059" y="3737304"/>
                  <a:pt x="8544006" y="3711011"/>
                  <a:pt x="8528766" y="3688151"/>
                </a:cubicBezTo>
                <a:cubicBezTo>
                  <a:pt x="8483046" y="3695771"/>
                  <a:pt x="8436853" y="3700956"/>
                  <a:pt x="8391606" y="3711011"/>
                </a:cubicBezTo>
                <a:cubicBezTo>
                  <a:pt x="8368083" y="3716238"/>
                  <a:pt x="8346195" y="3727251"/>
                  <a:pt x="8323026" y="3733871"/>
                </a:cubicBezTo>
                <a:cubicBezTo>
                  <a:pt x="8292817" y="3742502"/>
                  <a:pt x="8262066" y="3749111"/>
                  <a:pt x="8231586" y="3756731"/>
                </a:cubicBezTo>
                <a:cubicBezTo>
                  <a:pt x="8208726" y="3779591"/>
                  <a:pt x="8178706" y="3797050"/>
                  <a:pt x="8163006" y="3825311"/>
                </a:cubicBezTo>
                <a:cubicBezTo>
                  <a:pt x="8139601" y="3867439"/>
                  <a:pt x="8117286" y="3962471"/>
                  <a:pt x="8117286" y="3962471"/>
                </a:cubicBezTo>
                <a:cubicBezTo>
                  <a:pt x="8124906" y="4038671"/>
                  <a:pt x="8108457" y="4121355"/>
                  <a:pt x="8140146" y="4191071"/>
                </a:cubicBezTo>
                <a:cubicBezTo>
                  <a:pt x="8153147" y="4219673"/>
                  <a:pt x="8202708" y="4201555"/>
                  <a:pt x="8231586" y="4213931"/>
                </a:cubicBezTo>
                <a:cubicBezTo>
                  <a:pt x="8301698" y="4243979"/>
                  <a:pt x="8310589" y="4279767"/>
                  <a:pt x="8368746" y="4328231"/>
                </a:cubicBezTo>
                <a:cubicBezTo>
                  <a:pt x="8389852" y="4345820"/>
                  <a:pt x="8414466" y="4358711"/>
                  <a:pt x="8437326" y="4373951"/>
                </a:cubicBezTo>
                <a:cubicBezTo>
                  <a:pt x="8469128" y="4421654"/>
                  <a:pt x="8515170" y="4493464"/>
                  <a:pt x="8551626" y="4533971"/>
                </a:cubicBezTo>
                <a:cubicBezTo>
                  <a:pt x="8594880" y="4582031"/>
                  <a:pt x="8643066" y="4625411"/>
                  <a:pt x="8688786" y="4671131"/>
                </a:cubicBezTo>
                <a:cubicBezTo>
                  <a:pt x="8711646" y="4693991"/>
                  <a:pt x="8739433" y="4712812"/>
                  <a:pt x="8757366" y="4739711"/>
                </a:cubicBezTo>
                <a:lnTo>
                  <a:pt x="8848806" y="4876871"/>
                </a:lnTo>
                <a:cubicBezTo>
                  <a:pt x="8833566" y="4945451"/>
                  <a:pt x="8820125" y="5014456"/>
                  <a:pt x="8803086" y="5082611"/>
                </a:cubicBezTo>
                <a:cubicBezTo>
                  <a:pt x="8797242" y="5105988"/>
                  <a:pt x="8794232" y="5131583"/>
                  <a:pt x="8780226" y="5151191"/>
                </a:cubicBezTo>
                <a:cubicBezTo>
                  <a:pt x="8755172" y="5186267"/>
                  <a:pt x="8721514" y="5214578"/>
                  <a:pt x="8688786" y="5242631"/>
                </a:cubicBezTo>
                <a:cubicBezTo>
                  <a:pt x="8667926" y="5260511"/>
                  <a:pt x="8643066" y="5273111"/>
                  <a:pt x="8620206" y="5288351"/>
                </a:cubicBezTo>
                <a:cubicBezTo>
                  <a:pt x="8604966" y="5318831"/>
                  <a:pt x="8594933" y="5352529"/>
                  <a:pt x="8574486" y="5379791"/>
                </a:cubicBezTo>
                <a:cubicBezTo>
                  <a:pt x="8540739" y="5424787"/>
                  <a:pt x="8469757" y="5489306"/>
                  <a:pt x="8414466" y="5516951"/>
                </a:cubicBezTo>
                <a:cubicBezTo>
                  <a:pt x="8392913" y="5527727"/>
                  <a:pt x="8367439" y="5529035"/>
                  <a:pt x="8345886" y="5539811"/>
                </a:cubicBezTo>
                <a:cubicBezTo>
                  <a:pt x="8168627" y="5628441"/>
                  <a:pt x="8381104" y="5550932"/>
                  <a:pt x="8208726" y="5608391"/>
                </a:cubicBezTo>
                <a:cubicBezTo>
                  <a:pt x="8178246" y="5631251"/>
                  <a:pt x="8148289" y="5654826"/>
                  <a:pt x="8117286" y="5676971"/>
                </a:cubicBezTo>
                <a:cubicBezTo>
                  <a:pt x="8094929" y="5692940"/>
                  <a:pt x="8068133" y="5703264"/>
                  <a:pt x="8048706" y="5722691"/>
                </a:cubicBezTo>
                <a:cubicBezTo>
                  <a:pt x="7858651" y="5912746"/>
                  <a:pt x="8043728" y="5779349"/>
                  <a:pt x="7888686" y="5882711"/>
                </a:cubicBezTo>
                <a:cubicBezTo>
                  <a:pt x="7881066" y="5905571"/>
                  <a:pt x="7880879" y="5932475"/>
                  <a:pt x="7865826" y="5951291"/>
                </a:cubicBezTo>
                <a:cubicBezTo>
                  <a:pt x="7848663" y="5972745"/>
                  <a:pt x="7805934" y="5970947"/>
                  <a:pt x="7797246" y="5997011"/>
                </a:cubicBezTo>
                <a:cubicBezTo>
                  <a:pt x="7773029" y="6069661"/>
                  <a:pt x="7783334" y="6149555"/>
                  <a:pt x="7774386" y="6225611"/>
                </a:cubicBezTo>
                <a:cubicBezTo>
                  <a:pt x="7768090" y="6279123"/>
                  <a:pt x="7763642" y="6333129"/>
                  <a:pt x="7751526" y="6385631"/>
                </a:cubicBezTo>
                <a:cubicBezTo>
                  <a:pt x="7740689" y="6432590"/>
                  <a:pt x="7721046" y="6477071"/>
                  <a:pt x="7705806" y="6522791"/>
                </a:cubicBezTo>
                <a:lnTo>
                  <a:pt x="7682946" y="6591371"/>
                </a:lnTo>
                <a:cubicBezTo>
                  <a:pt x="7675326" y="6667571"/>
                  <a:pt x="7690781" y="6749812"/>
                  <a:pt x="7660086" y="6819971"/>
                </a:cubicBezTo>
                <a:cubicBezTo>
                  <a:pt x="7634170" y="6879208"/>
                  <a:pt x="7568646" y="6911411"/>
                  <a:pt x="7522926" y="6957131"/>
                </a:cubicBezTo>
                <a:cubicBezTo>
                  <a:pt x="7427405" y="7052652"/>
                  <a:pt x="7473743" y="6999848"/>
                  <a:pt x="7385766" y="7117151"/>
                </a:cubicBezTo>
                <a:cubicBezTo>
                  <a:pt x="7345592" y="7237673"/>
                  <a:pt x="7389458" y="7140153"/>
                  <a:pt x="7294326" y="7254311"/>
                </a:cubicBezTo>
                <a:cubicBezTo>
                  <a:pt x="7245087" y="7313397"/>
                  <a:pt x="7248657" y="7322738"/>
                  <a:pt x="7225746" y="7391471"/>
                </a:cubicBezTo>
                <a:cubicBezTo>
                  <a:pt x="7240986" y="7467671"/>
                  <a:pt x="7261827" y="7542962"/>
                  <a:pt x="7271466" y="7620071"/>
                </a:cubicBezTo>
                <a:cubicBezTo>
                  <a:pt x="7279086" y="7681031"/>
                  <a:pt x="7281454" y="7742880"/>
                  <a:pt x="7294326" y="7802951"/>
                </a:cubicBezTo>
                <a:cubicBezTo>
                  <a:pt x="7304424" y="7850074"/>
                  <a:pt x="7305968" y="7906033"/>
                  <a:pt x="7340046" y="7940111"/>
                </a:cubicBezTo>
                <a:cubicBezTo>
                  <a:pt x="7428053" y="8028118"/>
                  <a:pt x="7381727" y="7990758"/>
                  <a:pt x="7477206" y="8054411"/>
                </a:cubicBezTo>
                <a:lnTo>
                  <a:pt x="7568646" y="8191571"/>
                </a:lnTo>
                <a:cubicBezTo>
                  <a:pt x="7583886" y="8214431"/>
                  <a:pt x="7605678" y="8234087"/>
                  <a:pt x="7614366" y="8260151"/>
                </a:cubicBezTo>
                <a:cubicBezTo>
                  <a:pt x="7647161" y="8358537"/>
                  <a:pt x="7631382" y="8305354"/>
                  <a:pt x="7660086" y="8420171"/>
                </a:cubicBezTo>
                <a:cubicBezTo>
                  <a:pt x="7639171" y="8451543"/>
                  <a:pt x="7583503" y="8544759"/>
                  <a:pt x="7545786" y="8557331"/>
                </a:cubicBezTo>
                <a:lnTo>
                  <a:pt x="7477206" y="8534471"/>
                </a:lnTo>
                <a:cubicBezTo>
                  <a:pt x="7414153" y="8450401"/>
                  <a:pt x="7400053" y="8422619"/>
                  <a:pt x="7317186" y="8351591"/>
                </a:cubicBezTo>
                <a:cubicBezTo>
                  <a:pt x="7296326" y="8333711"/>
                  <a:pt x="7269712" y="8323460"/>
                  <a:pt x="7248606" y="8305871"/>
                </a:cubicBezTo>
                <a:cubicBezTo>
                  <a:pt x="7072591" y="8159192"/>
                  <a:pt x="7281717" y="8305085"/>
                  <a:pt x="7111446" y="8191571"/>
                </a:cubicBezTo>
                <a:cubicBezTo>
                  <a:pt x="7009195" y="8038195"/>
                  <a:pt x="7129648" y="8188466"/>
                  <a:pt x="6997146" y="8100131"/>
                </a:cubicBezTo>
                <a:cubicBezTo>
                  <a:pt x="6825908" y="7985973"/>
                  <a:pt x="7023052" y="8063046"/>
                  <a:pt x="6859986" y="8008691"/>
                </a:cubicBezTo>
                <a:cubicBezTo>
                  <a:pt x="6781420" y="8024404"/>
                  <a:pt x="6729574" y="8032889"/>
                  <a:pt x="6654246" y="8054411"/>
                </a:cubicBezTo>
                <a:cubicBezTo>
                  <a:pt x="6631077" y="8061031"/>
                  <a:pt x="6607219" y="8066495"/>
                  <a:pt x="6585666" y="8077271"/>
                </a:cubicBezTo>
                <a:cubicBezTo>
                  <a:pt x="6561092" y="8089558"/>
                  <a:pt x="6539946" y="8107751"/>
                  <a:pt x="6517086" y="8122991"/>
                </a:cubicBezTo>
                <a:cubicBezTo>
                  <a:pt x="6494226" y="8107751"/>
                  <a:pt x="6469612" y="8094860"/>
                  <a:pt x="6448506" y="8077271"/>
                </a:cubicBezTo>
                <a:cubicBezTo>
                  <a:pt x="6423670" y="8056575"/>
                  <a:pt x="6411627" y="8015031"/>
                  <a:pt x="6379926" y="8008691"/>
                </a:cubicBezTo>
                <a:cubicBezTo>
                  <a:pt x="6327091" y="7998124"/>
                  <a:pt x="6273246" y="8023931"/>
                  <a:pt x="6219906" y="8031551"/>
                </a:cubicBezTo>
                <a:cubicBezTo>
                  <a:pt x="6088561" y="8119114"/>
                  <a:pt x="6170753" y="8057844"/>
                  <a:pt x="5991306" y="8237291"/>
                </a:cubicBezTo>
                <a:cubicBezTo>
                  <a:pt x="5968446" y="8260151"/>
                  <a:pt x="5948589" y="8286474"/>
                  <a:pt x="5922726" y="8305871"/>
                </a:cubicBezTo>
                <a:cubicBezTo>
                  <a:pt x="5805423" y="8393848"/>
                  <a:pt x="5858227" y="8347510"/>
                  <a:pt x="5762706" y="8443031"/>
                </a:cubicBezTo>
                <a:cubicBezTo>
                  <a:pt x="5724606" y="8427791"/>
                  <a:pt x="5679930" y="8423581"/>
                  <a:pt x="5648406" y="8397311"/>
                </a:cubicBezTo>
                <a:cubicBezTo>
                  <a:pt x="5629895" y="8381885"/>
                  <a:pt x="5636322" y="8350284"/>
                  <a:pt x="5625546" y="8328731"/>
                </a:cubicBezTo>
                <a:cubicBezTo>
                  <a:pt x="5613259" y="8304157"/>
                  <a:pt x="5590984" y="8285257"/>
                  <a:pt x="5579826" y="8260151"/>
                </a:cubicBezTo>
                <a:cubicBezTo>
                  <a:pt x="5499646" y="8079745"/>
                  <a:pt x="5588898" y="8159519"/>
                  <a:pt x="5465526" y="8077271"/>
                </a:cubicBezTo>
                <a:cubicBezTo>
                  <a:pt x="5415650" y="7927642"/>
                  <a:pt x="4819601" y="7711460"/>
                  <a:pt x="4424260" y="7727796"/>
                </a:cubicBezTo>
                <a:cubicBezTo>
                  <a:pt x="4028919" y="7744132"/>
                  <a:pt x="3467234" y="8164235"/>
                  <a:pt x="3093482" y="8175289"/>
                </a:cubicBezTo>
                <a:cubicBezTo>
                  <a:pt x="2719730" y="8186343"/>
                  <a:pt x="2460262" y="7875342"/>
                  <a:pt x="2181747" y="7794121"/>
                </a:cubicBezTo>
                <a:cubicBezTo>
                  <a:pt x="1903233" y="7712900"/>
                  <a:pt x="1675512" y="7723348"/>
                  <a:pt x="1422395" y="7687962"/>
                </a:cubicBezTo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7" name="Freeform 16"/>
          <p:cNvSpPr/>
          <p:nvPr/>
        </p:nvSpPr>
        <p:spPr bwMode="auto">
          <a:xfrm>
            <a:off x="2427514" y="1034143"/>
            <a:ext cx="827315" cy="936171"/>
          </a:xfrm>
          <a:custGeom>
            <a:avLst/>
            <a:gdLst>
              <a:gd name="connsiteX0" fmla="*/ 10886 w 827315"/>
              <a:gd name="connsiteY0" fmla="*/ 163286 h 936171"/>
              <a:gd name="connsiteX1" fmla="*/ 10886 w 827315"/>
              <a:gd name="connsiteY1" fmla="*/ 163286 h 936171"/>
              <a:gd name="connsiteX2" fmla="*/ 97972 w 827315"/>
              <a:gd name="connsiteY2" fmla="*/ 195943 h 936171"/>
              <a:gd name="connsiteX3" fmla="*/ 163286 w 827315"/>
              <a:gd name="connsiteY3" fmla="*/ 217714 h 936171"/>
              <a:gd name="connsiteX4" fmla="*/ 239486 w 827315"/>
              <a:gd name="connsiteY4" fmla="*/ 206828 h 936171"/>
              <a:gd name="connsiteX5" fmla="*/ 261257 w 827315"/>
              <a:gd name="connsiteY5" fmla="*/ 141514 h 936171"/>
              <a:gd name="connsiteX6" fmla="*/ 272143 w 827315"/>
              <a:gd name="connsiteY6" fmla="*/ 108857 h 936171"/>
              <a:gd name="connsiteX7" fmla="*/ 283029 w 827315"/>
              <a:gd name="connsiteY7" fmla="*/ 76200 h 936171"/>
              <a:gd name="connsiteX8" fmla="*/ 326572 w 827315"/>
              <a:gd name="connsiteY8" fmla="*/ 32657 h 936171"/>
              <a:gd name="connsiteX9" fmla="*/ 337457 w 827315"/>
              <a:gd name="connsiteY9" fmla="*/ 0 h 936171"/>
              <a:gd name="connsiteX10" fmla="*/ 348343 w 827315"/>
              <a:gd name="connsiteY10" fmla="*/ 32657 h 936171"/>
              <a:gd name="connsiteX11" fmla="*/ 391886 w 827315"/>
              <a:gd name="connsiteY11" fmla="*/ 97971 h 936171"/>
              <a:gd name="connsiteX12" fmla="*/ 413657 w 827315"/>
              <a:gd name="connsiteY12" fmla="*/ 130628 h 936171"/>
              <a:gd name="connsiteX13" fmla="*/ 446315 w 827315"/>
              <a:gd name="connsiteY13" fmla="*/ 141514 h 936171"/>
              <a:gd name="connsiteX14" fmla="*/ 468086 w 827315"/>
              <a:gd name="connsiteY14" fmla="*/ 163286 h 936171"/>
              <a:gd name="connsiteX15" fmla="*/ 500743 w 827315"/>
              <a:gd name="connsiteY15" fmla="*/ 185057 h 936171"/>
              <a:gd name="connsiteX16" fmla="*/ 511629 w 827315"/>
              <a:gd name="connsiteY16" fmla="*/ 217714 h 936171"/>
              <a:gd name="connsiteX17" fmla="*/ 587829 w 827315"/>
              <a:gd name="connsiteY17" fmla="*/ 206828 h 936171"/>
              <a:gd name="connsiteX18" fmla="*/ 685800 w 827315"/>
              <a:gd name="connsiteY18" fmla="*/ 217714 h 936171"/>
              <a:gd name="connsiteX19" fmla="*/ 827315 w 827315"/>
              <a:gd name="connsiteY19" fmla="*/ 228600 h 936171"/>
              <a:gd name="connsiteX20" fmla="*/ 783772 w 827315"/>
              <a:gd name="connsiteY20" fmla="*/ 239486 h 936171"/>
              <a:gd name="connsiteX21" fmla="*/ 762000 w 827315"/>
              <a:gd name="connsiteY21" fmla="*/ 261257 h 936171"/>
              <a:gd name="connsiteX22" fmla="*/ 696686 w 827315"/>
              <a:gd name="connsiteY22" fmla="*/ 283028 h 936171"/>
              <a:gd name="connsiteX23" fmla="*/ 631372 w 827315"/>
              <a:gd name="connsiteY23" fmla="*/ 337457 h 936171"/>
              <a:gd name="connsiteX24" fmla="*/ 598715 w 827315"/>
              <a:gd name="connsiteY24" fmla="*/ 359228 h 936171"/>
              <a:gd name="connsiteX25" fmla="*/ 587829 w 827315"/>
              <a:gd name="connsiteY25" fmla="*/ 500743 h 936171"/>
              <a:gd name="connsiteX26" fmla="*/ 598715 w 827315"/>
              <a:gd name="connsiteY26" fmla="*/ 533400 h 936171"/>
              <a:gd name="connsiteX27" fmla="*/ 664029 w 827315"/>
              <a:gd name="connsiteY27" fmla="*/ 555171 h 936171"/>
              <a:gd name="connsiteX28" fmla="*/ 718457 w 827315"/>
              <a:gd name="connsiteY28" fmla="*/ 609600 h 936171"/>
              <a:gd name="connsiteX29" fmla="*/ 707572 w 827315"/>
              <a:gd name="connsiteY29" fmla="*/ 642257 h 936171"/>
              <a:gd name="connsiteX30" fmla="*/ 653143 w 827315"/>
              <a:gd name="connsiteY30" fmla="*/ 696686 h 936171"/>
              <a:gd name="connsiteX31" fmla="*/ 587829 w 827315"/>
              <a:gd name="connsiteY31" fmla="*/ 751114 h 936171"/>
              <a:gd name="connsiteX32" fmla="*/ 446315 w 827315"/>
              <a:gd name="connsiteY32" fmla="*/ 772886 h 936171"/>
              <a:gd name="connsiteX33" fmla="*/ 391886 w 827315"/>
              <a:gd name="connsiteY33" fmla="*/ 816428 h 936171"/>
              <a:gd name="connsiteX34" fmla="*/ 370115 w 827315"/>
              <a:gd name="connsiteY34" fmla="*/ 838200 h 936171"/>
              <a:gd name="connsiteX35" fmla="*/ 337457 w 827315"/>
              <a:gd name="connsiteY35" fmla="*/ 859971 h 936171"/>
              <a:gd name="connsiteX36" fmla="*/ 293915 w 827315"/>
              <a:gd name="connsiteY36" fmla="*/ 914400 h 936171"/>
              <a:gd name="connsiteX37" fmla="*/ 272143 w 827315"/>
              <a:gd name="connsiteY37" fmla="*/ 936171 h 936171"/>
              <a:gd name="connsiteX38" fmla="*/ 239486 w 827315"/>
              <a:gd name="connsiteY38" fmla="*/ 859971 h 936171"/>
              <a:gd name="connsiteX39" fmla="*/ 206829 w 827315"/>
              <a:gd name="connsiteY39" fmla="*/ 794657 h 936171"/>
              <a:gd name="connsiteX40" fmla="*/ 217715 w 827315"/>
              <a:gd name="connsiteY40" fmla="*/ 707571 h 936171"/>
              <a:gd name="connsiteX41" fmla="*/ 239486 w 827315"/>
              <a:gd name="connsiteY41" fmla="*/ 674914 h 936171"/>
              <a:gd name="connsiteX42" fmla="*/ 217715 w 827315"/>
              <a:gd name="connsiteY42" fmla="*/ 642257 h 936171"/>
              <a:gd name="connsiteX43" fmla="*/ 0 w 827315"/>
              <a:gd name="connsiteY43" fmla="*/ 620486 h 936171"/>
              <a:gd name="connsiteX44" fmla="*/ 76200 w 827315"/>
              <a:gd name="connsiteY44" fmla="*/ 598714 h 936171"/>
              <a:gd name="connsiteX45" fmla="*/ 87086 w 827315"/>
              <a:gd name="connsiteY45" fmla="*/ 566057 h 936171"/>
              <a:gd name="connsiteX46" fmla="*/ 97972 w 827315"/>
              <a:gd name="connsiteY46" fmla="*/ 500743 h 936171"/>
              <a:gd name="connsiteX47" fmla="*/ 119743 w 827315"/>
              <a:gd name="connsiteY47" fmla="*/ 478971 h 936171"/>
              <a:gd name="connsiteX48" fmla="*/ 152400 w 827315"/>
              <a:gd name="connsiteY48" fmla="*/ 402771 h 936171"/>
              <a:gd name="connsiteX49" fmla="*/ 119743 w 827315"/>
              <a:gd name="connsiteY49" fmla="*/ 381000 h 936171"/>
              <a:gd name="connsiteX50" fmla="*/ 108857 w 827315"/>
              <a:gd name="connsiteY50" fmla="*/ 348343 h 936171"/>
              <a:gd name="connsiteX51" fmla="*/ 65315 w 827315"/>
              <a:gd name="connsiteY51" fmla="*/ 293914 h 936171"/>
              <a:gd name="connsiteX52" fmla="*/ 54429 w 827315"/>
              <a:gd name="connsiteY52" fmla="*/ 206828 h 936171"/>
              <a:gd name="connsiteX53" fmla="*/ 10886 w 827315"/>
              <a:gd name="connsiteY53" fmla="*/ 163286 h 93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27315" h="936171">
                <a:moveTo>
                  <a:pt x="10886" y="163286"/>
                </a:moveTo>
                <a:lnTo>
                  <a:pt x="10886" y="163286"/>
                </a:lnTo>
                <a:lnTo>
                  <a:pt x="97972" y="195943"/>
                </a:lnTo>
                <a:cubicBezTo>
                  <a:pt x="119584" y="203662"/>
                  <a:pt x="163286" y="217714"/>
                  <a:pt x="163286" y="217714"/>
                </a:cubicBezTo>
                <a:cubicBezTo>
                  <a:pt x="188686" y="214085"/>
                  <a:pt x="219233" y="222580"/>
                  <a:pt x="239486" y="206828"/>
                </a:cubicBezTo>
                <a:cubicBezTo>
                  <a:pt x="257601" y="192739"/>
                  <a:pt x="254000" y="163285"/>
                  <a:pt x="261257" y="141514"/>
                </a:cubicBezTo>
                <a:lnTo>
                  <a:pt x="272143" y="108857"/>
                </a:lnTo>
                <a:cubicBezTo>
                  <a:pt x="275772" y="97971"/>
                  <a:pt x="274915" y="84314"/>
                  <a:pt x="283029" y="76200"/>
                </a:cubicBezTo>
                <a:lnTo>
                  <a:pt x="326572" y="32657"/>
                </a:lnTo>
                <a:cubicBezTo>
                  <a:pt x="330200" y="21771"/>
                  <a:pt x="325983" y="0"/>
                  <a:pt x="337457" y="0"/>
                </a:cubicBezTo>
                <a:cubicBezTo>
                  <a:pt x="348932" y="0"/>
                  <a:pt x="342770" y="22626"/>
                  <a:pt x="348343" y="32657"/>
                </a:cubicBezTo>
                <a:cubicBezTo>
                  <a:pt x="361050" y="55530"/>
                  <a:pt x="377372" y="76200"/>
                  <a:pt x="391886" y="97971"/>
                </a:cubicBezTo>
                <a:cubicBezTo>
                  <a:pt x="399143" y="108857"/>
                  <a:pt x="401245" y="126491"/>
                  <a:pt x="413657" y="130628"/>
                </a:cubicBezTo>
                <a:lnTo>
                  <a:pt x="446315" y="141514"/>
                </a:lnTo>
                <a:cubicBezTo>
                  <a:pt x="453572" y="148771"/>
                  <a:pt x="460072" y="156875"/>
                  <a:pt x="468086" y="163286"/>
                </a:cubicBezTo>
                <a:cubicBezTo>
                  <a:pt x="478302" y="171459"/>
                  <a:pt x="492570" y="174841"/>
                  <a:pt x="500743" y="185057"/>
                </a:cubicBezTo>
                <a:cubicBezTo>
                  <a:pt x="507911" y="194017"/>
                  <a:pt x="508000" y="206828"/>
                  <a:pt x="511629" y="217714"/>
                </a:cubicBezTo>
                <a:cubicBezTo>
                  <a:pt x="537029" y="214085"/>
                  <a:pt x="562171" y="206828"/>
                  <a:pt x="587829" y="206828"/>
                </a:cubicBezTo>
                <a:cubicBezTo>
                  <a:pt x="620687" y="206828"/>
                  <a:pt x="653077" y="214739"/>
                  <a:pt x="685800" y="217714"/>
                </a:cubicBezTo>
                <a:cubicBezTo>
                  <a:pt x="732917" y="221997"/>
                  <a:pt x="780143" y="224971"/>
                  <a:pt x="827315" y="228600"/>
                </a:cubicBezTo>
                <a:cubicBezTo>
                  <a:pt x="812801" y="232229"/>
                  <a:pt x="797154" y="232795"/>
                  <a:pt x="783772" y="239486"/>
                </a:cubicBezTo>
                <a:cubicBezTo>
                  <a:pt x="774592" y="244076"/>
                  <a:pt x="771180" y="256667"/>
                  <a:pt x="762000" y="261257"/>
                </a:cubicBezTo>
                <a:cubicBezTo>
                  <a:pt x="741474" y="271520"/>
                  <a:pt x="696686" y="283028"/>
                  <a:pt x="696686" y="283028"/>
                </a:cubicBezTo>
                <a:cubicBezTo>
                  <a:pt x="615598" y="337088"/>
                  <a:pt x="715196" y="267604"/>
                  <a:pt x="631372" y="337457"/>
                </a:cubicBezTo>
                <a:cubicBezTo>
                  <a:pt x="621321" y="345832"/>
                  <a:pt x="609601" y="351971"/>
                  <a:pt x="598715" y="359228"/>
                </a:cubicBezTo>
                <a:cubicBezTo>
                  <a:pt x="571989" y="439404"/>
                  <a:pt x="570164" y="412423"/>
                  <a:pt x="587829" y="500743"/>
                </a:cubicBezTo>
                <a:cubicBezTo>
                  <a:pt x="590079" y="511995"/>
                  <a:pt x="589378" y="526731"/>
                  <a:pt x="598715" y="533400"/>
                </a:cubicBezTo>
                <a:cubicBezTo>
                  <a:pt x="617389" y="546739"/>
                  <a:pt x="664029" y="555171"/>
                  <a:pt x="664029" y="555171"/>
                </a:cubicBezTo>
                <a:cubicBezTo>
                  <a:pt x="683079" y="567871"/>
                  <a:pt x="713921" y="582386"/>
                  <a:pt x="718457" y="609600"/>
                </a:cubicBezTo>
                <a:cubicBezTo>
                  <a:pt x="720343" y="620918"/>
                  <a:pt x="714457" y="633077"/>
                  <a:pt x="707572" y="642257"/>
                </a:cubicBezTo>
                <a:cubicBezTo>
                  <a:pt x="692177" y="662784"/>
                  <a:pt x="671286" y="678543"/>
                  <a:pt x="653143" y="696686"/>
                </a:cubicBezTo>
                <a:cubicBezTo>
                  <a:pt x="637984" y="711845"/>
                  <a:pt x="610563" y="743536"/>
                  <a:pt x="587829" y="751114"/>
                </a:cubicBezTo>
                <a:cubicBezTo>
                  <a:pt x="576500" y="754890"/>
                  <a:pt x="452187" y="772047"/>
                  <a:pt x="446315" y="772886"/>
                </a:cubicBezTo>
                <a:cubicBezTo>
                  <a:pt x="393737" y="825461"/>
                  <a:pt x="460559" y="761489"/>
                  <a:pt x="391886" y="816428"/>
                </a:cubicBezTo>
                <a:cubicBezTo>
                  <a:pt x="383872" y="822839"/>
                  <a:pt x="378129" y="831789"/>
                  <a:pt x="370115" y="838200"/>
                </a:cubicBezTo>
                <a:cubicBezTo>
                  <a:pt x="359899" y="846373"/>
                  <a:pt x="347673" y="851798"/>
                  <a:pt x="337457" y="859971"/>
                </a:cubicBezTo>
                <a:cubicBezTo>
                  <a:pt x="308255" y="883333"/>
                  <a:pt x="319059" y="882970"/>
                  <a:pt x="293915" y="914400"/>
                </a:cubicBezTo>
                <a:cubicBezTo>
                  <a:pt x="287504" y="922414"/>
                  <a:pt x="279400" y="928914"/>
                  <a:pt x="272143" y="936171"/>
                </a:cubicBezTo>
                <a:cubicBezTo>
                  <a:pt x="249487" y="845550"/>
                  <a:pt x="277073" y="935146"/>
                  <a:pt x="239486" y="859971"/>
                </a:cubicBezTo>
                <a:cubicBezTo>
                  <a:pt x="194418" y="769834"/>
                  <a:pt x="269221" y="888247"/>
                  <a:pt x="206829" y="794657"/>
                </a:cubicBezTo>
                <a:cubicBezTo>
                  <a:pt x="210458" y="765628"/>
                  <a:pt x="210018" y="735795"/>
                  <a:pt x="217715" y="707571"/>
                </a:cubicBezTo>
                <a:cubicBezTo>
                  <a:pt x="221157" y="694949"/>
                  <a:pt x="239486" y="687997"/>
                  <a:pt x="239486" y="674914"/>
                </a:cubicBezTo>
                <a:cubicBezTo>
                  <a:pt x="239486" y="661831"/>
                  <a:pt x="230473" y="645156"/>
                  <a:pt x="217715" y="642257"/>
                </a:cubicBezTo>
                <a:cubicBezTo>
                  <a:pt x="146595" y="626094"/>
                  <a:pt x="0" y="620486"/>
                  <a:pt x="0" y="620486"/>
                </a:cubicBezTo>
                <a:cubicBezTo>
                  <a:pt x="377" y="620392"/>
                  <a:pt x="70994" y="603920"/>
                  <a:pt x="76200" y="598714"/>
                </a:cubicBezTo>
                <a:cubicBezTo>
                  <a:pt x="84314" y="590600"/>
                  <a:pt x="84597" y="577258"/>
                  <a:pt x="87086" y="566057"/>
                </a:cubicBezTo>
                <a:cubicBezTo>
                  <a:pt x="91874" y="544511"/>
                  <a:pt x="90222" y="521409"/>
                  <a:pt x="97972" y="500743"/>
                </a:cubicBezTo>
                <a:cubicBezTo>
                  <a:pt x="101576" y="491133"/>
                  <a:pt x="114050" y="487511"/>
                  <a:pt x="119743" y="478971"/>
                </a:cubicBezTo>
                <a:cubicBezTo>
                  <a:pt x="137681" y="452064"/>
                  <a:pt x="142723" y="431803"/>
                  <a:pt x="152400" y="402771"/>
                </a:cubicBezTo>
                <a:cubicBezTo>
                  <a:pt x="141514" y="395514"/>
                  <a:pt x="127916" y="391216"/>
                  <a:pt x="119743" y="381000"/>
                </a:cubicBezTo>
                <a:cubicBezTo>
                  <a:pt x="112575" y="372040"/>
                  <a:pt x="113989" y="358606"/>
                  <a:pt x="108857" y="348343"/>
                </a:cubicBezTo>
                <a:cubicBezTo>
                  <a:pt x="95125" y="320879"/>
                  <a:pt x="85564" y="314164"/>
                  <a:pt x="65315" y="293914"/>
                </a:cubicBezTo>
                <a:cubicBezTo>
                  <a:pt x="61686" y="264885"/>
                  <a:pt x="59662" y="235611"/>
                  <a:pt x="54429" y="206828"/>
                </a:cubicBezTo>
                <a:cubicBezTo>
                  <a:pt x="38953" y="121712"/>
                  <a:pt x="43543" y="234584"/>
                  <a:pt x="10886" y="163286"/>
                </a:cubicBezTo>
                <a:close/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Freeform 14"/>
          <p:cNvSpPr/>
          <p:nvPr/>
        </p:nvSpPr>
        <p:spPr bwMode="auto">
          <a:xfrm>
            <a:off x="2383972" y="3124200"/>
            <a:ext cx="1654628" cy="2057400"/>
          </a:xfrm>
          <a:custGeom>
            <a:avLst/>
            <a:gdLst>
              <a:gd name="connsiteX0" fmla="*/ 0 w 1589314"/>
              <a:gd name="connsiteY0" fmla="*/ 1981200 h 1981200"/>
              <a:gd name="connsiteX1" fmla="*/ 10885 w 1589314"/>
              <a:gd name="connsiteY1" fmla="*/ 1926771 h 1981200"/>
              <a:gd name="connsiteX2" fmla="*/ 21771 w 1589314"/>
              <a:gd name="connsiteY2" fmla="*/ 1817914 h 1981200"/>
              <a:gd name="connsiteX3" fmla="*/ 43543 w 1589314"/>
              <a:gd name="connsiteY3" fmla="*/ 1752600 h 1981200"/>
              <a:gd name="connsiteX4" fmla="*/ 76200 w 1589314"/>
              <a:gd name="connsiteY4" fmla="*/ 1730829 h 1981200"/>
              <a:gd name="connsiteX5" fmla="*/ 108857 w 1589314"/>
              <a:gd name="connsiteY5" fmla="*/ 1676400 h 1981200"/>
              <a:gd name="connsiteX6" fmla="*/ 141514 w 1589314"/>
              <a:gd name="connsiteY6" fmla="*/ 1621971 h 1981200"/>
              <a:gd name="connsiteX7" fmla="*/ 185057 w 1589314"/>
              <a:gd name="connsiteY7" fmla="*/ 1534886 h 1981200"/>
              <a:gd name="connsiteX8" fmla="*/ 195943 w 1589314"/>
              <a:gd name="connsiteY8" fmla="*/ 1491343 h 1981200"/>
              <a:gd name="connsiteX9" fmla="*/ 217714 w 1589314"/>
              <a:gd name="connsiteY9" fmla="*/ 1426029 h 1981200"/>
              <a:gd name="connsiteX10" fmla="*/ 239485 w 1589314"/>
              <a:gd name="connsiteY10" fmla="*/ 1349829 h 1981200"/>
              <a:gd name="connsiteX11" fmla="*/ 250371 w 1589314"/>
              <a:gd name="connsiteY11" fmla="*/ 1306286 h 1981200"/>
              <a:gd name="connsiteX12" fmla="*/ 272143 w 1589314"/>
              <a:gd name="connsiteY12" fmla="*/ 1273629 h 1981200"/>
              <a:gd name="connsiteX13" fmla="*/ 283028 w 1589314"/>
              <a:gd name="connsiteY13" fmla="*/ 1230086 h 1981200"/>
              <a:gd name="connsiteX14" fmla="*/ 304800 w 1589314"/>
              <a:gd name="connsiteY14" fmla="*/ 1208314 h 1981200"/>
              <a:gd name="connsiteX15" fmla="*/ 348343 w 1589314"/>
              <a:gd name="connsiteY15" fmla="*/ 1110343 h 1981200"/>
              <a:gd name="connsiteX16" fmla="*/ 359228 w 1589314"/>
              <a:gd name="connsiteY16" fmla="*/ 859971 h 1981200"/>
              <a:gd name="connsiteX17" fmla="*/ 391885 w 1589314"/>
              <a:gd name="connsiteY17" fmla="*/ 751114 h 1981200"/>
              <a:gd name="connsiteX18" fmla="*/ 489857 w 1589314"/>
              <a:gd name="connsiteY18" fmla="*/ 718457 h 1981200"/>
              <a:gd name="connsiteX19" fmla="*/ 522514 w 1589314"/>
              <a:gd name="connsiteY19" fmla="*/ 707571 h 1981200"/>
              <a:gd name="connsiteX20" fmla="*/ 576943 w 1589314"/>
              <a:gd name="connsiteY20" fmla="*/ 653143 h 1981200"/>
              <a:gd name="connsiteX21" fmla="*/ 598714 w 1589314"/>
              <a:gd name="connsiteY21" fmla="*/ 631371 h 1981200"/>
              <a:gd name="connsiteX22" fmla="*/ 631371 w 1589314"/>
              <a:gd name="connsiteY22" fmla="*/ 609600 h 1981200"/>
              <a:gd name="connsiteX23" fmla="*/ 664028 w 1589314"/>
              <a:gd name="connsiteY23" fmla="*/ 555171 h 1981200"/>
              <a:gd name="connsiteX24" fmla="*/ 674914 w 1589314"/>
              <a:gd name="connsiteY24" fmla="*/ 522514 h 1981200"/>
              <a:gd name="connsiteX25" fmla="*/ 718457 w 1589314"/>
              <a:gd name="connsiteY25" fmla="*/ 468086 h 1981200"/>
              <a:gd name="connsiteX26" fmla="*/ 783771 w 1589314"/>
              <a:gd name="connsiteY26" fmla="*/ 424543 h 1981200"/>
              <a:gd name="connsiteX27" fmla="*/ 870857 w 1589314"/>
              <a:gd name="connsiteY27" fmla="*/ 402771 h 1981200"/>
              <a:gd name="connsiteX28" fmla="*/ 936171 w 1589314"/>
              <a:gd name="connsiteY28" fmla="*/ 381000 h 1981200"/>
              <a:gd name="connsiteX29" fmla="*/ 1012371 w 1589314"/>
              <a:gd name="connsiteY29" fmla="*/ 315686 h 1981200"/>
              <a:gd name="connsiteX30" fmla="*/ 1045028 w 1589314"/>
              <a:gd name="connsiteY30" fmla="*/ 304800 h 1981200"/>
              <a:gd name="connsiteX31" fmla="*/ 1153885 w 1589314"/>
              <a:gd name="connsiteY31" fmla="*/ 293914 h 1981200"/>
              <a:gd name="connsiteX32" fmla="*/ 1186543 w 1589314"/>
              <a:gd name="connsiteY32" fmla="*/ 283029 h 1981200"/>
              <a:gd name="connsiteX33" fmla="*/ 1208314 w 1589314"/>
              <a:gd name="connsiteY33" fmla="*/ 261257 h 1981200"/>
              <a:gd name="connsiteX34" fmla="*/ 1273628 w 1589314"/>
              <a:gd name="connsiteY34" fmla="*/ 239486 h 1981200"/>
              <a:gd name="connsiteX35" fmla="*/ 1306285 w 1589314"/>
              <a:gd name="connsiteY35" fmla="*/ 228600 h 1981200"/>
              <a:gd name="connsiteX36" fmla="*/ 1338943 w 1589314"/>
              <a:gd name="connsiteY36" fmla="*/ 217714 h 1981200"/>
              <a:gd name="connsiteX37" fmla="*/ 1371600 w 1589314"/>
              <a:gd name="connsiteY37" fmla="*/ 206829 h 1981200"/>
              <a:gd name="connsiteX38" fmla="*/ 1415143 w 1589314"/>
              <a:gd name="connsiteY38" fmla="*/ 163286 h 1981200"/>
              <a:gd name="connsiteX39" fmla="*/ 1480457 w 1589314"/>
              <a:gd name="connsiteY39" fmla="*/ 119743 h 1981200"/>
              <a:gd name="connsiteX40" fmla="*/ 1502228 w 1589314"/>
              <a:gd name="connsiteY40" fmla="*/ 97971 h 1981200"/>
              <a:gd name="connsiteX41" fmla="*/ 1534885 w 1589314"/>
              <a:gd name="connsiteY41" fmla="*/ 76200 h 1981200"/>
              <a:gd name="connsiteX42" fmla="*/ 1578428 w 1589314"/>
              <a:gd name="connsiteY42" fmla="*/ 32657 h 1981200"/>
              <a:gd name="connsiteX43" fmla="*/ 1589314 w 1589314"/>
              <a:gd name="connsiteY43" fmla="*/ 0 h 1981200"/>
              <a:gd name="connsiteX0" fmla="*/ 0 w 1654628"/>
              <a:gd name="connsiteY0" fmla="*/ 2057400 h 2057400"/>
              <a:gd name="connsiteX1" fmla="*/ 76199 w 1654628"/>
              <a:gd name="connsiteY1" fmla="*/ 1926771 h 2057400"/>
              <a:gd name="connsiteX2" fmla="*/ 87085 w 1654628"/>
              <a:gd name="connsiteY2" fmla="*/ 1817914 h 2057400"/>
              <a:gd name="connsiteX3" fmla="*/ 108857 w 1654628"/>
              <a:gd name="connsiteY3" fmla="*/ 1752600 h 2057400"/>
              <a:gd name="connsiteX4" fmla="*/ 141514 w 1654628"/>
              <a:gd name="connsiteY4" fmla="*/ 1730829 h 2057400"/>
              <a:gd name="connsiteX5" fmla="*/ 174171 w 1654628"/>
              <a:gd name="connsiteY5" fmla="*/ 1676400 h 2057400"/>
              <a:gd name="connsiteX6" fmla="*/ 206828 w 1654628"/>
              <a:gd name="connsiteY6" fmla="*/ 1621971 h 2057400"/>
              <a:gd name="connsiteX7" fmla="*/ 250371 w 1654628"/>
              <a:gd name="connsiteY7" fmla="*/ 1534886 h 2057400"/>
              <a:gd name="connsiteX8" fmla="*/ 261257 w 1654628"/>
              <a:gd name="connsiteY8" fmla="*/ 1491343 h 2057400"/>
              <a:gd name="connsiteX9" fmla="*/ 283028 w 1654628"/>
              <a:gd name="connsiteY9" fmla="*/ 1426029 h 2057400"/>
              <a:gd name="connsiteX10" fmla="*/ 304799 w 1654628"/>
              <a:gd name="connsiteY10" fmla="*/ 1349829 h 2057400"/>
              <a:gd name="connsiteX11" fmla="*/ 315685 w 1654628"/>
              <a:gd name="connsiteY11" fmla="*/ 1306286 h 2057400"/>
              <a:gd name="connsiteX12" fmla="*/ 337457 w 1654628"/>
              <a:gd name="connsiteY12" fmla="*/ 1273629 h 2057400"/>
              <a:gd name="connsiteX13" fmla="*/ 348342 w 1654628"/>
              <a:gd name="connsiteY13" fmla="*/ 1230086 h 2057400"/>
              <a:gd name="connsiteX14" fmla="*/ 370114 w 1654628"/>
              <a:gd name="connsiteY14" fmla="*/ 1208314 h 2057400"/>
              <a:gd name="connsiteX15" fmla="*/ 413657 w 1654628"/>
              <a:gd name="connsiteY15" fmla="*/ 1110343 h 2057400"/>
              <a:gd name="connsiteX16" fmla="*/ 424542 w 1654628"/>
              <a:gd name="connsiteY16" fmla="*/ 859971 h 2057400"/>
              <a:gd name="connsiteX17" fmla="*/ 457199 w 1654628"/>
              <a:gd name="connsiteY17" fmla="*/ 751114 h 2057400"/>
              <a:gd name="connsiteX18" fmla="*/ 555171 w 1654628"/>
              <a:gd name="connsiteY18" fmla="*/ 718457 h 2057400"/>
              <a:gd name="connsiteX19" fmla="*/ 587828 w 1654628"/>
              <a:gd name="connsiteY19" fmla="*/ 707571 h 2057400"/>
              <a:gd name="connsiteX20" fmla="*/ 642257 w 1654628"/>
              <a:gd name="connsiteY20" fmla="*/ 653143 h 2057400"/>
              <a:gd name="connsiteX21" fmla="*/ 664028 w 1654628"/>
              <a:gd name="connsiteY21" fmla="*/ 631371 h 2057400"/>
              <a:gd name="connsiteX22" fmla="*/ 696685 w 1654628"/>
              <a:gd name="connsiteY22" fmla="*/ 609600 h 2057400"/>
              <a:gd name="connsiteX23" fmla="*/ 729342 w 1654628"/>
              <a:gd name="connsiteY23" fmla="*/ 555171 h 2057400"/>
              <a:gd name="connsiteX24" fmla="*/ 740228 w 1654628"/>
              <a:gd name="connsiteY24" fmla="*/ 522514 h 2057400"/>
              <a:gd name="connsiteX25" fmla="*/ 783771 w 1654628"/>
              <a:gd name="connsiteY25" fmla="*/ 468086 h 2057400"/>
              <a:gd name="connsiteX26" fmla="*/ 849085 w 1654628"/>
              <a:gd name="connsiteY26" fmla="*/ 424543 h 2057400"/>
              <a:gd name="connsiteX27" fmla="*/ 936171 w 1654628"/>
              <a:gd name="connsiteY27" fmla="*/ 402771 h 2057400"/>
              <a:gd name="connsiteX28" fmla="*/ 1001485 w 1654628"/>
              <a:gd name="connsiteY28" fmla="*/ 381000 h 2057400"/>
              <a:gd name="connsiteX29" fmla="*/ 1077685 w 1654628"/>
              <a:gd name="connsiteY29" fmla="*/ 315686 h 2057400"/>
              <a:gd name="connsiteX30" fmla="*/ 1110342 w 1654628"/>
              <a:gd name="connsiteY30" fmla="*/ 304800 h 2057400"/>
              <a:gd name="connsiteX31" fmla="*/ 1219199 w 1654628"/>
              <a:gd name="connsiteY31" fmla="*/ 293914 h 2057400"/>
              <a:gd name="connsiteX32" fmla="*/ 1251857 w 1654628"/>
              <a:gd name="connsiteY32" fmla="*/ 283029 h 2057400"/>
              <a:gd name="connsiteX33" fmla="*/ 1273628 w 1654628"/>
              <a:gd name="connsiteY33" fmla="*/ 261257 h 2057400"/>
              <a:gd name="connsiteX34" fmla="*/ 1338942 w 1654628"/>
              <a:gd name="connsiteY34" fmla="*/ 239486 h 2057400"/>
              <a:gd name="connsiteX35" fmla="*/ 1371599 w 1654628"/>
              <a:gd name="connsiteY35" fmla="*/ 228600 h 2057400"/>
              <a:gd name="connsiteX36" fmla="*/ 1404257 w 1654628"/>
              <a:gd name="connsiteY36" fmla="*/ 217714 h 2057400"/>
              <a:gd name="connsiteX37" fmla="*/ 1436914 w 1654628"/>
              <a:gd name="connsiteY37" fmla="*/ 206829 h 2057400"/>
              <a:gd name="connsiteX38" fmla="*/ 1480457 w 1654628"/>
              <a:gd name="connsiteY38" fmla="*/ 163286 h 2057400"/>
              <a:gd name="connsiteX39" fmla="*/ 1545771 w 1654628"/>
              <a:gd name="connsiteY39" fmla="*/ 119743 h 2057400"/>
              <a:gd name="connsiteX40" fmla="*/ 1567542 w 1654628"/>
              <a:gd name="connsiteY40" fmla="*/ 97971 h 2057400"/>
              <a:gd name="connsiteX41" fmla="*/ 1600199 w 1654628"/>
              <a:gd name="connsiteY41" fmla="*/ 76200 h 2057400"/>
              <a:gd name="connsiteX42" fmla="*/ 1643742 w 1654628"/>
              <a:gd name="connsiteY42" fmla="*/ 32657 h 2057400"/>
              <a:gd name="connsiteX43" fmla="*/ 1654628 w 1654628"/>
              <a:gd name="connsiteY43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54628" h="2057400">
                <a:moveTo>
                  <a:pt x="0" y="2057400"/>
                </a:moveTo>
                <a:cubicBezTo>
                  <a:pt x="3628" y="2039257"/>
                  <a:pt x="61685" y="1966685"/>
                  <a:pt x="76199" y="1926771"/>
                </a:cubicBezTo>
                <a:cubicBezTo>
                  <a:pt x="90713" y="1886857"/>
                  <a:pt x="80364" y="1853756"/>
                  <a:pt x="87085" y="1817914"/>
                </a:cubicBezTo>
                <a:cubicBezTo>
                  <a:pt x="91314" y="1795358"/>
                  <a:pt x="89762" y="1765330"/>
                  <a:pt x="108857" y="1752600"/>
                </a:cubicBezTo>
                <a:lnTo>
                  <a:pt x="141514" y="1730829"/>
                </a:lnTo>
                <a:cubicBezTo>
                  <a:pt x="172347" y="1638322"/>
                  <a:pt x="129346" y="1751106"/>
                  <a:pt x="174171" y="1676400"/>
                </a:cubicBezTo>
                <a:cubicBezTo>
                  <a:pt x="216570" y="1605738"/>
                  <a:pt x="151661" y="1677141"/>
                  <a:pt x="206828" y="1621971"/>
                </a:cubicBezTo>
                <a:cubicBezTo>
                  <a:pt x="231844" y="1546920"/>
                  <a:pt x="212371" y="1572884"/>
                  <a:pt x="250371" y="1534886"/>
                </a:cubicBezTo>
                <a:cubicBezTo>
                  <a:pt x="254000" y="1520372"/>
                  <a:pt x="256958" y="1505673"/>
                  <a:pt x="261257" y="1491343"/>
                </a:cubicBezTo>
                <a:cubicBezTo>
                  <a:pt x="267851" y="1469362"/>
                  <a:pt x="277462" y="1448293"/>
                  <a:pt x="283028" y="1426029"/>
                </a:cubicBezTo>
                <a:cubicBezTo>
                  <a:pt x="317060" y="1289905"/>
                  <a:pt x="273566" y="1459147"/>
                  <a:pt x="304799" y="1349829"/>
                </a:cubicBezTo>
                <a:cubicBezTo>
                  <a:pt x="308909" y="1335444"/>
                  <a:pt x="309791" y="1320037"/>
                  <a:pt x="315685" y="1306286"/>
                </a:cubicBezTo>
                <a:cubicBezTo>
                  <a:pt x="320839" y="1294261"/>
                  <a:pt x="330200" y="1284515"/>
                  <a:pt x="337457" y="1273629"/>
                </a:cubicBezTo>
                <a:cubicBezTo>
                  <a:pt x="341085" y="1259115"/>
                  <a:pt x="341651" y="1243468"/>
                  <a:pt x="348342" y="1230086"/>
                </a:cubicBezTo>
                <a:cubicBezTo>
                  <a:pt x="352932" y="1220906"/>
                  <a:pt x="365524" y="1217494"/>
                  <a:pt x="370114" y="1208314"/>
                </a:cubicBezTo>
                <a:cubicBezTo>
                  <a:pt x="447836" y="1052870"/>
                  <a:pt x="349616" y="1206401"/>
                  <a:pt x="413657" y="1110343"/>
                </a:cubicBezTo>
                <a:cubicBezTo>
                  <a:pt x="417285" y="1026886"/>
                  <a:pt x="418371" y="943279"/>
                  <a:pt x="424542" y="859971"/>
                </a:cubicBezTo>
                <a:cubicBezTo>
                  <a:pt x="425624" y="845361"/>
                  <a:pt x="454274" y="752089"/>
                  <a:pt x="457199" y="751114"/>
                </a:cubicBezTo>
                <a:lnTo>
                  <a:pt x="555171" y="718457"/>
                </a:lnTo>
                <a:lnTo>
                  <a:pt x="587828" y="707571"/>
                </a:lnTo>
                <a:lnTo>
                  <a:pt x="642257" y="653143"/>
                </a:lnTo>
                <a:cubicBezTo>
                  <a:pt x="649514" y="645886"/>
                  <a:pt x="655488" y="637064"/>
                  <a:pt x="664028" y="631371"/>
                </a:cubicBezTo>
                <a:lnTo>
                  <a:pt x="696685" y="609600"/>
                </a:lnTo>
                <a:cubicBezTo>
                  <a:pt x="727523" y="517088"/>
                  <a:pt x="684515" y="629884"/>
                  <a:pt x="729342" y="555171"/>
                </a:cubicBezTo>
                <a:cubicBezTo>
                  <a:pt x="735246" y="545332"/>
                  <a:pt x="735096" y="532777"/>
                  <a:pt x="740228" y="522514"/>
                </a:cubicBezTo>
                <a:cubicBezTo>
                  <a:pt x="748799" y="505372"/>
                  <a:pt x="767569" y="480238"/>
                  <a:pt x="783771" y="468086"/>
                </a:cubicBezTo>
                <a:cubicBezTo>
                  <a:pt x="804704" y="452387"/>
                  <a:pt x="824262" y="432818"/>
                  <a:pt x="849085" y="424543"/>
                </a:cubicBezTo>
                <a:cubicBezTo>
                  <a:pt x="948161" y="391516"/>
                  <a:pt x="791694" y="442174"/>
                  <a:pt x="936171" y="402771"/>
                </a:cubicBezTo>
                <a:cubicBezTo>
                  <a:pt x="958311" y="396733"/>
                  <a:pt x="1001485" y="381000"/>
                  <a:pt x="1001485" y="381000"/>
                </a:cubicBezTo>
                <a:cubicBezTo>
                  <a:pt x="1028269" y="354216"/>
                  <a:pt x="1044527" y="332265"/>
                  <a:pt x="1077685" y="315686"/>
                </a:cubicBezTo>
                <a:cubicBezTo>
                  <a:pt x="1087948" y="310554"/>
                  <a:pt x="1099001" y="306545"/>
                  <a:pt x="1110342" y="304800"/>
                </a:cubicBezTo>
                <a:cubicBezTo>
                  <a:pt x="1146385" y="299255"/>
                  <a:pt x="1182913" y="297543"/>
                  <a:pt x="1219199" y="293914"/>
                </a:cubicBezTo>
                <a:cubicBezTo>
                  <a:pt x="1230085" y="290286"/>
                  <a:pt x="1242017" y="288933"/>
                  <a:pt x="1251857" y="283029"/>
                </a:cubicBezTo>
                <a:cubicBezTo>
                  <a:pt x="1260658" y="277749"/>
                  <a:pt x="1264448" y="265847"/>
                  <a:pt x="1273628" y="261257"/>
                </a:cubicBezTo>
                <a:cubicBezTo>
                  <a:pt x="1294154" y="250994"/>
                  <a:pt x="1317171" y="246743"/>
                  <a:pt x="1338942" y="239486"/>
                </a:cubicBezTo>
                <a:lnTo>
                  <a:pt x="1371599" y="228600"/>
                </a:lnTo>
                <a:lnTo>
                  <a:pt x="1404257" y="217714"/>
                </a:lnTo>
                <a:lnTo>
                  <a:pt x="1436914" y="206829"/>
                </a:lnTo>
                <a:cubicBezTo>
                  <a:pt x="1451428" y="192315"/>
                  <a:pt x="1463378" y="174672"/>
                  <a:pt x="1480457" y="163286"/>
                </a:cubicBezTo>
                <a:cubicBezTo>
                  <a:pt x="1502228" y="148772"/>
                  <a:pt x="1527269" y="138246"/>
                  <a:pt x="1545771" y="119743"/>
                </a:cubicBezTo>
                <a:cubicBezTo>
                  <a:pt x="1553028" y="112486"/>
                  <a:pt x="1559528" y="104382"/>
                  <a:pt x="1567542" y="97971"/>
                </a:cubicBezTo>
                <a:cubicBezTo>
                  <a:pt x="1577758" y="89798"/>
                  <a:pt x="1590266" y="84714"/>
                  <a:pt x="1600199" y="76200"/>
                </a:cubicBezTo>
                <a:cubicBezTo>
                  <a:pt x="1615784" y="62842"/>
                  <a:pt x="1643742" y="32657"/>
                  <a:pt x="1643742" y="32657"/>
                </a:cubicBezTo>
                <a:lnTo>
                  <a:pt x="1654628" y="0"/>
                </a:lnTo>
              </a:path>
            </a:pathLst>
          </a:custGeom>
          <a:noFill/>
          <a:ln w="793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0" y="0"/>
            <a:ext cx="2296886" cy="1240971"/>
          </a:xfrm>
          <a:custGeom>
            <a:avLst/>
            <a:gdLst>
              <a:gd name="connsiteX0" fmla="*/ 0 w 2296886"/>
              <a:gd name="connsiteY0" fmla="*/ 1240971 h 1240971"/>
              <a:gd name="connsiteX1" fmla="*/ 0 w 2296886"/>
              <a:gd name="connsiteY1" fmla="*/ 1240971 h 1240971"/>
              <a:gd name="connsiteX2" fmla="*/ 87086 w 2296886"/>
              <a:gd name="connsiteY2" fmla="*/ 1197429 h 1240971"/>
              <a:gd name="connsiteX3" fmla="*/ 108857 w 2296886"/>
              <a:gd name="connsiteY3" fmla="*/ 1175657 h 1240971"/>
              <a:gd name="connsiteX4" fmla="*/ 174171 w 2296886"/>
              <a:gd name="connsiteY4" fmla="*/ 1143000 h 1240971"/>
              <a:gd name="connsiteX5" fmla="*/ 217714 w 2296886"/>
              <a:gd name="connsiteY5" fmla="*/ 1088571 h 1240971"/>
              <a:gd name="connsiteX6" fmla="*/ 261257 w 2296886"/>
              <a:gd name="connsiteY6" fmla="*/ 1034143 h 1240971"/>
              <a:gd name="connsiteX7" fmla="*/ 304800 w 2296886"/>
              <a:gd name="connsiteY7" fmla="*/ 979714 h 1240971"/>
              <a:gd name="connsiteX8" fmla="*/ 402771 w 2296886"/>
              <a:gd name="connsiteY8" fmla="*/ 968829 h 1240971"/>
              <a:gd name="connsiteX9" fmla="*/ 435429 w 2296886"/>
              <a:gd name="connsiteY9" fmla="*/ 957943 h 1240971"/>
              <a:gd name="connsiteX10" fmla="*/ 489857 w 2296886"/>
              <a:gd name="connsiteY10" fmla="*/ 925286 h 1240971"/>
              <a:gd name="connsiteX11" fmla="*/ 544286 w 2296886"/>
              <a:gd name="connsiteY11" fmla="*/ 881743 h 1240971"/>
              <a:gd name="connsiteX12" fmla="*/ 587829 w 2296886"/>
              <a:gd name="connsiteY12" fmla="*/ 838200 h 1240971"/>
              <a:gd name="connsiteX13" fmla="*/ 642257 w 2296886"/>
              <a:gd name="connsiteY13" fmla="*/ 794657 h 1240971"/>
              <a:gd name="connsiteX14" fmla="*/ 718457 w 2296886"/>
              <a:gd name="connsiteY14" fmla="*/ 827314 h 1240971"/>
              <a:gd name="connsiteX15" fmla="*/ 783771 w 2296886"/>
              <a:gd name="connsiteY15" fmla="*/ 849086 h 1240971"/>
              <a:gd name="connsiteX16" fmla="*/ 859971 w 2296886"/>
              <a:gd name="connsiteY16" fmla="*/ 838200 h 1240971"/>
              <a:gd name="connsiteX17" fmla="*/ 881743 w 2296886"/>
              <a:gd name="connsiteY17" fmla="*/ 816429 h 1240971"/>
              <a:gd name="connsiteX18" fmla="*/ 947057 w 2296886"/>
              <a:gd name="connsiteY18" fmla="*/ 772886 h 1240971"/>
              <a:gd name="connsiteX19" fmla="*/ 1034143 w 2296886"/>
              <a:gd name="connsiteY19" fmla="*/ 696686 h 1240971"/>
              <a:gd name="connsiteX20" fmla="*/ 1055914 w 2296886"/>
              <a:gd name="connsiteY20" fmla="*/ 674914 h 1240971"/>
              <a:gd name="connsiteX21" fmla="*/ 1121229 w 2296886"/>
              <a:gd name="connsiteY21" fmla="*/ 653143 h 1240971"/>
              <a:gd name="connsiteX22" fmla="*/ 1219200 w 2296886"/>
              <a:gd name="connsiteY22" fmla="*/ 620486 h 1240971"/>
              <a:gd name="connsiteX23" fmla="*/ 1251857 w 2296886"/>
              <a:gd name="connsiteY23" fmla="*/ 609600 h 1240971"/>
              <a:gd name="connsiteX24" fmla="*/ 1295400 w 2296886"/>
              <a:gd name="connsiteY24" fmla="*/ 587829 h 1240971"/>
              <a:gd name="connsiteX25" fmla="*/ 1328057 w 2296886"/>
              <a:gd name="connsiteY25" fmla="*/ 576943 h 1240971"/>
              <a:gd name="connsiteX26" fmla="*/ 1360714 w 2296886"/>
              <a:gd name="connsiteY26" fmla="*/ 555171 h 1240971"/>
              <a:gd name="connsiteX27" fmla="*/ 1426029 w 2296886"/>
              <a:gd name="connsiteY27" fmla="*/ 533400 h 1240971"/>
              <a:gd name="connsiteX28" fmla="*/ 1458686 w 2296886"/>
              <a:gd name="connsiteY28" fmla="*/ 522514 h 1240971"/>
              <a:gd name="connsiteX29" fmla="*/ 1524000 w 2296886"/>
              <a:gd name="connsiteY29" fmla="*/ 489857 h 1240971"/>
              <a:gd name="connsiteX30" fmla="*/ 1556657 w 2296886"/>
              <a:gd name="connsiteY30" fmla="*/ 468086 h 1240971"/>
              <a:gd name="connsiteX31" fmla="*/ 1665514 w 2296886"/>
              <a:gd name="connsiteY31" fmla="*/ 435429 h 1240971"/>
              <a:gd name="connsiteX32" fmla="*/ 1763486 w 2296886"/>
              <a:gd name="connsiteY32" fmla="*/ 424543 h 1240971"/>
              <a:gd name="connsiteX33" fmla="*/ 1807029 w 2296886"/>
              <a:gd name="connsiteY33" fmla="*/ 370114 h 1240971"/>
              <a:gd name="connsiteX34" fmla="*/ 1839686 w 2296886"/>
              <a:gd name="connsiteY34" fmla="*/ 283029 h 1240971"/>
              <a:gd name="connsiteX35" fmla="*/ 1894114 w 2296886"/>
              <a:gd name="connsiteY35" fmla="*/ 239486 h 1240971"/>
              <a:gd name="connsiteX36" fmla="*/ 1915886 w 2296886"/>
              <a:gd name="connsiteY36" fmla="*/ 217714 h 1240971"/>
              <a:gd name="connsiteX37" fmla="*/ 1948543 w 2296886"/>
              <a:gd name="connsiteY37" fmla="*/ 195943 h 1240971"/>
              <a:gd name="connsiteX38" fmla="*/ 1970314 w 2296886"/>
              <a:gd name="connsiteY38" fmla="*/ 174171 h 1240971"/>
              <a:gd name="connsiteX39" fmla="*/ 2002971 w 2296886"/>
              <a:gd name="connsiteY39" fmla="*/ 163286 h 1240971"/>
              <a:gd name="connsiteX40" fmla="*/ 2035629 w 2296886"/>
              <a:gd name="connsiteY40" fmla="*/ 141514 h 1240971"/>
              <a:gd name="connsiteX41" fmla="*/ 2100943 w 2296886"/>
              <a:gd name="connsiteY41" fmla="*/ 119743 h 1240971"/>
              <a:gd name="connsiteX42" fmla="*/ 2198914 w 2296886"/>
              <a:gd name="connsiteY42" fmla="*/ 65314 h 1240971"/>
              <a:gd name="connsiteX43" fmla="*/ 2220686 w 2296886"/>
              <a:gd name="connsiteY43" fmla="*/ 43543 h 1240971"/>
              <a:gd name="connsiteX44" fmla="*/ 2296886 w 2296886"/>
              <a:gd name="connsiteY44" fmla="*/ 0 h 1240971"/>
              <a:gd name="connsiteX45" fmla="*/ 0 w 2296886"/>
              <a:gd name="connsiteY45" fmla="*/ 0 h 1240971"/>
              <a:gd name="connsiteX46" fmla="*/ 0 w 2296886"/>
              <a:gd name="connsiteY46" fmla="*/ 1240971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96886" h="1240971">
                <a:moveTo>
                  <a:pt x="0" y="1240971"/>
                </a:moveTo>
                <a:lnTo>
                  <a:pt x="0" y="1240971"/>
                </a:lnTo>
                <a:cubicBezTo>
                  <a:pt x="29029" y="1226457"/>
                  <a:pt x="59256" y="1214127"/>
                  <a:pt x="87086" y="1197429"/>
                </a:cubicBezTo>
                <a:cubicBezTo>
                  <a:pt x="95887" y="1192149"/>
                  <a:pt x="100056" y="1180938"/>
                  <a:pt x="108857" y="1175657"/>
                </a:cubicBezTo>
                <a:cubicBezTo>
                  <a:pt x="189352" y="1127358"/>
                  <a:pt x="91574" y="1209076"/>
                  <a:pt x="174171" y="1143000"/>
                </a:cubicBezTo>
                <a:cubicBezTo>
                  <a:pt x="203380" y="1119633"/>
                  <a:pt x="192563" y="1120010"/>
                  <a:pt x="217714" y="1088571"/>
                </a:cubicBezTo>
                <a:cubicBezTo>
                  <a:pt x="244718" y="1054816"/>
                  <a:pt x="238917" y="1078824"/>
                  <a:pt x="261257" y="1034143"/>
                </a:cubicBezTo>
                <a:cubicBezTo>
                  <a:pt x="276051" y="1004556"/>
                  <a:pt x="262858" y="990200"/>
                  <a:pt x="304800" y="979714"/>
                </a:cubicBezTo>
                <a:cubicBezTo>
                  <a:pt x="336677" y="971745"/>
                  <a:pt x="370114" y="972457"/>
                  <a:pt x="402771" y="968829"/>
                </a:cubicBezTo>
                <a:cubicBezTo>
                  <a:pt x="413657" y="965200"/>
                  <a:pt x="425589" y="963847"/>
                  <a:pt x="435429" y="957943"/>
                </a:cubicBezTo>
                <a:cubicBezTo>
                  <a:pt x="510139" y="913116"/>
                  <a:pt x="397348" y="956120"/>
                  <a:pt x="489857" y="925286"/>
                </a:cubicBezTo>
                <a:cubicBezTo>
                  <a:pt x="563972" y="851171"/>
                  <a:pt x="448160" y="964136"/>
                  <a:pt x="544286" y="881743"/>
                </a:cubicBezTo>
                <a:cubicBezTo>
                  <a:pt x="559871" y="868385"/>
                  <a:pt x="570750" y="849586"/>
                  <a:pt x="587829" y="838200"/>
                </a:cubicBezTo>
                <a:cubicBezTo>
                  <a:pt x="629026" y="810736"/>
                  <a:pt x="611235" y="825680"/>
                  <a:pt x="642257" y="794657"/>
                </a:cubicBezTo>
                <a:cubicBezTo>
                  <a:pt x="757439" y="823453"/>
                  <a:pt x="621805" y="784357"/>
                  <a:pt x="718457" y="827314"/>
                </a:cubicBezTo>
                <a:cubicBezTo>
                  <a:pt x="739428" y="836635"/>
                  <a:pt x="783771" y="849086"/>
                  <a:pt x="783771" y="849086"/>
                </a:cubicBezTo>
                <a:cubicBezTo>
                  <a:pt x="809171" y="845457"/>
                  <a:pt x="835630" y="846314"/>
                  <a:pt x="859971" y="838200"/>
                </a:cubicBezTo>
                <a:cubicBezTo>
                  <a:pt x="869708" y="834955"/>
                  <a:pt x="873532" y="822587"/>
                  <a:pt x="881743" y="816429"/>
                </a:cubicBezTo>
                <a:cubicBezTo>
                  <a:pt x="902676" y="800730"/>
                  <a:pt x="928555" y="791388"/>
                  <a:pt x="947057" y="772886"/>
                </a:cubicBezTo>
                <a:cubicBezTo>
                  <a:pt x="1081363" y="638580"/>
                  <a:pt x="944125" y="768701"/>
                  <a:pt x="1034143" y="696686"/>
                </a:cubicBezTo>
                <a:cubicBezTo>
                  <a:pt x="1042157" y="690275"/>
                  <a:pt x="1046734" y="679504"/>
                  <a:pt x="1055914" y="674914"/>
                </a:cubicBezTo>
                <a:cubicBezTo>
                  <a:pt x="1076440" y="664651"/>
                  <a:pt x="1099457" y="660400"/>
                  <a:pt x="1121229" y="653143"/>
                </a:cubicBezTo>
                <a:lnTo>
                  <a:pt x="1219200" y="620486"/>
                </a:lnTo>
                <a:cubicBezTo>
                  <a:pt x="1230086" y="616857"/>
                  <a:pt x="1241594" y="614731"/>
                  <a:pt x="1251857" y="609600"/>
                </a:cubicBezTo>
                <a:cubicBezTo>
                  <a:pt x="1266371" y="602343"/>
                  <a:pt x="1280485" y="594221"/>
                  <a:pt x="1295400" y="587829"/>
                </a:cubicBezTo>
                <a:cubicBezTo>
                  <a:pt x="1305947" y="583309"/>
                  <a:pt x="1317794" y="582075"/>
                  <a:pt x="1328057" y="576943"/>
                </a:cubicBezTo>
                <a:cubicBezTo>
                  <a:pt x="1339759" y="571092"/>
                  <a:pt x="1348759" y="560485"/>
                  <a:pt x="1360714" y="555171"/>
                </a:cubicBezTo>
                <a:cubicBezTo>
                  <a:pt x="1381685" y="545850"/>
                  <a:pt x="1404257" y="540657"/>
                  <a:pt x="1426029" y="533400"/>
                </a:cubicBezTo>
                <a:cubicBezTo>
                  <a:pt x="1436915" y="529771"/>
                  <a:pt x="1449139" y="528879"/>
                  <a:pt x="1458686" y="522514"/>
                </a:cubicBezTo>
                <a:cubicBezTo>
                  <a:pt x="1552276" y="460122"/>
                  <a:pt x="1433863" y="534925"/>
                  <a:pt x="1524000" y="489857"/>
                </a:cubicBezTo>
                <a:cubicBezTo>
                  <a:pt x="1535702" y="484006"/>
                  <a:pt x="1544702" y="473399"/>
                  <a:pt x="1556657" y="468086"/>
                </a:cubicBezTo>
                <a:cubicBezTo>
                  <a:pt x="1572372" y="461101"/>
                  <a:pt x="1641294" y="439155"/>
                  <a:pt x="1665514" y="435429"/>
                </a:cubicBezTo>
                <a:cubicBezTo>
                  <a:pt x="1697990" y="430433"/>
                  <a:pt x="1730829" y="428172"/>
                  <a:pt x="1763486" y="424543"/>
                </a:cubicBezTo>
                <a:cubicBezTo>
                  <a:pt x="1781041" y="406987"/>
                  <a:pt x="1796731" y="394142"/>
                  <a:pt x="1807029" y="370114"/>
                </a:cubicBezTo>
                <a:cubicBezTo>
                  <a:pt x="1835752" y="303093"/>
                  <a:pt x="1796144" y="348342"/>
                  <a:pt x="1839686" y="283029"/>
                </a:cubicBezTo>
                <a:cubicBezTo>
                  <a:pt x="1854708" y="260497"/>
                  <a:pt x="1873313" y="256126"/>
                  <a:pt x="1894114" y="239486"/>
                </a:cubicBezTo>
                <a:cubicBezTo>
                  <a:pt x="1902128" y="233075"/>
                  <a:pt x="1907872" y="224125"/>
                  <a:pt x="1915886" y="217714"/>
                </a:cubicBezTo>
                <a:cubicBezTo>
                  <a:pt x="1926102" y="209541"/>
                  <a:pt x="1938327" y="204116"/>
                  <a:pt x="1948543" y="195943"/>
                </a:cubicBezTo>
                <a:cubicBezTo>
                  <a:pt x="1956557" y="189532"/>
                  <a:pt x="1961513" y="179451"/>
                  <a:pt x="1970314" y="174171"/>
                </a:cubicBezTo>
                <a:cubicBezTo>
                  <a:pt x="1980153" y="168267"/>
                  <a:pt x="1992085" y="166914"/>
                  <a:pt x="2002971" y="163286"/>
                </a:cubicBezTo>
                <a:cubicBezTo>
                  <a:pt x="2013857" y="156029"/>
                  <a:pt x="2023673" y="146828"/>
                  <a:pt x="2035629" y="141514"/>
                </a:cubicBezTo>
                <a:cubicBezTo>
                  <a:pt x="2056600" y="132194"/>
                  <a:pt x="2081848" y="132473"/>
                  <a:pt x="2100943" y="119743"/>
                </a:cubicBezTo>
                <a:cubicBezTo>
                  <a:pt x="2175804" y="69835"/>
                  <a:pt x="2141434" y="84475"/>
                  <a:pt x="2198914" y="65314"/>
                </a:cubicBezTo>
                <a:cubicBezTo>
                  <a:pt x="2206171" y="58057"/>
                  <a:pt x="2211506" y="48133"/>
                  <a:pt x="2220686" y="43543"/>
                </a:cubicBezTo>
                <a:cubicBezTo>
                  <a:pt x="2301810" y="2981"/>
                  <a:pt x="2272868" y="48033"/>
                  <a:pt x="2296886" y="0"/>
                </a:cubicBezTo>
                <a:lnTo>
                  <a:pt x="0" y="0"/>
                </a:lnTo>
                <a:lnTo>
                  <a:pt x="0" y="1240971"/>
                </a:lnTo>
                <a:close/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Freeform 1"/>
          <p:cNvSpPr/>
          <p:nvPr/>
        </p:nvSpPr>
        <p:spPr bwMode="auto">
          <a:xfrm>
            <a:off x="1556613" y="0"/>
            <a:ext cx="2646179" cy="6836229"/>
          </a:xfrm>
          <a:custGeom>
            <a:avLst/>
            <a:gdLst>
              <a:gd name="connsiteX0" fmla="*/ 21816 w 2646179"/>
              <a:gd name="connsiteY0" fmla="*/ 6803572 h 6803572"/>
              <a:gd name="connsiteX1" fmla="*/ 10930 w 2646179"/>
              <a:gd name="connsiteY1" fmla="*/ 6629400 h 6803572"/>
              <a:gd name="connsiteX2" fmla="*/ 32701 w 2646179"/>
              <a:gd name="connsiteY2" fmla="*/ 6585857 h 6803572"/>
              <a:gd name="connsiteX3" fmla="*/ 76244 w 2646179"/>
              <a:gd name="connsiteY3" fmla="*/ 6542314 h 6803572"/>
              <a:gd name="connsiteX4" fmla="*/ 108901 w 2646179"/>
              <a:gd name="connsiteY4" fmla="*/ 6444343 h 6803572"/>
              <a:gd name="connsiteX5" fmla="*/ 119787 w 2646179"/>
              <a:gd name="connsiteY5" fmla="*/ 6411686 h 6803572"/>
              <a:gd name="connsiteX6" fmla="*/ 87130 w 2646179"/>
              <a:gd name="connsiteY6" fmla="*/ 6357257 h 6803572"/>
              <a:gd name="connsiteX7" fmla="*/ 76244 w 2646179"/>
              <a:gd name="connsiteY7" fmla="*/ 6324600 h 6803572"/>
              <a:gd name="connsiteX8" fmla="*/ 43587 w 2646179"/>
              <a:gd name="connsiteY8" fmla="*/ 6291943 h 6803572"/>
              <a:gd name="connsiteX9" fmla="*/ 10930 w 2646179"/>
              <a:gd name="connsiteY9" fmla="*/ 6226629 h 6803572"/>
              <a:gd name="connsiteX10" fmla="*/ 32701 w 2646179"/>
              <a:gd name="connsiteY10" fmla="*/ 6117772 h 6803572"/>
              <a:gd name="connsiteX11" fmla="*/ 54473 w 2646179"/>
              <a:gd name="connsiteY11" fmla="*/ 6096000 h 6803572"/>
              <a:gd name="connsiteX12" fmla="*/ 98016 w 2646179"/>
              <a:gd name="connsiteY12" fmla="*/ 6041572 h 6803572"/>
              <a:gd name="connsiteX13" fmla="*/ 119787 w 2646179"/>
              <a:gd name="connsiteY13" fmla="*/ 5998029 h 6803572"/>
              <a:gd name="connsiteX14" fmla="*/ 141558 w 2646179"/>
              <a:gd name="connsiteY14" fmla="*/ 5976257 h 6803572"/>
              <a:gd name="connsiteX15" fmla="*/ 152444 w 2646179"/>
              <a:gd name="connsiteY15" fmla="*/ 5943600 h 6803572"/>
              <a:gd name="connsiteX16" fmla="*/ 174216 w 2646179"/>
              <a:gd name="connsiteY16" fmla="*/ 5867400 h 6803572"/>
              <a:gd name="connsiteX17" fmla="*/ 185101 w 2646179"/>
              <a:gd name="connsiteY17" fmla="*/ 5693229 h 6803572"/>
              <a:gd name="connsiteX18" fmla="*/ 195987 w 2646179"/>
              <a:gd name="connsiteY18" fmla="*/ 5660572 h 6803572"/>
              <a:gd name="connsiteX19" fmla="*/ 228644 w 2646179"/>
              <a:gd name="connsiteY19" fmla="*/ 5573486 h 6803572"/>
              <a:gd name="connsiteX20" fmla="*/ 261301 w 2646179"/>
              <a:gd name="connsiteY20" fmla="*/ 5551714 h 6803572"/>
              <a:gd name="connsiteX21" fmla="*/ 315730 w 2646179"/>
              <a:gd name="connsiteY21" fmla="*/ 5497286 h 6803572"/>
              <a:gd name="connsiteX22" fmla="*/ 337501 w 2646179"/>
              <a:gd name="connsiteY22" fmla="*/ 5475514 h 6803572"/>
              <a:gd name="connsiteX23" fmla="*/ 359273 w 2646179"/>
              <a:gd name="connsiteY23" fmla="*/ 5453743 h 6803572"/>
              <a:gd name="connsiteX24" fmla="*/ 391930 w 2646179"/>
              <a:gd name="connsiteY24" fmla="*/ 5399314 h 6803572"/>
              <a:gd name="connsiteX25" fmla="*/ 402816 w 2646179"/>
              <a:gd name="connsiteY25" fmla="*/ 5366657 h 6803572"/>
              <a:gd name="connsiteX26" fmla="*/ 457244 w 2646179"/>
              <a:gd name="connsiteY26" fmla="*/ 5312229 h 6803572"/>
              <a:gd name="connsiteX27" fmla="*/ 479016 w 2646179"/>
              <a:gd name="connsiteY27" fmla="*/ 5279572 h 6803572"/>
              <a:gd name="connsiteX28" fmla="*/ 500787 w 2646179"/>
              <a:gd name="connsiteY28" fmla="*/ 5257800 h 6803572"/>
              <a:gd name="connsiteX29" fmla="*/ 631416 w 2646179"/>
              <a:gd name="connsiteY29" fmla="*/ 5236029 h 6803572"/>
              <a:gd name="connsiteX30" fmla="*/ 772930 w 2646179"/>
              <a:gd name="connsiteY30" fmla="*/ 5214257 h 6803572"/>
              <a:gd name="connsiteX31" fmla="*/ 827358 w 2646179"/>
              <a:gd name="connsiteY31" fmla="*/ 5148943 h 6803572"/>
              <a:gd name="connsiteX32" fmla="*/ 849130 w 2646179"/>
              <a:gd name="connsiteY32" fmla="*/ 5061857 h 6803572"/>
              <a:gd name="connsiteX33" fmla="*/ 860016 w 2646179"/>
              <a:gd name="connsiteY33" fmla="*/ 5029200 h 6803572"/>
              <a:gd name="connsiteX34" fmla="*/ 870901 w 2646179"/>
              <a:gd name="connsiteY34" fmla="*/ 4942114 h 6803572"/>
              <a:gd name="connsiteX35" fmla="*/ 914444 w 2646179"/>
              <a:gd name="connsiteY35" fmla="*/ 4844143 h 6803572"/>
              <a:gd name="connsiteX36" fmla="*/ 936216 w 2646179"/>
              <a:gd name="connsiteY36" fmla="*/ 4822372 h 6803572"/>
              <a:gd name="connsiteX37" fmla="*/ 1001530 w 2646179"/>
              <a:gd name="connsiteY37" fmla="*/ 4735286 h 6803572"/>
              <a:gd name="connsiteX38" fmla="*/ 1045073 w 2646179"/>
              <a:gd name="connsiteY38" fmla="*/ 4680857 h 6803572"/>
              <a:gd name="connsiteX39" fmla="*/ 1066844 w 2646179"/>
              <a:gd name="connsiteY39" fmla="*/ 4648200 h 6803572"/>
              <a:gd name="connsiteX40" fmla="*/ 1088616 w 2646179"/>
              <a:gd name="connsiteY40" fmla="*/ 4582886 h 6803572"/>
              <a:gd name="connsiteX41" fmla="*/ 1110387 w 2646179"/>
              <a:gd name="connsiteY41" fmla="*/ 4550229 h 6803572"/>
              <a:gd name="connsiteX42" fmla="*/ 1132158 w 2646179"/>
              <a:gd name="connsiteY42" fmla="*/ 4463143 h 6803572"/>
              <a:gd name="connsiteX43" fmla="*/ 1153930 w 2646179"/>
              <a:gd name="connsiteY43" fmla="*/ 4397829 h 6803572"/>
              <a:gd name="connsiteX44" fmla="*/ 1164816 w 2646179"/>
              <a:gd name="connsiteY44" fmla="*/ 4365172 h 6803572"/>
              <a:gd name="connsiteX45" fmla="*/ 1175701 w 2646179"/>
              <a:gd name="connsiteY45" fmla="*/ 4321629 h 6803572"/>
              <a:gd name="connsiteX46" fmla="*/ 1197473 w 2646179"/>
              <a:gd name="connsiteY46" fmla="*/ 4256314 h 6803572"/>
              <a:gd name="connsiteX47" fmla="*/ 1208358 w 2646179"/>
              <a:gd name="connsiteY47" fmla="*/ 4223657 h 6803572"/>
              <a:gd name="connsiteX48" fmla="*/ 1219244 w 2646179"/>
              <a:gd name="connsiteY48" fmla="*/ 4103914 h 6803572"/>
              <a:gd name="connsiteX49" fmla="*/ 1241016 w 2646179"/>
              <a:gd name="connsiteY49" fmla="*/ 3907972 h 6803572"/>
              <a:gd name="connsiteX50" fmla="*/ 1251901 w 2646179"/>
              <a:gd name="connsiteY50" fmla="*/ 3875314 h 6803572"/>
              <a:gd name="connsiteX51" fmla="*/ 1306330 w 2646179"/>
              <a:gd name="connsiteY51" fmla="*/ 3831772 h 6803572"/>
              <a:gd name="connsiteX52" fmla="*/ 1328101 w 2646179"/>
              <a:gd name="connsiteY52" fmla="*/ 3810000 h 6803572"/>
              <a:gd name="connsiteX53" fmla="*/ 1393416 w 2646179"/>
              <a:gd name="connsiteY53" fmla="*/ 3788229 h 6803572"/>
              <a:gd name="connsiteX54" fmla="*/ 1458730 w 2646179"/>
              <a:gd name="connsiteY54" fmla="*/ 3744686 h 6803572"/>
              <a:gd name="connsiteX55" fmla="*/ 1502273 w 2646179"/>
              <a:gd name="connsiteY55" fmla="*/ 3701143 h 6803572"/>
              <a:gd name="connsiteX56" fmla="*/ 1513158 w 2646179"/>
              <a:gd name="connsiteY56" fmla="*/ 3668486 h 6803572"/>
              <a:gd name="connsiteX57" fmla="*/ 1567587 w 2646179"/>
              <a:gd name="connsiteY57" fmla="*/ 3624943 h 6803572"/>
              <a:gd name="connsiteX58" fmla="*/ 1622016 w 2646179"/>
              <a:gd name="connsiteY58" fmla="*/ 3570514 h 6803572"/>
              <a:gd name="connsiteX59" fmla="*/ 1654673 w 2646179"/>
              <a:gd name="connsiteY59" fmla="*/ 3548743 h 6803572"/>
              <a:gd name="connsiteX60" fmla="*/ 1709101 w 2646179"/>
              <a:gd name="connsiteY60" fmla="*/ 3494314 h 6803572"/>
              <a:gd name="connsiteX61" fmla="*/ 1817958 w 2646179"/>
              <a:gd name="connsiteY61" fmla="*/ 3461657 h 6803572"/>
              <a:gd name="connsiteX62" fmla="*/ 1992130 w 2646179"/>
              <a:gd name="connsiteY62" fmla="*/ 3439886 h 6803572"/>
              <a:gd name="connsiteX63" fmla="*/ 2057444 w 2646179"/>
              <a:gd name="connsiteY63" fmla="*/ 3418114 h 6803572"/>
              <a:gd name="connsiteX64" fmla="*/ 2111873 w 2646179"/>
              <a:gd name="connsiteY64" fmla="*/ 3374572 h 6803572"/>
              <a:gd name="connsiteX65" fmla="*/ 2133644 w 2646179"/>
              <a:gd name="connsiteY65" fmla="*/ 3352800 h 6803572"/>
              <a:gd name="connsiteX66" fmla="*/ 2166301 w 2646179"/>
              <a:gd name="connsiteY66" fmla="*/ 3341914 h 6803572"/>
              <a:gd name="connsiteX67" fmla="*/ 2220730 w 2646179"/>
              <a:gd name="connsiteY67" fmla="*/ 3309257 h 6803572"/>
              <a:gd name="connsiteX68" fmla="*/ 2253387 w 2646179"/>
              <a:gd name="connsiteY68" fmla="*/ 3287486 h 6803572"/>
              <a:gd name="connsiteX69" fmla="*/ 2296930 w 2646179"/>
              <a:gd name="connsiteY69" fmla="*/ 3265714 h 6803572"/>
              <a:gd name="connsiteX70" fmla="*/ 2362244 w 2646179"/>
              <a:gd name="connsiteY70" fmla="*/ 3233057 h 6803572"/>
              <a:gd name="connsiteX71" fmla="*/ 2438444 w 2646179"/>
              <a:gd name="connsiteY71" fmla="*/ 3167743 h 6803572"/>
              <a:gd name="connsiteX72" fmla="*/ 2460216 w 2646179"/>
              <a:gd name="connsiteY72" fmla="*/ 3135086 h 6803572"/>
              <a:gd name="connsiteX73" fmla="*/ 2471101 w 2646179"/>
              <a:gd name="connsiteY73" fmla="*/ 3102429 h 6803572"/>
              <a:gd name="connsiteX74" fmla="*/ 2492873 w 2646179"/>
              <a:gd name="connsiteY74" fmla="*/ 3080657 h 6803572"/>
              <a:gd name="connsiteX75" fmla="*/ 2514644 w 2646179"/>
              <a:gd name="connsiteY75" fmla="*/ 3004457 h 6803572"/>
              <a:gd name="connsiteX76" fmla="*/ 2536416 w 2646179"/>
              <a:gd name="connsiteY76" fmla="*/ 2971800 h 6803572"/>
              <a:gd name="connsiteX77" fmla="*/ 2536416 w 2646179"/>
              <a:gd name="connsiteY77" fmla="*/ 2786743 h 6803572"/>
              <a:gd name="connsiteX78" fmla="*/ 2373130 w 2646179"/>
              <a:gd name="connsiteY78" fmla="*/ 2775857 h 6803572"/>
              <a:gd name="connsiteX79" fmla="*/ 2264273 w 2646179"/>
              <a:gd name="connsiteY79" fmla="*/ 2732314 h 6803572"/>
              <a:gd name="connsiteX80" fmla="*/ 2231616 w 2646179"/>
              <a:gd name="connsiteY80" fmla="*/ 2667000 h 6803572"/>
              <a:gd name="connsiteX81" fmla="*/ 2209844 w 2646179"/>
              <a:gd name="connsiteY81" fmla="*/ 2623457 h 6803572"/>
              <a:gd name="connsiteX82" fmla="*/ 2188073 w 2646179"/>
              <a:gd name="connsiteY82" fmla="*/ 2590800 h 6803572"/>
              <a:gd name="connsiteX83" fmla="*/ 2155416 w 2646179"/>
              <a:gd name="connsiteY83" fmla="*/ 2525486 h 6803572"/>
              <a:gd name="connsiteX84" fmla="*/ 2144530 w 2646179"/>
              <a:gd name="connsiteY84" fmla="*/ 2471057 h 6803572"/>
              <a:gd name="connsiteX85" fmla="*/ 2122758 w 2646179"/>
              <a:gd name="connsiteY85" fmla="*/ 2438400 h 6803572"/>
              <a:gd name="connsiteX86" fmla="*/ 2057444 w 2646179"/>
              <a:gd name="connsiteY86" fmla="*/ 2362200 h 6803572"/>
              <a:gd name="connsiteX87" fmla="*/ 2057444 w 2646179"/>
              <a:gd name="connsiteY87" fmla="*/ 2264229 h 6803572"/>
              <a:gd name="connsiteX88" fmla="*/ 2090101 w 2646179"/>
              <a:gd name="connsiteY88" fmla="*/ 2231572 h 6803572"/>
              <a:gd name="connsiteX89" fmla="*/ 2133644 w 2646179"/>
              <a:gd name="connsiteY89" fmla="*/ 2166257 h 6803572"/>
              <a:gd name="connsiteX90" fmla="*/ 2188073 w 2646179"/>
              <a:gd name="connsiteY90" fmla="*/ 2111829 h 6803572"/>
              <a:gd name="connsiteX91" fmla="*/ 2220730 w 2646179"/>
              <a:gd name="connsiteY91" fmla="*/ 2090057 h 6803572"/>
              <a:gd name="connsiteX92" fmla="*/ 2296930 w 2646179"/>
              <a:gd name="connsiteY92" fmla="*/ 2024743 h 6803572"/>
              <a:gd name="connsiteX93" fmla="*/ 2307816 w 2646179"/>
              <a:gd name="connsiteY93" fmla="*/ 1992086 h 6803572"/>
              <a:gd name="connsiteX94" fmla="*/ 2373130 w 2646179"/>
              <a:gd name="connsiteY94" fmla="*/ 1948543 h 6803572"/>
              <a:gd name="connsiteX95" fmla="*/ 2405787 w 2646179"/>
              <a:gd name="connsiteY95" fmla="*/ 1926772 h 6803572"/>
              <a:gd name="connsiteX96" fmla="*/ 2427558 w 2646179"/>
              <a:gd name="connsiteY96" fmla="*/ 1905000 h 6803572"/>
              <a:gd name="connsiteX97" fmla="*/ 2525530 w 2646179"/>
              <a:gd name="connsiteY97" fmla="*/ 1850572 h 6803572"/>
              <a:gd name="connsiteX98" fmla="*/ 2547301 w 2646179"/>
              <a:gd name="connsiteY98" fmla="*/ 1828800 h 6803572"/>
              <a:gd name="connsiteX99" fmla="*/ 2601730 w 2646179"/>
              <a:gd name="connsiteY99" fmla="*/ 1785257 h 6803572"/>
              <a:gd name="connsiteX100" fmla="*/ 2645273 w 2646179"/>
              <a:gd name="connsiteY100" fmla="*/ 1719943 h 6803572"/>
              <a:gd name="connsiteX101" fmla="*/ 2634387 w 2646179"/>
              <a:gd name="connsiteY101" fmla="*/ 1654629 h 6803572"/>
              <a:gd name="connsiteX102" fmla="*/ 2612616 w 2646179"/>
              <a:gd name="connsiteY102" fmla="*/ 1621972 h 6803572"/>
              <a:gd name="connsiteX103" fmla="*/ 2590844 w 2646179"/>
              <a:gd name="connsiteY103" fmla="*/ 1578429 h 6803572"/>
              <a:gd name="connsiteX104" fmla="*/ 2547301 w 2646179"/>
              <a:gd name="connsiteY104" fmla="*/ 1502229 h 6803572"/>
              <a:gd name="connsiteX105" fmla="*/ 2547301 w 2646179"/>
              <a:gd name="connsiteY105" fmla="*/ 1328057 h 6803572"/>
              <a:gd name="connsiteX106" fmla="*/ 2569073 w 2646179"/>
              <a:gd name="connsiteY106" fmla="*/ 1295400 h 6803572"/>
              <a:gd name="connsiteX107" fmla="*/ 2579958 w 2646179"/>
              <a:gd name="connsiteY107" fmla="*/ 1262743 h 6803572"/>
              <a:gd name="connsiteX108" fmla="*/ 2601730 w 2646179"/>
              <a:gd name="connsiteY108" fmla="*/ 1230086 h 6803572"/>
              <a:gd name="connsiteX109" fmla="*/ 2623501 w 2646179"/>
              <a:gd name="connsiteY109" fmla="*/ 1164772 h 6803572"/>
              <a:gd name="connsiteX110" fmla="*/ 2634387 w 2646179"/>
              <a:gd name="connsiteY110" fmla="*/ 1132114 h 6803572"/>
              <a:gd name="connsiteX111" fmla="*/ 2623501 w 2646179"/>
              <a:gd name="connsiteY111" fmla="*/ 957943 h 6803572"/>
              <a:gd name="connsiteX112" fmla="*/ 2612616 w 2646179"/>
              <a:gd name="connsiteY112" fmla="*/ 925286 h 6803572"/>
              <a:gd name="connsiteX113" fmla="*/ 2601730 w 2646179"/>
              <a:gd name="connsiteY113" fmla="*/ 696686 h 6803572"/>
              <a:gd name="connsiteX114" fmla="*/ 2579958 w 2646179"/>
              <a:gd name="connsiteY114" fmla="*/ 631372 h 6803572"/>
              <a:gd name="connsiteX115" fmla="*/ 2569073 w 2646179"/>
              <a:gd name="connsiteY115" fmla="*/ 598714 h 6803572"/>
              <a:gd name="connsiteX116" fmla="*/ 2579958 w 2646179"/>
              <a:gd name="connsiteY116" fmla="*/ 522514 h 6803572"/>
              <a:gd name="connsiteX117" fmla="*/ 2612616 w 2646179"/>
              <a:gd name="connsiteY117" fmla="*/ 424543 h 6803572"/>
              <a:gd name="connsiteX118" fmla="*/ 2623501 w 2646179"/>
              <a:gd name="connsiteY118" fmla="*/ 391886 h 6803572"/>
              <a:gd name="connsiteX119" fmla="*/ 2634387 w 2646179"/>
              <a:gd name="connsiteY119" fmla="*/ 359229 h 6803572"/>
              <a:gd name="connsiteX120" fmla="*/ 2645273 w 2646179"/>
              <a:gd name="connsiteY120" fmla="*/ 0 h 680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646179" h="6803572">
                <a:moveTo>
                  <a:pt x="21816" y="6803572"/>
                </a:moveTo>
                <a:cubicBezTo>
                  <a:pt x="4819" y="6718589"/>
                  <a:pt x="-11470" y="6704066"/>
                  <a:pt x="10930" y="6629400"/>
                </a:cubicBezTo>
                <a:cubicBezTo>
                  <a:pt x="15593" y="6613857"/>
                  <a:pt x="22965" y="6598839"/>
                  <a:pt x="32701" y="6585857"/>
                </a:cubicBezTo>
                <a:cubicBezTo>
                  <a:pt x="45017" y="6569436"/>
                  <a:pt x="76244" y="6542314"/>
                  <a:pt x="76244" y="6542314"/>
                </a:cubicBezTo>
                <a:lnTo>
                  <a:pt x="108901" y="6444343"/>
                </a:lnTo>
                <a:lnTo>
                  <a:pt x="119787" y="6411686"/>
                </a:lnTo>
                <a:cubicBezTo>
                  <a:pt x="88949" y="6319174"/>
                  <a:pt x="131957" y="6431970"/>
                  <a:pt x="87130" y="6357257"/>
                </a:cubicBezTo>
                <a:cubicBezTo>
                  <a:pt x="81226" y="6347418"/>
                  <a:pt x="82609" y="6334147"/>
                  <a:pt x="76244" y="6324600"/>
                </a:cubicBezTo>
                <a:cubicBezTo>
                  <a:pt x="67705" y="6311791"/>
                  <a:pt x="53442" y="6303770"/>
                  <a:pt x="43587" y="6291943"/>
                </a:cubicBezTo>
                <a:cubicBezTo>
                  <a:pt x="20141" y="6263808"/>
                  <a:pt x="21840" y="6259358"/>
                  <a:pt x="10930" y="6226629"/>
                </a:cubicBezTo>
                <a:cubicBezTo>
                  <a:pt x="12817" y="6213423"/>
                  <a:pt x="18453" y="6141519"/>
                  <a:pt x="32701" y="6117772"/>
                </a:cubicBezTo>
                <a:cubicBezTo>
                  <a:pt x="37981" y="6108971"/>
                  <a:pt x="48062" y="6104014"/>
                  <a:pt x="54473" y="6096000"/>
                </a:cubicBezTo>
                <a:cubicBezTo>
                  <a:pt x="109397" y="6027345"/>
                  <a:pt x="45451" y="6094135"/>
                  <a:pt x="98016" y="6041572"/>
                </a:cubicBezTo>
                <a:cubicBezTo>
                  <a:pt x="105273" y="6027058"/>
                  <a:pt x="110786" y="6011531"/>
                  <a:pt x="119787" y="5998029"/>
                </a:cubicBezTo>
                <a:cubicBezTo>
                  <a:pt x="125480" y="5989489"/>
                  <a:pt x="136278" y="5985058"/>
                  <a:pt x="141558" y="5976257"/>
                </a:cubicBezTo>
                <a:cubicBezTo>
                  <a:pt x="147462" y="5966418"/>
                  <a:pt x="149292" y="5954633"/>
                  <a:pt x="152444" y="5943600"/>
                </a:cubicBezTo>
                <a:cubicBezTo>
                  <a:pt x="179782" y="5847919"/>
                  <a:pt x="148115" y="5945700"/>
                  <a:pt x="174216" y="5867400"/>
                </a:cubicBezTo>
                <a:cubicBezTo>
                  <a:pt x="177844" y="5809343"/>
                  <a:pt x="179012" y="5751080"/>
                  <a:pt x="185101" y="5693229"/>
                </a:cubicBezTo>
                <a:cubicBezTo>
                  <a:pt x="186302" y="5681818"/>
                  <a:pt x="193204" y="5671704"/>
                  <a:pt x="195987" y="5660572"/>
                </a:cubicBezTo>
                <a:cubicBezTo>
                  <a:pt x="206372" y="5619033"/>
                  <a:pt x="198778" y="5603352"/>
                  <a:pt x="228644" y="5573486"/>
                </a:cubicBezTo>
                <a:cubicBezTo>
                  <a:pt x="237895" y="5564235"/>
                  <a:pt x="251455" y="5560329"/>
                  <a:pt x="261301" y="5551714"/>
                </a:cubicBezTo>
                <a:cubicBezTo>
                  <a:pt x="280611" y="5534818"/>
                  <a:pt x="297587" y="5515429"/>
                  <a:pt x="315730" y="5497286"/>
                </a:cubicBezTo>
                <a:lnTo>
                  <a:pt x="337501" y="5475514"/>
                </a:lnTo>
                <a:lnTo>
                  <a:pt x="359273" y="5453743"/>
                </a:lnTo>
                <a:cubicBezTo>
                  <a:pt x="390106" y="5361239"/>
                  <a:pt x="347105" y="5474022"/>
                  <a:pt x="391930" y="5399314"/>
                </a:cubicBezTo>
                <a:cubicBezTo>
                  <a:pt x="397834" y="5389475"/>
                  <a:pt x="397684" y="5376920"/>
                  <a:pt x="402816" y="5366657"/>
                </a:cubicBezTo>
                <a:cubicBezTo>
                  <a:pt x="420959" y="5330371"/>
                  <a:pt x="424586" y="5334000"/>
                  <a:pt x="457244" y="5312229"/>
                </a:cubicBezTo>
                <a:cubicBezTo>
                  <a:pt x="464501" y="5301343"/>
                  <a:pt x="470843" y="5289788"/>
                  <a:pt x="479016" y="5279572"/>
                </a:cubicBezTo>
                <a:cubicBezTo>
                  <a:pt x="485427" y="5271558"/>
                  <a:pt x="491986" y="5263081"/>
                  <a:pt x="500787" y="5257800"/>
                </a:cubicBezTo>
                <a:cubicBezTo>
                  <a:pt x="529900" y="5240332"/>
                  <a:pt x="621453" y="5237274"/>
                  <a:pt x="631416" y="5236029"/>
                </a:cubicBezTo>
                <a:cubicBezTo>
                  <a:pt x="687437" y="5229027"/>
                  <a:pt x="718462" y="5223335"/>
                  <a:pt x="772930" y="5214257"/>
                </a:cubicBezTo>
                <a:cubicBezTo>
                  <a:pt x="797006" y="5190181"/>
                  <a:pt x="812202" y="5179255"/>
                  <a:pt x="827358" y="5148943"/>
                </a:cubicBezTo>
                <a:cubicBezTo>
                  <a:pt x="839801" y="5124058"/>
                  <a:pt x="842919" y="5086702"/>
                  <a:pt x="849130" y="5061857"/>
                </a:cubicBezTo>
                <a:cubicBezTo>
                  <a:pt x="851913" y="5050725"/>
                  <a:pt x="856387" y="5040086"/>
                  <a:pt x="860016" y="5029200"/>
                </a:cubicBezTo>
                <a:cubicBezTo>
                  <a:pt x="863644" y="5000171"/>
                  <a:pt x="864771" y="4970719"/>
                  <a:pt x="870901" y="4942114"/>
                </a:cubicBezTo>
                <a:cubicBezTo>
                  <a:pt x="879742" y="4900856"/>
                  <a:pt x="889674" y="4875106"/>
                  <a:pt x="914444" y="4844143"/>
                </a:cubicBezTo>
                <a:cubicBezTo>
                  <a:pt x="920855" y="4836129"/>
                  <a:pt x="928959" y="4829629"/>
                  <a:pt x="936216" y="4822372"/>
                </a:cubicBezTo>
                <a:cubicBezTo>
                  <a:pt x="964537" y="4737402"/>
                  <a:pt x="918141" y="4860371"/>
                  <a:pt x="1001530" y="4735286"/>
                </a:cubicBezTo>
                <a:cubicBezTo>
                  <a:pt x="1068538" y="4634773"/>
                  <a:pt x="983028" y="4758413"/>
                  <a:pt x="1045073" y="4680857"/>
                </a:cubicBezTo>
                <a:cubicBezTo>
                  <a:pt x="1053246" y="4670641"/>
                  <a:pt x="1061531" y="4660155"/>
                  <a:pt x="1066844" y="4648200"/>
                </a:cubicBezTo>
                <a:cubicBezTo>
                  <a:pt x="1076165" y="4627229"/>
                  <a:pt x="1075886" y="4601981"/>
                  <a:pt x="1088616" y="4582886"/>
                </a:cubicBezTo>
                <a:lnTo>
                  <a:pt x="1110387" y="4550229"/>
                </a:lnTo>
                <a:cubicBezTo>
                  <a:pt x="1117644" y="4521200"/>
                  <a:pt x="1122696" y="4491529"/>
                  <a:pt x="1132158" y="4463143"/>
                </a:cubicBezTo>
                <a:lnTo>
                  <a:pt x="1153930" y="4397829"/>
                </a:lnTo>
                <a:cubicBezTo>
                  <a:pt x="1157559" y="4386943"/>
                  <a:pt x="1162033" y="4376304"/>
                  <a:pt x="1164816" y="4365172"/>
                </a:cubicBezTo>
                <a:cubicBezTo>
                  <a:pt x="1168444" y="4350658"/>
                  <a:pt x="1171402" y="4335959"/>
                  <a:pt x="1175701" y="4321629"/>
                </a:cubicBezTo>
                <a:cubicBezTo>
                  <a:pt x="1182295" y="4299647"/>
                  <a:pt x="1190216" y="4278086"/>
                  <a:pt x="1197473" y="4256314"/>
                </a:cubicBezTo>
                <a:lnTo>
                  <a:pt x="1208358" y="4223657"/>
                </a:lnTo>
                <a:cubicBezTo>
                  <a:pt x="1211987" y="4183743"/>
                  <a:pt x="1216048" y="4143865"/>
                  <a:pt x="1219244" y="4103914"/>
                </a:cubicBezTo>
                <a:cubicBezTo>
                  <a:pt x="1228795" y="3984529"/>
                  <a:pt x="1218483" y="3986841"/>
                  <a:pt x="1241016" y="3907972"/>
                </a:cubicBezTo>
                <a:cubicBezTo>
                  <a:pt x="1244168" y="3896939"/>
                  <a:pt x="1245997" y="3885154"/>
                  <a:pt x="1251901" y="3875314"/>
                </a:cubicBezTo>
                <a:cubicBezTo>
                  <a:pt x="1264031" y="3855097"/>
                  <a:pt x="1289218" y="3845462"/>
                  <a:pt x="1306330" y="3831772"/>
                </a:cubicBezTo>
                <a:cubicBezTo>
                  <a:pt x="1314344" y="3825361"/>
                  <a:pt x="1318921" y="3814590"/>
                  <a:pt x="1328101" y="3810000"/>
                </a:cubicBezTo>
                <a:cubicBezTo>
                  <a:pt x="1348627" y="3799737"/>
                  <a:pt x="1393416" y="3788229"/>
                  <a:pt x="1393416" y="3788229"/>
                </a:cubicBezTo>
                <a:cubicBezTo>
                  <a:pt x="1415187" y="3773715"/>
                  <a:pt x="1440228" y="3763188"/>
                  <a:pt x="1458730" y="3744686"/>
                </a:cubicBezTo>
                <a:lnTo>
                  <a:pt x="1502273" y="3701143"/>
                </a:lnTo>
                <a:cubicBezTo>
                  <a:pt x="1505901" y="3690257"/>
                  <a:pt x="1507255" y="3678325"/>
                  <a:pt x="1513158" y="3668486"/>
                </a:cubicBezTo>
                <a:cubicBezTo>
                  <a:pt x="1526561" y="3646147"/>
                  <a:pt x="1548850" y="3641338"/>
                  <a:pt x="1567587" y="3624943"/>
                </a:cubicBezTo>
                <a:cubicBezTo>
                  <a:pt x="1586897" y="3608047"/>
                  <a:pt x="1600667" y="3584746"/>
                  <a:pt x="1622016" y="3570514"/>
                </a:cubicBezTo>
                <a:cubicBezTo>
                  <a:pt x="1632902" y="3563257"/>
                  <a:pt x="1644827" y="3557358"/>
                  <a:pt x="1654673" y="3548743"/>
                </a:cubicBezTo>
                <a:cubicBezTo>
                  <a:pt x="1673982" y="3531847"/>
                  <a:pt x="1684760" y="3502427"/>
                  <a:pt x="1709101" y="3494314"/>
                </a:cubicBezTo>
                <a:cubicBezTo>
                  <a:pt x="1731818" y="3486742"/>
                  <a:pt x="1789174" y="3465769"/>
                  <a:pt x="1817958" y="3461657"/>
                </a:cubicBezTo>
                <a:cubicBezTo>
                  <a:pt x="1870959" y="3454086"/>
                  <a:pt x="1937945" y="3453433"/>
                  <a:pt x="1992130" y="3439886"/>
                </a:cubicBezTo>
                <a:cubicBezTo>
                  <a:pt x="2014394" y="3434320"/>
                  <a:pt x="2057444" y="3418114"/>
                  <a:pt x="2057444" y="3418114"/>
                </a:cubicBezTo>
                <a:cubicBezTo>
                  <a:pt x="2110022" y="3365539"/>
                  <a:pt x="2043200" y="3429511"/>
                  <a:pt x="2111873" y="3374572"/>
                </a:cubicBezTo>
                <a:cubicBezTo>
                  <a:pt x="2119887" y="3368161"/>
                  <a:pt x="2124843" y="3358081"/>
                  <a:pt x="2133644" y="3352800"/>
                </a:cubicBezTo>
                <a:cubicBezTo>
                  <a:pt x="2143483" y="3346896"/>
                  <a:pt x="2155415" y="3345543"/>
                  <a:pt x="2166301" y="3341914"/>
                </a:cubicBezTo>
                <a:cubicBezTo>
                  <a:pt x="2208827" y="3299390"/>
                  <a:pt x="2164205" y="3337520"/>
                  <a:pt x="2220730" y="3309257"/>
                </a:cubicBezTo>
                <a:cubicBezTo>
                  <a:pt x="2232432" y="3303406"/>
                  <a:pt x="2242028" y="3293977"/>
                  <a:pt x="2253387" y="3287486"/>
                </a:cubicBezTo>
                <a:cubicBezTo>
                  <a:pt x="2267476" y="3279435"/>
                  <a:pt x="2282841" y="3273765"/>
                  <a:pt x="2296930" y="3265714"/>
                </a:cubicBezTo>
                <a:cubicBezTo>
                  <a:pt x="2356015" y="3231951"/>
                  <a:pt x="2302370" y="3253015"/>
                  <a:pt x="2362244" y="3233057"/>
                </a:cubicBezTo>
                <a:cubicBezTo>
                  <a:pt x="2415038" y="3180263"/>
                  <a:pt x="2388708" y="3200900"/>
                  <a:pt x="2438444" y="3167743"/>
                </a:cubicBezTo>
                <a:cubicBezTo>
                  <a:pt x="2445701" y="3156857"/>
                  <a:pt x="2454365" y="3146788"/>
                  <a:pt x="2460216" y="3135086"/>
                </a:cubicBezTo>
                <a:cubicBezTo>
                  <a:pt x="2465348" y="3124823"/>
                  <a:pt x="2465198" y="3112268"/>
                  <a:pt x="2471101" y="3102429"/>
                </a:cubicBezTo>
                <a:cubicBezTo>
                  <a:pt x="2476381" y="3093628"/>
                  <a:pt x="2485616" y="3087914"/>
                  <a:pt x="2492873" y="3080657"/>
                </a:cubicBezTo>
                <a:cubicBezTo>
                  <a:pt x="2496362" y="3066701"/>
                  <a:pt x="2506834" y="3020077"/>
                  <a:pt x="2514644" y="3004457"/>
                </a:cubicBezTo>
                <a:cubicBezTo>
                  <a:pt x="2520495" y="2992755"/>
                  <a:pt x="2529159" y="2982686"/>
                  <a:pt x="2536416" y="2971800"/>
                </a:cubicBezTo>
                <a:cubicBezTo>
                  <a:pt x="2544749" y="2938467"/>
                  <a:pt x="2588773" y="2817541"/>
                  <a:pt x="2536416" y="2786743"/>
                </a:cubicBezTo>
                <a:cubicBezTo>
                  <a:pt x="2489398" y="2759085"/>
                  <a:pt x="2427559" y="2779486"/>
                  <a:pt x="2373130" y="2775857"/>
                </a:cubicBezTo>
                <a:cubicBezTo>
                  <a:pt x="2276087" y="2751597"/>
                  <a:pt x="2307202" y="2775245"/>
                  <a:pt x="2264273" y="2732314"/>
                </a:cubicBezTo>
                <a:cubicBezTo>
                  <a:pt x="2244315" y="2672440"/>
                  <a:pt x="2265379" y="2726085"/>
                  <a:pt x="2231616" y="2667000"/>
                </a:cubicBezTo>
                <a:cubicBezTo>
                  <a:pt x="2223565" y="2652911"/>
                  <a:pt x="2217895" y="2637546"/>
                  <a:pt x="2209844" y="2623457"/>
                </a:cubicBezTo>
                <a:cubicBezTo>
                  <a:pt x="2203353" y="2612098"/>
                  <a:pt x="2193924" y="2602502"/>
                  <a:pt x="2188073" y="2590800"/>
                </a:cubicBezTo>
                <a:cubicBezTo>
                  <a:pt x="2143005" y="2500663"/>
                  <a:pt x="2217808" y="2619076"/>
                  <a:pt x="2155416" y="2525486"/>
                </a:cubicBezTo>
                <a:cubicBezTo>
                  <a:pt x="2151787" y="2507343"/>
                  <a:pt x="2151027" y="2488381"/>
                  <a:pt x="2144530" y="2471057"/>
                </a:cubicBezTo>
                <a:cubicBezTo>
                  <a:pt x="2139936" y="2458807"/>
                  <a:pt x="2130362" y="2449046"/>
                  <a:pt x="2122758" y="2438400"/>
                </a:cubicBezTo>
                <a:cubicBezTo>
                  <a:pt x="2087845" y="2389522"/>
                  <a:pt x="2097007" y="2401763"/>
                  <a:pt x="2057444" y="2362200"/>
                </a:cubicBezTo>
                <a:cubicBezTo>
                  <a:pt x="2044321" y="2322832"/>
                  <a:pt x="2035549" y="2313493"/>
                  <a:pt x="2057444" y="2264229"/>
                </a:cubicBezTo>
                <a:cubicBezTo>
                  <a:pt x="2063696" y="2250161"/>
                  <a:pt x="2080650" y="2243724"/>
                  <a:pt x="2090101" y="2231572"/>
                </a:cubicBezTo>
                <a:cubicBezTo>
                  <a:pt x="2106165" y="2210918"/>
                  <a:pt x="2115142" y="2184759"/>
                  <a:pt x="2133644" y="2166257"/>
                </a:cubicBezTo>
                <a:cubicBezTo>
                  <a:pt x="2151787" y="2148114"/>
                  <a:pt x="2166725" y="2126062"/>
                  <a:pt x="2188073" y="2111829"/>
                </a:cubicBezTo>
                <a:cubicBezTo>
                  <a:pt x="2198959" y="2104572"/>
                  <a:pt x="2211479" y="2099308"/>
                  <a:pt x="2220730" y="2090057"/>
                </a:cubicBezTo>
                <a:cubicBezTo>
                  <a:pt x="2291384" y="2019402"/>
                  <a:pt x="2211883" y="2067266"/>
                  <a:pt x="2296930" y="2024743"/>
                </a:cubicBezTo>
                <a:cubicBezTo>
                  <a:pt x="2300559" y="2013857"/>
                  <a:pt x="2299702" y="2000200"/>
                  <a:pt x="2307816" y="1992086"/>
                </a:cubicBezTo>
                <a:cubicBezTo>
                  <a:pt x="2326318" y="1973584"/>
                  <a:pt x="2351359" y="1963057"/>
                  <a:pt x="2373130" y="1948543"/>
                </a:cubicBezTo>
                <a:cubicBezTo>
                  <a:pt x="2384016" y="1941286"/>
                  <a:pt x="2396536" y="1936023"/>
                  <a:pt x="2405787" y="1926772"/>
                </a:cubicBezTo>
                <a:cubicBezTo>
                  <a:pt x="2413044" y="1919515"/>
                  <a:pt x="2418757" y="1910280"/>
                  <a:pt x="2427558" y="1905000"/>
                </a:cubicBezTo>
                <a:cubicBezTo>
                  <a:pt x="2495997" y="1863936"/>
                  <a:pt x="2425681" y="1950426"/>
                  <a:pt x="2525530" y="1850572"/>
                </a:cubicBezTo>
                <a:cubicBezTo>
                  <a:pt x="2532787" y="1843315"/>
                  <a:pt x="2539287" y="1835211"/>
                  <a:pt x="2547301" y="1828800"/>
                </a:cubicBezTo>
                <a:cubicBezTo>
                  <a:pt x="2574083" y="1807374"/>
                  <a:pt x="2582015" y="1811543"/>
                  <a:pt x="2601730" y="1785257"/>
                </a:cubicBezTo>
                <a:cubicBezTo>
                  <a:pt x="2617430" y="1764324"/>
                  <a:pt x="2645273" y="1719943"/>
                  <a:pt x="2645273" y="1719943"/>
                </a:cubicBezTo>
                <a:cubicBezTo>
                  <a:pt x="2641644" y="1698172"/>
                  <a:pt x="2641367" y="1675568"/>
                  <a:pt x="2634387" y="1654629"/>
                </a:cubicBezTo>
                <a:cubicBezTo>
                  <a:pt x="2630250" y="1642217"/>
                  <a:pt x="2619107" y="1633331"/>
                  <a:pt x="2612616" y="1621972"/>
                </a:cubicBezTo>
                <a:cubicBezTo>
                  <a:pt x="2604565" y="1607883"/>
                  <a:pt x="2597435" y="1593258"/>
                  <a:pt x="2590844" y="1578429"/>
                </a:cubicBezTo>
                <a:cubicBezTo>
                  <a:pt x="2560144" y="1509353"/>
                  <a:pt x="2585578" y="1540505"/>
                  <a:pt x="2547301" y="1502229"/>
                </a:cubicBezTo>
                <a:cubicBezTo>
                  <a:pt x="2524081" y="1432565"/>
                  <a:pt x="2524711" y="1448536"/>
                  <a:pt x="2547301" y="1328057"/>
                </a:cubicBezTo>
                <a:cubicBezTo>
                  <a:pt x="2549712" y="1315198"/>
                  <a:pt x="2561816" y="1306286"/>
                  <a:pt x="2569073" y="1295400"/>
                </a:cubicBezTo>
                <a:cubicBezTo>
                  <a:pt x="2572701" y="1284514"/>
                  <a:pt x="2574826" y="1273006"/>
                  <a:pt x="2579958" y="1262743"/>
                </a:cubicBezTo>
                <a:cubicBezTo>
                  <a:pt x="2585809" y="1251041"/>
                  <a:pt x="2596416" y="1242041"/>
                  <a:pt x="2601730" y="1230086"/>
                </a:cubicBezTo>
                <a:cubicBezTo>
                  <a:pt x="2611051" y="1209115"/>
                  <a:pt x="2616244" y="1186543"/>
                  <a:pt x="2623501" y="1164772"/>
                </a:cubicBezTo>
                <a:lnTo>
                  <a:pt x="2634387" y="1132114"/>
                </a:lnTo>
                <a:cubicBezTo>
                  <a:pt x="2630758" y="1074057"/>
                  <a:pt x="2629590" y="1015794"/>
                  <a:pt x="2623501" y="957943"/>
                </a:cubicBezTo>
                <a:cubicBezTo>
                  <a:pt x="2622300" y="946532"/>
                  <a:pt x="2613569" y="936721"/>
                  <a:pt x="2612616" y="925286"/>
                </a:cubicBezTo>
                <a:cubicBezTo>
                  <a:pt x="2606281" y="849263"/>
                  <a:pt x="2610155" y="772506"/>
                  <a:pt x="2601730" y="696686"/>
                </a:cubicBezTo>
                <a:cubicBezTo>
                  <a:pt x="2599196" y="673877"/>
                  <a:pt x="2587215" y="653143"/>
                  <a:pt x="2579958" y="631372"/>
                </a:cubicBezTo>
                <a:lnTo>
                  <a:pt x="2569073" y="598714"/>
                </a:lnTo>
                <a:cubicBezTo>
                  <a:pt x="2572701" y="573314"/>
                  <a:pt x="2574189" y="547515"/>
                  <a:pt x="2579958" y="522514"/>
                </a:cubicBezTo>
                <a:cubicBezTo>
                  <a:pt x="2579959" y="522509"/>
                  <a:pt x="2607172" y="440874"/>
                  <a:pt x="2612616" y="424543"/>
                </a:cubicBezTo>
                <a:lnTo>
                  <a:pt x="2623501" y="391886"/>
                </a:lnTo>
                <a:lnTo>
                  <a:pt x="2634387" y="359229"/>
                </a:lnTo>
                <a:cubicBezTo>
                  <a:pt x="2650839" y="145356"/>
                  <a:pt x="2645273" y="265025"/>
                  <a:pt x="2645273" y="0"/>
                </a:cubicBezTo>
              </a:path>
            </a:pathLst>
          </a:cu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766457" y="3058886"/>
            <a:ext cx="5366657" cy="1121228"/>
          </a:xfrm>
          <a:custGeom>
            <a:avLst/>
            <a:gdLst>
              <a:gd name="connsiteX0" fmla="*/ 0 w 5366657"/>
              <a:gd name="connsiteY0" fmla="*/ 359228 h 1197428"/>
              <a:gd name="connsiteX1" fmla="*/ 152400 w 5366657"/>
              <a:gd name="connsiteY1" fmla="*/ 381000 h 1197428"/>
              <a:gd name="connsiteX2" fmla="*/ 174172 w 5366657"/>
              <a:gd name="connsiteY2" fmla="*/ 402771 h 1197428"/>
              <a:gd name="connsiteX3" fmla="*/ 206829 w 5366657"/>
              <a:gd name="connsiteY3" fmla="*/ 424543 h 1197428"/>
              <a:gd name="connsiteX4" fmla="*/ 315686 w 5366657"/>
              <a:gd name="connsiteY4" fmla="*/ 413657 h 1197428"/>
              <a:gd name="connsiteX5" fmla="*/ 381000 w 5366657"/>
              <a:gd name="connsiteY5" fmla="*/ 391885 h 1197428"/>
              <a:gd name="connsiteX6" fmla="*/ 468086 w 5366657"/>
              <a:gd name="connsiteY6" fmla="*/ 370114 h 1197428"/>
              <a:gd name="connsiteX7" fmla="*/ 500743 w 5366657"/>
              <a:gd name="connsiteY7" fmla="*/ 359228 h 1197428"/>
              <a:gd name="connsiteX8" fmla="*/ 576943 w 5366657"/>
              <a:gd name="connsiteY8" fmla="*/ 348343 h 1197428"/>
              <a:gd name="connsiteX9" fmla="*/ 685800 w 5366657"/>
              <a:gd name="connsiteY9" fmla="*/ 359228 h 1197428"/>
              <a:gd name="connsiteX10" fmla="*/ 718457 w 5366657"/>
              <a:gd name="connsiteY10" fmla="*/ 381000 h 1197428"/>
              <a:gd name="connsiteX11" fmla="*/ 762000 w 5366657"/>
              <a:gd name="connsiteY11" fmla="*/ 424543 h 1197428"/>
              <a:gd name="connsiteX12" fmla="*/ 783772 w 5366657"/>
              <a:gd name="connsiteY12" fmla="*/ 446314 h 1197428"/>
              <a:gd name="connsiteX13" fmla="*/ 816429 w 5366657"/>
              <a:gd name="connsiteY13" fmla="*/ 468085 h 1197428"/>
              <a:gd name="connsiteX14" fmla="*/ 859972 w 5366657"/>
              <a:gd name="connsiteY14" fmla="*/ 522514 h 1197428"/>
              <a:gd name="connsiteX15" fmla="*/ 881743 w 5366657"/>
              <a:gd name="connsiteY15" fmla="*/ 555171 h 1197428"/>
              <a:gd name="connsiteX16" fmla="*/ 968829 w 5366657"/>
              <a:gd name="connsiteY16" fmla="*/ 566057 h 1197428"/>
              <a:gd name="connsiteX17" fmla="*/ 1153886 w 5366657"/>
              <a:gd name="connsiteY17" fmla="*/ 555171 h 1197428"/>
              <a:gd name="connsiteX18" fmla="*/ 1197429 w 5366657"/>
              <a:gd name="connsiteY18" fmla="*/ 544285 h 1197428"/>
              <a:gd name="connsiteX19" fmla="*/ 1393372 w 5366657"/>
              <a:gd name="connsiteY19" fmla="*/ 555171 h 1197428"/>
              <a:gd name="connsiteX20" fmla="*/ 1436914 w 5366657"/>
              <a:gd name="connsiteY20" fmla="*/ 609600 h 1197428"/>
              <a:gd name="connsiteX21" fmla="*/ 1480457 w 5366657"/>
              <a:gd name="connsiteY21" fmla="*/ 653143 h 1197428"/>
              <a:gd name="connsiteX22" fmla="*/ 1513114 w 5366657"/>
              <a:gd name="connsiteY22" fmla="*/ 685800 h 1197428"/>
              <a:gd name="connsiteX23" fmla="*/ 1534886 w 5366657"/>
              <a:gd name="connsiteY23" fmla="*/ 707571 h 1197428"/>
              <a:gd name="connsiteX24" fmla="*/ 1676400 w 5366657"/>
              <a:gd name="connsiteY24" fmla="*/ 729343 h 1197428"/>
              <a:gd name="connsiteX25" fmla="*/ 1828800 w 5366657"/>
              <a:gd name="connsiteY25" fmla="*/ 740228 h 1197428"/>
              <a:gd name="connsiteX26" fmla="*/ 1894114 w 5366657"/>
              <a:gd name="connsiteY26" fmla="*/ 772885 h 1197428"/>
              <a:gd name="connsiteX27" fmla="*/ 1915886 w 5366657"/>
              <a:gd name="connsiteY27" fmla="*/ 794657 h 1197428"/>
              <a:gd name="connsiteX28" fmla="*/ 1948543 w 5366657"/>
              <a:gd name="connsiteY28" fmla="*/ 805543 h 1197428"/>
              <a:gd name="connsiteX29" fmla="*/ 1992086 w 5366657"/>
              <a:gd name="connsiteY29" fmla="*/ 870857 h 1197428"/>
              <a:gd name="connsiteX30" fmla="*/ 2024743 w 5366657"/>
              <a:gd name="connsiteY30" fmla="*/ 903514 h 1197428"/>
              <a:gd name="connsiteX31" fmla="*/ 2035629 w 5366657"/>
              <a:gd name="connsiteY31" fmla="*/ 936171 h 1197428"/>
              <a:gd name="connsiteX32" fmla="*/ 2079172 w 5366657"/>
              <a:gd name="connsiteY32" fmla="*/ 990600 h 1197428"/>
              <a:gd name="connsiteX33" fmla="*/ 2111829 w 5366657"/>
              <a:gd name="connsiteY33" fmla="*/ 1088571 h 1197428"/>
              <a:gd name="connsiteX34" fmla="*/ 2122714 w 5366657"/>
              <a:gd name="connsiteY34" fmla="*/ 1121228 h 1197428"/>
              <a:gd name="connsiteX35" fmla="*/ 2133600 w 5366657"/>
              <a:gd name="connsiteY35" fmla="*/ 1164771 h 1197428"/>
              <a:gd name="connsiteX36" fmla="*/ 2198914 w 5366657"/>
              <a:gd name="connsiteY36" fmla="*/ 1197428 h 1197428"/>
              <a:gd name="connsiteX37" fmla="*/ 2471057 w 5366657"/>
              <a:gd name="connsiteY37" fmla="*/ 1186543 h 1197428"/>
              <a:gd name="connsiteX38" fmla="*/ 2503714 w 5366657"/>
              <a:gd name="connsiteY38" fmla="*/ 1175657 h 1197428"/>
              <a:gd name="connsiteX39" fmla="*/ 2601686 w 5366657"/>
              <a:gd name="connsiteY39" fmla="*/ 1153885 h 1197428"/>
              <a:gd name="connsiteX40" fmla="*/ 2667000 w 5366657"/>
              <a:gd name="connsiteY40" fmla="*/ 1132114 h 1197428"/>
              <a:gd name="connsiteX41" fmla="*/ 2786743 w 5366657"/>
              <a:gd name="connsiteY41" fmla="*/ 1034143 h 1197428"/>
              <a:gd name="connsiteX42" fmla="*/ 2808514 w 5366657"/>
              <a:gd name="connsiteY42" fmla="*/ 1012371 h 1197428"/>
              <a:gd name="connsiteX43" fmla="*/ 2841172 w 5366657"/>
              <a:gd name="connsiteY43" fmla="*/ 957943 h 1197428"/>
              <a:gd name="connsiteX44" fmla="*/ 2852057 w 5366657"/>
              <a:gd name="connsiteY44" fmla="*/ 925285 h 1197428"/>
              <a:gd name="connsiteX45" fmla="*/ 2852057 w 5366657"/>
              <a:gd name="connsiteY45" fmla="*/ 609600 h 1197428"/>
              <a:gd name="connsiteX46" fmla="*/ 2862943 w 5366657"/>
              <a:gd name="connsiteY46" fmla="*/ 576943 h 1197428"/>
              <a:gd name="connsiteX47" fmla="*/ 2884714 w 5366657"/>
              <a:gd name="connsiteY47" fmla="*/ 555171 h 1197428"/>
              <a:gd name="connsiteX48" fmla="*/ 2906486 w 5366657"/>
              <a:gd name="connsiteY48" fmla="*/ 522514 h 1197428"/>
              <a:gd name="connsiteX49" fmla="*/ 2950029 w 5366657"/>
              <a:gd name="connsiteY49" fmla="*/ 500743 h 1197428"/>
              <a:gd name="connsiteX50" fmla="*/ 3015343 w 5366657"/>
              <a:gd name="connsiteY50" fmla="*/ 457200 h 1197428"/>
              <a:gd name="connsiteX51" fmla="*/ 3080657 w 5366657"/>
              <a:gd name="connsiteY51" fmla="*/ 424543 h 1197428"/>
              <a:gd name="connsiteX52" fmla="*/ 3113314 w 5366657"/>
              <a:gd name="connsiteY52" fmla="*/ 402771 h 1197428"/>
              <a:gd name="connsiteX53" fmla="*/ 3145972 w 5366657"/>
              <a:gd name="connsiteY53" fmla="*/ 391885 h 1197428"/>
              <a:gd name="connsiteX54" fmla="*/ 3243943 w 5366657"/>
              <a:gd name="connsiteY54" fmla="*/ 326571 h 1197428"/>
              <a:gd name="connsiteX55" fmla="*/ 3276600 w 5366657"/>
              <a:gd name="connsiteY55" fmla="*/ 304800 h 1197428"/>
              <a:gd name="connsiteX56" fmla="*/ 3309257 w 5366657"/>
              <a:gd name="connsiteY56" fmla="*/ 283028 h 1197428"/>
              <a:gd name="connsiteX57" fmla="*/ 3331029 w 5366657"/>
              <a:gd name="connsiteY57" fmla="*/ 250371 h 1197428"/>
              <a:gd name="connsiteX58" fmla="*/ 3385457 w 5366657"/>
              <a:gd name="connsiteY58" fmla="*/ 206828 h 1197428"/>
              <a:gd name="connsiteX59" fmla="*/ 3439886 w 5366657"/>
              <a:gd name="connsiteY59" fmla="*/ 152400 h 1197428"/>
              <a:gd name="connsiteX60" fmla="*/ 3559629 w 5366657"/>
              <a:gd name="connsiteY60" fmla="*/ 76200 h 1197428"/>
              <a:gd name="connsiteX61" fmla="*/ 3788229 w 5366657"/>
              <a:gd name="connsiteY61" fmla="*/ 65314 h 1197428"/>
              <a:gd name="connsiteX62" fmla="*/ 3853543 w 5366657"/>
              <a:gd name="connsiteY62" fmla="*/ 32657 h 1197428"/>
              <a:gd name="connsiteX63" fmla="*/ 3875314 w 5366657"/>
              <a:gd name="connsiteY63" fmla="*/ 10885 h 1197428"/>
              <a:gd name="connsiteX64" fmla="*/ 3907972 w 5366657"/>
              <a:gd name="connsiteY64" fmla="*/ 0 h 1197428"/>
              <a:gd name="connsiteX65" fmla="*/ 4016829 w 5366657"/>
              <a:gd name="connsiteY65" fmla="*/ 10885 h 1197428"/>
              <a:gd name="connsiteX66" fmla="*/ 4082143 w 5366657"/>
              <a:gd name="connsiteY66" fmla="*/ 87085 h 1197428"/>
              <a:gd name="connsiteX67" fmla="*/ 4125686 w 5366657"/>
              <a:gd name="connsiteY67" fmla="*/ 130628 h 1197428"/>
              <a:gd name="connsiteX68" fmla="*/ 4147457 w 5366657"/>
              <a:gd name="connsiteY68" fmla="*/ 152400 h 1197428"/>
              <a:gd name="connsiteX69" fmla="*/ 4169229 w 5366657"/>
              <a:gd name="connsiteY69" fmla="*/ 185057 h 1197428"/>
              <a:gd name="connsiteX70" fmla="*/ 4365172 w 5366657"/>
              <a:gd name="connsiteY70" fmla="*/ 217714 h 1197428"/>
              <a:gd name="connsiteX71" fmla="*/ 4430486 w 5366657"/>
              <a:gd name="connsiteY71" fmla="*/ 228600 h 1197428"/>
              <a:gd name="connsiteX72" fmla="*/ 4484914 w 5366657"/>
              <a:gd name="connsiteY72" fmla="*/ 239485 h 1197428"/>
              <a:gd name="connsiteX73" fmla="*/ 4637314 w 5366657"/>
              <a:gd name="connsiteY73" fmla="*/ 261257 h 1197428"/>
              <a:gd name="connsiteX74" fmla="*/ 4713514 w 5366657"/>
              <a:gd name="connsiteY74" fmla="*/ 326571 h 1197428"/>
              <a:gd name="connsiteX75" fmla="*/ 4735286 w 5366657"/>
              <a:gd name="connsiteY75" fmla="*/ 348343 h 1197428"/>
              <a:gd name="connsiteX76" fmla="*/ 4767943 w 5366657"/>
              <a:gd name="connsiteY76" fmla="*/ 359228 h 1197428"/>
              <a:gd name="connsiteX77" fmla="*/ 5061857 w 5366657"/>
              <a:gd name="connsiteY77" fmla="*/ 359228 h 1197428"/>
              <a:gd name="connsiteX78" fmla="*/ 5170714 w 5366657"/>
              <a:gd name="connsiteY78" fmla="*/ 391885 h 1197428"/>
              <a:gd name="connsiteX79" fmla="*/ 5203372 w 5366657"/>
              <a:gd name="connsiteY79" fmla="*/ 402771 h 1197428"/>
              <a:gd name="connsiteX80" fmla="*/ 5301343 w 5366657"/>
              <a:gd name="connsiteY80" fmla="*/ 446314 h 1197428"/>
              <a:gd name="connsiteX81" fmla="*/ 5334000 w 5366657"/>
              <a:gd name="connsiteY81" fmla="*/ 457200 h 1197428"/>
              <a:gd name="connsiteX82" fmla="*/ 5366657 w 5366657"/>
              <a:gd name="connsiteY82" fmla="*/ 457200 h 1197428"/>
              <a:gd name="connsiteX0" fmla="*/ 0 w 5366657"/>
              <a:gd name="connsiteY0" fmla="*/ 359228 h 1197428"/>
              <a:gd name="connsiteX1" fmla="*/ 152400 w 5366657"/>
              <a:gd name="connsiteY1" fmla="*/ 381000 h 1197428"/>
              <a:gd name="connsiteX2" fmla="*/ 174172 w 5366657"/>
              <a:gd name="connsiteY2" fmla="*/ 402771 h 1197428"/>
              <a:gd name="connsiteX3" fmla="*/ 206829 w 5366657"/>
              <a:gd name="connsiteY3" fmla="*/ 424543 h 1197428"/>
              <a:gd name="connsiteX4" fmla="*/ 315686 w 5366657"/>
              <a:gd name="connsiteY4" fmla="*/ 413657 h 1197428"/>
              <a:gd name="connsiteX5" fmla="*/ 381000 w 5366657"/>
              <a:gd name="connsiteY5" fmla="*/ 391885 h 1197428"/>
              <a:gd name="connsiteX6" fmla="*/ 468086 w 5366657"/>
              <a:gd name="connsiteY6" fmla="*/ 370114 h 1197428"/>
              <a:gd name="connsiteX7" fmla="*/ 500743 w 5366657"/>
              <a:gd name="connsiteY7" fmla="*/ 359228 h 1197428"/>
              <a:gd name="connsiteX8" fmla="*/ 576943 w 5366657"/>
              <a:gd name="connsiteY8" fmla="*/ 348343 h 1197428"/>
              <a:gd name="connsiteX9" fmla="*/ 685800 w 5366657"/>
              <a:gd name="connsiteY9" fmla="*/ 359228 h 1197428"/>
              <a:gd name="connsiteX10" fmla="*/ 718457 w 5366657"/>
              <a:gd name="connsiteY10" fmla="*/ 381000 h 1197428"/>
              <a:gd name="connsiteX11" fmla="*/ 762000 w 5366657"/>
              <a:gd name="connsiteY11" fmla="*/ 424543 h 1197428"/>
              <a:gd name="connsiteX12" fmla="*/ 783772 w 5366657"/>
              <a:gd name="connsiteY12" fmla="*/ 446314 h 1197428"/>
              <a:gd name="connsiteX13" fmla="*/ 816429 w 5366657"/>
              <a:gd name="connsiteY13" fmla="*/ 468085 h 1197428"/>
              <a:gd name="connsiteX14" fmla="*/ 859972 w 5366657"/>
              <a:gd name="connsiteY14" fmla="*/ 522514 h 1197428"/>
              <a:gd name="connsiteX15" fmla="*/ 881743 w 5366657"/>
              <a:gd name="connsiteY15" fmla="*/ 555171 h 1197428"/>
              <a:gd name="connsiteX16" fmla="*/ 968829 w 5366657"/>
              <a:gd name="connsiteY16" fmla="*/ 566057 h 1197428"/>
              <a:gd name="connsiteX17" fmla="*/ 1153886 w 5366657"/>
              <a:gd name="connsiteY17" fmla="*/ 555171 h 1197428"/>
              <a:gd name="connsiteX18" fmla="*/ 1197429 w 5366657"/>
              <a:gd name="connsiteY18" fmla="*/ 544285 h 1197428"/>
              <a:gd name="connsiteX19" fmla="*/ 1393372 w 5366657"/>
              <a:gd name="connsiteY19" fmla="*/ 555171 h 1197428"/>
              <a:gd name="connsiteX20" fmla="*/ 1436914 w 5366657"/>
              <a:gd name="connsiteY20" fmla="*/ 609600 h 1197428"/>
              <a:gd name="connsiteX21" fmla="*/ 1480457 w 5366657"/>
              <a:gd name="connsiteY21" fmla="*/ 653143 h 1197428"/>
              <a:gd name="connsiteX22" fmla="*/ 1513114 w 5366657"/>
              <a:gd name="connsiteY22" fmla="*/ 685800 h 1197428"/>
              <a:gd name="connsiteX23" fmla="*/ 1534886 w 5366657"/>
              <a:gd name="connsiteY23" fmla="*/ 707571 h 1197428"/>
              <a:gd name="connsiteX24" fmla="*/ 1676400 w 5366657"/>
              <a:gd name="connsiteY24" fmla="*/ 729343 h 1197428"/>
              <a:gd name="connsiteX25" fmla="*/ 1828800 w 5366657"/>
              <a:gd name="connsiteY25" fmla="*/ 740228 h 1197428"/>
              <a:gd name="connsiteX26" fmla="*/ 1894114 w 5366657"/>
              <a:gd name="connsiteY26" fmla="*/ 772885 h 1197428"/>
              <a:gd name="connsiteX27" fmla="*/ 1915886 w 5366657"/>
              <a:gd name="connsiteY27" fmla="*/ 794657 h 1197428"/>
              <a:gd name="connsiteX28" fmla="*/ 1948543 w 5366657"/>
              <a:gd name="connsiteY28" fmla="*/ 805543 h 1197428"/>
              <a:gd name="connsiteX29" fmla="*/ 1992086 w 5366657"/>
              <a:gd name="connsiteY29" fmla="*/ 870857 h 1197428"/>
              <a:gd name="connsiteX30" fmla="*/ 2024743 w 5366657"/>
              <a:gd name="connsiteY30" fmla="*/ 903514 h 1197428"/>
              <a:gd name="connsiteX31" fmla="*/ 2035629 w 5366657"/>
              <a:gd name="connsiteY31" fmla="*/ 936171 h 1197428"/>
              <a:gd name="connsiteX32" fmla="*/ 2079172 w 5366657"/>
              <a:gd name="connsiteY32" fmla="*/ 990600 h 1197428"/>
              <a:gd name="connsiteX33" fmla="*/ 2111829 w 5366657"/>
              <a:gd name="connsiteY33" fmla="*/ 1088571 h 1197428"/>
              <a:gd name="connsiteX34" fmla="*/ 2122714 w 5366657"/>
              <a:gd name="connsiteY34" fmla="*/ 1121228 h 1197428"/>
              <a:gd name="connsiteX35" fmla="*/ 2133600 w 5366657"/>
              <a:gd name="connsiteY35" fmla="*/ 1164771 h 1197428"/>
              <a:gd name="connsiteX36" fmla="*/ 2198914 w 5366657"/>
              <a:gd name="connsiteY36" fmla="*/ 1197428 h 1197428"/>
              <a:gd name="connsiteX37" fmla="*/ 2471057 w 5366657"/>
              <a:gd name="connsiteY37" fmla="*/ 1186543 h 1197428"/>
              <a:gd name="connsiteX38" fmla="*/ 2503714 w 5366657"/>
              <a:gd name="connsiteY38" fmla="*/ 1175657 h 1197428"/>
              <a:gd name="connsiteX39" fmla="*/ 2601686 w 5366657"/>
              <a:gd name="connsiteY39" fmla="*/ 1153885 h 1197428"/>
              <a:gd name="connsiteX40" fmla="*/ 2667000 w 5366657"/>
              <a:gd name="connsiteY40" fmla="*/ 1132114 h 1197428"/>
              <a:gd name="connsiteX41" fmla="*/ 2786743 w 5366657"/>
              <a:gd name="connsiteY41" fmla="*/ 1034143 h 1197428"/>
              <a:gd name="connsiteX42" fmla="*/ 2808514 w 5366657"/>
              <a:gd name="connsiteY42" fmla="*/ 1012371 h 1197428"/>
              <a:gd name="connsiteX43" fmla="*/ 2841172 w 5366657"/>
              <a:gd name="connsiteY43" fmla="*/ 957943 h 1197428"/>
              <a:gd name="connsiteX44" fmla="*/ 2852057 w 5366657"/>
              <a:gd name="connsiteY44" fmla="*/ 925285 h 1197428"/>
              <a:gd name="connsiteX45" fmla="*/ 2852057 w 5366657"/>
              <a:gd name="connsiteY45" fmla="*/ 609600 h 1197428"/>
              <a:gd name="connsiteX46" fmla="*/ 2862943 w 5366657"/>
              <a:gd name="connsiteY46" fmla="*/ 576943 h 1197428"/>
              <a:gd name="connsiteX47" fmla="*/ 2884714 w 5366657"/>
              <a:gd name="connsiteY47" fmla="*/ 555171 h 1197428"/>
              <a:gd name="connsiteX48" fmla="*/ 2906486 w 5366657"/>
              <a:gd name="connsiteY48" fmla="*/ 522514 h 1197428"/>
              <a:gd name="connsiteX49" fmla="*/ 2950029 w 5366657"/>
              <a:gd name="connsiteY49" fmla="*/ 500743 h 1197428"/>
              <a:gd name="connsiteX50" fmla="*/ 3015343 w 5366657"/>
              <a:gd name="connsiteY50" fmla="*/ 457200 h 1197428"/>
              <a:gd name="connsiteX51" fmla="*/ 3080657 w 5366657"/>
              <a:gd name="connsiteY51" fmla="*/ 424543 h 1197428"/>
              <a:gd name="connsiteX52" fmla="*/ 3113314 w 5366657"/>
              <a:gd name="connsiteY52" fmla="*/ 402771 h 1197428"/>
              <a:gd name="connsiteX53" fmla="*/ 3145972 w 5366657"/>
              <a:gd name="connsiteY53" fmla="*/ 391885 h 1197428"/>
              <a:gd name="connsiteX54" fmla="*/ 3243943 w 5366657"/>
              <a:gd name="connsiteY54" fmla="*/ 326571 h 1197428"/>
              <a:gd name="connsiteX55" fmla="*/ 3276600 w 5366657"/>
              <a:gd name="connsiteY55" fmla="*/ 304800 h 1197428"/>
              <a:gd name="connsiteX56" fmla="*/ 3309257 w 5366657"/>
              <a:gd name="connsiteY56" fmla="*/ 283028 h 1197428"/>
              <a:gd name="connsiteX57" fmla="*/ 3331029 w 5366657"/>
              <a:gd name="connsiteY57" fmla="*/ 250371 h 1197428"/>
              <a:gd name="connsiteX58" fmla="*/ 3385457 w 5366657"/>
              <a:gd name="connsiteY58" fmla="*/ 206828 h 1197428"/>
              <a:gd name="connsiteX59" fmla="*/ 3439886 w 5366657"/>
              <a:gd name="connsiteY59" fmla="*/ 152400 h 1197428"/>
              <a:gd name="connsiteX60" fmla="*/ 3559629 w 5366657"/>
              <a:gd name="connsiteY60" fmla="*/ 76200 h 1197428"/>
              <a:gd name="connsiteX61" fmla="*/ 3788229 w 5366657"/>
              <a:gd name="connsiteY61" fmla="*/ 65314 h 1197428"/>
              <a:gd name="connsiteX62" fmla="*/ 3853543 w 5366657"/>
              <a:gd name="connsiteY62" fmla="*/ 32657 h 1197428"/>
              <a:gd name="connsiteX63" fmla="*/ 3875314 w 5366657"/>
              <a:gd name="connsiteY63" fmla="*/ 10885 h 1197428"/>
              <a:gd name="connsiteX64" fmla="*/ 3907972 w 5366657"/>
              <a:gd name="connsiteY64" fmla="*/ 0 h 1197428"/>
              <a:gd name="connsiteX65" fmla="*/ 4082143 w 5366657"/>
              <a:gd name="connsiteY65" fmla="*/ 87085 h 1197428"/>
              <a:gd name="connsiteX66" fmla="*/ 4125686 w 5366657"/>
              <a:gd name="connsiteY66" fmla="*/ 130628 h 1197428"/>
              <a:gd name="connsiteX67" fmla="*/ 4147457 w 5366657"/>
              <a:gd name="connsiteY67" fmla="*/ 152400 h 1197428"/>
              <a:gd name="connsiteX68" fmla="*/ 4169229 w 5366657"/>
              <a:gd name="connsiteY68" fmla="*/ 185057 h 1197428"/>
              <a:gd name="connsiteX69" fmla="*/ 4365172 w 5366657"/>
              <a:gd name="connsiteY69" fmla="*/ 217714 h 1197428"/>
              <a:gd name="connsiteX70" fmla="*/ 4430486 w 5366657"/>
              <a:gd name="connsiteY70" fmla="*/ 228600 h 1197428"/>
              <a:gd name="connsiteX71" fmla="*/ 4484914 w 5366657"/>
              <a:gd name="connsiteY71" fmla="*/ 239485 h 1197428"/>
              <a:gd name="connsiteX72" fmla="*/ 4637314 w 5366657"/>
              <a:gd name="connsiteY72" fmla="*/ 261257 h 1197428"/>
              <a:gd name="connsiteX73" fmla="*/ 4713514 w 5366657"/>
              <a:gd name="connsiteY73" fmla="*/ 326571 h 1197428"/>
              <a:gd name="connsiteX74" fmla="*/ 4735286 w 5366657"/>
              <a:gd name="connsiteY74" fmla="*/ 348343 h 1197428"/>
              <a:gd name="connsiteX75" fmla="*/ 4767943 w 5366657"/>
              <a:gd name="connsiteY75" fmla="*/ 359228 h 1197428"/>
              <a:gd name="connsiteX76" fmla="*/ 5061857 w 5366657"/>
              <a:gd name="connsiteY76" fmla="*/ 359228 h 1197428"/>
              <a:gd name="connsiteX77" fmla="*/ 5170714 w 5366657"/>
              <a:gd name="connsiteY77" fmla="*/ 391885 h 1197428"/>
              <a:gd name="connsiteX78" fmla="*/ 5203372 w 5366657"/>
              <a:gd name="connsiteY78" fmla="*/ 402771 h 1197428"/>
              <a:gd name="connsiteX79" fmla="*/ 5301343 w 5366657"/>
              <a:gd name="connsiteY79" fmla="*/ 446314 h 1197428"/>
              <a:gd name="connsiteX80" fmla="*/ 5334000 w 5366657"/>
              <a:gd name="connsiteY80" fmla="*/ 457200 h 1197428"/>
              <a:gd name="connsiteX81" fmla="*/ 5366657 w 5366657"/>
              <a:gd name="connsiteY81" fmla="*/ 457200 h 1197428"/>
              <a:gd name="connsiteX0" fmla="*/ 0 w 5366657"/>
              <a:gd name="connsiteY0" fmla="*/ 350339 h 1188539"/>
              <a:gd name="connsiteX1" fmla="*/ 152400 w 5366657"/>
              <a:gd name="connsiteY1" fmla="*/ 372111 h 1188539"/>
              <a:gd name="connsiteX2" fmla="*/ 174172 w 5366657"/>
              <a:gd name="connsiteY2" fmla="*/ 393882 h 1188539"/>
              <a:gd name="connsiteX3" fmla="*/ 206829 w 5366657"/>
              <a:gd name="connsiteY3" fmla="*/ 415654 h 1188539"/>
              <a:gd name="connsiteX4" fmla="*/ 315686 w 5366657"/>
              <a:gd name="connsiteY4" fmla="*/ 404768 h 1188539"/>
              <a:gd name="connsiteX5" fmla="*/ 381000 w 5366657"/>
              <a:gd name="connsiteY5" fmla="*/ 382996 h 1188539"/>
              <a:gd name="connsiteX6" fmla="*/ 468086 w 5366657"/>
              <a:gd name="connsiteY6" fmla="*/ 361225 h 1188539"/>
              <a:gd name="connsiteX7" fmla="*/ 500743 w 5366657"/>
              <a:gd name="connsiteY7" fmla="*/ 350339 h 1188539"/>
              <a:gd name="connsiteX8" fmla="*/ 576943 w 5366657"/>
              <a:gd name="connsiteY8" fmla="*/ 339454 h 1188539"/>
              <a:gd name="connsiteX9" fmla="*/ 685800 w 5366657"/>
              <a:gd name="connsiteY9" fmla="*/ 350339 h 1188539"/>
              <a:gd name="connsiteX10" fmla="*/ 718457 w 5366657"/>
              <a:gd name="connsiteY10" fmla="*/ 372111 h 1188539"/>
              <a:gd name="connsiteX11" fmla="*/ 762000 w 5366657"/>
              <a:gd name="connsiteY11" fmla="*/ 415654 h 1188539"/>
              <a:gd name="connsiteX12" fmla="*/ 783772 w 5366657"/>
              <a:gd name="connsiteY12" fmla="*/ 437425 h 1188539"/>
              <a:gd name="connsiteX13" fmla="*/ 816429 w 5366657"/>
              <a:gd name="connsiteY13" fmla="*/ 459196 h 1188539"/>
              <a:gd name="connsiteX14" fmla="*/ 859972 w 5366657"/>
              <a:gd name="connsiteY14" fmla="*/ 513625 h 1188539"/>
              <a:gd name="connsiteX15" fmla="*/ 881743 w 5366657"/>
              <a:gd name="connsiteY15" fmla="*/ 546282 h 1188539"/>
              <a:gd name="connsiteX16" fmla="*/ 968829 w 5366657"/>
              <a:gd name="connsiteY16" fmla="*/ 557168 h 1188539"/>
              <a:gd name="connsiteX17" fmla="*/ 1153886 w 5366657"/>
              <a:gd name="connsiteY17" fmla="*/ 546282 h 1188539"/>
              <a:gd name="connsiteX18" fmla="*/ 1197429 w 5366657"/>
              <a:gd name="connsiteY18" fmla="*/ 535396 h 1188539"/>
              <a:gd name="connsiteX19" fmla="*/ 1393372 w 5366657"/>
              <a:gd name="connsiteY19" fmla="*/ 546282 h 1188539"/>
              <a:gd name="connsiteX20" fmla="*/ 1436914 w 5366657"/>
              <a:gd name="connsiteY20" fmla="*/ 600711 h 1188539"/>
              <a:gd name="connsiteX21" fmla="*/ 1480457 w 5366657"/>
              <a:gd name="connsiteY21" fmla="*/ 644254 h 1188539"/>
              <a:gd name="connsiteX22" fmla="*/ 1513114 w 5366657"/>
              <a:gd name="connsiteY22" fmla="*/ 676911 h 1188539"/>
              <a:gd name="connsiteX23" fmla="*/ 1534886 w 5366657"/>
              <a:gd name="connsiteY23" fmla="*/ 698682 h 1188539"/>
              <a:gd name="connsiteX24" fmla="*/ 1676400 w 5366657"/>
              <a:gd name="connsiteY24" fmla="*/ 720454 h 1188539"/>
              <a:gd name="connsiteX25" fmla="*/ 1828800 w 5366657"/>
              <a:gd name="connsiteY25" fmla="*/ 731339 h 1188539"/>
              <a:gd name="connsiteX26" fmla="*/ 1894114 w 5366657"/>
              <a:gd name="connsiteY26" fmla="*/ 763996 h 1188539"/>
              <a:gd name="connsiteX27" fmla="*/ 1915886 w 5366657"/>
              <a:gd name="connsiteY27" fmla="*/ 785768 h 1188539"/>
              <a:gd name="connsiteX28" fmla="*/ 1948543 w 5366657"/>
              <a:gd name="connsiteY28" fmla="*/ 796654 h 1188539"/>
              <a:gd name="connsiteX29" fmla="*/ 1992086 w 5366657"/>
              <a:gd name="connsiteY29" fmla="*/ 861968 h 1188539"/>
              <a:gd name="connsiteX30" fmla="*/ 2024743 w 5366657"/>
              <a:gd name="connsiteY30" fmla="*/ 894625 h 1188539"/>
              <a:gd name="connsiteX31" fmla="*/ 2035629 w 5366657"/>
              <a:gd name="connsiteY31" fmla="*/ 927282 h 1188539"/>
              <a:gd name="connsiteX32" fmla="*/ 2079172 w 5366657"/>
              <a:gd name="connsiteY32" fmla="*/ 981711 h 1188539"/>
              <a:gd name="connsiteX33" fmla="*/ 2111829 w 5366657"/>
              <a:gd name="connsiteY33" fmla="*/ 1079682 h 1188539"/>
              <a:gd name="connsiteX34" fmla="*/ 2122714 w 5366657"/>
              <a:gd name="connsiteY34" fmla="*/ 1112339 h 1188539"/>
              <a:gd name="connsiteX35" fmla="*/ 2133600 w 5366657"/>
              <a:gd name="connsiteY35" fmla="*/ 1155882 h 1188539"/>
              <a:gd name="connsiteX36" fmla="*/ 2198914 w 5366657"/>
              <a:gd name="connsiteY36" fmla="*/ 1188539 h 1188539"/>
              <a:gd name="connsiteX37" fmla="*/ 2471057 w 5366657"/>
              <a:gd name="connsiteY37" fmla="*/ 1177654 h 1188539"/>
              <a:gd name="connsiteX38" fmla="*/ 2503714 w 5366657"/>
              <a:gd name="connsiteY38" fmla="*/ 1166768 h 1188539"/>
              <a:gd name="connsiteX39" fmla="*/ 2601686 w 5366657"/>
              <a:gd name="connsiteY39" fmla="*/ 1144996 h 1188539"/>
              <a:gd name="connsiteX40" fmla="*/ 2667000 w 5366657"/>
              <a:gd name="connsiteY40" fmla="*/ 1123225 h 1188539"/>
              <a:gd name="connsiteX41" fmla="*/ 2786743 w 5366657"/>
              <a:gd name="connsiteY41" fmla="*/ 1025254 h 1188539"/>
              <a:gd name="connsiteX42" fmla="*/ 2808514 w 5366657"/>
              <a:gd name="connsiteY42" fmla="*/ 1003482 h 1188539"/>
              <a:gd name="connsiteX43" fmla="*/ 2841172 w 5366657"/>
              <a:gd name="connsiteY43" fmla="*/ 949054 h 1188539"/>
              <a:gd name="connsiteX44" fmla="*/ 2852057 w 5366657"/>
              <a:gd name="connsiteY44" fmla="*/ 916396 h 1188539"/>
              <a:gd name="connsiteX45" fmla="*/ 2852057 w 5366657"/>
              <a:gd name="connsiteY45" fmla="*/ 600711 h 1188539"/>
              <a:gd name="connsiteX46" fmla="*/ 2862943 w 5366657"/>
              <a:gd name="connsiteY46" fmla="*/ 568054 h 1188539"/>
              <a:gd name="connsiteX47" fmla="*/ 2884714 w 5366657"/>
              <a:gd name="connsiteY47" fmla="*/ 546282 h 1188539"/>
              <a:gd name="connsiteX48" fmla="*/ 2906486 w 5366657"/>
              <a:gd name="connsiteY48" fmla="*/ 513625 h 1188539"/>
              <a:gd name="connsiteX49" fmla="*/ 2950029 w 5366657"/>
              <a:gd name="connsiteY49" fmla="*/ 491854 h 1188539"/>
              <a:gd name="connsiteX50" fmla="*/ 3015343 w 5366657"/>
              <a:gd name="connsiteY50" fmla="*/ 448311 h 1188539"/>
              <a:gd name="connsiteX51" fmla="*/ 3080657 w 5366657"/>
              <a:gd name="connsiteY51" fmla="*/ 415654 h 1188539"/>
              <a:gd name="connsiteX52" fmla="*/ 3113314 w 5366657"/>
              <a:gd name="connsiteY52" fmla="*/ 393882 h 1188539"/>
              <a:gd name="connsiteX53" fmla="*/ 3145972 w 5366657"/>
              <a:gd name="connsiteY53" fmla="*/ 382996 h 1188539"/>
              <a:gd name="connsiteX54" fmla="*/ 3243943 w 5366657"/>
              <a:gd name="connsiteY54" fmla="*/ 317682 h 1188539"/>
              <a:gd name="connsiteX55" fmla="*/ 3276600 w 5366657"/>
              <a:gd name="connsiteY55" fmla="*/ 295911 h 1188539"/>
              <a:gd name="connsiteX56" fmla="*/ 3309257 w 5366657"/>
              <a:gd name="connsiteY56" fmla="*/ 274139 h 1188539"/>
              <a:gd name="connsiteX57" fmla="*/ 3331029 w 5366657"/>
              <a:gd name="connsiteY57" fmla="*/ 241482 h 1188539"/>
              <a:gd name="connsiteX58" fmla="*/ 3385457 w 5366657"/>
              <a:gd name="connsiteY58" fmla="*/ 197939 h 1188539"/>
              <a:gd name="connsiteX59" fmla="*/ 3439886 w 5366657"/>
              <a:gd name="connsiteY59" fmla="*/ 143511 h 1188539"/>
              <a:gd name="connsiteX60" fmla="*/ 3559629 w 5366657"/>
              <a:gd name="connsiteY60" fmla="*/ 67311 h 1188539"/>
              <a:gd name="connsiteX61" fmla="*/ 3788229 w 5366657"/>
              <a:gd name="connsiteY61" fmla="*/ 56425 h 1188539"/>
              <a:gd name="connsiteX62" fmla="*/ 3853543 w 5366657"/>
              <a:gd name="connsiteY62" fmla="*/ 23768 h 1188539"/>
              <a:gd name="connsiteX63" fmla="*/ 3875314 w 5366657"/>
              <a:gd name="connsiteY63" fmla="*/ 1996 h 1188539"/>
              <a:gd name="connsiteX64" fmla="*/ 4082143 w 5366657"/>
              <a:gd name="connsiteY64" fmla="*/ 78196 h 1188539"/>
              <a:gd name="connsiteX65" fmla="*/ 4125686 w 5366657"/>
              <a:gd name="connsiteY65" fmla="*/ 121739 h 1188539"/>
              <a:gd name="connsiteX66" fmla="*/ 4147457 w 5366657"/>
              <a:gd name="connsiteY66" fmla="*/ 143511 h 1188539"/>
              <a:gd name="connsiteX67" fmla="*/ 4169229 w 5366657"/>
              <a:gd name="connsiteY67" fmla="*/ 176168 h 1188539"/>
              <a:gd name="connsiteX68" fmla="*/ 4365172 w 5366657"/>
              <a:gd name="connsiteY68" fmla="*/ 208825 h 1188539"/>
              <a:gd name="connsiteX69" fmla="*/ 4430486 w 5366657"/>
              <a:gd name="connsiteY69" fmla="*/ 219711 h 1188539"/>
              <a:gd name="connsiteX70" fmla="*/ 4484914 w 5366657"/>
              <a:gd name="connsiteY70" fmla="*/ 230596 h 1188539"/>
              <a:gd name="connsiteX71" fmla="*/ 4637314 w 5366657"/>
              <a:gd name="connsiteY71" fmla="*/ 252368 h 1188539"/>
              <a:gd name="connsiteX72" fmla="*/ 4713514 w 5366657"/>
              <a:gd name="connsiteY72" fmla="*/ 317682 h 1188539"/>
              <a:gd name="connsiteX73" fmla="*/ 4735286 w 5366657"/>
              <a:gd name="connsiteY73" fmla="*/ 339454 h 1188539"/>
              <a:gd name="connsiteX74" fmla="*/ 4767943 w 5366657"/>
              <a:gd name="connsiteY74" fmla="*/ 350339 h 1188539"/>
              <a:gd name="connsiteX75" fmla="*/ 5061857 w 5366657"/>
              <a:gd name="connsiteY75" fmla="*/ 350339 h 1188539"/>
              <a:gd name="connsiteX76" fmla="*/ 5170714 w 5366657"/>
              <a:gd name="connsiteY76" fmla="*/ 382996 h 1188539"/>
              <a:gd name="connsiteX77" fmla="*/ 5203372 w 5366657"/>
              <a:gd name="connsiteY77" fmla="*/ 393882 h 1188539"/>
              <a:gd name="connsiteX78" fmla="*/ 5301343 w 5366657"/>
              <a:gd name="connsiteY78" fmla="*/ 437425 h 1188539"/>
              <a:gd name="connsiteX79" fmla="*/ 5334000 w 5366657"/>
              <a:gd name="connsiteY79" fmla="*/ 448311 h 1188539"/>
              <a:gd name="connsiteX80" fmla="*/ 5366657 w 5366657"/>
              <a:gd name="connsiteY80" fmla="*/ 448311 h 1188539"/>
              <a:gd name="connsiteX0" fmla="*/ 0 w 5366657"/>
              <a:gd name="connsiteY0" fmla="*/ 326931 h 1165131"/>
              <a:gd name="connsiteX1" fmla="*/ 152400 w 5366657"/>
              <a:gd name="connsiteY1" fmla="*/ 348703 h 1165131"/>
              <a:gd name="connsiteX2" fmla="*/ 174172 w 5366657"/>
              <a:gd name="connsiteY2" fmla="*/ 370474 h 1165131"/>
              <a:gd name="connsiteX3" fmla="*/ 206829 w 5366657"/>
              <a:gd name="connsiteY3" fmla="*/ 392246 h 1165131"/>
              <a:gd name="connsiteX4" fmla="*/ 315686 w 5366657"/>
              <a:gd name="connsiteY4" fmla="*/ 381360 h 1165131"/>
              <a:gd name="connsiteX5" fmla="*/ 381000 w 5366657"/>
              <a:gd name="connsiteY5" fmla="*/ 359588 h 1165131"/>
              <a:gd name="connsiteX6" fmla="*/ 468086 w 5366657"/>
              <a:gd name="connsiteY6" fmla="*/ 337817 h 1165131"/>
              <a:gd name="connsiteX7" fmla="*/ 500743 w 5366657"/>
              <a:gd name="connsiteY7" fmla="*/ 326931 h 1165131"/>
              <a:gd name="connsiteX8" fmla="*/ 576943 w 5366657"/>
              <a:gd name="connsiteY8" fmla="*/ 316046 h 1165131"/>
              <a:gd name="connsiteX9" fmla="*/ 685800 w 5366657"/>
              <a:gd name="connsiteY9" fmla="*/ 326931 h 1165131"/>
              <a:gd name="connsiteX10" fmla="*/ 718457 w 5366657"/>
              <a:gd name="connsiteY10" fmla="*/ 348703 h 1165131"/>
              <a:gd name="connsiteX11" fmla="*/ 762000 w 5366657"/>
              <a:gd name="connsiteY11" fmla="*/ 392246 h 1165131"/>
              <a:gd name="connsiteX12" fmla="*/ 783772 w 5366657"/>
              <a:gd name="connsiteY12" fmla="*/ 414017 h 1165131"/>
              <a:gd name="connsiteX13" fmla="*/ 816429 w 5366657"/>
              <a:gd name="connsiteY13" fmla="*/ 435788 h 1165131"/>
              <a:gd name="connsiteX14" fmla="*/ 859972 w 5366657"/>
              <a:gd name="connsiteY14" fmla="*/ 490217 h 1165131"/>
              <a:gd name="connsiteX15" fmla="*/ 881743 w 5366657"/>
              <a:gd name="connsiteY15" fmla="*/ 522874 h 1165131"/>
              <a:gd name="connsiteX16" fmla="*/ 968829 w 5366657"/>
              <a:gd name="connsiteY16" fmla="*/ 533760 h 1165131"/>
              <a:gd name="connsiteX17" fmla="*/ 1153886 w 5366657"/>
              <a:gd name="connsiteY17" fmla="*/ 522874 h 1165131"/>
              <a:gd name="connsiteX18" fmla="*/ 1197429 w 5366657"/>
              <a:gd name="connsiteY18" fmla="*/ 511988 h 1165131"/>
              <a:gd name="connsiteX19" fmla="*/ 1393372 w 5366657"/>
              <a:gd name="connsiteY19" fmla="*/ 522874 h 1165131"/>
              <a:gd name="connsiteX20" fmla="*/ 1436914 w 5366657"/>
              <a:gd name="connsiteY20" fmla="*/ 577303 h 1165131"/>
              <a:gd name="connsiteX21" fmla="*/ 1480457 w 5366657"/>
              <a:gd name="connsiteY21" fmla="*/ 620846 h 1165131"/>
              <a:gd name="connsiteX22" fmla="*/ 1513114 w 5366657"/>
              <a:gd name="connsiteY22" fmla="*/ 653503 h 1165131"/>
              <a:gd name="connsiteX23" fmla="*/ 1534886 w 5366657"/>
              <a:gd name="connsiteY23" fmla="*/ 675274 h 1165131"/>
              <a:gd name="connsiteX24" fmla="*/ 1676400 w 5366657"/>
              <a:gd name="connsiteY24" fmla="*/ 697046 h 1165131"/>
              <a:gd name="connsiteX25" fmla="*/ 1828800 w 5366657"/>
              <a:gd name="connsiteY25" fmla="*/ 707931 h 1165131"/>
              <a:gd name="connsiteX26" fmla="*/ 1894114 w 5366657"/>
              <a:gd name="connsiteY26" fmla="*/ 740588 h 1165131"/>
              <a:gd name="connsiteX27" fmla="*/ 1915886 w 5366657"/>
              <a:gd name="connsiteY27" fmla="*/ 762360 h 1165131"/>
              <a:gd name="connsiteX28" fmla="*/ 1948543 w 5366657"/>
              <a:gd name="connsiteY28" fmla="*/ 773246 h 1165131"/>
              <a:gd name="connsiteX29" fmla="*/ 1992086 w 5366657"/>
              <a:gd name="connsiteY29" fmla="*/ 838560 h 1165131"/>
              <a:gd name="connsiteX30" fmla="*/ 2024743 w 5366657"/>
              <a:gd name="connsiteY30" fmla="*/ 871217 h 1165131"/>
              <a:gd name="connsiteX31" fmla="*/ 2035629 w 5366657"/>
              <a:gd name="connsiteY31" fmla="*/ 903874 h 1165131"/>
              <a:gd name="connsiteX32" fmla="*/ 2079172 w 5366657"/>
              <a:gd name="connsiteY32" fmla="*/ 958303 h 1165131"/>
              <a:gd name="connsiteX33" fmla="*/ 2111829 w 5366657"/>
              <a:gd name="connsiteY33" fmla="*/ 1056274 h 1165131"/>
              <a:gd name="connsiteX34" fmla="*/ 2122714 w 5366657"/>
              <a:gd name="connsiteY34" fmla="*/ 1088931 h 1165131"/>
              <a:gd name="connsiteX35" fmla="*/ 2133600 w 5366657"/>
              <a:gd name="connsiteY35" fmla="*/ 1132474 h 1165131"/>
              <a:gd name="connsiteX36" fmla="*/ 2198914 w 5366657"/>
              <a:gd name="connsiteY36" fmla="*/ 1165131 h 1165131"/>
              <a:gd name="connsiteX37" fmla="*/ 2471057 w 5366657"/>
              <a:gd name="connsiteY37" fmla="*/ 1154246 h 1165131"/>
              <a:gd name="connsiteX38" fmla="*/ 2503714 w 5366657"/>
              <a:gd name="connsiteY38" fmla="*/ 1143360 h 1165131"/>
              <a:gd name="connsiteX39" fmla="*/ 2601686 w 5366657"/>
              <a:gd name="connsiteY39" fmla="*/ 1121588 h 1165131"/>
              <a:gd name="connsiteX40" fmla="*/ 2667000 w 5366657"/>
              <a:gd name="connsiteY40" fmla="*/ 1099817 h 1165131"/>
              <a:gd name="connsiteX41" fmla="*/ 2786743 w 5366657"/>
              <a:gd name="connsiteY41" fmla="*/ 1001846 h 1165131"/>
              <a:gd name="connsiteX42" fmla="*/ 2808514 w 5366657"/>
              <a:gd name="connsiteY42" fmla="*/ 980074 h 1165131"/>
              <a:gd name="connsiteX43" fmla="*/ 2841172 w 5366657"/>
              <a:gd name="connsiteY43" fmla="*/ 925646 h 1165131"/>
              <a:gd name="connsiteX44" fmla="*/ 2852057 w 5366657"/>
              <a:gd name="connsiteY44" fmla="*/ 892988 h 1165131"/>
              <a:gd name="connsiteX45" fmla="*/ 2852057 w 5366657"/>
              <a:gd name="connsiteY45" fmla="*/ 577303 h 1165131"/>
              <a:gd name="connsiteX46" fmla="*/ 2862943 w 5366657"/>
              <a:gd name="connsiteY46" fmla="*/ 544646 h 1165131"/>
              <a:gd name="connsiteX47" fmla="*/ 2884714 w 5366657"/>
              <a:gd name="connsiteY47" fmla="*/ 522874 h 1165131"/>
              <a:gd name="connsiteX48" fmla="*/ 2906486 w 5366657"/>
              <a:gd name="connsiteY48" fmla="*/ 490217 h 1165131"/>
              <a:gd name="connsiteX49" fmla="*/ 2950029 w 5366657"/>
              <a:gd name="connsiteY49" fmla="*/ 468446 h 1165131"/>
              <a:gd name="connsiteX50" fmla="*/ 3015343 w 5366657"/>
              <a:gd name="connsiteY50" fmla="*/ 424903 h 1165131"/>
              <a:gd name="connsiteX51" fmla="*/ 3080657 w 5366657"/>
              <a:gd name="connsiteY51" fmla="*/ 392246 h 1165131"/>
              <a:gd name="connsiteX52" fmla="*/ 3113314 w 5366657"/>
              <a:gd name="connsiteY52" fmla="*/ 370474 h 1165131"/>
              <a:gd name="connsiteX53" fmla="*/ 3145972 w 5366657"/>
              <a:gd name="connsiteY53" fmla="*/ 359588 h 1165131"/>
              <a:gd name="connsiteX54" fmla="*/ 3243943 w 5366657"/>
              <a:gd name="connsiteY54" fmla="*/ 294274 h 1165131"/>
              <a:gd name="connsiteX55" fmla="*/ 3276600 w 5366657"/>
              <a:gd name="connsiteY55" fmla="*/ 272503 h 1165131"/>
              <a:gd name="connsiteX56" fmla="*/ 3309257 w 5366657"/>
              <a:gd name="connsiteY56" fmla="*/ 250731 h 1165131"/>
              <a:gd name="connsiteX57" fmla="*/ 3331029 w 5366657"/>
              <a:gd name="connsiteY57" fmla="*/ 218074 h 1165131"/>
              <a:gd name="connsiteX58" fmla="*/ 3385457 w 5366657"/>
              <a:gd name="connsiteY58" fmla="*/ 174531 h 1165131"/>
              <a:gd name="connsiteX59" fmla="*/ 3439886 w 5366657"/>
              <a:gd name="connsiteY59" fmla="*/ 120103 h 1165131"/>
              <a:gd name="connsiteX60" fmla="*/ 3559629 w 5366657"/>
              <a:gd name="connsiteY60" fmla="*/ 43903 h 1165131"/>
              <a:gd name="connsiteX61" fmla="*/ 3788229 w 5366657"/>
              <a:gd name="connsiteY61" fmla="*/ 33017 h 1165131"/>
              <a:gd name="connsiteX62" fmla="*/ 3853543 w 5366657"/>
              <a:gd name="connsiteY62" fmla="*/ 360 h 1165131"/>
              <a:gd name="connsiteX63" fmla="*/ 4082143 w 5366657"/>
              <a:gd name="connsiteY63" fmla="*/ 54788 h 1165131"/>
              <a:gd name="connsiteX64" fmla="*/ 4125686 w 5366657"/>
              <a:gd name="connsiteY64" fmla="*/ 98331 h 1165131"/>
              <a:gd name="connsiteX65" fmla="*/ 4147457 w 5366657"/>
              <a:gd name="connsiteY65" fmla="*/ 120103 h 1165131"/>
              <a:gd name="connsiteX66" fmla="*/ 4169229 w 5366657"/>
              <a:gd name="connsiteY66" fmla="*/ 152760 h 1165131"/>
              <a:gd name="connsiteX67" fmla="*/ 4365172 w 5366657"/>
              <a:gd name="connsiteY67" fmla="*/ 185417 h 1165131"/>
              <a:gd name="connsiteX68" fmla="*/ 4430486 w 5366657"/>
              <a:gd name="connsiteY68" fmla="*/ 196303 h 1165131"/>
              <a:gd name="connsiteX69" fmla="*/ 4484914 w 5366657"/>
              <a:gd name="connsiteY69" fmla="*/ 207188 h 1165131"/>
              <a:gd name="connsiteX70" fmla="*/ 4637314 w 5366657"/>
              <a:gd name="connsiteY70" fmla="*/ 228960 h 1165131"/>
              <a:gd name="connsiteX71" fmla="*/ 4713514 w 5366657"/>
              <a:gd name="connsiteY71" fmla="*/ 294274 h 1165131"/>
              <a:gd name="connsiteX72" fmla="*/ 4735286 w 5366657"/>
              <a:gd name="connsiteY72" fmla="*/ 316046 h 1165131"/>
              <a:gd name="connsiteX73" fmla="*/ 4767943 w 5366657"/>
              <a:gd name="connsiteY73" fmla="*/ 326931 h 1165131"/>
              <a:gd name="connsiteX74" fmla="*/ 5061857 w 5366657"/>
              <a:gd name="connsiteY74" fmla="*/ 326931 h 1165131"/>
              <a:gd name="connsiteX75" fmla="*/ 5170714 w 5366657"/>
              <a:gd name="connsiteY75" fmla="*/ 359588 h 1165131"/>
              <a:gd name="connsiteX76" fmla="*/ 5203372 w 5366657"/>
              <a:gd name="connsiteY76" fmla="*/ 370474 h 1165131"/>
              <a:gd name="connsiteX77" fmla="*/ 5301343 w 5366657"/>
              <a:gd name="connsiteY77" fmla="*/ 414017 h 1165131"/>
              <a:gd name="connsiteX78" fmla="*/ 5334000 w 5366657"/>
              <a:gd name="connsiteY78" fmla="*/ 424903 h 1165131"/>
              <a:gd name="connsiteX79" fmla="*/ 5366657 w 5366657"/>
              <a:gd name="connsiteY79" fmla="*/ 424903 h 1165131"/>
              <a:gd name="connsiteX0" fmla="*/ 0 w 5366657"/>
              <a:gd name="connsiteY0" fmla="*/ 326931 h 1165131"/>
              <a:gd name="connsiteX1" fmla="*/ 152400 w 5366657"/>
              <a:gd name="connsiteY1" fmla="*/ 348703 h 1165131"/>
              <a:gd name="connsiteX2" fmla="*/ 174172 w 5366657"/>
              <a:gd name="connsiteY2" fmla="*/ 370474 h 1165131"/>
              <a:gd name="connsiteX3" fmla="*/ 206829 w 5366657"/>
              <a:gd name="connsiteY3" fmla="*/ 392246 h 1165131"/>
              <a:gd name="connsiteX4" fmla="*/ 315686 w 5366657"/>
              <a:gd name="connsiteY4" fmla="*/ 381360 h 1165131"/>
              <a:gd name="connsiteX5" fmla="*/ 381000 w 5366657"/>
              <a:gd name="connsiteY5" fmla="*/ 359588 h 1165131"/>
              <a:gd name="connsiteX6" fmla="*/ 468086 w 5366657"/>
              <a:gd name="connsiteY6" fmla="*/ 337817 h 1165131"/>
              <a:gd name="connsiteX7" fmla="*/ 500743 w 5366657"/>
              <a:gd name="connsiteY7" fmla="*/ 326931 h 1165131"/>
              <a:gd name="connsiteX8" fmla="*/ 576943 w 5366657"/>
              <a:gd name="connsiteY8" fmla="*/ 316046 h 1165131"/>
              <a:gd name="connsiteX9" fmla="*/ 685800 w 5366657"/>
              <a:gd name="connsiteY9" fmla="*/ 326931 h 1165131"/>
              <a:gd name="connsiteX10" fmla="*/ 718457 w 5366657"/>
              <a:gd name="connsiteY10" fmla="*/ 348703 h 1165131"/>
              <a:gd name="connsiteX11" fmla="*/ 762000 w 5366657"/>
              <a:gd name="connsiteY11" fmla="*/ 392246 h 1165131"/>
              <a:gd name="connsiteX12" fmla="*/ 783772 w 5366657"/>
              <a:gd name="connsiteY12" fmla="*/ 414017 h 1165131"/>
              <a:gd name="connsiteX13" fmla="*/ 816429 w 5366657"/>
              <a:gd name="connsiteY13" fmla="*/ 435788 h 1165131"/>
              <a:gd name="connsiteX14" fmla="*/ 859972 w 5366657"/>
              <a:gd name="connsiteY14" fmla="*/ 490217 h 1165131"/>
              <a:gd name="connsiteX15" fmla="*/ 881743 w 5366657"/>
              <a:gd name="connsiteY15" fmla="*/ 522874 h 1165131"/>
              <a:gd name="connsiteX16" fmla="*/ 968829 w 5366657"/>
              <a:gd name="connsiteY16" fmla="*/ 533760 h 1165131"/>
              <a:gd name="connsiteX17" fmla="*/ 1153886 w 5366657"/>
              <a:gd name="connsiteY17" fmla="*/ 522874 h 1165131"/>
              <a:gd name="connsiteX18" fmla="*/ 1197429 w 5366657"/>
              <a:gd name="connsiteY18" fmla="*/ 511988 h 1165131"/>
              <a:gd name="connsiteX19" fmla="*/ 1393372 w 5366657"/>
              <a:gd name="connsiteY19" fmla="*/ 522874 h 1165131"/>
              <a:gd name="connsiteX20" fmla="*/ 1436914 w 5366657"/>
              <a:gd name="connsiteY20" fmla="*/ 577303 h 1165131"/>
              <a:gd name="connsiteX21" fmla="*/ 1480457 w 5366657"/>
              <a:gd name="connsiteY21" fmla="*/ 620846 h 1165131"/>
              <a:gd name="connsiteX22" fmla="*/ 1513114 w 5366657"/>
              <a:gd name="connsiteY22" fmla="*/ 653503 h 1165131"/>
              <a:gd name="connsiteX23" fmla="*/ 1534886 w 5366657"/>
              <a:gd name="connsiteY23" fmla="*/ 675274 h 1165131"/>
              <a:gd name="connsiteX24" fmla="*/ 1676400 w 5366657"/>
              <a:gd name="connsiteY24" fmla="*/ 697046 h 1165131"/>
              <a:gd name="connsiteX25" fmla="*/ 1828800 w 5366657"/>
              <a:gd name="connsiteY25" fmla="*/ 707931 h 1165131"/>
              <a:gd name="connsiteX26" fmla="*/ 1894114 w 5366657"/>
              <a:gd name="connsiteY26" fmla="*/ 740588 h 1165131"/>
              <a:gd name="connsiteX27" fmla="*/ 1915886 w 5366657"/>
              <a:gd name="connsiteY27" fmla="*/ 762360 h 1165131"/>
              <a:gd name="connsiteX28" fmla="*/ 1948543 w 5366657"/>
              <a:gd name="connsiteY28" fmla="*/ 773246 h 1165131"/>
              <a:gd name="connsiteX29" fmla="*/ 1992086 w 5366657"/>
              <a:gd name="connsiteY29" fmla="*/ 838560 h 1165131"/>
              <a:gd name="connsiteX30" fmla="*/ 2024743 w 5366657"/>
              <a:gd name="connsiteY30" fmla="*/ 871217 h 1165131"/>
              <a:gd name="connsiteX31" fmla="*/ 2035629 w 5366657"/>
              <a:gd name="connsiteY31" fmla="*/ 903874 h 1165131"/>
              <a:gd name="connsiteX32" fmla="*/ 2079172 w 5366657"/>
              <a:gd name="connsiteY32" fmla="*/ 958303 h 1165131"/>
              <a:gd name="connsiteX33" fmla="*/ 2111829 w 5366657"/>
              <a:gd name="connsiteY33" fmla="*/ 1056274 h 1165131"/>
              <a:gd name="connsiteX34" fmla="*/ 2122714 w 5366657"/>
              <a:gd name="connsiteY34" fmla="*/ 1088931 h 1165131"/>
              <a:gd name="connsiteX35" fmla="*/ 2133600 w 5366657"/>
              <a:gd name="connsiteY35" fmla="*/ 1132474 h 1165131"/>
              <a:gd name="connsiteX36" fmla="*/ 2198914 w 5366657"/>
              <a:gd name="connsiteY36" fmla="*/ 1165131 h 1165131"/>
              <a:gd name="connsiteX37" fmla="*/ 2471057 w 5366657"/>
              <a:gd name="connsiteY37" fmla="*/ 1154246 h 1165131"/>
              <a:gd name="connsiteX38" fmla="*/ 2503714 w 5366657"/>
              <a:gd name="connsiteY38" fmla="*/ 1143360 h 1165131"/>
              <a:gd name="connsiteX39" fmla="*/ 2601686 w 5366657"/>
              <a:gd name="connsiteY39" fmla="*/ 1121588 h 1165131"/>
              <a:gd name="connsiteX40" fmla="*/ 2667000 w 5366657"/>
              <a:gd name="connsiteY40" fmla="*/ 1099817 h 1165131"/>
              <a:gd name="connsiteX41" fmla="*/ 2786743 w 5366657"/>
              <a:gd name="connsiteY41" fmla="*/ 1001846 h 1165131"/>
              <a:gd name="connsiteX42" fmla="*/ 2808514 w 5366657"/>
              <a:gd name="connsiteY42" fmla="*/ 980074 h 1165131"/>
              <a:gd name="connsiteX43" fmla="*/ 2841172 w 5366657"/>
              <a:gd name="connsiteY43" fmla="*/ 925646 h 1165131"/>
              <a:gd name="connsiteX44" fmla="*/ 2852057 w 5366657"/>
              <a:gd name="connsiteY44" fmla="*/ 892988 h 1165131"/>
              <a:gd name="connsiteX45" fmla="*/ 2852057 w 5366657"/>
              <a:gd name="connsiteY45" fmla="*/ 577303 h 1165131"/>
              <a:gd name="connsiteX46" fmla="*/ 2862943 w 5366657"/>
              <a:gd name="connsiteY46" fmla="*/ 544646 h 1165131"/>
              <a:gd name="connsiteX47" fmla="*/ 2884714 w 5366657"/>
              <a:gd name="connsiteY47" fmla="*/ 522874 h 1165131"/>
              <a:gd name="connsiteX48" fmla="*/ 2906486 w 5366657"/>
              <a:gd name="connsiteY48" fmla="*/ 490217 h 1165131"/>
              <a:gd name="connsiteX49" fmla="*/ 2950029 w 5366657"/>
              <a:gd name="connsiteY49" fmla="*/ 468446 h 1165131"/>
              <a:gd name="connsiteX50" fmla="*/ 3015343 w 5366657"/>
              <a:gd name="connsiteY50" fmla="*/ 424903 h 1165131"/>
              <a:gd name="connsiteX51" fmla="*/ 3080657 w 5366657"/>
              <a:gd name="connsiteY51" fmla="*/ 392246 h 1165131"/>
              <a:gd name="connsiteX52" fmla="*/ 3113314 w 5366657"/>
              <a:gd name="connsiteY52" fmla="*/ 370474 h 1165131"/>
              <a:gd name="connsiteX53" fmla="*/ 3145972 w 5366657"/>
              <a:gd name="connsiteY53" fmla="*/ 359588 h 1165131"/>
              <a:gd name="connsiteX54" fmla="*/ 3243943 w 5366657"/>
              <a:gd name="connsiteY54" fmla="*/ 294274 h 1165131"/>
              <a:gd name="connsiteX55" fmla="*/ 3276600 w 5366657"/>
              <a:gd name="connsiteY55" fmla="*/ 272503 h 1165131"/>
              <a:gd name="connsiteX56" fmla="*/ 3309257 w 5366657"/>
              <a:gd name="connsiteY56" fmla="*/ 250731 h 1165131"/>
              <a:gd name="connsiteX57" fmla="*/ 3331029 w 5366657"/>
              <a:gd name="connsiteY57" fmla="*/ 218074 h 1165131"/>
              <a:gd name="connsiteX58" fmla="*/ 3385457 w 5366657"/>
              <a:gd name="connsiteY58" fmla="*/ 174531 h 1165131"/>
              <a:gd name="connsiteX59" fmla="*/ 3439886 w 5366657"/>
              <a:gd name="connsiteY59" fmla="*/ 120103 h 1165131"/>
              <a:gd name="connsiteX60" fmla="*/ 3559629 w 5366657"/>
              <a:gd name="connsiteY60" fmla="*/ 43903 h 1165131"/>
              <a:gd name="connsiteX61" fmla="*/ 3788229 w 5366657"/>
              <a:gd name="connsiteY61" fmla="*/ 33017 h 1165131"/>
              <a:gd name="connsiteX62" fmla="*/ 3853543 w 5366657"/>
              <a:gd name="connsiteY62" fmla="*/ 360 h 1165131"/>
              <a:gd name="connsiteX63" fmla="*/ 4082143 w 5366657"/>
              <a:gd name="connsiteY63" fmla="*/ 54788 h 1165131"/>
              <a:gd name="connsiteX64" fmla="*/ 4125686 w 5366657"/>
              <a:gd name="connsiteY64" fmla="*/ 98331 h 1165131"/>
              <a:gd name="connsiteX65" fmla="*/ 4147457 w 5366657"/>
              <a:gd name="connsiteY65" fmla="*/ 120103 h 1165131"/>
              <a:gd name="connsiteX66" fmla="*/ 4365172 w 5366657"/>
              <a:gd name="connsiteY66" fmla="*/ 185417 h 1165131"/>
              <a:gd name="connsiteX67" fmla="*/ 4430486 w 5366657"/>
              <a:gd name="connsiteY67" fmla="*/ 196303 h 1165131"/>
              <a:gd name="connsiteX68" fmla="*/ 4484914 w 5366657"/>
              <a:gd name="connsiteY68" fmla="*/ 207188 h 1165131"/>
              <a:gd name="connsiteX69" fmla="*/ 4637314 w 5366657"/>
              <a:gd name="connsiteY69" fmla="*/ 228960 h 1165131"/>
              <a:gd name="connsiteX70" fmla="*/ 4713514 w 5366657"/>
              <a:gd name="connsiteY70" fmla="*/ 294274 h 1165131"/>
              <a:gd name="connsiteX71" fmla="*/ 4735286 w 5366657"/>
              <a:gd name="connsiteY71" fmla="*/ 316046 h 1165131"/>
              <a:gd name="connsiteX72" fmla="*/ 4767943 w 5366657"/>
              <a:gd name="connsiteY72" fmla="*/ 326931 h 1165131"/>
              <a:gd name="connsiteX73" fmla="*/ 5061857 w 5366657"/>
              <a:gd name="connsiteY73" fmla="*/ 326931 h 1165131"/>
              <a:gd name="connsiteX74" fmla="*/ 5170714 w 5366657"/>
              <a:gd name="connsiteY74" fmla="*/ 359588 h 1165131"/>
              <a:gd name="connsiteX75" fmla="*/ 5203372 w 5366657"/>
              <a:gd name="connsiteY75" fmla="*/ 370474 h 1165131"/>
              <a:gd name="connsiteX76" fmla="*/ 5301343 w 5366657"/>
              <a:gd name="connsiteY76" fmla="*/ 414017 h 1165131"/>
              <a:gd name="connsiteX77" fmla="*/ 5334000 w 5366657"/>
              <a:gd name="connsiteY77" fmla="*/ 424903 h 1165131"/>
              <a:gd name="connsiteX78" fmla="*/ 5366657 w 5366657"/>
              <a:gd name="connsiteY78" fmla="*/ 424903 h 1165131"/>
              <a:gd name="connsiteX0" fmla="*/ 0 w 5366657"/>
              <a:gd name="connsiteY0" fmla="*/ 326931 h 1165131"/>
              <a:gd name="connsiteX1" fmla="*/ 152400 w 5366657"/>
              <a:gd name="connsiteY1" fmla="*/ 348703 h 1165131"/>
              <a:gd name="connsiteX2" fmla="*/ 174172 w 5366657"/>
              <a:gd name="connsiteY2" fmla="*/ 370474 h 1165131"/>
              <a:gd name="connsiteX3" fmla="*/ 206829 w 5366657"/>
              <a:gd name="connsiteY3" fmla="*/ 392246 h 1165131"/>
              <a:gd name="connsiteX4" fmla="*/ 315686 w 5366657"/>
              <a:gd name="connsiteY4" fmla="*/ 381360 h 1165131"/>
              <a:gd name="connsiteX5" fmla="*/ 381000 w 5366657"/>
              <a:gd name="connsiteY5" fmla="*/ 359588 h 1165131"/>
              <a:gd name="connsiteX6" fmla="*/ 468086 w 5366657"/>
              <a:gd name="connsiteY6" fmla="*/ 337817 h 1165131"/>
              <a:gd name="connsiteX7" fmla="*/ 500743 w 5366657"/>
              <a:gd name="connsiteY7" fmla="*/ 326931 h 1165131"/>
              <a:gd name="connsiteX8" fmla="*/ 576943 w 5366657"/>
              <a:gd name="connsiteY8" fmla="*/ 316046 h 1165131"/>
              <a:gd name="connsiteX9" fmla="*/ 685800 w 5366657"/>
              <a:gd name="connsiteY9" fmla="*/ 326931 h 1165131"/>
              <a:gd name="connsiteX10" fmla="*/ 718457 w 5366657"/>
              <a:gd name="connsiteY10" fmla="*/ 348703 h 1165131"/>
              <a:gd name="connsiteX11" fmla="*/ 762000 w 5366657"/>
              <a:gd name="connsiteY11" fmla="*/ 392246 h 1165131"/>
              <a:gd name="connsiteX12" fmla="*/ 783772 w 5366657"/>
              <a:gd name="connsiteY12" fmla="*/ 414017 h 1165131"/>
              <a:gd name="connsiteX13" fmla="*/ 816429 w 5366657"/>
              <a:gd name="connsiteY13" fmla="*/ 435788 h 1165131"/>
              <a:gd name="connsiteX14" fmla="*/ 859972 w 5366657"/>
              <a:gd name="connsiteY14" fmla="*/ 490217 h 1165131"/>
              <a:gd name="connsiteX15" fmla="*/ 881743 w 5366657"/>
              <a:gd name="connsiteY15" fmla="*/ 522874 h 1165131"/>
              <a:gd name="connsiteX16" fmla="*/ 968829 w 5366657"/>
              <a:gd name="connsiteY16" fmla="*/ 533760 h 1165131"/>
              <a:gd name="connsiteX17" fmla="*/ 1153886 w 5366657"/>
              <a:gd name="connsiteY17" fmla="*/ 522874 h 1165131"/>
              <a:gd name="connsiteX18" fmla="*/ 1197429 w 5366657"/>
              <a:gd name="connsiteY18" fmla="*/ 511988 h 1165131"/>
              <a:gd name="connsiteX19" fmla="*/ 1393372 w 5366657"/>
              <a:gd name="connsiteY19" fmla="*/ 522874 h 1165131"/>
              <a:gd name="connsiteX20" fmla="*/ 1436914 w 5366657"/>
              <a:gd name="connsiteY20" fmla="*/ 577303 h 1165131"/>
              <a:gd name="connsiteX21" fmla="*/ 1480457 w 5366657"/>
              <a:gd name="connsiteY21" fmla="*/ 620846 h 1165131"/>
              <a:gd name="connsiteX22" fmla="*/ 1513114 w 5366657"/>
              <a:gd name="connsiteY22" fmla="*/ 653503 h 1165131"/>
              <a:gd name="connsiteX23" fmla="*/ 1534886 w 5366657"/>
              <a:gd name="connsiteY23" fmla="*/ 675274 h 1165131"/>
              <a:gd name="connsiteX24" fmla="*/ 1676400 w 5366657"/>
              <a:gd name="connsiteY24" fmla="*/ 697046 h 1165131"/>
              <a:gd name="connsiteX25" fmla="*/ 1828800 w 5366657"/>
              <a:gd name="connsiteY25" fmla="*/ 707931 h 1165131"/>
              <a:gd name="connsiteX26" fmla="*/ 1894114 w 5366657"/>
              <a:gd name="connsiteY26" fmla="*/ 740588 h 1165131"/>
              <a:gd name="connsiteX27" fmla="*/ 1915886 w 5366657"/>
              <a:gd name="connsiteY27" fmla="*/ 762360 h 1165131"/>
              <a:gd name="connsiteX28" fmla="*/ 1948543 w 5366657"/>
              <a:gd name="connsiteY28" fmla="*/ 773246 h 1165131"/>
              <a:gd name="connsiteX29" fmla="*/ 1992086 w 5366657"/>
              <a:gd name="connsiteY29" fmla="*/ 838560 h 1165131"/>
              <a:gd name="connsiteX30" fmla="*/ 2024743 w 5366657"/>
              <a:gd name="connsiteY30" fmla="*/ 871217 h 1165131"/>
              <a:gd name="connsiteX31" fmla="*/ 2035629 w 5366657"/>
              <a:gd name="connsiteY31" fmla="*/ 903874 h 1165131"/>
              <a:gd name="connsiteX32" fmla="*/ 2079172 w 5366657"/>
              <a:gd name="connsiteY32" fmla="*/ 958303 h 1165131"/>
              <a:gd name="connsiteX33" fmla="*/ 2111829 w 5366657"/>
              <a:gd name="connsiteY33" fmla="*/ 1056274 h 1165131"/>
              <a:gd name="connsiteX34" fmla="*/ 2122714 w 5366657"/>
              <a:gd name="connsiteY34" fmla="*/ 1088931 h 1165131"/>
              <a:gd name="connsiteX35" fmla="*/ 2133600 w 5366657"/>
              <a:gd name="connsiteY35" fmla="*/ 1132474 h 1165131"/>
              <a:gd name="connsiteX36" fmla="*/ 2198914 w 5366657"/>
              <a:gd name="connsiteY36" fmla="*/ 1165131 h 1165131"/>
              <a:gd name="connsiteX37" fmla="*/ 2471057 w 5366657"/>
              <a:gd name="connsiteY37" fmla="*/ 1154246 h 1165131"/>
              <a:gd name="connsiteX38" fmla="*/ 2503714 w 5366657"/>
              <a:gd name="connsiteY38" fmla="*/ 1143360 h 1165131"/>
              <a:gd name="connsiteX39" fmla="*/ 2601686 w 5366657"/>
              <a:gd name="connsiteY39" fmla="*/ 1121588 h 1165131"/>
              <a:gd name="connsiteX40" fmla="*/ 2667000 w 5366657"/>
              <a:gd name="connsiteY40" fmla="*/ 1099817 h 1165131"/>
              <a:gd name="connsiteX41" fmla="*/ 2786743 w 5366657"/>
              <a:gd name="connsiteY41" fmla="*/ 1001846 h 1165131"/>
              <a:gd name="connsiteX42" fmla="*/ 2808514 w 5366657"/>
              <a:gd name="connsiteY42" fmla="*/ 980074 h 1165131"/>
              <a:gd name="connsiteX43" fmla="*/ 2841172 w 5366657"/>
              <a:gd name="connsiteY43" fmla="*/ 925646 h 1165131"/>
              <a:gd name="connsiteX44" fmla="*/ 2852057 w 5366657"/>
              <a:gd name="connsiteY44" fmla="*/ 892988 h 1165131"/>
              <a:gd name="connsiteX45" fmla="*/ 2852057 w 5366657"/>
              <a:gd name="connsiteY45" fmla="*/ 577303 h 1165131"/>
              <a:gd name="connsiteX46" fmla="*/ 2862943 w 5366657"/>
              <a:gd name="connsiteY46" fmla="*/ 544646 h 1165131"/>
              <a:gd name="connsiteX47" fmla="*/ 2884714 w 5366657"/>
              <a:gd name="connsiteY47" fmla="*/ 522874 h 1165131"/>
              <a:gd name="connsiteX48" fmla="*/ 2906486 w 5366657"/>
              <a:gd name="connsiteY48" fmla="*/ 490217 h 1165131"/>
              <a:gd name="connsiteX49" fmla="*/ 2950029 w 5366657"/>
              <a:gd name="connsiteY49" fmla="*/ 468446 h 1165131"/>
              <a:gd name="connsiteX50" fmla="*/ 3015343 w 5366657"/>
              <a:gd name="connsiteY50" fmla="*/ 424903 h 1165131"/>
              <a:gd name="connsiteX51" fmla="*/ 3080657 w 5366657"/>
              <a:gd name="connsiteY51" fmla="*/ 392246 h 1165131"/>
              <a:gd name="connsiteX52" fmla="*/ 3113314 w 5366657"/>
              <a:gd name="connsiteY52" fmla="*/ 370474 h 1165131"/>
              <a:gd name="connsiteX53" fmla="*/ 3145972 w 5366657"/>
              <a:gd name="connsiteY53" fmla="*/ 359588 h 1165131"/>
              <a:gd name="connsiteX54" fmla="*/ 3243943 w 5366657"/>
              <a:gd name="connsiteY54" fmla="*/ 294274 h 1165131"/>
              <a:gd name="connsiteX55" fmla="*/ 3276600 w 5366657"/>
              <a:gd name="connsiteY55" fmla="*/ 272503 h 1165131"/>
              <a:gd name="connsiteX56" fmla="*/ 3309257 w 5366657"/>
              <a:gd name="connsiteY56" fmla="*/ 250731 h 1165131"/>
              <a:gd name="connsiteX57" fmla="*/ 3331029 w 5366657"/>
              <a:gd name="connsiteY57" fmla="*/ 218074 h 1165131"/>
              <a:gd name="connsiteX58" fmla="*/ 3385457 w 5366657"/>
              <a:gd name="connsiteY58" fmla="*/ 174531 h 1165131"/>
              <a:gd name="connsiteX59" fmla="*/ 3439886 w 5366657"/>
              <a:gd name="connsiteY59" fmla="*/ 120103 h 1165131"/>
              <a:gd name="connsiteX60" fmla="*/ 3559629 w 5366657"/>
              <a:gd name="connsiteY60" fmla="*/ 43903 h 1165131"/>
              <a:gd name="connsiteX61" fmla="*/ 3788229 w 5366657"/>
              <a:gd name="connsiteY61" fmla="*/ 33017 h 1165131"/>
              <a:gd name="connsiteX62" fmla="*/ 3853543 w 5366657"/>
              <a:gd name="connsiteY62" fmla="*/ 360 h 1165131"/>
              <a:gd name="connsiteX63" fmla="*/ 4082143 w 5366657"/>
              <a:gd name="connsiteY63" fmla="*/ 54788 h 1165131"/>
              <a:gd name="connsiteX64" fmla="*/ 4147457 w 5366657"/>
              <a:gd name="connsiteY64" fmla="*/ 120103 h 1165131"/>
              <a:gd name="connsiteX65" fmla="*/ 4365172 w 5366657"/>
              <a:gd name="connsiteY65" fmla="*/ 185417 h 1165131"/>
              <a:gd name="connsiteX66" fmla="*/ 4430486 w 5366657"/>
              <a:gd name="connsiteY66" fmla="*/ 196303 h 1165131"/>
              <a:gd name="connsiteX67" fmla="*/ 4484914 w 5366657"/>
              <a:gd name="connsiteY67" fmla="*/ 207188 h 1165131"/>
              <a:gd name="connsiteX68" fmla="*/ 4637314 w 5366657"/>
              <a:gd name="connsiteY68" fmla="*/ 228960 h 1165131"/>
              <a:gd name="connsiteX69" fmla="*/ 4713514 w 5366657"/>
              <a:gd name="connsiteY69" fmla="*/ 294274 h 1165131"/>
              <a:gd name="connsiteX70" fmla="*/ 4735286 w 5366657"/>
              <a:gd name="connsiteY70" fmla="*/ 316046 h 1165131"/>
              <a:gd name="connsiteX71" fmla="*/ 4767943 w 5366657"/>
              <a:gd name="connsiteY71" fmla="*/ 326931 h 1165131"/>
              <a:gd name="connsiteX72" fmla="*/ 5061857 w 5366657"/>
              <a:gd name="connsiteY72" fmla="*/ 326931 h 1165131"/>
              <a:gd name="connsiteX73" fmla="*/ 5170714 w 5366657"/>
              <a:gd name="connsiteY73" fmla="*/ 359588 h 1165131"/>
              <a:gd name="connsiteX74" fmla="*/ 5203372 w 5366657"/>
              <a:gd name="connsiteY74" fmla="*/ 370474 h 1165131"/>
              <a:gd name="connsiteX75" fmla="*/ 5301343 w 5366657"/>
              <a:gd name="connsiteY75" fmla="*/ 414017 h 1165131"/>
              <a:gd name="connsiteX76" fmla="*/ 5334000 w 5366657"/>
              <a:gd name="connsiteY76" fmla="*/ 424903 h 1165131"/>
              <a:gd name="connsiteX77" fmla="*/ 5366657 w 5366657"/>
              <a:gd name="connsiteY77" fmla="*/ 424903 h 1165131"/>
              <a:gd name="connsiteX0" fmla="*/ 0 w 5366657"/>
              <a:gd name="connsiteY0" fmla="*/ 329990 h 1168190"/>
              <a:gd name="connsiteX1" fmla="*/ 152400 w 5366657"/>
              <a:gd name="connsiteY1" fmla="*/ 351762 h 1168190"/>
              <a:gd name="connsiteX2" fmla="*/ 174172 w 5366657"/>
              <a:gd name="connsiteY2" fmla="*/ 373533 h 1168190"/>
              <a:gd name="connsiteX3" fmla="*/ 206829 w 5366657"/>
              <a:gd name="connsiteY3" fmla="*/ 395305 h 1168190"/>
              <a:gd name="connsiteX4" fmla="*/ 315686 w 5366657"/>
              <a:gd name="connsiteY4" fmla="*/ 384419 h 1168190"/>
              <a:gd name="connsiteX5" fmla="*/ 381000 w 5366657"/>
              <a:gd name="connsiteY5" fmla="*/ 362647 h 1168190"/>
              <a:gd name="connsiteX6" fmla="*/ 468086 w 5366657"/>
              <a:gd name="connsiteY6" fmla="*/ 340876 h 1168190"/>
              <a:gd name="connsiteX7" fmla="*/ 500743 w 5366657"/>
              <a:gd name="connsiteY7" fmla="*/ 329990 h 1168190"/>
              <a:gd name="connsiteX8" fmla="*/ 576943 w 5366657"/>
              <a:gd name="connsiteY8" fmla="*/ 319105 h 1168190"/>
              <a:gd name="connsiteX9" fmla="*/ 685800 w 5366657"/>
              <a:gd name="connsiteY9" fmla="*/ 329990 h 1168190"/>
              <a:gd name="connsiteX10" fmla="*/ 718457 w 5366657"/>
              <a:gd name="connsiteY10" fmla="*/ 351762 h 1168190"/>
              <a:gd name="connsiteX11" fmla="*/ 762000 w 5366657"/>
              <a:gd name="connsiteY11" fmla="*/ 395305 h 1168190"/>
              <a:gd name="connsiteX12" fmla="*/ 783772 w 5366657"/>
              <a:gd name="connsiteY12" fmla="*/ 417076 h 1168190"/>
              <a:gd name="connsiteX13" fmla="*/ 816429 w 5366657"/>
              <a:gd name="connsiteY13" fmla="*/ 438847 h 1168190"/>
              <a:gd name="connsiteX14" fmla="*/ 859972 w 5366657"/>
              <a:gd name="connsiteY14" fmla="*/ 493276 h 1168190"/>
              <a:gd name="connsiteX15" fmla="*/ 881743 w 5366657"/>
              <a:gd name="connsiteY15" fmla="*/ 525933 h 1168190"/>
              <a:gd name="connsiteX16" fmla="*/ 968829 w 5366657"/>
              <a:gd name="connsiteY16" fmla="*/ 536819 h 1168190"/>
              <a:gd name="connsiteX17" fmla="*/ 1153886 w 5366657"/>
              <a:gd name="connsiteY17" fmla="*/ 525933 h 1168190"/>
              <a:gd name="connsiteX18" fmla="*/ 1197429 w 5366657"/>
              <a:gd name="connsiteY18" fmla="*/ 515047 h 1168190"/>
              <a:gd name="connsiteX19" fmla="*/ 1393372 w 5366657"/>
              <a:gd name="connsiteY19" fmla="*/ 525933 h 1168190"/>
              <a:gd name="connsiteX20" fmla="*/ 1436914 w 5366657"/>
              <a:gd name="connsiteY20" fmla="*/ 580362 h 1168190"/>
              <a:gd name="connsiteX21" fmla="*/ 1480457 w 5366657"/>
              <a:gd name="connsiteY21" fmla="*/ 623905 h 1168190"/>
              <a:gd name="connsiteX22" fmla="*/ 1513114 w 5366657"/>
              <a:gd name="connsiteY22" fmla="*/ 656562 h 1168190"/>
              <a:gd name="connsiteX23" fmla="*/ 1534886 w 5366657"/>
              <a:gd name="connsiteY23" fmla="*/ 678333 h 1168190"/>
              <a:gd name="connsiteX24" fmla="*/ 1676400 w 5366657"/>
              <a:gd name="connsiteY24" fmla="*/ 700105 h 1168190"/>
              <a:gd name="connsiteX25" fmla="*/ 1828800 w 5366657"/>
              <a:gd name="connsiteY25" fmla="*/ 710990 h 1168190"/>
              <a:gd name="connsiteX26" fmla="*/ 1894114 w 5366657"/>
              <a:gd name="connsiteY26" fmla="*/ 743647 h 1168190"/>
              <a:gd name="connsiteX27" fmla="*/ 1915886 w 5366657"/>
              <a:gd name="connsiteY27" fmla="*/ 765419 h 1168190"/>
              <a:gd name="connsiteX28" fmla="*/ 1948543 w 5366657"/>
              <a:gd name="connsiteY28" fmla="*/ 776305 h 1168190"/>
              <a:gd name="connsiteX29" fmla="*/ 1992086 w 5366657"/>
              <a:gd name="connsiteY29" fmla="*/ 841619 h 1168190"/>
              <a:gd name="connsiteX30" fmla="*/ 2024743 w 5366657"/>
              <a:gd name="connsiteY30" fmla="*/ 874276 h 1168190"/>
              <a:gd name="connsiteX31" fmla="*/ 2035629 w 5366657"/>
              <a:gd name="connsiteY31" fmla="*/ 906933 h 1168190"/>
              <a:gd name="connsiteX32" fmla="*/ 2079172 w 5366657"/>
              <a:gd name="connsiteY32" fmla="*/ 961362 h 1168190"/>
              <a:gd name="connsiteX33" fmla="*/ 2111829 w 5366657"/>
              <a:gd name="connsiteY33" fmla="*/ 1059333 h 1168190"/>
              <a:gd name="connsiteX34" fmla="*/ 2122714 w 5366657"/>
              <a:gd name="connsiteY34" fmla="*/ 1091990 h 1168190"/>
              <a:gd name="connsiteX35" fmla="*/ 2133600 w 5366657"/>
              <a:gd name="connsiteY35" fmla="*/ 1135533 h 1168190"/>
              <a:gd name="connsiteX36" fmla="*/ 2198914 w 5366657"/>
              <a:gd name="connsiteY36" fmla="*/ 1168190 h 1168190"/>
              <a:gd name="connsiteX37" fmla="*/ 2471057 w 5366657"/>
              <a:gd name="connsiteY37" fmla="*/ 1157305 h 1168190"/>
              <a:gd name="connsiteX38" fmla="*/ 2503714 w 5366657"/>
              <a:gd name="connsiteY38" fmla="*/ 1146419 h 1168190"/>
              <a:gd name="connsiteX39" fmla="*/ 2601686 w 5366657"/>
              <a:gd name="connsiteY39" fmla="*/ 1124647 h 1168190"/>
              <a:gd name="connsiteX40" fmla="*/ 2667000 w 5366657"/>
              <a:gd name="connsiteY40" fmla="*/ 1102876 h 1168190"/>
              <a:gd name="connsiteX41" fmla="*/ 2786743 w 5366657"/>
              <a:gd name="connsiteY41" fmla="*/ 1004905 h 1168190"/>
              <a:gd name="connsiteX42" fmla="*/ 2808514 w 5366657"/>
              <a:gd name="connsiteY42" fmla="*/ 983133 h 1168190"/>
              <a:gd name="connsiteX43" fmla="*/ 2841172 w 5366657"/>
              <a:gd name="connsiteY43" fmla="*/ 928705 h 1168190"/>
              <a:gd name="connsiteX44" fmla="*/ 2852057 w 5366657"/>
              <a:gd name="connsiteY44" fmla="*/ 896047 h 1168190"/>
              <a:gd name="connsiteX45" fmla="*/ 2852057 w 5366657"/>
              <a:gd name="connsiteY45" fmla="*/ 580362 h 1168190"/>
              <a:gd name="connsiteX46" fmla="*/ 2862943 w 5366657"/>
              <a:gd name="connsiteY46" fmla="*/ 547705 h 1168190"/>
              <a:gd name="connsiteX47" fmla="*/ 2884714 w 5366657"/>
              <a:gd name="connsiteY47" fmla="*/ 525933 h 1168190"/>
              <a:gd name="connsiteX48" fmla="*/ 2906486 w 5366657"/>
              <a:gd name="connsiteY48" fmla="*/ 493276 h 1168190"/>
              <a:gd name="connsiteX49" fmla="*/ 2950029 w 5366657"/>
              <a:gd name="connsiteY49" fmla="*/ 471505 h 1168190"/>
              <a:gd name="connsiteX50" fmla="*/ 3015343 w 5366657"/>
              <a:gd name="connsiteY50" fmla="*/ 427962 h 1168190"/>
              <a:gd name="connsiteX51" fmla="*/ 3080657 w 5366657"/>
              <a:gd name="connsiteY51" fmla="*/ 395305 h 1168190"/>
              <a:gd name="connsiteX52" fmla="*/ 3113314 w 5366657"/>
              <a:gd name="connsiteY52" fmla="*/ 373533 h 1168190"/>
              <a:gd name="connsiteX53" fmla="*/ 3145972 w 5366657"/>
              <a:gd name="connsiteY53" fmla="*/ 362647 h 1168190"/>
              <a:gd name="connsiteX54" fmla="*/ 3243943 w 5366657"/>
              <a:gd name="connsiteY54" fmla="*/ 297333 h 1168190"/>
              <a:gd name="connsiteX55" fmla="*/ 3276600 w 5366657"/>
              <a:gd name="connsiteY55" fmla="*/ 275562 h 1168190"/>
              <a:gd name="connsiteX56" fmla="*/ 3309257 w 5366657"/>
              <a:gd name="connsiteY56" fmla="*/ 253790 h 1168190"/>
              <a:gd name="connsiteX57" fmla="*/ 3331029 w 5366657"/>
              <a:gd name="connsiteY57" fmla="*/ 221133 h 1168190"/>
              <a:gd name="connsiteX58" fmla="*/ 3385457 w 5366657"/>
              <a:gd name="connsiteY58" fmla="*/ 177590 h 1168190"/>
              <a:gd name="connsiteX59" fmla="*/ 3439886 w 5366657"/>
              <a:gd name="connsiteY59" fmla="*/ 123162 h 1168190"/>
              <a:gd name="connsiteX60" fmla="*/ 3559629 w 5366657"/>
              <a:gd name="connsiteY60" fmla="*/ 46962 h 1168190"/>
              <a:gd name="connsiteX61" fmla="*/ 3788229 w 5366657"/>
              <a:gd name="connsiteY61" fmla="*/ 36076 h 1168190"/>
              <a:gd name="connsiteX62" fmla="*/ 3853543 w 5366657"/>
              <a:gd name="connsiteY62" fmla="*/ 3419 h 1168190"/>
              <a:gd name="connsiteX63" fmla="*/ 4147457 w 5366657"/>
              <a:gd name="connsiteY63" fmla="*/ 123162 h 1168190"/>
              <a:gd name="connsiteX64" fmla="*/ 4365172 w 5366657"/>
              <a:gd name="connsiteY64" fmla="*/ 188476 h 1168190"/>
              <a:gd name="connsiteX65" fmla="*/ 4430486 w 5366657"/>
              <a:gd name="connsiteY65" fmla="*/ 199362 h 1168190"/>
              <a:gd name="connsiteX66" fmla="*/ 4484914 w 5366657"/>
              <a:gd name="connsiteY66" fmla="*/ 210247 h 1168190"/>
              <a:gd name="connsiteX67" fmla="*/ 4637314 w 5366657"/>
              <a:gd name="connsiteY67" fmla="*/ 232019 h 1168190"/>
              <a:gd name="connsiteX68" fmla="*/ 4713514 w 5366657"/>
              <a:gd name="connsiteY68" fmla="*/ 297333 h 1168190"/>
              <a:gd name="connsiteX69" fmla="*/ 4735286 w 5366657"/>
              <a:gd name="connsiteY69" fmla="*/ 319105 h 1168190"/>
              <a:gd name="connsiteX70" fmla="*/ 4767943 w 5366657"/>
              <a:gd name="connsiteY70" fmla="*/ 329990 h 1168190"/>
              <a:gd name="connsiteX71" fmla="*/ 5061857 w 5366657"/>
              <a:gd name="connsiteY71" fmla="*/ 329990 h 1168190"/>
              <a:gd name="connsiteX72" fmla="*/ 5170714 w 5366657"/>
              <a:gd name="connsiteY72" fmla="*/ 362647 h 1168190"/>
              <a:gd name="connsiteX73" fmla="*/ 5203372 w 5366657"/>
              <a:gd name="connsiteY73" fmla="*/ 373533 h 1168190"/>
              <a:gd name="connsiteX74" fmla="*/ 5301343 w 5366657"/>
              <a:gd name="connsiteY74" fmla="*/ 417076 h 1168190"/>
              <a:gd name="connsiteX75" fmla="*/ 5334000 w 5366657"/>
              <a:gd name="connsiteY75" fmla="*/ 427962 h 1168190"/>
              <a:gd name="connsiteX76" fmla="*/ 5366657 w 5366657"/>
              <a:gd name="connsiteY76" fmla="*/ 427962 h 1168190"/>
              <a:gd name="connsiteX0" fmla="*/ 0 w 5366657"/>
              <a:gd name="connsiteY0" fmla="*/ 293914 h 1132114"/>
              <a:gd name="connsiteX1" fmla="*/ 152400 w 5366657"/>
              <a:gd name="connsiteY1" fmla="*/ 315686 h 1132114"/>
              <a:gd name="connsiteX2" fmla="*/ 174172 w 5366657"/>
              <a:gd name="connsiteY2" fmla="*/ 337457 h 1132114"/>
              <a:gd name="connsiteX3" fmla="*/ 206829 w 5366657"/>
              <a:gd name="connsiteY3" fmla="*/ 359229 h 1132114"/>
              <a:gd name="connsiteX4" fmla="*/ 315686 w 5366657"/>
              <a:gd name="connsiteY4" fmla="*/ 348343 h 1132114"/>
              <a:gd name="connsiteX5" fmla="*/ 381000 w 5366657"/>
              <a:gd name="connsiteY5" fmla="*/ 326571 h 1132114"/>
              <a:gd name="connsiteX6" fmla="*/ 468086 w 5366657"/>
              <a:gd name="connsiteY6" fmla="*/ 304800 h 1132114"/>
              <a:gd name="connsiteX7" fmla="*/ 500743 w 5366657"/>
              <a:gd name="connsiteY7" fmla="*/ 293914 h 1132114"/>
              <a:gd name="connsiteX8" fmla="*/ 576943 w 5366657"/>
              <a:gd name="connsiteY8" fmla="*/ 283029 h 1132114"/>
              <a:gd name="connsiteX9" fmla="*/ 685800 w 5366657"/>
              <a:gd name="connsiteY9" fmla="*/ 293914 h 1132114"/>
              <a:gd name="connsiteX10" fmla="*/ 718457 w 5366657"/>
              <a:gd name="connsiteY10" fmla="*/ 315686 h 1132114"/>
              <a:gd name="connsiteX11" fmla="*/ 762000 w 5366657"/>
              <a:gd name="connsiteY11" fmla="*/ 359229 h 1132114"/>
              <a:gd name="connsiteX12" fmla="*/ 783772 w 5366657"/>
              <a:gd name="connsiteY12" fmla="*/ 381000 h 1132114"/>
              <a:gd name="connsiteX13" fmla="*/ 816429 w 5366657"/>
              <a:gd name="connsiteY13" fmla="*/ 402771 h 1132114"/>
              <a:gd name="connsiteX14" fmla="*/ 859972 w 5366657"/>
              <a:gd name="connsiteY14" fmla="*/ 457200 h 1132114"/>
              <a:gd name="connsiteX15" fmla="*/ 881743 w 5366657"/>
              <a:gd name="connsiteY15" fmla="*/ 489857 h 1132114"/>
              <a:gd name="connsiteX16" fmla="*/ 968829 w 5366657"/>
              <a:gd name="connsiteY16" fmla="*/ 500743 h 1132114"/>
              <a:gd name="connsiteX17" fmla="*/ 1153886 w 5366657"/>
              <a:gd name="connsiteY17" fmla="*/ 489857 h 1132114"/>
              <a:gd name="connsiteX18" fmla="*/ 1197429 w 5366657"/>
              <a:gd name="connsiteY18" fmla="*/ 478971 h 1132114"/>
              <a:gd name="connsiteX19" fmla="*/ 1393372 w 5366657"/>
              <a:gd name="connsiteY19" fmla="*/ 489857 h 1132114"/>
              <a:gd name="connsiteX20" fmla="*/ 1436914 w 5366657"/>
              <a:gd name="connsiteY20" fmla="*/ 544286 h 1132114"/>
              <a:gd name="connsiteX21" fmla="*/ 1480457 w 5366657"/>
              <a:gd name="connsiteY21" fmla="*/ 587829 h 1132114"/>
              <a:gd name="connsiteX22" fmla="*/ 1513114 w 5366657"/>
              <a:gd name="connsiteY22" fmla="*/ 620486 h 1132114"/>
              <a:gd name="connsiteX23" fmla="*/ 1534886 w 5366657"/>
              <a:gd name="connsiteY23" fmla="*/ 642257 h 1132114"/>
              <a:gd name="connsiteX24" fmla="*/ 1676400 w 5366657"/>
              <a:gd name="connsiteY24" fmla="*/ 664029 h 1132114"/>
              <a:gd name="connsiteX25" fmla="*/ 1828800 w 5366657"/>
              <a:gd name="connsiteY25" fmla="*/ 674914 h 1132114"/>
              <a:gd name="connsiteX26" fmla="*/ 1894114 w 5366657"/>
              <a:gd name="connsiteY26" fmla="*/ 707571 h 1132114"/>
              <a:gd name="connsiteX27" fmla="*/ 1915886 w 5366657"/>
              <a:gd name="connsiteY27" fmla="*/ 729343 h 1132114"/>
              <a:gd name="connsiteX28" fmla="*/ 1948543 w 5366657"/>
              <a:gd name="connsiteY28" fmla="*/ 740229 h 1132114"/>
              <a:gd name="connsiteX29" fmla="*/ 1992086 w 5366657"/>
              <a:gd name="connsiteY29" fmla="*/ 805543 h 1132114"/>
              <a:gd name="connsiteX30" fmla="*/ 2024743 w 5366657"/>
              <a:gd name="connsiteY30" fmla="*/ 838200 h 1132114"/>
              <a:gd name="connsiteX31" fmla="*/ 2035629 w 5366657"/>
              <a:gd name="connsiteY31" fmla="*/ 870857 h 1132114"/>
              <a:gd name="connsiteX32" fmla="*/ 2079172 w 5366657"/>
              <a:gd name="connsiteY32" fmla="*/ 925286 h 1132114"/>
              <a:gd name="connsiteX33" fmla="*/ 2111829 w 5366657"/>
              <a:gd name="connsiteY33" fmla="*/ 1023257 h 1132114"/>
              <a:gd name="connsiteX34" fmla="*/ 2122714 w 5366657"/>
              <a:gd name="connsiteY34" fmla="*/ 1055914 h 1132114"/>
              <a:gd name="connsiteX35" fmla="*/ 2133600 w 5366657"/>
              <a:gd name="connsiteY35" fmla="*/ 1099457 h 1132114"/>
              <a:gd name="connsiteX36" fmla="*/ 2198914 w 5366657"/>
              <a:gd name="connsiteY36" fmla="*/ 1132114 h 1132114"/>
              <a:gd name="connsiteX37" fmla="*/ 2471057 w 5366657"/>
              <a:gd name="connsiteY37" fmla="*/ 1121229 h 1132114"/>
              <a:gd name="connsiteX38" fmla="*/ 2503714 w 5366657"/>
              <a:gd name="connsiteY38" fmla="*/ 1110343 h 1132114"/>
              <a:gd name="connsiteX39" fmla="*/ 2601686 w 5366657"/>
              <a:gd name="connsiteY39" fmla="*/ 1088571 h 1132114"/>
              <a:gd name="connsiteX40" fmla="*/ 2667000 w 5366657"/>
              <a:gd name="connsiteY40" fmla="*/ 1066800 h 1132114"/>
              <a:gd name="connsiteX41" fmla="*/ 2786743 w 5366657"/>
              <a:gd name="connsiteY41" fmla="*/ 968829 h 1132114"/>
              <a:gd name="connsiteX42" fmla="*/ 2808514 w 5366657"/>
              <a:gd name="connsiteY42" fmla="*/ 947057 h 1132114"/>
              <a:gd name="connsiteX43" fmla="*/ 2841172 w 5366657"/>
              <a:gd name="connsiteY43" fmla="*/ 892629 h 1132114"/>
              <a:gd name="connsiteX44" fmla="*/ 2852057 w 5366657"/>
              <a:gd name="connsiteY44" fmla="*/ 859971 h 1132114"/>
              <a:gd name="connsiteX45" fmla="*/ 2852057 w 5366657"/>
              <a:gd name="connsiteY45" fmla="*/ 544286 h 1132114"/>
              <a:gd name="connsiteX46" fmla="*/ 2862943 w 5366657"/>
              <a:gd name="connsiteY46" fmla="*/ 511629 h 1132114"/>
              <a:gd name="connsiteX47" fmla="*/ 2884714 w 5366657"/>
              <a:gd name="connsiteY47" fmla="*/ 489857 h 1132114"/>
              <a:gd name="connsiteX48" fmla="*/ 2906486 w 5366657"/>
              <a:gd name="connsiteY48" fmla="*/ 457200 h 1132114"/>
              <a:gd name="connsiteX49" fmla="*/ 2950029 w 5366657"/>
              <a:gd name="connsiteY49" fmla="*/ 435429 h 1132114"/>
              <a:gd name="connsiteX50" fmla="*/ 3015343 w 5366657"/>
              <a:gd name="connsiteY50" fmla="*/ 391886 h 1132114"/>
              <a:gd name="connsiteX51" fmla="*/ 3080657 w 5366657"/>
              <a:gd name="connsiteY51" fmla="*/ 359229 h 1132114"/>
              <a:gd name="connsiteX52" fmla="*/ 3113314 w 5366657"/>
              <a:gd name="connsiteY52" fmla="*/ 337457 h 1132114"/>
              <a:gd name="connsiteX53" fmla="*/ 3145972 w 5366657"/>
              <a:gd name="connsiteY53" fmla="*/ 326571 h 1132114"/>
              <a:gd name="connsiteX54" fmla="*/ 3243943 w 5366657"/>
              <a:gd name="connsiteY54" fmla="*/ 261257 h 1132114"/>
              <a:gd name="connsiteX55" fmla="*/ 3276600 w 5366657"/>
              <a:gd name="connsiteY55" fmla="*/ 239486 h 1132114"/>
              <a:gd name="connsiteX56" fmla="*/ 3309257 w 5366657"/>
              <a:gd name="connsiteY56" fmla="*/ 217714 h 1132114"/>
              <a:gd name="connsiteX57" fmla="*/ 3331029 w 5366657"/>
              <a:gd name="connsiteY57" fmla="*/ 185057 h 1132114"/>
              <a:gd name="connsiteX58" fmla="*/ 3385457 w 5366657"/>
              <a:gd name="connsiteY58" fmla="*/ 141514 h 1132114"/>
              <a:gd name="connsiteX59" fmla="*/ 3439886 w 5366657"/>
              <a:gd name="connsiteY59" fmla="*/ 87086 h 1132114"/>
              <a:gd name="connsiteX60" fmla="*/ 3559629 w 5366657"/>
              <a:gd name="connsiteY60" fmla="*/ 10886 h 1132114"/>
              <a:gd name="connsiteX61" fmla="*/ 3788229 w 5366657"/>
              <a:gd name="connsiteY61" fmla="*/ 0 h 1132114"/>
              <a:gd name="connsiteX62" fmla="*/ 4147457 w 5366657"/>
              <a:gd name="connsiteY62" fmla="*/ 87086 h 1132114"/>
              <a:gd name="connsiteX63" fmla="*/ 4365172 w 5366657"/>
              <a:gd name="connsiteY63" fmla="*/ 152400 h 1132114"/>
              <a:gd name="connsiteX64" fmla="*/ 4430486 w 5366657"/>
              <a:gd name="connsiteY64" fmla="*/ 163286 h 1132114"/>
              <a:gd name="connsiteX65" fmla="*/ 4484914 w 5366657"/>
              <a:gd name="connsiteY65" fmla="*/ 174171 h 1132114"/>
              <a:gd name="connsiteX66" fmla="*/ 4637314 w 5366657"/>
              <a:gd name="connsiteY66" fmla="*/ 195943 h 1132114"/>
              <a:gd name="connsiteX67" fmla="*/ 4713514 w 5366657"/>
              <a:gd name="connsiteY67" fmla="*/ 261257 h 1132114"/>
              <a:gd name="connsiteX68" fmla="*/ 4735286 w 5366657"/>
              <a:gd name="connsiteY68" fmla="*/ 283029 h 1132114"/>
              <a:gd name="connsiteX69" fmla="*/ 4767943 w 5366657"/>
              <a:gd name="connsiteY69" fmla="*/ 293914 h 1132114"/>
              <a:gd name="connsiteX70" fmla="*/ 5061857 w 5366657"/>
              <a:gd name="connsiteY70" fmla="*/ 293914 h 1132114"/>
              <a:gd name="connsiteX71" fmla="*/ 5170714 w 5366657"/>
              <a:gd name="connsiteY71" fmla="*/ 326571 h 1132114"/>
              <a:gd name="connsiteX72" fmla="*/ 5203372 w 5366657"/>
              <a:gd name="connsiteY72" fmla="*/ 337457 h 1132114"/>
              <a:gd name="connsiteX73" fmla="*/ 5301343 w 5366657"/>
              <a:gd name="connsiteY73" fmla="*/ 381000 h 1132114"/>
              <a:gd name="connsiteX74" fmla="*/ 5334000 w 5366657"/>
              <a:gd name="connsiteY74" fmla="*/ 391886 h 1132114"/>
              <a:gd name="connsiteX75" fmla="*/ 5366657 w 5366657"/>
              <a:gd name="connsiteY75" fmla="*/ 391886 h 1132114"/>
              <a:gd name="connsiteX0" fmla="*/ 0 w 5366657"/>
              <a:gd name="connsiteY0" fmla="*/ 283028 h 1121228"/>
              <a:gd name="connsiteX1" fmla="*/ 152400 w 5366657"/>
              <a:gd name="connsiteY1" fmla="*/ 304800 h 1121228"/>
              <a:gd name="connsiteX2" fmla="*/ 174172 w 5366657"/>
              <a:gd name="connsiteY2" fmla="*/ 326571 h 1121228"/>
              <a:gd name="connsiteX3" fmla="*/ 206829 w 5366657"/>
              <a:gd name="connsiteY3" fmla="*/ 348343 h 1121228"/>
              <a:gd name="connsiteX4" fmla="*/ 315686 w 5366657"/>
              <a:gd name="connsiteY4" fmla="*/ 337457 h 1121228"/>
              <a:gd name="connsiteX5" fmla="*/ 381000 w 5366657"/>
              <a:gd name="connsiteY5" fmla="*/ 315685 h 1121228"/>
              <a:gd name="connsiteX6" fmla="*/ 468086 w 5366657"/>
              <a:gd name="connsiteY6" fmla="*/ 293914 h 1121228"/>
              <a:gd name="connsiteX7" fmla="*/ 500743 w 5366657"/>
              <a:gd name="connsiteY7" fmla="*/ 283028 h 1121228"/>
              <a:gd name="connsiteX8" fmla="*/ 576943 w 5366657"/>
              <a:gd name="connsiteY8" fmla="*/ 272143 h 1121228"/>
              <a:gd name="connsiteX9" fmla="*/ 685800 w 5366657"/>
              <a:gd name="connsiteY9" fmla="*/ 283028 h 1121228"/>
              <a:gd name="connsiteX10" fmla="*/ 718457 w 5366657"/>
              <a:gd name="connsiteY10" fmla="*/ 304800 h 1121228"/>
              <a:gd name="connsiteX11" fmla="*/ 762000 w 5366657"/>
              <a:gd name="connsiteY11" fmla="*/ 348343 h 1121228"/>
              <a:gd name="connsiteX12" fmla="*/ 783772 w 5366657"/>
              <a:gd name="connsiteY12" fmla="*/ 370114 h 1121228"/>
              <a:gd name="connsiteX13" fmla="*/ 816429 w 5366657"/>
              <a:gd name="connsiteY13" fmla="*/ 391885 h 1121228"/>
              <a:gd name="connsiteX14" fmla="*/ 859972 w 5366657"/>
              <a:gd name="connsiteY14" fmla="*/ 446314 h 1121228"/>
              <a:gd name="connsiteX15" fmla="*/ 881743 w 5366657"/>
              <a:gd name="connsiteY15" fmla="*/ 478971 h 1121228"/>
              <a:gd name="connsiteX16" fmla="*/ 968829 w 5366657"/>
              <a:gd name="connsiteY16" fmla="*/ 489857 h 1121228"/>
              <a:gd name="connsiteX17" fmla="*/ 1153886 w 5366657"/>
              <a:gd name="connsiteY17" fmla="*/ 478971 h 1121228"/>
              <a:gd name="connsiteX18" fmla="*/ 1197429 w 5366657"/>
              <a:gd name="connsiteY18" fmla="*/ 468085 h 1121228"/>
              <a:gd name="connsiteX19" fmla="*/ 1393372 w 5366657"/>
              <a:gd name="connsiteY19" fmla="*/ 478971 h 1121228"/>
              <a:gd name="connsiteX20" fmla="*/ 1436914 w 5366657"/>
              <a:gd name="connsiteY20" fmla="*/ 533400 h 1121228"/>
              <a:gd name="connsiteX21" fmla="*/ 1480457 w 5366657"/>
              <a:gd name="connsiteY21" fmla="*/ 576943 h 1121228"/>
              <a:gd name="connsiteX22" fmla="*/ 1513114 w 5366657"/>
              <a:gd name="connsiteY22" fmla="*/ 609600 h 1121228"/>
              <a:gd name="connsiteX23" fmla="*/ 1534886 w 5366657"/>
              <a:gd name="connsiteY23" fmla="*/ 631371 h 1121228"/>
              <a:gd name="connsiteX24" fmla="*/ 1676400 w 5366657"/>
              <a:gd name="connsiteY24" fmla="*/ 653143 h 1121228"/>
              <a:gd name="connsiteX25" fmla="*/ 1828800 w 5366657"/>
              <a:gd name="connsiteY25" fmla="*/ 664028 h 1121228"/>
              <a:gd name="connsiteX26" fmla="*/ 1894114 w 5366657"/>
              <a:gd name="connsiteY26" fmla="*/ 696685 h 1121228"/>
              <a:gd name="connsiteX27" fmla="*/ 1915886 w 5366657"/>
              <a:gd name="connsiteY27" fmla="*/ 718457 h 1121228"/>
              <a:gd name="connsiteX28" fmla="*/ 1948543 w 5366657"/>
              <a:gd name="connsiteY28" fmla="*/ 729343 h 1121228"/>
              <a:gd name="connsiteX29" fmla="*/ 1992086 w 5366657"/>
              <a:gd name="connsiteY29" fmla="*/ 794657 h 1121228"/>
              <a:gd name="connsiteX30" fmla="*/ 2024743 w 5366657"/>
              <a:gd name="connsiteY30" fmla="*/ 827314 h 1121228"/>
              <a:gd name="connsiteX31" fmla="*/ 2035629 w 5366657"/>
              <a:gd name="connsiteY31" fmla="*/ 859971 h 1121228"/>
              <a:gd name="connsiteX32" fmla="*/ 2079172 w 5366657"/>
              <a:gd name="connsiteY32" fmla="*/ 914400 h 1121228"/>
              <a:gd name="connsiteX33" fmla="*/ 2111829 w 5366657"/>
              <a:gd name="connsiteY33" fmla="*/ 1012371 h 1121228"/>
              <a:gd name="connsiteX34" fmla="*/ 2122714 w 5366657"/>
              <a:gd name="connsiteY34" fmla="*/ 1045028 h 1121228"/>
              <a:gd name="connsiteX35" fmla="*/ 2133600 w 5366657"/>
              <a:gd name="connsiteY35" fmla="*/ 1088571 h 1121228"/>
              <a:gd name="connsiteX36" fmla="*/ 2198914 w 5366657"/>
              <a:gd name="connsiteY36" fmla="*/ 1121228 h 1121228"/>
              <a:gd name="connsiteX37" fmla="*/ 2471057 w 5366657"/>
              <a:gd name="connsiteY37" fmla="*/ 1110343 h 1121228"/>
              <a:gd name="connsiteX38" fmla="*/ 2503714 w 5366657"/>
              <a:gd name="connsiteY38" fmla="*/ 1099457 h 1121228"/>
              <a:gd name="connsiteX39" fmla="*/ 2601686 w 5366657"/>
              <a:gd name="connsiteY39" fmla="*/ 1077685 h 1121228"/>
              <a:gd name="connsiteX40" fmla="*/ 2667000 w 5366657"/>
              <a:gd name="connsiteY40" fmla="*/ 1055914 h 1121228"/>
              <a:gd name="connsiteX41" fmla="*/ 2786743 w 5366657"/>
              <a:gd name="connsiteY41" fmla="*/ 957943 h 1121228"/>
              <a:gd name="connsiteX42" fmla="*/ 2808514 w 5366657"/>
              <a:gd name="connsiteY42" fmla="*/ 936171 h 1121228"/>
              <a:gd name="connsiteX43" fmla="*/ 2841172 w 5366657"/>
              <a:gd name="connsiteY43" fmla="*/ 881743 h 1121228"/>
              <a:gd name="connsiteX44" fmla="*/ 2852057 w 5366657"/>
              <a:gd name="connsiteY44" fmla="*/ 849085 h 1121228"/>
              <a:gd name="connsiteX45" fmla="*/ 2852057 w 5366657"/>
              <a:gd name="connsiteY45" fmla="*/ 533400 h 1121228"/>
              <a:gd name="connsiteX46" fmla="*/ 2862943 w 5366657"/>
              <a:gd name="connsiteY46" fmla="*/ 500743 h 1121228"/>
              <a:gd name="connsiteX47" fmla="*/ 2884714 w 5366657"/>
              <a:gd name="connsiteY47" fmla="*/ 478971 h 1121228"/>
              <a:gd name="connsiteX48" fmla="*/ 2906486 w 5366657"/>
              <a:gd name="connsiteY48" fmla="*/ 446314 h 1121228"/>
              <a:gd name="connsiteX49" fmla="*/ 2950029 w 5366657"/>
              <a:gd name="connsiteY49" fmla="*/ 424543 h 1121228"/>
              <a:gd name="connsiteX50" fmla="*/ 3015343 w 5366657"/>
              <a:gd name="connsiteY50" fmla="*/ 381000 h 1121228"/>
              <a:gd name="connsiteX51" fmla="*/ 3080657 w 5366657"/>
              <a:gd name="connsiteY51" fmla="*/ 348343 h 1121228"/>
              <a:gd name="connsiteX52" fmla="*/ 3113314 w 5366657"/>
              <a:gd name="connsiteY52" fmla="*/ 326571 h 1121228"/>
              <a:gd name="connsiteX53" fmla="*/ 3145972 w 5366657"/>
              <a:gd name="connsiteY53" fmla="*/ 315685 h 1121228"/>
              <a:gd name="connsiteX54" fmla="*/ 3243943 w 5366657"/>
              <a:gd name="connsiteY54" fmla="*/ 250371 h 1121228"/>
              <a:gd name="connsiteX55" fmla="*/ 3276600 w 5366657"/>
              <a:gd name="connsiteY55" fmla="*/ 228600 h 1121228"/>
              <a:gd name="connsiteX56" fmla="*/ 3309257 w 5366657"/>
              <a:gd name="connsiteY56" fmla="*/ 206828 h 1121228"/>
              <a:gd name="connsiteX57" fmla="*/ 3331029 w 5366657"/>
              <a:gd name="connsiteY57" fmla="*/ 174171 h 1121228"/>
              <a:gd name="connsiteX58" fmla="*/ 3385457 w 5366657"/>
              <a:gd name="connsiteY58" fmla="*/ 130628 h 1121228"/>
              <a:gd name="connsiteX59" fmla="*/ 3439886 w 5366657"/>
              <a:gd name="connsiteY59" fmla="*/ 76200 h 1121228"/>
              <a:gd name="connsiteX60" fmla="*/ 3559629 w 5366657"/>
              <a:gd name="connsiteY60" fmla="*/ 0 h 1121228"/>
              <a:gd name="connsiteX61" fmla="*/ 3753505 w 5366657"/>
              <a:gd name="connsiteY61" fmla="*/ 151159 h 1121228"/>
              <a:gd name="connsiteX62" fmla="*/ 4147457 w 5366657"/>
              <a:gd name="connsiteY62" fmla="*/ 76200 h 1121228"/>
              <a:gd name="connsiteX63" fmla="*/ 4365172 w 5366657"/>
              <a:gd name="connsiteY63" fmla="*/ 141514 h 1121228"/>
              <a:gd name="connsiteX64" fmla="*/ 4430486 w 5366657"/>
              <a:gd name="connsiteY64" fmla="*/ 152400 h 1121228"/>
              <a:gd name="connsiteX65" fmla="*/ 4484914 w 5366657"/>
              <a:gd name="connsiteY65" fmla="*/ 163285 h 1121228"/>
              <a:gd name="connsiteX66" fmla="*/ 4637314 w 5366657"/>
              <a:gd name="connsiteY66" fmla="*/ 185057 h 1121228"/>
              <a:gd name="connsiteX67" fmla="*/ 4713514 w 5366657"/>
              <a:gd name="connsiteY67" fmla="*/ 250371 h 1121228"/>
              <a:gd name="connsiteX68" fmla="*/ 4735286 w 5366657"/>
              <a:gd name="connsiteY68" fmla="*/ 272143 h 1121228"/>
              <a:gd name="connsiteX69" fmla="*/ 4767943 w 5366657"/>
              <a:gd name="connsiteY69" fmla="*/ 283028 h 1121228"/>
              <a:gd name="connsiteX70" fmla="*/ 5061857 w 5366657"/>
              <a:gd name="connsiteY70" fmla="*/ 283028 h 1121228"/>
              <a:gd name="connsiteX71" fmla="*/ 5170714 w 5366657"/>
              <a:gd name="connsiteY71" fmla="*/ 315685 h 1121228"/>
              <a:gd name="connsiteX72" fmla="*/ 5203372 w 5366657"/>
              <a:gd name="connsiteY72" fmla="*/ 326571 h 1121228"/>
              <a:gd name="connsiteX73" fmla="*/ 5301343 w 5366657"/>
              <a:gd name="connsiteY73" fmla="*/ 370114 h 1121228"/>
              <a:gd name="connsiteX74" fmla="*/ 5334000 w 5366657"/>
              <a:gd name="connsiteY74" fmla="*/ 381000 h 1121228"/>
              <a:gd name="connsiteX75" fmla="*/ 5366657 w 5366657"/>
              <a:gd name="connsiteY75" fmla="*/ 381000 h 1121228"/>
              <a:gd name="connsiteX0" fmla="*/ 0 w 5366657"/>
              <a:gd name="connsiteY0" fmla="*/ 283028 h 1121228"/>
              <a:gd name="connsiteX1" fmla="*/ 152400 w 5366657"/>
              <a:gd name="connsiteY1" fmla="*/ 304800 h 1121228"/>
              <a:gd name="connsiteX2" fmla="*/ 174172 w 5366657"/>
              <a:gd name="connsiteY2" fmla="*/ 326571 h 1121228"/>
              <a:gd name="connsiteX3" fmla="*/ 206829 w 5366657"/>
              <a:gd name="connsiteY3" fmla="*/ 348343 h 1121228"/>
              <a:gd name="connsiteX4" fmla="*/ 315686 w 5366657"/>
              <a:gd name="connsiteY4" fmla="*/ 337457 h 1121228"/>
              <a:gd name="connsiteX5" fmla="*/ 381000 w 5366657"/>
              <a:gd name="connsiteY5" fmla="*/ 315685 h 1121228"/>
              <a:gd name="connsiteX6" fmla="*/ 468086 w 5366657"/>
              <a:gd name="connsiteY6" fmla="*/ 293914 h 1121228"/>
              <a:gd name="connsiteX7" fmla="*/ 500743 w 5366657"/>
              <a:gd name="connsiteY7" fmla="*/ 283028 h 1121228"/>
              <a:gd name="connsiteX8" fmla="*/ 576943 w 5366657"/>
              <a:gd name="connsiteY8" fmla="*/ 272143 h 1121228"/>
              <a:gd name="connsiteX9" fmla="*/ 685800 w 5366657"/>
              <a:gd name="connsiteY9" fmla="*/ 283028 h 1121228"/>
              <a:gd name="connsiteX10" fmla="*/ 718457 w 5366657"/>
              <a:gd name="connsiteY10" fmla="*/ 304800 h 1121228"/>
              <a:gd name="connsiteX11" fmla="*/ 762000 w 5366657"/>
              <a:gd name="connsiteY11" fmla="*/ 348343 h 1121228"/>
              <a:gd name="connsiteX12" fmla="*/ 783772 w 5366657"/>
              <a:gd name="connsiteY12" fmla="*/ 370114 h 1121228"/>
              <a:gd name="connsiteX13" fmla="*/ 816429 w 5366657"/>
              <a:gd name="connsiteY13" fmla="*/ 391885 h 1121228"/>
              <a:gd name="connsiteX14" fmla="*/ 859972 w 5366657"/>
              <a:gd name="connsiteY14" fmla="*/ 446314 h 1121228"/>
              <a:gd name="connsiteX15" fmla="*/ 881743 w 5366657"/>
              <a:gd name="connsiteY15" fmla="*/ 478971 h 1121228"/>
              <a:gd name="connsiteX16" fmla="*/ 968829 w 5366657"/>
              <a:gd name="connsiteY16" fmla="*/ 489857 h 1121228"/>
              <a:gd name="connsiteX17" fmla="*/ 1153886 w 5366657"/>
              <a:gd name="connsiteY17" fmla="*/ 478971 h 1121228"/>
              <a:gd name="connsiteX18" fmla="*/ 1197429 w 5366657"/>
              <a:gd name="connsiteY18" fmla="*/ 468085 h 1121228"/>
              <a:gd name="connsiteX19" fmla="*/ 1393372 w 5366657"/>
              <a:gd name="connsiteY19" fmla="*/ 478971 h 1121228"/>
              <a:gd name="connsiteX20" fmla="*/ 1436914 w 5366657"/>
              <a:gd name="connsiteY20" fmla="*/ 533400 h 1121228"/>
              <a:gd name="connsiteX21" fmla="*/ 1480457 w 5366657"/>
              <a:gd name="connsiteY21" fmla="*/ 576943 h 1121228"/>
              <a:gd name="connsiteX22" fmla="*/ 1513114 w 5366657"/>
              <a:gd name="connsiteY22" fmla="*/ 609600 h 1121228"/>
              <a:gd name="connsiteX23" fmla="*/ 1534886 w 5366657"/>
              <a:gd name="connsiteY23" fmla="*/ 631371 h 1121228"/>
              <a:gd name="connsiteX24" fmla="*/ 1676400 w 5366657"/>
              <a:gd name="connsiteY24" fmla="*/ 653143 h 1121228"/>
              <a:gd name="connsiteX25" fmla="*/ 1828800 w 5366657"/>
              <a:gd name="connsiteY25" fmla="*/ 664028 h 1121228"/>
              <a:gd name="connsiteX26" fmla="*/ 1894114 w 5366657"/>
              <a:gd name="connsiteY26" fmla="*/ 696685 h 1121228"/>
              <a:gd name="connsiteX27" fmla="*/ 1915886 w 5366657"/>
              <a:gd name="connsiteY27" fmla="*/ 718457 h 1121228"/>
              <a:gd name="connsiteX28" fmla="*/ 1948543 w 5366657"/>
              <a:gd name="connsiteY28" fmla="*/ 729343 h 1121228"/>
              <a:gd name="connsiteX29" fmla="*/ 1992086 w 5366657"/>
              <a:gd name="connsiteY29" fmla="*/ 794657 h 1121228"/>
              <a:gd name="connsiteX30" fmla="*/ 2024743 w 5366657"/>
              <a:gd name="connsiteY30" fmla="*/ 827314 h 1121228"/>
              <a:gd name="connsiteX31" fmla="*/ 2035629 w 5366657"/>
              <a:gd name="connsiteY31" fmla="*/ 859971 h 1121228"/>
              <a:gd name="connsiteX32" fmla="*/ 2079172 w 5366657"/>
              <a:gd name="connsiteY32" fmla="*/ 914400 h 1121228"/>
              <a:gd name="connsiteX33" fmla="*/ 2111829 w 5366657"/>
              <a:gd name="connsiteY33" fmla="*/ 1012371 h 1121228"/>
              <a:gd name="connsiteX34" fmla="*/ 2122714 w 5366657"/>
              <a:gd name="connsiteY34" fmla="*/ 1045028 h 1121228"/>
              <a:gd name="connsiteX35" fmla="*/ 2133600 w 5366657"/>
              <a:gd name="connsiteY35" fmla="*/ 1088571 h 1121228"/>
              <a:gd name="connsiteX36" fmla="*/ 2198914 w 5366657"/>
              <a:gd name="connsiteY36" fmla="*/ 1121228 h 1121228"/>
              <a:gd name="connsiteX37" fmla="*/ 2471057 w 5366657"/>
              <a:gd name="connsiteY37" fmla="*/ 1110343 h 1121228"/>
              <a:gd name="connsiteX38" fmla="*/ 2503714 w 5366657"/>
              <a:gd name="connsiteY38" fmla="*/ 1099457 h 1121228"/>
              <a:gd name="connsiteX39" fmla="*/ 2601686 w 5366657"/>
              <a:gd name="connsiteY39" fmla="*/ 1077685 h 1121228"/>
              <a:gd name="connsiteX40" fmla="*/ 2667000 w 5366657"/>
              <a:gd name="connsiteY40" fmla="*/ 1055914 h 1121228"/>
              <a:gd name="connsiteX41" fmla="*/ 2786743 w 5366657"/>
              <a:gd name="connsiteY41" fmla="*/ 957943 h 1121228"/>
              <a:gd name="connsiteX42" fmla="*/ 2808514 w 5366657"/>
              <a:gd name="connsiteY42" fmla="*/ 936171 h 1121228"/>
              <a:gd name="connsiteX43" fmla="*/ 2841172 w 5366657"/>
              <a:gd name="connsiteY43" fmla="*/ 881743 h 1121228"/>
              <a:gd name="connsiteX44" fmla="*/ 2852057 w 5366657"/>
              <a:gd name="connsiteY44" fmla="*/ 849085 h 1121228"/>
              <a:gd name="connsiteX45" fmla="*/ 2852057 w 5366657"/>
              <a:gd name="connsiteY45" fmla="*/ 533400 h 1121228"/>
              <a:gd name="connsiteX46" fmla="*/ 2862943 w 5366657"/>
              <a:gd name="connsiteY46" fmla="*/ 500743 h 1121228"/>
              <a:gd name="connsiteX47" fmla="*/ 2884714 w 5366657"/>
              <a:gd name="connsiteY47" fmla="*/ 478971 h 1121228"/>
              <a:gd name="connsiteX48" fmla="*/ 2906486 w 5366657"/>
              <a:gd name="connsiteY48" fmla="*/ 446314 h 1121228"/>
              <a:gd name="connsiteX49" fmla="*/ 2950029 w 5366657"/>
              <a:gd name="connsiteY49" fmla="*/ 424543 h 1121228"/>
              <a:gd name="connsiteX50" fmla="*/ 3015343 w 5366657"/>
              <a:gd name="connsiteY50" fmla="*/ 381000 h 1121228"/>
              <a:gd name="connsiteX51" fmla="*/ 3080657 w 5366657"/>
              <a:gd name="connsiteY51" fmla="*/ 348343 h 1121228"/>
              <a:gd name="connsiteX52" fmla="*/ 3113314 w 5366657"/>
              <a:gd name="connsiteY52" fmla="*/ 326571 h 1121228"/>
              <a:gd name="connsiteX53" fmla="*/ 3145972 w 5366657"/>
              <a:gd name="connsiteY53" fmla="*/ 315685 h 1121228"/>
              <a:gd name="connsiteX54" fmla="*/ 3243943 w 5366657"/>
              <a:gd name="connsiteY54" fmla="*/ 250371 h 1121228"/>
              <a:gd name="connsiteX55" fmla="*/ 3276600 w 5366657"/>
              <a:gd name="connsiteY55" fmla="*/ 228600 h 1121228"/>
              <a:gd name="connsiteX56" fmla="*/ 3309257 w 5366657"/>
              <a:gd name="connsiteY56" fmla="*/ 206828 h 1121228"/>
              <a:gd name="connsiteX57" fmla="*/ 3331029 w 5366657"/>
              <a:gd name="connsiteY57" fmla="*/ 174171 h 1121228"/>
              <a:gd name="connsiteX58" fmla="*/ 3385457 w 5366657"/>
              <a:gd name="connsiteY58" fmla="*/ 130628 h 1121228"/>
              <a:gd name="connsiteX59" fmla="*/ 3439886 w 5366657"/>
              <a:gd name="connsiteY59" fmla="*/ 76200 h 1121228"/>
              <a:gd name="connsiteX60" fmla="*/ 3559629 w 5366657"/>
              <a:gd name="connsiteY60" fmla="*/ 0 h 1121228"/>
              <a:gd name="connsiteX61" fmla="*/ 3753505 w 5366657"/>
              <a:gd name="connsiteY61" fmla="*/ 151159 h 1121228"/>
              <a:gd name="connsiteX62" fmla="*/ 4159032 w 5366657"/>
              <a:gd name="connsiteY62" fmla="*/ 157222 h 1121228"/>
              <a:gd name="connsiteX63" fmla="*/ 4365172 w 5366657"/>
              <a:gd name="connsiteY63" fmla="*/ 141514 h 1121228"/>
              <a:gd name="connsiteX64" fmla="*/ 4430486 w 5366657"/>
              <a:gd name="connsiteY64" fmla="*/ 152400 h 1121228"/>
              <a:gd name="connsiteX65" fmla="*/ 4484914 w 5366657"/>
              <a:gd name="connsiteY65" fmla="*/ 163285 h 1121228"/>
              <a:gd name="connsiteX66" fmla="*/ 4637314 w 5366657"/>
              <a:gd name="connsiteY66" fmla="*/ 185057 h 1121228"/>
              <a:gd name="connsiteX67" fmla="*/ 4713514 w 5366657"/>
              <a:gd name="connsiteY67" fmla="*/ 250371 h 1121228"/>
              <a:gd name="connsiteX68" fmla="*/ 4735286 w 5366657"/>
              <a:gd name="connsiteY68" fmla="*/ 272143 h 1121228"/>
              <a:gd name="connsiteX69" fmla="*/ 4767943 w 5366657"/>
              <a:gd name="connsiteY69" fmla="*/ 283028 h 1121228"/>
              <a:gd name="connsiteX70" fmla="*/ 5061857 w 5366657"/>
              <a:gd name="connsiteY70" fmla="*/ 283028 h 1121228"/>
              <a:gd name="connsiteX71" fmla="*/ 5170714 w 5366657"/>
              <a:gd name="connsiteY71" fmla="*/ 315685 h 1121228"/>
              <a:gd name="connsiteX72" fmla="*/ 5203372 w 5366657"/>
              <a:gd name="connsiteY72" fmla="*/ 326571 h 1121228"/>
              <a:gd name="connsiteX73" fmla="*/ 5301343 w 5366657"/>
              <a:gd name="connsiteY73" fmla="*/ 370114 h 1121228"/>
              <a:gd name="connsiteX74" fmla="*/ 5334000 w 5366657"/>
              <a:gd name="connsiteY74" fmla="*/ 381000 h 1121228"/>
              <a:gd name="connsiteX75" fmla="*/ 5366657 w 5366657"/>
              <a:gd name="connsiteY75" fmla="*/ 381000 h 112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366657" h="1121228">
                <a:moveTo>
                  <a:pt x="0" y="283028"/>
                </a:moveTo>
                <a:cubicBezTo>
                  <a:pt x="1862" y="283197"/>
                  <a:pt x="118742" y="284605"/>
                  <a:pt x="152400" y="304800"/>
                </a:cubicBezTo>
                <a:cubicBezTo>
                  <a:pt x="161201" y="310080"/>
                  <a:pt x="166158" y="320160"/>
                  <a:pt x="174172" y="326571"/>
                </a:cubicBezTo>
                <a:cubicBezTo>
                  <a:pt x="184388" y="334744"/>
                  <a:pt x="195943" y="341086"/>
                  <a:pt x="206829" y="348343"/>
                </a:cubicBezTo>
                <a:cubicBezTo>
                  <a:pt x="243115" y="344714"/>
                  <a:pt x="279844" y="344178"/>
                  <a:pt x="315686" y="337457"/>
                </a:cubicBezTo>
                <a:cubicBezTo>
                  <a:pt x="338242" y="333228"/>
                  <a:pt x="358736" y="321251"/>
                  <a:pt x="381000" y="315685"/>
                </a:cubicBezTo>
                <a:cubicBezTo>
                  <a:pt x="410029" y="308428"/>
                  <a:pt x="439700" y="303376"/>
                  <a:pt x="468086" y="293914"/>
                </a:cubicBezTo>
                <a:cubicBezTo>
                  <a:pt x="478972" y="290285"/>
                  <a:pt x="489491" y="285278"/>
                  <a:pt x="500743" y="283028"/>
                </a:cubicBezTo>
                <a:cubicBezTo>
                  <a:pt x="525903" y="277996"/>
                  <a:pt x="551543" y="275771"/>
                  <a:pt x="576943" y="272143"/>
                </a:cubicBezTo>
                <a:cubicBezTo>
                  <a:pt x="613229" y="275771"/>
                  <a:pt x="650267" y="274828"/>
                  <a:pt x="685800" y="283028"/>
                </a:cubicBezTo>
                <a:cubicBezTo>
                  <a:pt x="698548" y="285970"/>
                  <a:pt x="708524" y="296286"/>
                  <a:pt x="718457" y="304800"/>
                </a:cubicBezTo>
                <a:cubicBezTo>
                  <a:pt x="734042" y="318158"/>
                  <a:pt x="747486" y="333829"/>
                  <a:pt x="762000" y="348343"/>
                </a:cubicBezTo>
                <a:cubicBezTo>
                  <a:pt x="769257" y="355600"/>
                  <a:pt x="775232" y="364421"/>
                  <a:pt x="783772" y="370114"/>
                </a:cubicBezTo>
                <a:lnTo>
                  <a:pt x="816429" y="391885"/>
                </a:lnTo>
                <a:cubicBezTo>
                  <a:pt x="883431" y="492393"/>
                  <a:pt x="797932" y="368765"/>
                  <a:pt x="859972" y="446314"/>
                </a:cubicBezTo>
                <a:cubicBezTo>
                  <a:pt x="868145" y="456530"/>
                  <a:pt x="869596" y="474112"/>
                  <a:pt x="881743" y="478971"/>
                </a:cubicBezTo>
                <a:cubicBezTo>
                  <a:pt x="908905" y="489836"/>
                  <a:pt x="939800" y="486228"/>
                  <a:pt x="968829" y="489857"/>
                </a:cubicBezTo>
                <a:cubicBezTo>
                  <a:pt x="1030515" y="486228"/>
                  <a:pt x="1092372" y="484830"/>
                  <a:pt x="1153886" y="478971"/>
                </a:cubicBezTo>
                <a:cubicBezTo>
                  <a:pt x="1168780" y="477553"/>
                  <a:pt x="1182468" y="468085"/>
                  <a:pt x="1197429" y="468085"/>
                </a:cubicBezTo>
                <a:cubicBezTo>
                  <a:pt x="1262844" y="468085"/>
                  <a:pt x="1328058" y="475342"/>
                  <a:pt x="1393372" y="478971"/>
                </a:cubicBezTo>
                <a:cubicBezTo>
                  <a:pt x="1467496" y="553099"/>
                  <a:pt x="1354506" y="437257"/>
                  <a:pt x="1436914" y="533400"/>
                </a:cubicBezTo>
                <a:cubicBezTo>
                  <a:pt x="1450272" y="548985"/>
                  <a:pt x="1465943" y="562429"/>
                  <a:pt x="1480457" y="576943"/>
                </a:cubicBezTo>
                <a:lnTo>
                  <a:pt x="1513114" y="609600"/>
                </a:lnTo>
                <a:cubicBezTo>
                  <a:pt x="1520371" y="616857"/>
                  <a:pt x="1524762" y="629684"/>
                  <a:pt x="1534886" y="631371"/>
                </a:cubicBezTo>
                <a:cubicBezTo>
                  <a:pt x="1569277" y="637103"/>
                  <a:pt x="1643718" y="650030"/>
                  <a:pt x="1676400" y="653143"/>
                </a:cubicBezTo>
                <a:cubicBezTo>
                  <a:pt x="1727100" y="657971"/>
                  <a:pt x="1778000" y="660400"/>
                  <a:pt x="1828800" y="664028"/>
                </a:cubicBezTo>
                <a:cubicBezTo>
                  <a:pt x="1863292" y="675526"/>
                  <a:pt x="1863969" y="672569"/>
                  <a:pt x="1894114" y="696685"/>
                </a:cubicBezTo>
                <a:cubicBezTo>
                  <a:pt x="1902128" y="703096"/>
                  <a:pt x="1907085" y="713176"/>
                  <a:pt x="1915886" y="718457"/>
                </a:cubicBezTo>
                <a:cubicBezTo>
                  <a:pt x="1925725" y="724361"/>
                  <a:pt x="1937657" y="725714"/>
                  <a:pt x="1948543" y="729343"/>
                </a:cubicBezTo>
                <a:cubicBezTo>
                  <a:pt x="2052722" y="833522"/>
                  <a:pt x="1929070" y="700134"/>
                  <a:pt x="1992086" y="794657"/>
                </a:cubicBezTo>
                <a:cubicBezTo>
                  <a:pt x="2000625" y="807466"/>
                  <a:pt x="2013857" y="816428"/>
                  <a:pt x="2024743" y="827314"/>
                </a:cubicBezTo>
                <a:cubicBezTo>
                  <a:pt x="2028372" y="838200"/>
                  <a:pt x="2030497" y="849708"/>
                  <a:pt x="2035629" y="859971"/>
                </a:cubicBezTo>
                <a:cubicBezTo>
                  <a:pt x="2049362" y="887436"/>
                  <a:pt x="2058921" y="894149"/>
                  <a:pt x="2079172" y="914400"/>
                </a:cubicBezTo>
                <a:lnTo>
                  <a:pt x="2111829" y="1012371"/>
                </a:lnTo>
                <a:cubicBezTo>
                  <a:pt x="2115457" y="1023257"/>
                  <a:pt x="2119931" y="1033896"/>
                  <a:pt x="2122714" y="1045028"/>
                </a:cubicBezTo>
                <a:cubicBezTo>
                  <a:pt x="2126343" y="1059542"/>
                  <a:pt x="2125301" y="1076123"/>
                  <a:pt x="2133600" y="1088571"/>
                </a:cubicBezTo>
                <a:cubicBezTo>
                  <a:pt x="2145659" y="1106660"/>
                  <a:pt x="2180283" y="1115018"/>
                  <a:pt x="2198914" y="1121228"/>
                </a:cubicBezTo>
                <a:cubicBezTo>
                  <a:pt x="2289628" y="1117600"/>
                  <a:pt x="2380501" y="1116811"/>
                  <a:pt x="2471057" y="1110343"/>
                </a:cubicBezTo>
                <a:cubicBezTo>
                  <a:pt x="2482502" y="1109525"/>
                  <a:pt x="2492582" y="1102240"/>
                  <a:pt x="2503714" y="1099457"/>
                </a:cubicBezTo>
                <a:cubicBezTo>
                  <a:pt x="2565877" y="1083916"/>
                  <a:pt x="2545802" y="1094450"/>
                  <a:pt x="2601686" y="1077685"/>
                </a:cubicBezTo>
                <a:cubicBezTo>
                  <a:pt x="2623667" y="1071091"/>
                  <a:pt x="2647905" y="1068644"/>
                  <a:pt x="2667000" y="1055914"/>
                </a:cubicBezTo>
                <a:cubicBezTo>
                  <a:pt x="2753658" y="998141"/>
                  <a:pt x="2713816" y="1030870"/>
                  <a:pt x="2786743" y="957943"/>
                </a:cubicBezTo>
                <a:lnTo>
                  <a:pt x="2808514" y="936171"/>
                </a:lnTo>
                <a:cubicBezTo>
                  <a:pt x="2839355" y="843650"/>
                  <a:pt x="2796340" y="956463"/>
                  <a:pt x="2841172" y="881743"/>
                </a:cubicBezTo>
                <a:cubicBezTo>
                  <a:pt x="2847076" y="871903"/>
                  <a:pt x="2848429" y="859971"/>
                  <a:pt x="2852057" y="849085"/>
                </a:cubicBezTo>
                <a:cubicBezTo>
                  <a:pt x="2842767" y="691146"/>
                  <a:pt x="2833099" y="675589"/>
                  <a:pt x="2852057" y="533400"/>
                </a:cubicBezTo>
                <a:cubicBezTo>
                  <a:pt x="2853573" y="522026"/>
                  <a:pt x="2857039" y="510582"/>
                  <a:pt x="2862943" y="500743"/>
                </a:cubicBezTo>
                <a:cubicBezTo>
                  <a:pt x="2868223" y="491942"/>
                  <a:pt x="2878303" y="486985"/>
                  <a:pt x="2884714" y="478971"/>
                </a:cubicBezTo>
                <a:cubicBezTo>
                  <a:pt x="2892887" y="468755"/>
                  <a:pt x="2896435" y="454689"/>
                  <a:pt x="2906486" y="446314"/>
                </a:cubicBezTo>
                <a:cubicBezTo>
                  <a:pt x="2918952" y="435926"/>
                  <a:pt x="2935515" y="431800"/>
                  <a:pt x="2950029" y="424543"/>
                </a:cubicBezTo>
                <a:cubicBezTo>
                  <a:pt x="3011937" y="362633"/>
                  <a:pt x="2952326" y="412508"/>
                  <a:pt x="3015343" y="381000"/>
                </a:cubicBezTo>
                <a:cubicBezTo>
                  <a:pt x="3099751" y="338796"/>
                  <a:pt x="2998573" y="375703"/>
                  <a:pt x="3080657" y="348343"/>
                </a:cubicBezTo>
                <a:cubicBezTo>
                  <a:pt x="3091543" y="341086"/>
                  <a:pt x="3101612" y="332422"/>
                  <a:pt x="3113314" y="326571"/>
                </a:cubicBezTo>
                <a:cubicBezTo>
                  <a:pt x="3123577" y="321439"/>
                  <a:pt x="3135941" y="321258"/>
                  <a:pt x="3145972" y="315685"/>
                </a:cubicBezTo>
                <a:cubicBezTo>
                  <a:pt x="3145997" y="315671"/>
                  <a:pt x="3227603" y="261265"/>
                  <a:pt x="3243943" y="250371"/>
                </a:cubicBezTo>
                <a:lnTo>
                  <a:pt x="3276600" y="228600"/>
                </a:lnTo>
                <a:lnTo>
                  <a:pt x="3309257" y="206828"/>
                </a:lnTo>
                <a:cubicBezTo>
                  <a:pt x="3316514" y="195942"/>
                  <a:pt x="3321778" y="183422"/>
                  <a:pt x="3331029" y="174171"/>
                </a:cubicBezTo>
                <a:cubicBezTo>
                  <a:pt x="3387613" y="117588"/>
                  <a:pt x="3342364" y="184494"/>
                  <a:pt x="3385457" y="130628"/>
                </a:cubicBezTo>
                <a:cubicBezTo>
                  <a:pt x="3458028" y="39914"/>
                  <a:pt x="3352802" y="152399"/>
                  <a:pt x="3439886" y="76200"/>
                </a:cubicBezTo>
                <a:cubicBezTo>
                  <a:pt x="3486604" y="35321"/>
                  <a:pt x="3491383" y="3250"/>
                  <a:pt x="3559629" y="0"/>
                </a:cubicBezTo>
                <a:lnTo>
                  <a:pt x="3753505" y="151159"/>
                </a:lnTo>
                <a:cubicBezTo>
                  <a:pt x="3851476" y="163859"/>
                  <a:pt x="4057088" y="158829"/>
                  <a:pt x="4159032" y="157222"/>
                </a:cubicBezTo>
                <a:cubicBezTo>
                  <a:pt x="4260976" y="155615"/>
                  <a:pt x="4318001" y="128814"/>
                  <a:pt x="4365172" y="141514"/>
                </a:cubicBezTo>
                <a:lnTo>
                  <a:pt x="4430486" y="152400"/>
                </a:lnTo>
                <a:cubicBezTo>
                  <a:pt x="4448689" y="155710"/>
                  <a:pt x="4466638" y="160399"/>
                  <a:pt x="4484914" y="163285"/>
                </a:cubicBezTo>
                <a:cubicBezTo>
                  <a:pt x="4535602" y="171288"/>
                  <a:pt x="4637314" y="185057"/>
                  <a:pt x="4637314" y="185057"/>
                </a:cubicBezTo>
                <a:cubicBezTo>
                  <a:pt x="4742132" y="289875"/>
                  <a:pt x="4630620" y="184056"/>
                  <a:pt x="4713514" y="250371"/>
                </a:cubicBezTo>
                <a:cubicBezTo>
                  <a:pt x="4721528" y="256782"/>
                  <a:pt x="4726485" y="266863"/>
                  <a:pt x="4735286" y="272143"/>
                </a:cubicBezTo>
                <a:cubicBezTo>
                  <a:pt x="4745125" y="278046"/>
                  <a:pt x="4757057" y="279400"/>
                  <a:pt x="4767943" y="283028"/>
                </a:cubicBezTo>
                <a:cubicBezTo>
                  <a:pt x="4922944" y="271957"/>
                  <a:pt x="4910985" y="265279"/>
                  <a:pt x="5061857" y="283028"/>
                </a:cubicBezTo>
                <a:cubicBezTo>
                  <a:pt x="5087279" y="286019"/>
                  <a:pt x="5153153" y="309831"/>
                  <a:pt x="5170714" y="315685"/>
                </a:cubicBezTo>
                <a:lnTo>
                  <a:pt x="5203372" y="326571"/>
                </a:lnTo>
                <a:cubicBezTo>
                  <a:pt x="5255124" y="361074"/>
                  <a:pt x="5223616" y="344205"/>
                  <a:pt x="5301343" y="370114"/>
                </a:cubicBezTo>
                <a:cubicBezTo>
                  <a:pt x="5312229" y="373743"/>
                  <a:pt x="5322525" y="381000"/>
                  <a:pt x="5334000" y="381000"/>
                </a:cubicBezTo>
                <a:lnTo>
                  <a:pt x="5366657" y="381000"/>
                </a:ln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4088121" y="1764595"/>
            <a:ext cx="272143" cy="228600"/>
          </a:xfrm>
          <a:prstGeom prst="triangle">
            <a:avLst/>
          </a:prstGeom>
          <a:solidFill>
            <a:srgbClr val="99CC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6096000" y="3657600"/>
            <a:ext cx="272143" cy="228600"/>
          </a:xfrm>
          <a:prstGeom prst="triangle">
            <a:avLst/>
          </a:prstGeom>
          <a:solidFill>
            <a:srgbClr val="99CC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-21771" y="5159829"/>
            <a:ext cx="3799114" cy="1719942"/>
          </a:xfrm>
          <a:custGeom>
            <a:avLst/>
            <a:gdLst>
              <a:gd name="connsiteX0" fmla="*/ 0 w 3799114"/>
              <a:gd name="connsiteY0" fmla="*/ 130628 h 1719942"/>
              <a:gd name="connsiteX1" fmla="*/ 0 w 3799114"/>
              <a:gd name="connsiteY1" fmla="*/ 130628 h 1719942"/>
              <a:gd name="connsiteX2" fmla="*/ 174171 w 3799114"/>
              <a:gd name="connsiteY2" fmla="*/ 163285 h 1719942"/>
              <a:gd name="connsiteX3" fmla="*/ 195942 w 3799114"/>
              <a:gd name="connsiteY3" fmla="*/ 195942 h 1719942"/>
              <a:gd name="connsiteX4" fmla="*/ 261257 w 3799114"/>
              <a:gd name="connsiteY4" fmla="*/ 239485 h 1719942"/>
              <a:gd name="connsiteX5" fmla="*/ 337457 w 3799114"/>
              <a:gd name="connsiteY5" fmla="*/ 315685 h 1719942"/>
              <a:gd name="connsiteX6" fmla="*/ 359228 w 3799114"/>
              <a:gd name="connsiteY6" fmla="*/ 337457 h 1719942"/>
              <a:gd name="connsiteX7" fmla="*/ 381000 w 3799114"/>
              <a:gd name="connsiteY7" fmla="*/ 359228 h 1719942"/>
              <a:gd name="connsiteX8" fmla="*/ 424542 w 3799114"/>
              <a:gd name="connsiteY8" fmla="*/ 435428 h 1719942"/>
              <a:gd name="connsiteX9" fmla="*/ 500742 w 3799114"/>
              <a:gd name="connsiteY9" fmla="*/ 468085 h 1719942"/>
              <a:gd name="connsiteX10" fmla="*/ 653142 w 3799114"/>
              <a:gd name="connsiteY10" fmla="*/ 489857 h 1719942"/>
              <a:gd name="connsiteX11" fmla="*/ 685800 w 3799114"/>
              <a:gd name="connsiteY11" fmla="*/ 555171 h 1719942"/>
              <a:gd name="connsiteX12" fmla="*/ 696685 w 3799114"/>
              <a:gd name="connsiteY12" fmla="*/ 587828 h 1719942"/>
              <a:gd name="connsiteX13" fmla="*/ 729342 w 3799114"/>
              <a:gd name="connsiteY13" fmla="*/ 609600 h 1719942"/>
              <a:gd name="connsiteX14" fmla="*/ 783771 w 3799114"/>
              <a:gd name="connsiteY14" fmla="*/ 653142 h 1719942"/>
              <a:gd name="connsiteX15" fmla="*/ 859971 w 3799114"/>
              <a:gd name="connsiteY15" fmla="*/ 718457 h 1719942"/>
              <a:gd name="connsiteX16" fmla="*/ 979714 w 3799114"/>
              <a:gd name="connsiteY16" fmla="*/ 740228 h 1719942"/>
              <a:gd name="connsiteX17" fmla="*/ 1153885 w 3799114"/>
              <a:gd name="connsiteY17" fmla="*/ 729342 h 1719942"/>
              <a:gd name="connsiteX18" fmla="*/ 1240971 w 3799114"/>
              <a:gd name="connsiteY18" fmla="*/ 696685 h 1719942"/>
              <a:gd name="connsiteX19" fmla="*/ 1284514 w 3799114"/>
              <a:gd name="connsiteY19" fmla="*/ 685800 h 1719942"/>
              <a:gd name="connsiteX20" fmla="*/ 1349828 w 3799114"/>
              <a:gd name="connsiteY20" fmla="*/ 664028 h 1719942"/>
              <a:gd name="connsiteX21" fmla="*/ 1382485 w 3799114"/>
              <a:gd name="connsiteY21" fmla="*/ 653142 h 1719942"/>
              <a:gd name="connsiteX22" fmla="*/ 1447800 w 3799114"/>
              <a:gd name="connsiteY22" fmla="*/ 642257 h 1719942"/>
              <a:gd name="connsiteX23" fmla="*/ 1545771 w 3799114"/>
              <a:gd name="connsiteY23" fmla="*/ 587828 h 1719942"/>
              <a:gd name="connsiteX24" fmla="*/ 1578428 w 3799114"/>
              <a:gd name="connsiteY24" fmla="*/ 566057 h 1719942"/>
              <a:gd name="connsiteX25" fmla="*/ 1632857 w 3799114"/>
              <a:gd name="connsiteY25" fmla="*/ 489857 h 1719942"/>
              <a:gd name="connsiteX26" fmla="*/ 1698171 w 3799114"/>
              <a:gd name="connsiteY26" fmla="*/ 446314 h 1719942"/>
              <a:gd name="connsiteX27" fmla="*/ 1741714 w 3799114"/>
              <a:gd name="connsiteY27" fmla="*/ 359228 h 1719942"/>
              <a:gd name="connsiteX28" fmla="*/ 1774371 w 3799114"/>
              <a:gd name="connsiteY28" fmla="*/ 261257 h 1719942"/>
              <a:gd name="connsiteX29" fmla="*/ 1785257 w 3799114"/>
              <a:gd name="connsiteY29" fmla="*/ 228600 h 1719942"/>
              <a:gd name="connsiteX30" fmla="*/ 1817914 w 3799114"/>
              <a:gd name="connsiteY30" fmla="*/ 217714 h 1719942"/>
              <a:gd name="connsiteX31" fmla="*/ 1894114 w 3799114"/>
              <a:gd name="connsiteY31" fmla="*/ 141514 h 1719942"/>
              <a:gd name="connsiteX32" fmla="*/ 1915885 w 3799114"/>
              <a:gd name="connsiteY32" fmla="*/ 119742 h 1719942"/>
              <a:gd name="connsiteX33" fmla="*/ 1970314 w 3799114"/>
              <a:gd name="connsiteY33" fmla="*/ 76200 h 1719942"/>
              <a:gd name="connsiteX34" fmla="*/ 2002971 w 3799114"/>
              <a:gd name="connsiteY34" fmla="*/ 65314 h 1719942"/>
              <a:gd name="connsiteX35" fmla="*/ 2046514 w 3799114"/>
              <a:gd name="connsiteY35" fmla="*/ 54428 h 1719942"/>
              <a:gd name="connsiteX36" fmla="*/ 2264228 w 3799114"/>
              <a:gd name="connsiteY36" fmla="*/ 43542 h 1719942"/>
              <a:gd name="connsiteX37" fmla="*/ 2307771 w 3799114"/>
              <a:gd name="connsiteY37" fmla="*/ 32657 h 1719942"/>
              <a:gd name="connsiteX38" fmla="*/ 2373085 w 3799114"/>
              <a:gd name="connsiteY38" fmla="*/ 10885 h 1719942"/>
              <a:gd name="connsiteX39" fmla="*/ 2427514 w 3799114"/>
              <a:gd name="connsiteY39" fmla="*/ 0 h 1719942"/>
              <a:gd name="connsiteX40" fmla="*/ 2481942 w 3799114"/>
              <a:gd name="connsiteY40" fmla="*/ 10885 h 1719942"/>
              <a:gd name="connsiteX41" fmla="*/ 2449285 w 3799114"/>
              <a:gd name="connsiteY41" fmla="*/ 97971 h 1719942"/>
              <a:gd name="connsiteX42" fmla="*/ 2438400 w 3799114"/>
              <a:gd name="connsiteY42" fmla="*/ 130628 h 1719942"/>
              <a:gd name="connsiteX43" fmla="*/ 2351314 w 3799114"/>
              <a:gd name="connsiteY43" fmla="*/ 195942 h 1719942"/>
              <a:gd name="connsiteX44" fmla="*/ 2329542 w 3799114"/>
              <a:gd name="connsiteY44" fmla="*/ 217714 h 1719942"/>
              <a:gd name="connsiteX45" fmla="*/ 2264228 w 3799114"/>
              <a:gd name="connsiteY45" fmla="*/ 239485 h 1719942"/>
              <a:gd name="connsiteX46" fmla="*/ 2242457 w 3799114"/>
              <a:gd name="connsiteY46" fmla="*/ 261257 h 1719942"/>
              <a:gd name="connsiteX47" fmla="*/ 2209800 w 3799114"/>
              <a:gd name="connsiteY47" fmla="*/ 381000 h 1719942"/>
              <a:gd name="connsiteX48" fmla="*/ 2220685 w 3799114"/>
              <a:gd name="connsiteY48" fmla="*/ 489857 h 1719942"/>
              <a:gd name="connsiteX49" fmla="*/ 2264228 w 3799114"/>
              <a:gd name="connsiteY49" fmla="*/ 533400 h 1719942"/>
              <a:gd name="connsiteX50" fmla="*/ 2318657 w 3799114"/>
              <a:gd name="connsiteY50" fmla="*/ 598714 h 1719942"/>
              <a:gd name="connsiteX51" fmla="*/ 2351314 w 3799114"/>
              <a:gd name="connsiteY51" fmla="*/ 620485 h 1719942"/>
              <a:gd name="connsiteX52" fmla="*/ 2394857 w 3799114"/>
              <a:gd name="connsiteY52" fmla="*/ 707571 h 1719942"/>
              <a:gd name="connsiteX53" fmla="*/ 2405742 w 3799114"/>
              <a:gd name="connsiteY53" fmla="*/ 740228 h 1719942"/>
              <a:gd name="connsiteX54" fmla="*/ 2427514 w 3799114"/>
              <a:gd name="connsiteY54" fmla="*/ 762000 h 1719942"/>
              <a:gd name="connsiteX55" fmla="*/ 2449285 w 3799114"/>
              <a:gd name="connsiteY55" fmla="*/ 794657 h 1719942"/>
              <a:gd name="connsiteX56" fmla="*/ 2503714 w 3799114"/>
              <a:gd name="connsiteY56" fmla="*/ 870857 h 1719942"/>
              <a:gd name="connsiteX57" fmla="*/ 2579914 w 3799114"/>
              <a:gd name="connsiteY57" fmla="*/ 936171 h 1719942"/>
              <a:gd name="connsiteX58" fmla="*/ 2601685 w 3799114"/>
              <a:gd name="connsiteY58" fmla="*/ 968828 h 1719942"/>
              <a:gd name="connsiteX59" fmla="*/ 2612571 w 3799114"/>
              <a:gd name="connsiteY59" fmla="*/ 1001485 h 1719942"/>
              <a:gd name="connsiteX60" fmla="*/ 2634342 w 3799114"/>
              <a:gd name="connsiteY60" fmla="*/ 1023257 h 1719942"/>
              <a:gd name="connsiteX61" fmla="*/ 2656114 w 3799114"/>
              <a:gd name="connsiteY61" fmla="*/ 1055914 h 1719942"/>
              <a:gd name="connsiteX62" fmla="*/ 2721428 w 3799114"/>
              <a:gd name="connsiteY62" fmla="*/ 1088571 h 1719942"/>
              <a:gd name="connsiteX63" fmla="*/ 2754085 w 3799114"/>
              <a:gd name="connsiteY63" fmla="*/ 1110342 h 1719942"/>
              <a:gd name="connsiteX64" fmla="*/ 2775857 w 3799114"/>
              <a:gd name="connsiteY64" fmla="*/ 1132114 h 1719942"/>
              <a:gd name="connsiteX65" fmla="*/ 2808514 w 3799114"/>
              <a:gd name="connsiteY65" fmla="*/ 1153885 h 1719942"/>
              <a:gd name="connsiteX66" fmla="*/ 2884714 w 3799114"/>
              <a:gd name="connsiteY66" fmla="*/ 1208314 h 1719942"/>
              <a:gd name="connsiteX67" fmla="*/ 2950028 w 3799114"/>
              <a:gd name="connsiteY67" fmla="*/ 1284514 h 1719942"/>
              <a:gd name="connsiteX68" fmla="*/ 2982685 w 3799114"/>
              <a:gd name="connsiteY68" fmla="*/ 1317171 h 1719942"/>
              <a:gd name="connsiteX69" fmla="*/ 3004457 w 3799114"/>
              <a:gd name="connsiteY69" fmla="*/ 1349828 h 1719942"/>
              <a:gd name="connsiteX70" fmla="*/ 3069771 w 3799114"/>
              <a:gd name="connsiteY70" fmla="*/ 1393371 h 1719942"/>
              <a:gd name="connsiteX71" fmla="*/ 3102428 w 3799114"/>
              <a:gd name="connsiteY71" fmla="*/ 1415142 h 1719942"/>
              <a:gd name="connsiteX72" fmla="*/ 3233057 w 3799114"/>
              <a:gd name="connsiteY72" fmla="*/ 1458685 h 1719942"/>
              <a:gd name="connsiteX73" fmla="*/ 3265714 w 3799114"/>
              <a:gd name="connsiteY73" fmla="*/ 1469571 h 1719942"/>
              <a:gd name="connsiteX74" fmla="*/ 3298371 w 3799114"/>
              <a:gd name="connsiteY74" fmla="*/ 1491342 h 1719942"/>
              <a:gd name="connsiteX75" fmla="*/ 3352800 w 3799114"/>
              <a:gd name="connsiteY75" fmla="*/ 1534885 h 1719942"/>
              <a:gd name="connsiteX76" fmla="*/ 3418114 w 3799114"/>
              <a:gd name="connsiteY76" fmla="*/ 1567542 h 1719942"/>
              <a:gd name="connsiteX77" fmla="*/ 3505200 w 3799114"/>
              <a:gd name="connsiteY77" fmla="*/ 1632857 h 1719942"/>
              <a:gd name="connsiteX78" fmla="*/ 3614057 w 3799114"/>
              <a:gd name="connsiteY78" fmla="*/ 1665514 h 1719942"/>
              <a:gd name="connsiteX79" fmla="*/ 3646714 w 3799114"/>
              <a:gd name="connsiteY79" fmla="*/ 1676400 h 1719942"/>
              <a:gd name="connsiteX80" fmla="*/ 3766457 w 3799114"/>
              <a:gd name="connsiteY80" fmla="*/ 1698171 h 1719942"/>
              <a:gd name="connsiteX81" fmla="*/ 3799114 w 3799114"/>
              <a:gd name="connsiteY81" fmla="*/ 1698171 h 1719942"/>
              <a:gd name="connsiteX82" fmla="*/ 0 w 3799114"/>
              <a:gd name="connsiteY82" fmla="*/ 1719942 h 1719942"/>
              <a:gd name="connsiteX83" fmla="*/ 0 w 3799114"/>
              <a:gd name="connsiteY83" fmla="*/ 130628 h 171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799114" h="1719942">
                <a:moveTo>
                  <a:pt x="0" y="130628"/>
                </a:moveTo>
                <a:lnTo>
                  <a:pt x="0" y="130628"/>
                </a:lnTo>
                <a:cubicBezTo>
                  <a:pt x="60504" y="135282"/>
                  <a:pt x="128158" y="117272"/>
                  <a:pt x="174171" y="163285"/>
                </a:cubicBezTo>
                <a:cubicBezTo>
                  <a:pt x="183422" y="172536"/>
                  <a:pt x="186096" y="187327"/>
                  <a:pt x="195942" y="195942"/>
                </a:cubicBezTo>
                <a:cubicBezTo>
                  <a:pt x="215634" y="213173"/>
                  <a:pt x="242755" y="220983"/>
                  <a:pt x="261257" y="239485"/>
                </a:cubicBezTo>
                <a:lnTo>
                  <a:pt x="337457" y="315685"/>
                </a:lnTo>
                <a:lnTo>
                  <a:pt x="359228" y="337457"/>
                </a:lnTo>
                <a:lnTo>
                  <a:pt x="381000" y="359228"/>
                </a:lnTo>
                <a:cubicBezTo>
                  <a:pt x="393454" y="396593"/>
                  <a:pt x="391590" y="402476"/>
                  <a:pt x="424542" y="435428"/>
                </a:cubicBezTo>
                <a:cubicBezTo>
                  <a:pt x="447781" y="458667"/>
                  <a:pt x="469512" y="461839"/>
                  <a:pt x="500742" y="468085"/>
                </a:cubicBezTo>
                <a:cubicBezTo>
                  <a:pt x="553063" y="478549"/>
                  <a:pt x="599624" y="483167"/>
                  <a:pt x="653142" y="489857"/>
                </a:cubicBezTo>
                <a:cubicBezTo>
                  <a:pt x="680506" y="571948"/>
                  <a:pt x="643592" y="470755"/>
                  <a:pt x="685800" y="555171"/>
                </a:cubicBezTo>
                <a:cubicBezTo>
                  <a:pt x="690932" y="565434"/>
                  <a:pt x="689517" y="578868"/>
                  <a:pt x="696685" y="587828"/>
                </a:cubicBezTo>
                <a:cubicBezTo>
                  <a:pt x="704858" y="598044"/>
                  <a:pt x="718456" y="602343"/>
                  <a:pt x="729342" y="609600"/>
                </a:cubicBezTo>
                <a:cubicBezTo>
                  <a:pt x="782396" y="689179"/>
                  <a:pt x="716849" y="605341"/>
                  <a:pt x="783771" y="653142"/>
                </a:cubicBezTo>
                <a:cubicBezTo>
                  <a:pt x="824328" y="682111"/>
                  <a:pt x="818035" y="700485"/>
                  <a:pt x="859971" y="718457"/>
                </a:cubicBezTo>
                <a:cubicBezTo>
                  <a:pt x="885630" y="729453"/>
                  <a:pt x="962064" y="737707"/>
                  <a:pt x="979714" y="740228"/>
                </a:cubicBezTo>
                <a:cubicBezTo>
                  <a:pt x="1037771" y="736599"/>
                  <a:pt x="1096003" y="735130"/>
                  <a:pt x="1153885" y="729342"/>
                </a:cubicBezTo>
                <a:cubicBezTo>
                  <a:pt x="1204694" y="724261"/>
                  <a:pt x="1193241" y="714584"/>
                  <a:pt x="1240971" y="696685"/>
                </a:cubicBezTo>
                <a:cubicBezTo>
                  <a:pt x="1254979" y="691432"/>
                  <a:pt x="1270184" y="690099"/>
                  <a:pt x="1284514" y="685800"/>
                </a:cubicBezTo>
                <a:cubicBezTo>
                  <a:pt x="1306495" y="679206"/>
                  <a:pt x="1328057" y="671285"/>
                  <a:pt x="1349828" y="664028"/>
                </a:cubicBezTo>
                <a:cubicBezTo>
                  <a:pt x="1360714" y="660399"/>
                  <a:pt x="1371167" y="655028"/>
                  <a:pt x="1382485" y="653142"/>
                </a:cubicBezTo>
                <a:lnTo>
                  <a:pt x="1447800" y="642257"/>
                </a:lnTo>
                <a:cubicBezTo>
                  <a:pt x="1505281" y="623096"/>
                  <a:pt x="1470908" y="637736"/>
                  <a:pt x="1545771" y="587828"/>
                </a:cubicBezTo>
                <a:lnTo>
                  <a:pt x="1578428" y="566057"/>
                </a:lnTo>
                <a:cubicBezTo>
                  <a:pt x="1591680" y="526303"/>
                  <a:pt x="1588580" y="519375"/>
                  <a:pt x="1632857" y="489857"/>
                </a:cubicBezTo>
                <a:lnTo>
                  <a:pt x="1698171" y="446314"/>
                </a:lnTo>
                <a:cubicBezTo>
                  <a:pt x="1723188" y="371263"/>
                  <a:pt x="1703715" y="397227"/>
                  <a:pt x="1741714" y="359228"/>
                </a:cubicBezTo>
                <a:lnTo>
                  <a:pt x="1774371" y="261257"/>
                </a:lnTo>
                <a:cubicBezTo>
                  <a:pt x="1778000" y="250371"/>
                  <a:pt x="1774371" y="232229"/>
                  <a:pt x="1785257" y="228600"/>
                </a:cubicBezTo>
                <a:lnTo>
                  <a:pt x="1817914" y="217714"/>
                </a:lnTo>
                <a:lnTo>
                  <a:pt x="1894114" y="141514"/>
                </a:lnTo>
                <a:lnTo>
                  <a:pt x="1915885" y="119742"/>
                </a:lnTo>
                <a:cubicBezTo>
                  <a:pt x="1936133" y="99494"/>
                  <a:pt x="1942852" y="89931"/>
                  <a:pt x="1970314" y="76200"/>
                </a:cubicBezTo>
                <a:cubicBezTo>
                  <a:pt x="1980577" y="71068"/>
                  <a:pt x="1991938" y="68466"/>
                  <a:pt x="2002971" y="65314"/>
                </a:cubicBezTo>
                <a:cubicBezTo>
                  <a:pt x="2017356" y="61204"/>
                  <a:pt x="2031605" y="55670"/>
                  <a:pt x="2046514" y="54428"/>
                </a:cubicBezTo>
                <a:cubicBezTo>
                  <a:pt x="2118925" y="48394"/>
                  <a:pt x="2191657" y="47171"/>
                  <a:pt x="2264228" y="43542"/>
                </a:cubicBezTo>
                <a:cubicBezTo>
                  <a:pt x="2278742" y="39914"/>
                  <a:pt x="2293441" y="36956"/>
                  <a:pt x="2307771" y="32657"/>
                </a:cubicBezTo>
                <a:cubicBezTo>
                  <a:pt x="2329752" y="26063"/>
                  <a:pt x="2350582" y="15385"/>
                  <a:pt x="2373085" y="10885"/>
                </a:cubicBezTo>
                <a:lnTo>
                  <a:pt x="2427514" y="0"/>
                </a:lnTo>
                <a:cubicBezTo>
                  <a:pt x="2445657" y="3628"/>
                  <a:pt x="2472762" y="-5179"/>
                  <a:pt x="2481942" y="10885"/>
                </a:cubicBezTo>
                <a:cubicBezTo>
                  <a:pt x="2504803" y="50892"/>
                  <a:pt x="2470189" y="77068"/>
                  <a:pt x="2449285" y="97971"/>
                </a:cubicBezTo>
                <a:cubicBezTo>
                  <a:pt x="2445657" y="108857"/>
                  <a:pt x="2445285" y="121448"/>
                  <a:pt x="2438400" y="130628"/>
                </a:cubicBezTo>
                <a:cubicBezTo>
                  <a:pt x="2396705" y="186222"/>
                  <a:pt x="2398989" y="180051"/>
                  <a:pt x="2351314" y="195942"/>
                </a:cubicBezTo>
                <a:cubicBezTo>
                  <a:pt x="2344057" y="203199"/>
                  <a:pt x="2338722" y="213124"/>
                  <a:pt x="2329542" y="217714"/>
                </a:cubicBezTo>
                <a:cubicBezTo>
                  <a:pt x="2309016" y="227977"/>
                  <a:pt x="2264228" y="239485"/>
                  <a:pt x="2264228" y="239485"/>
                </a:cubicBezTo>
                <a:cubicBezTo>
                  <a:pt x="2256971" y="246742"/>
                  <a:pt x="2247047" y="252077"/>
                  <a:pt x="2242457" y="261257"/>
                </a:cubicBezTo>
                <a:cubicBezTo>
                  <a:pt x="2224040" y="298092"/>
                  <a:pt x="2217763" y="341180"/>
                  <a:pt x="2209800" y="381000"/>
                </a:cubicBezTo>
                <a:cubicBezTo>
                  <a:pt x="2213428" y="417286"/>
                  <a:pt x="2208420" y="455515"/>
                  <a:pt x="2220685" y="489857"/>
                </a:cubicBezTo>
                <a:cubicBezTo>
                  <a:pt x="2227589" y="509188"/>
                  <a:pt x="2252842" y="516321"/>
                  <a:pt x="2264228" y="533400"/>
                </a:cubicBezTo>
                <a:cubicBezTo>
                  <a:pt x="2285635" y="565509"/>
                  <a:pt x="2287227" y="572522"/>
                  <a:pt x="2318657" y="598714"/>
                </a:cubicBezTo>
                <a:cubicBezTo>
                  <a:pt x="2328708" y="607089"/>
                  <a:pt x="2340428" y="613228"/>
                  <a:pt x="2351314" y="620485"/>
                </a:cubicBezTo>
                <a:cubicBezTo>
                  <a:pt x="2376330" y="695537"/>
                  <a:pt x="2356857" y="669573"/>
                  <a:pt x="2394857" y="707571"/>
                </a:cubicBezTo>
                <a:cubicBezTo>
                  <a:pt x="2398485" y="718457"/>
                  <a:pt x="2399839" y="730389"/>
                  <a:pt x="2405742" y="740228"/>
                </a:cubicBezTo>
                <a:cubicBezTo>
                  <a:pt x="2411022" y="749029"/>
                  <a:pt x="2421103" y="753986"/>
                  <a:pt x="2427514" y="762000"/>
                </a:cubicBezTo>
                <a:cubicBezTo>
                  <a:pt x="2435687" y="772216"/>
                  <a:pt x="2442794" y="783298"/>
                  <a:pt x="2449285" y="794657"/>
                </a:cubicBezTo>
                <a:cubicBezTo>
                  <a:pt x="2477298" y="843679"/>
                  <a:pt x="2460193" y="834590"/>
                  <a:pt x="2503714" y="870857"/>
                </a:cubicBezTo>
                <a:cubicBezTo>
                  <a:pt x="2540647" y="901634"/>
                  <a:pt x="2547208" y="887111"/>
                  <a:pt x="2579914" y="936171"/>
                </a:cubicBezTo>
                <a:cubicBezTo>
                  <a:pt x="2587171" y="947057"/>
                  <a:pt x="2595834" y="957126"/>
                  <a:pt x="2601685" y="968828"/>
                </a:cubicBezTo>
                <a:cubicBezTo>
                  <a:pt x="2606817" y="979091"/>
                  <a:pt x="2606667" y="991646"/>
                  <a:pt x="2612571" y="1001485"/>
                </a:cubicBezTo>
                <a:cubicBezTo>
                  <a:pt x="2617851" y="1010286"/>
                  <a:pt x="2627931" y="1015243"/>
                  <a:pt x="2634342" y="1023257"/>
                </a:cubicBezTo>
                <a:cubicBezTo>
                  <a:pt x="2642515" y="1033473"/>
                  <a:pt x="2646863" y="1046663"/>
                  <a:pt x="2656114" y="1055914"/>
                </a:cubicBezTo>
                <a:cubicBezTo>
                  <a:pt x="2687310" y="1087109"/>
                  <a:pt x="2686015" y="1070864"/>
                  <a:pt x="2721428" y="1088571"/>
                </a:cubicBezTo>
                <a:cubicBezTo>
                  <a:pt x="2733130" y="1094422"/>
                  <a:pt x="2743869" y="1102169"/>
                  <a:pt x="2754085" y="1110342"/>
                </a:cubicBezTo>
                <a:cubicBezTo>
                  <a:pt x="2762099" y="1116753"/>
                  <a:pt x="2767843" y="1125703"/>
                  <a:pt x="2775857" y="1132114"/>
                </a:cubicBezTo>
                <a:cubicBezTo>
                  <a:pt x="2786073" y="1140287"/>
                  <a:pt x="2798581" y="1145371"/>
                  <a:pt x="2808514" y="1153885"/>
                </a:cubicBezTo>
                <a:cubicBezTo>
                  <a:pt x="2874260" y="1210238"/>
                  <a:pt x="2824708" y="1188311"/>
                  <a:pt x="2884714" y="1208314"/>
                </a:cubicBezTo>
                <a:cubicBezTo>
                  <a:pt x="2917871" y="1258050"/>
                  <a:pt x="2897234" y="1231720"/>
                  <a:pt x="2950028" y="1284514"/>
                </a:cubicBezTo>
                <a:cubicBezTo>
                  <a:pt x="2960914" y="1295400"/>
                  <a:pt x="2974145" y="1304362"/>
                  <a:pt x="2982685" y="1317171"/>
                </a:cubicBezTo>
                <a:cubicBezTo>
                  <a:pt x="2989942" y="1328057"/>
                  <a:pt x="2994611" y="1341213"/>
                  <a:pt x="3004457" y="1349828"/>
                </a:cubicBezTo>
                <a:cubicBezTo>
                  <a:pt x="3024149" y="1367058"/>
                  <a:pt x="3048000" y="1378857"/>
                  <a:pt x="3069771" y="1393371"/>
                </a:cubicBezTo>
                <a:cubicBezTo>
                  <a:pt x="3080657" y="1400628"/>
                  <a:pt x="3090017" y="1411005"/>
                  <a:pt x="3102428" y="1415142"/>
                </a:cubicBezTo>
                <a:lnTo>
                  <a:pt x="3233057" y="1458685"/>
                </a:lnTo>
                <a:cubicBezTo>
                  <a:pt x="3243943" y="1462314"/>
                  <a:pt x="3256167" y="1463206"/>
                  <a:pt x="3265714" y="1469571"/>
                </a:cubicBezTo>
                <a:cubicBezTo>
                  <a:pt x="3276600" y="1476828"/>
                  <a:pt x="3288155" y="1483169"/>
                  <a:pt x="3298371" y="1491342"/>
                </a:cubicBezTo>
                <a:cubicBezTo>
                  <a:pt x="3332126" y="1518346"/>
                  <a:pt x="3308119" y="1512545"/>
                  <a:pt x="3352800" y="1534885"/>
                </a:cubicBezTo>
                <a:cubicBezTo>
                  <a:pt x="3406449" y="1561709"/>
                  <a:pt x="3366126" y="1525951"/>
                  <a:pt x="3418114" y="1567542"/>
                </a:cubicBezTo>
                <a:cubicBezTo>
                  <a:pt x="3454958" y="1597018"/>
                  <a:pt x="3440086" y="1611153"/>
                  <a:pt x="3505200" y="1632857"/>
                </a:cubicBezTo>
                <a:cubicBezTo>
                  <a:pt x="3660437" y="1684602"/>
                  <a:pt x="3498880" y="1632605"/>
                  <a:pt x="3614057" y="1665514"/>
                </a:cubicBezTo>
                <a:cubicBezTo>
                  <a:pt x="3625090" y="1668666"/>
                  <a:pt x="3635582" y="1673617"/>
                  <a:pt x="3646714" y="1676400"/>
                </a:cubicBezTo>
                <a:cubicBezTo>
                  <a:pt x="3667374" y="1681565"/>
                  <a:pt x="3748996" y="1696231"/>
                  <a:pt x="3766457" y="1698171"/>
                </a:cubicBezTo>
                <a:cubicBezTo>
                  <a:pt x="3777276" y="1699373"/>
                  <a:pt x="3788228" y="1698171"/>
                  <a:pt x="3799114" y="1698171"/>
                </a:cubicBezTo>
                <a:lnTo>
                  <a:pt x="0" y="1719942"/>
                </a:lnTo>
                <a:lnTo>
                  <a:pt x="0" y="130628"/>
                </a:lnTo>
                <a:close/>
              </a:path>
            </a:pathLst>
          </a:custGeom>
          <a:solidFill>
            <a:srgbClr val="008000">
              <a:alpha val="80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0329" y="4953000"/>
            <a:ext cx="3793671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The </a:t>
            </a:r>
            <a:r>
              <a:rPr lang="en-US" sz="4800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Asherati</a:t>
            </a:r>
            <a:r>
              <a:rPr lang="en-US" sz="48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Plains</a:t>
            </a:r>
          </a:p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</a:rPr>
              <a:t>Scale:  |--1 mile--|</a:t>
            </a:r>
            <a:endParaRPr lang="en-US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849085" y="391885"/>
            <a:ext cx="272143" cy="228600"/>
          </a:xfrm>
          <a:prstGeom prst="triangle">
            <a:avLst/>
          </a:prstGeom>
          <a:solidFill>
            <a:srgbClr val="99CC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>
            <a:off x="8686800" y="3048000"/>
            <a:ext cx="272143" cy="228600"/>
          </a:xfrm>
          <a:prstGeom prst="triangle">
            <a:avLst/>
          </a:prstGeom>
          <a:solidFill>
            <a:srgbClr val="99CC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4360264" y="157842"/>
            <a:ext cx="272143" cy="228600"/>
          </a:xfrm>
          <a:prstGeom prst="triangle">
            <a:avLst/>
          </a:prstGeom>
          <a:solidFill>
            <a:srgbClr val="99CC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044" y="201776"/>
            <a:ext cx="8327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Sunken City of </a:t>
            </a:r>
            <a:r>
              <a:rPr lang="en-US" sz="1100" dirty="0" err="1">
                <a:solidFill>
                  <a:schemeClr val="bg1"/>
                </a:solidFill>
              </a:rPr>
              <a:t>Pazar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3434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Sand dragon lair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58825" y="2557490"/>
            <a:ext cx="115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Asherati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120097" y="2103048"/>
            <a:ext cx="461303" cy="259151"/>
          </a:xfrm>
          <a:custGeom>
            <a:avLst/>
            <a:gdLst>
              <a:gd name="connsiteX0" fmla="*/ 461303 w 461303"/>
              <a:gd name="connsiteY0" fmla="*/ 161180 h 215608"/>
              <a:gd name="connsiteX1" fmla="*/ 461303 w 461303"/>
              <a:gd name="connsiteY1" fmla="*/ 161180 h 215608"/>
              <a:gd name="connsiteX2" fmla="*/ 374217 w 461303"/>
              <a:gd name="connsiteY2" fmla="*/ 128522 h 215608"/>
              <a:gd name="connsiteX3" fmla="*/ 352446 w 461303"/>
              <a:gd name="connsiteY3" fmla="*/ 95865 h 215608"/>
              <a:gd name="connsiteX4" fmla="*/ 298017 w 461303"/>
              <a:gd name="connsiteY4" fmla="*/ 63208 h 215608"/>
              <a:gd name="connsiteX5" fmla="*/ 265360 w 461303"/>
              <a:gd name="connsiteY5" fmla="*/ 30551 h 215608"/>
              <a:gd name="connsiteX6" fmla="*/ 47646 w 461303"/>
              <a:gd name="connsiteY6" fmla="*/ 19665 h 215608"/>
              <a:gd name="connsiteX7" fmla="*/ 25874 w 461303"/>
              <a:gd name="connsiteY7" fmla="*/ 41437 h 215608"/>
              <a:gd name="connsiteX8" fmla="*/ 14989 w 461303"/>
              <a:gd name="connsiteY8" fmla="*/ 150294 h 215608"/>
              <a:gd name="connsiteX9" fmla="*/ 58532 w 461303"/>
              <a:gd name="connsiteY9" fmla="*/ 215608 h 215608"/>
              <a:gd name="connsiteX10" fmla="*/ 210932 w 461303"/>
              <a:gd name="connsiteY10" fmla="*/ 193837 h 215608"/>
              <a:gd name="connsiteX11" fmla="*/ 232703 w 461303"/>
              <a:gd name="connsiteY11" fmla="*/ 128522 h 215608"/>
              <a:gd name="connsiteX12" fmla="*/ 265360 w 461303"/>
              <a:gd name="connsiteY12" fmla="*/ 117637 h 215608"/>
              <a:gd name="connsiteX13" fmla="*/ 319789 w 461303"/>
              <a:gd name="connsiteY13" fmla="*/ 128522 h 215608"/>
              <a:gd name="connsiteX14" fmla="*/ 341560 w 461303"/>
              <a:gd name="connsiteY14" fmla="*/ 161180 h 215608"/>
              <a:gd name="connsiteX15" fmla="*/ 406874 w 461303"/>
              <a:gd name="connsiteY15" fmla="*/ 150294 h 215608"/>
              <a:gd name="connsiteX16" fmla="*/ 395989 w 461303"/>
              <a:gd name="connsiteY16" fmla="*/ 117637 h 215608"/>
              <a:gd name="connsiteX17" fmla="*/ 363332 w 461303"/>
              <a:gd name="connsiteY17" fmla="*/ 117637 h 21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1303" h="215608">
                <a:moveTo>
                  <a:pt x="461303" y="161180"/>
                </a:moveTo>
                <a:lnTo>
                  <a:pt x="461303" y="161180"/>
                </a:lnTo>
                <a:cubicBezTo>
                  <a:pt x="432274" y="150294"/>
                  <a:pt x="400802" y="144473"/>
                  <a:pt x="374217" y="128522"/>
                </a:cubicBezTo>
                <a:cubicBezTo>
                  <a:pt x="362999" y="121791"/>
                  <a:pt x="360619" y="106081"/>
                  <a:pt x="352446" y="95865"/>
                </a:cubicBezTo>
                <a:cubicBezTo>
                  <a:pt x="330712" y="68698"/>
                  <a:pt x="331296" y="74301"/>
                  <a:pt x="298017" y="63208"/>
                </a:cubicBezTo>
                <a:cubicBezTo>
                  <a:pt x="287131" y="52322"/>
                  <a:pt x="277187" y="40406"/>
                  <a:pt x="265360" y="30551"/>
                </a:cubicBezTo>
                <a:cubicBezTo>
                  <a:pt x="196995" y="-26420"/>
                  <a:pt x="171580" y="12375"/>
                  <a:pt x="47646" y="19665"/>
                </a:cubicBezTo>
                <a:cubicBezTo>
                  <a:pt x="40389" y="26922"/>
                  <a:pt x="32285" y="33423"/>
                  <a:pt x="25874" y="41437"/>
                </a:cubicBezTo>
                <a:cubicBezTo>
                  <a:pt x="-5046" y="80087"/>
                  <a:pt x="-7717" y="91259"/>
                  <a:pt x="14989" y="150294"/>
                </a:cubicBezTo>
                <a:cubicBezTo>
                  <a:pt x="24382" y="174716"/>
                  <a:pt x="58532" y="215608"/>
                  <a:pt x="58532" y="215608"/>
                </a:cubicBezTo>
                <a:cubicBezTo>
                  <a:pt x="109332" y="208351"/>
                  <a:pt x="165034" y="216786"/>
                  <a:pt x="210932" y="193837"/>
                </a:cubicBezTo>
                <a:cubicBezTo>
                  <a:pt x="231458" y="183574"/>
                  <a:pt x="210931" y="135779"/>
                  <a:pt x="232703" y="128522"/>
                </a:cubicBezTo>
                <a:lnTo>
                  <a:pt x="265360" y="117637"/>
                </a:lnTo>
                <a:cubicBezTo>
                  <a:pt x="283503" y="121265"/>
                  <a:pt x="303725" y="119342"/>
                  <a:pt x="319789" y="128522"/>
                </a:cubicBezTo>
                <a:cubicBezTo>
                  <a:pt x="331148" y="135013"/>
                  <a:pt x="328867" y="158007"/>
                  <a:pt x="341560" y="161180"/>
                </a:cubicBezTo>
                <a:cubicBezTo>
                  <a:pt x="362973" y="166533"/>
                  <a:pt x="385103" y="153923"/>
                  <a:pt x="406874" y="150294"/>
                </a:cubicBezTo>
                <a:cubicBezTo>
                  <a:pt x="420055" y="110752"/>
                  <a:pt x="429235" y="117637"/>
                  <a:pt x="395989" y="117637"/>
                </a:cubicBezTo>
                <a:lnTo>
                  <a:pt x="363332" y="117637"/>
                </a:lnTo>
              </a:path>
            </a:pathLst>
          </a:cu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8077200" y="4522113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100" dirty="0"/>
              <a:t>Oasis of the Mirage Mullah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7320" y="4736068"/>
            <a:ext cx="109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Porcupine cactus patch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0748" y="498535"/>
            <a:ext cx="885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Crucian</a:t>
            </a:r>
            <a:r>
              <a:rPr lang="en-US" sz="1400" dirty="0">
                <a:solidFill>
                  <a:schemeClr val="bg1"/>
                </a:solidFill>
              </a:rPr>
              <a:t> raiders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33914" y="1981200"/>
            <a:ext cx="109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Were-crocodiles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81400" y="1905000"/>
            <a:ext cx="98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Abandoned settlement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24192" y="334218"/>
            <a:ext cx="9682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Vermin Lord’s colony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6000" y="1170801"/>
            <a:ext cx="11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Marruspawns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24800" y="2743200"/>
            <a:ext cx="121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</a:rPr>
              <a:t>Veluuthra</a:t>
            </a:r>
            <a:r>
              <a:rPr lang="en-US" sz="1050" dirty="0">
                <a:solidFill>
                  <a:schemeClr val="bg1"/>
                </a:solidFill>
              </a:rPr>
              <a:t> outpost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00008" y="3333690"/>
            <a:ext cx="1205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Crocosphinx</a:t>
            </a:r>
            <a:r>
              <a:rPr lang="en-US" sz="1000" dirty="0">
                <a:solidFill>
                  <a:schemeClr val="bg1"/>
                </a:solidFill>
              </a:rPr>
              <a:t> monument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1143000" y="293914"/>
            <a:ext cx="3167743" cy="451316"/>
          </a:xfrm>
          <a:custGeom>
            <a:avLst/>
            <a:gdLst>
              <a:gd name="connsiteX0" fmla="*/ 0 w 3167743"/>
              <a:gd name="connsiteY0" fmla="*/ 391886 h 451316"/>
              <a:gd name="connsiteX1" fmla="*/ 54429 w 3167743"/>
              <a:gd name="connsiteY1" fmla="*/ 446315 h 451316"/>
              <a:gd name="connsiteX2" fmla="*/ 468086 w 3167743"/>
              <a:gd name="connsiteY2" fmla="*/ 435429 h 451316"/>
              <a:gd name="connsiteX3" fmla="*/ 620486 w 3167743"/>
              <a:gd name="connsiteY3" fmla="*/ 391886 h 451316"/>
              <a:gd name="connsiteX4" fmla="*/ 696686 w 3167743"/>
              <a:gd name="connsiteY4" fmla="*/ 381000 h 451316"/>
              <a:gd name="connsiteX5" fmla="*/ 827314 w 3167743"/>
              <a:gd name="connsiteY5" fmla="*/ 337457 h 451316"/>
              <a:gd name="connsiteX6" fmla="*/ 859971 w 3167743"/>
              <a:gd name="connsiteY6" fmla="*/ 326572 h 451316"/>
              <a:gd name="connsiteX7" fmla="*/ 892629 w 3167743"/>
              <a:gd name="connsiteY7" fmla="*/ 315686 h 451316"/>
              <a:gd name="connsiteX8" fmla="*/ 1230086 w 3167743"/>
              <a:gd name="connsiteY8" fmla="*/ 304800 h 451316"/>
              <a:gd name="connsiteX9" fmla="*/ 1273629 w 3167743"/>
              <a:gd name="connsiteY9" fmla="*/ 283029 h 451316"/>
              <a:gd name="connsiteX10" fmla="*/ 1306286 w 3167743"/>
              <a:gd name="connsiteY10" fmla="*/ 272143 h 451316"/>
              <a:gd name="connsiteX11" fmla="*/ 1338943 w 3167743"/>
              <a:gd name="connsiteY11" fmla="*/ 250372 h 451316"/>
              <a:gd name="connsiteX12" fmla="*/ 1371600 w 3167743"/>
              <a:gd name="connsiteY12" fmla="*/ 239486 h 451316"/>
              <a:gd name="connsiteX13" fmla="*/ 1415143 w 3167743"/>
              <a:gd name="connsiteY13" fmla="*/ 217715 h 451316"/>
              <a:gd name="connsiteX14" fmla="*/ 1447800 w 3167743"/>
              <a:gd name="connsiteY14" fmla="*/ 206829 h 451316"/>
              <a:gd name="connsiteX15" fmla="*/ 1524000 w 3167743"/>
              <a:gd name="connsiteY15" fmla="*/ 174172 h 451316"/>
              <a:gd name="connsiteX16" fmla="*/ 1654629 w 3167743"/>
              <a:gd name="connsiteY16" fmla="*/ 185057 h 451316"/>
              <a:gd name="connsiteX17" fmla="*/ 1807029 w 3167743"/>
              <a:gd name="connsiteY17" fmla="*/ 195943 h 451316"/>
              <a:gd name="connsiteX18" fmla="*/ 1915886 w 3167743"/>
              <a:gd name="connsiteY18" fmla="*/ 206829 h 451316"/>
              <a:gd name="connsiteX19" fmla="*/ 2002971 w 3167743"/>
              <a:gd name="connsiteY19" fmla="*/ 195943 h 451316"/>
              <a:gd name="connsiteX20" fmla="*/ 2079171 w 3167743"/>
              <a:gd name="connsiteY20" fmla="*/ 152400 h 451316"/>
              <a:gd name="connsiteX21" fmla="*/ 2144486 w 3167743"/>
              <a:gd name="connsiteY21" fmla="*/ 130629 h 451316"/>
              <a:gd name="connsiteX22" fmla="*/ 2177143 w 3167743"/>
              <a:gd name="connsiteY22" fmla="*/ 119743 h 451316"/>
              <a:gd name="connsiteX23" fmla="*/ 2209800 w 3167743"/>
              <a:gd name="connsiteY23" fmla="*/ 108857 h 451316"/>
              <a:gd name="connsiteX24" fmla="*/ 2253343 w 3167743"/>
              <a:gd name="connsiteY24" fmla="*/ 97972 h 451316"/>
              <a:gd name="connsiteX25" fmla="*/ 2514600 w 3167743"/>
              <a:gd name="connsiteY25" fmla="*/ 87086 h 451316"/>
              <a:gd name="connsiteX26" fmla="*/ 2656114 w 3167743"/>
              <a:gd name="connsiteY26" fmla="*/ 54429 h 451316"/>
              <a:gd name="connsiteX27" fmla="*/ 2688771 w 3167743"/>
              <a:gd name="connsiteY27" fmla="*/ 43543 h 451316"/>
              <a:gd name="connsiteX28" fmla="*/ 2721429 w 3167743"/>
              <a:gd name="connsiteY28" fmla="*/ 21772 h 451316"/>
              <a:gd name="connsiteX29" fmla="*/ 2786743 w 3167743"/>
              <a:gd name="connsiteY29" fmla="*/ 0 h 451316"/>
              <a:gd name="connsiteX30" fmla="*/ 2928257 w 3167743"/>
              <a:gd name="connsiteY30" fmla="*/ 10886 h 451316"/>
              <a:gd name="connsiteX31" fmla="*/ 3026229 w 3167743"/>
              <a:gd name="connsiteY31" fmla="*/ 43543 h 451316"/>
              <a:gd name="connsiteX32" fmla="*/ 3167743 w 3167743"/>
              <a:gd name="connsiteY32" fmla="*/ 65315 h 451316"/>
              <a:gd name="connsiteX33" fmla="*/ 3135086 w 3167743"/>
              <a:gd name="connsiteY33" fmla="*/ 76200 h 45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67743" h="451316">
                <a:moveTo>
                  <a:pt x="0" y="391886"/>
                </a:moveTo>
                <a:cubicBezTo>
                  <a:pt x="18143" y="410029"/>
                  <a:pt x="28881" y="443938"/>
                  <a:pt x="54429" y="446315"/>
                </a:cubicBezTo>
                <a:cubicBezTo>
                  <a:pt x="191769" y="459091"/>
                  <a:pt x="330445" y="444406"/>
                  <a:pt x="468086" y="435429"/>
                </a:cubicBezTo>
                <a:cubicBezTo>
                  <a:pt x="616875" y="425725"/>
                  <a:pt x="496535" y="409594"/>
                  <a:pt x="620486" y="391886"/>
                </a:cubicBezTo>
                <a:lnTo>
                  <a:pt x="696686" y="381000"/>
                </a:lnTo>
                <a:lnTo>
                  <a:pt x="827314" y="337457"/>
                </a:lnTo>
                <a:lnTo>
                  <a:pt x="859971" y="326572"/>
                </a:lnTo>
                <a:cubicBezTo>
                  <a:pt x="870857" y="322943"/>
                  <a:pt x="881160" y="316056"/>
                  <a:pt x="892629" y="315686"/>
                </a:cubicBezTo>
                <a:lnTo>
                  <a:pt x="1230086" y="304800"/>
                </a:lnTo>
                <a:cubicBezTo>
                  <a:pt x="1244600" y="297543"/>
                  <a:pt x="1258714" y="289421"/>
                  <a:pt x="1273629" y="283029"/>
                </a:cubicBezTo>
                <a:cubicBezTo>
                  <a:pt x="1284176" y="278509"/>
                  <a:pt x="1296023" y="277275"/>
                  <a:pt x="1306286" y="272143"/>
                </a:cubicBezTo>
                <a:cubicBezTo>
                  <a:pt x="1317988" y="266292"/>
                  <a:pt x="1327241" y="256223"/>
                  <a:pt x="1338943" y="250372"/>
                </a:cubicBezTo>
                <a:cubicBezTo>
                  <a:pt x="1349206" y="245240"/>
                  <a:pt x="1361053" y="244006"/>
                  <a:pt x="1371600" y="239486"/>
                </a:cubicBezTo>
                <a:cubicBezTo>
                  <a:pt x="1386515" y="233094"/>
                  <a:pt x="1400228" y="224107"/>
                  <a:pt x="1415143" y="217715"/>
                </a:cubicBezTo>
                <a:cubicBezTo>
                  <a:pt x="1425690" y="213195"/>
                  <a:pt x="1437537" y="211961"/>
                  <a:pt x="1447800" y="206829"/>
                </a:cubicBezTo>
                <a:cubicBezTo>
                  <a:pt x="1522972" y="169242"/>
                  <a:pt x="1433382" y="196825"/>
                  <a:pt x="1524000" y="174172"/>
                </a:cubicBezTo>
                <a:lnTo>
                  <a:pt x="1654629" y="185057"/>
                </a:lnTo>
                <a:lnTo>
                  <a:pt x="1807029" y="195943"/>
                </a:lnTo>
                <a:cubicBezTo>
                  <a:pt x="1843370" y="198971"/>
                  <a:pt x="1879600" y="203200"/>
                  <a:pt x="1915886" y="206829"/>
                </a:cubicBezTo>
                <a:cubicBezTo>
                  <a:pt x="1944914" y="203200"/>
                  <a:pt x="1974590" y="203038"/>
                  <a:pt x="2002971" y="195943"/>
                </a:cubicBezTo>
                <a:cubicBezTo>
                  <a:pt x="2052628" y="183529"/>
                  <a:pt x="2037517" y="170913"/>
                  <a:pt x="2079171" y="152400"/>
                </a:cubicBezTo>
                <a:cubicBezTo>
                  <a:pt x="2100142" y="143079"/>
                  <a:pt x="2122714" y="137886"/>
                  <a:pt x="2144486" y="130629"/>
                </a:cubicBezTo>
                <a:lnTo>
                  <a:pt x="2177143" y="119743"/>
                </a:lnTo>
                <a:cubicBezTo>
                  <a:pt x="2188029" y="116114"/>
                  <a:pt x="2198668" y="111640"/>
                  <a:pt x="2209800" y="108857"/>
                </a:cubicBezTo>
                <a:cubicBezTo>
                  <a:pt x="2224314" y="105229"/>
                  <a:pt x="2238420" y="99038"/>
                  <a:pt x="2253343" y="97972"/>
                </a:cubicBezTo>
                <a:cubicBezTo>
                  <a:pt x="2340283" y="91762"/>
                  <a:pt x="2427514" y="90715"/>
                  <a:pt x="2514600" y="87086"/>
                </a:cubicBezTo>
                <a:cubicBezTo>
                  <a:pt x="2613516" y="72955"/>
                  <a:pt x="2566461" y="84313"/>
                  <a:pt x="2656114" y="54429"/>
                </a:cubicBezTo>
                <a:cubicBezTo>
                  <a:pt x="2667000" y="50800"/>
                  <a:pt x="2679223" y="49908"/>
                  <a:pt x="2688771" y="43543"/>
                </a:cubicBezTo>
                <a:cubicBezTo>
                  <a:pt x="2699657" y="36286"/>
                  <a:pt x="2709473" y="27086"/>
                  <a:pt x="2721429" y="21772"/>
                </a:cubicBezTo>
                <a:cubicBezTo>
                  <a:pt x="2742400" y="12452"/>
                  <a:pt x="2786743" y="0"/>
                  <a:pt x="2786743" y="0"/>
                </a:cubicBezTo>
                <a:cubicBezTo>
                  <a:pt x="2833914" y="3629"/>
                  <a:pt x="2881525" y="3507"/>
                  <a:pt x="2928257" y="10886"/>
                </a:cubicBezTo>
                <a:cubicBezTo>
                  <a:pt x="2957798" y="15550"/>
                  <a:pt x="2995130" y="35768"/>
                  <a:pt x="3026229" y="43543"/>
                </a:cubicBezTo>
                <a:cubicBezTo>
                  <a:pt x="3101648" y="62399"/>
                  <a:pt x="3054902" y="52777"/>
                  <a:pt x="3167743" y="65315"/>
                </a:cubicBezTo>
                <a:lnTo>
                  <a:pt x="3135086" y="76200"/>
                </a:lnTo>
              </a:path>
            </a:pathLst>
          </a:custGeom>
          <a:noFill/>
          <a:ln w="9525" cap="flat" cmpd="sng" algn="ctr">
            <a:solidFill>
              <a:srgbClr val="FFFF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180249" y="740229"/>
            <a:ext cx="7974637" cy="4343400"/>
          </a:xfrm>
          <a:custGeom>
            <a:avLst/>
            <a:gdLst>
              <a:gd name="connsiteX0" fmla="*/ 365522 w 7974637"/>
              <a:gd name="connsiteY0" fmla="*/ 0 h 4343400"/>
              <a:gd name="connsiteX1" fmla="*/ 409065 w 7974637"/>
              <a:gd name="connsiteY1" fmla="*/ 54428 h 4343400"/>
              <a:gd name="connsiteX2" fmla="*/ 441722 w 7974637"/>
              <a:gd name="connsiteY2" fmla="*/ 65314 h 4343400"/>
              <a:gd name="connsiteX3" fmla="*/ 474380 w 7974637"/>
              <a:gd name="connsiteY3" fmla="*/ 87085 h 4343400"/>
              <a:gd name="connsiteX4" fmla="*/ 507037 w 7974637"/>
              <a:gd name="connsiteY4" fmla="*/ 97971 h 4343400"/>
              <a:gd name="connsiteX5" fmla="*/ 561465 w 7974637"/>
              <a:gd name="connsiteY5" fmla="*/ 141514 h 4343400"/>
              <a:gd name="connsiteX6" fmla="*/ 583237 w 7974637"/>
              <a:gd name="connsiteY6" fmla="*/ 174171 h 4343400"/>
              <a:gd name="connsiteX7" fmla="*/ 626780 w 7974637"/>
              <a:gd name="connsiteY7" fmla="*/ 272142 h 4343400"/>
              <a:gd name="connsiteX8" fmla="*/ 637665 w 7974637"/>
              <a:gd name="connsiteY8" fmla="*/ 304800 h 4343400"/>
              <a:gd name="connsiteX9" fmla="*/ 626780 w 7974637"/>
              <a:gd name="connsiteY9" fmla="*/ 457200 h 4343400"/>
              <a:gd name="connsiteX10" fmla="*/ 572351 w 7974637"/>
              <a:gd name="connsiteY10" fmla="*/ 522514 h 4343400"/>
              <a:gd name="connsiteX11" fmla="*/ 550580 w 7974637"/>
              <a:gd name="connsiteY11" fmla="*/ 555171 h 4343400"/>
              <a:gd name="connsiteX12" fmla="*/ 485265 w 7974637"/>
              <a:gd name="connsiteY12" fmla="*/ 631371 h 4343400"/>
              <a:gd name="connsiteX13" fmla="*/ 474380 w 7974637"/>
              <a:gd name="connsiteY13" fmla="*/ 664028 h 4343400"/>
              <a:gd name="connsiteX14" fmla="*/ 452608 w 7974637"/>
              <a:gd name="connsiteY14" fmla="*/ 685800 h 4343400"/>
              <a:gd name="connsiteX15" fmla="*/ 430837 w 7974637"/>
              <a:gd name="connsiteY15" fmla="*/ 783771 h 4343400"/>
              <a:gd name="connsiteX16" fmla="*/ 409065 w 7974637"/>
              <a:gd name="connsiteY16" fmla="*/ 816428 h 4343400"/>
              <a:gd name="connsiteX17" fmla="*/ 365522 w 7974637"/>
              <a:gd name="connsiteY17" fmla="*/ 881742 h 4343400"/>
              <a:gd name="connsiteX18" fmla="*/ 354637 w 7974637"/>
              <a:gd name="connsiteY18" fmla="*/ 914400 h 4343400"/>
              <a:gd name="connsiteX19" fmla="*/ 332865 w 7974637"/>
              <a:gd name="connsiteY19" fmla="*/ 936171 h 4343400"/>
              <a:gd name="connsiteX20" fmla="*/ 311094 w 7974637"/>
              <a:gd name="connsiteY20" fmla="*/ 1001485 h 4343400"/>
              <a:gd name="connsiteX21" fmla="*/ 256665 w 7974637"/>
              <a:gd name="connsiteY21" fmla="*/ 1045028 h 4343400"/>
              <a:gd name="connsiteX22" fmla="*/ 234894 w 7974637"/>
              <a:gd name="connsiteY22" fmla="*/ 1066800 h 4343400"/>
              <a:gd name="connsiteX23" fmla="*/ 169580 w 7974637"/>
              <a:gd name="connsiteY23" fmla="*/ 1099457 h 4343400"/>
              <a:gd name="connsiteX24" fmla="*/ 147808 w 7974637"/>
              <a:gd name="connsiteY24" fmla="*/ 1132114 h 4343400"/>
              <a:gd name="connsiteX25" fmla="*/ 115151 w 7974637"/>
              <a:gd name="connsiteY25" fmla="*/ 1153885 h 4343400"/>
              <a:gd name="connsiteX26" fmla="*/ 104265 w 7974637"/>
              <a:gd name="connsiteY26" fmla="*/ 1186542 h 4343400"/>
              <a:gd name="connsiteX27" fmla="*/ 60722 w 7974637"/>
              <a:gd name="connsiteY27" fmla="*/ 1240971 h 4343400"/>
              <a:gd name="connsiteX28" fmla="*/ 17180 w 7974637"/>
              <a:gd name="connsiteY28" fmla="*/ 1295400 h 4343400"/>
              <a:gd name="connsiteX29" fmla="*/ 17180 w 7974637"/>
              <a:gd name="connsiteY29" fmla="*/ 1469571 h 4343400"/>
              <a:gd name="connsiteX30" fmla="*/ 38951 w 7974637"/>
              <a:gd name="connsiteY30" fmla="*/ 1502228 h 4343400"/>
              <a:gd name="connsiteX31" fmla="*/ 49837 w 7974637"/>
              <a:gd name="connsiteY31" fmla="*/ 1534885 h 4343400"/>
              <a:gd name="connsiteX32" fmla="*/ 93380 w 7974637"/>
              <a:gd name="connsiteY32" fmla="*/ 1600200 h 4343400"/>
              <a:gd name="connsiteX33" fmla="*/ 115151 w 7974637"/>
              <a:gd name="connsiteY33" fmla="*/ 1632857 h 4343400"/>
              <a:gd name="connsiteX34" fmla="*/ 169580 w 7974637"/>
              <a:gd name="connsiteY34" fmla="*/ 1698171 h 4343400"/>
              <a:gd name="connsiteX35" fmla="*/ 202237 w 7974637"/>
              <a:gd name="connsiteY35" fmla="*/ 1763485 h 4343400"/>
              <a:gd name="connsiteX36" fmla="*/ 213122 w 7974637"/>
              <a:gd name="connsiteY36" fmla="*/ 1796142 h 4343400"/>
              <a:gd name="connsiteX37" fmla="*/ 278437 w 7974637"/>
              <a:gd name="connsiteY37" fmla="*/ 1894114 h 4343400"/>
              <a:gd name="connsiteX38" fmla="*/ 300208 w 7974637"/>
              <a:gd name="connsiteY38" fmla="*/ 1926771 h 4343400"/>
              <a:gd name="connsiteX39" fmla="*/ 321980 w 7974637"/>
              <a:gd name="connsiteY39" fmla="*/ 1948542 h 4343400"/>
              <a:gd name="connsiteX40" fmla="*/ 365522 w 7974637"/>
              <a:gd name="connsiteY40" fmla="*/ 2013857 h 4343400"/>
              <a:gd name="connsiteX41" fmla="*/ 409065 w 7974637"/>
              <a:gd name="connsiteY41" fmla="*/ 2057400 h 4343400"/>
              <a:gd name="connsiteX42" fmla="*/ 430837 w 7974637"/>
              <a:gd name="connsiteY42" fmla="*/ 2079171 h 4343400"/>
              <a:gd name="connsiteX43" fmla="*/ 463494 w 7974637"/>
              <a:gd name="connsiteY43" fmla="*/ 2100942 h 4343400"/>
              <a:gd name="connsiteX44" fmla="*/ 539694 w 7974637"/>
              <a:gd name="connsiteY44" fmla="*/ 2155371 h 4343400"/>
              <a:gd name="connsiteX45" fmla="*/ 615894 w 7974637"/>
              <a:gd name="connsiteY45" fmla="*/ 2242457 h 4343400"/>
              <a:gd name="connsiteX46" fmla="*/ 648551 w 7974637"/>
              <a:gd name="connsiteY46" fmla="*/ 2275114 h 4343400"/>
              <a:gd name="connsiteX47" fmla="*/ 681208 w 7974637"/>
              <a:gd name="connsiteY47" fmla="*/ 2296885 h 4343400"/>
              <a:gd name="connsiteX48" fmla="*/ 735637 w 7974637"/>
              <a:gd name="connsiteY48" fmla="*/ 2340428 h 4343400"/>
              <a:gd name="connsiteX49" fmla="*/ 779180 w 7974637"/>
              <a:gd name="connsiteY49" fmla="*/ 2394857 h 4343400"/>
              <a:gd name="connsiteX50" fmla="*/ 800951 w 7974637"/>
              <a:gd name="connsiteY50" fmla="*/ 2427514 h 4343400"/>
              <a:gd name="connsiteX51" fmla="*/ 931580 w 7974637"/>
              <a:gd name="connsiteY51" fmla="*/ 2492828 h 4343400"/>
              <a:gd name="connsiteX52" fmla="*/ 996894 w 7974637"/>
              <a:gd name="connsiteY52" fmla="*/ 2514600 h 4343400"/>
              <a:gd name="connsiteX53" fmla="*/ 1029551 w 7974637"/>
              <a:gd name="connsiteY53" fmla="*/ 2525485 h 4343400"/>
              <a:gd name="connsiteX54" fmla="*/ 1062208 w 7974637"/>
              <a:gd name="connsiteY54" fmla="*/ 2547257 h 4343400"/>
              <a:gd name="connsiteX55" fmla="*/ 1083980 w 7974637"/>
              <a:gd name="connsiteY55" fmla="*/ 2569028 h 4343400"/>
              <a:gd name="connsiteX56" fmla="*/ 1149294 w 7974637"/>
              <a:gd name="connsiteY56" fmla="*/ 2612571 h 4343400"/>
              <a:gd name="connsiteX57" fmla="*/ 1181951 w 7974637"/>
              <a:gd name="connsiteY57" fmla="*/ 2634342 h 4343400"/>
              <a:gd name="connsiteX58" fmla="*/ 1225494 w 7974637"/>
              <a:gd name="connsiteY58" fmla="*/ 2677885 h 4343400"/>
              <a:gd name="connsiteX59" fmla="*/ 1290808 w 7974637"/>
              <a:gd name="connsiteY59" fmla="*/ 2721428 h 4343400"/>
              <a:gd name="connsiteX60" fmla="*/ 1334351 w 7974637"/>
              <a:gd name="connsiteY60" fmla="*/ 2775857 h 4343400"/>
              <a:gd name="connsiteX61" fmla="*/ 1356122 w 7974637"/>
              <a:gd name="connsiteY61" fmla="*/ 2808514 h 4343400"/>
              <a:gd name="connsiteX62" fmla="*/ 1432322 w 7974637"/>
              <a:gd name="connsiteY62" fmla="*/ 2873828 h 4343400"/>
              <a:gd name="connsiteX63" fmla="*/ 1497637 w 7974637"/>
              <a:gd name="connsiteY63" fmla="*/ 2950028 h 4343400"/>
              <a:gd name="connsiteX64" fmla="*/ 1562951 w 7974637"/>
              <a:gd name="connsiteY64" fmla="*/ 2993571 h 4343400"/>
              <a:gd name="connsiteX65" fmla="*/ 1595608 w 7974637"/>
              <a:gd name="connsiteY65" fmla="*/ 3015342 h 4343400"/>
              <a:gd name="connsiteX66" fmla="*/ 1639151 w 7974637"/>
              <a:gd name="connsiteY66" fmla="*/ 3048000 h 4343400"/>
              <a:gd name="connsiteX67" fmla="*/ 1671808 w 7974637"/>
              <a:gd name="connsiteY67" fmla="*/ 3069771 h 4343400"/>
              <a:gd name="connsiteX68" fmla="*/ 1693580 w 7974637"/>
              <a:gd name="connsiteY68" fmla="*/ 3091542 h 4343400"/>
              <a:gd name="connsiteX69" fmla="*/ 1758894 w 7974637"/>
              <a:gd name="connsiteY69" fmla="*/ 3113314 h 4343400"/>
              <a:gd name="connsiteX70" fmla="*/ 1824208 w 7974637"/>
              <a:gd name="connsiteY70" fmla="*/ 3156857 h 4343400"/>
              <a:gd name="connsiteX71" fmla="*/ 1889522 w 7974637"/>
              <a:gd name="connsiteY71" fmla="*/ 3178628 h 4343400"/>
              <a:gd name="connsiteX72" fmla="*/ 1954837 w 7974637"/>
              <a:gd name="connsiteY72" fmla="*/ 3211285 h 4343400"/>
              <a:gd name="connsiteX73" fmla="*/ 2009265 w 7974637"/>
              <a:gd name="connsiteY73" fmla="*/ 3243942 h 4343400"/>
              <a:gd name="connsiteX74" fmla="*/ 2031037 w 7974637"/>
              <a:gd name="connsiteY74" fmla="*/ 3265714 h 4343400"/>
              <a:gd name="connsiteX75" fmla="*/ 2063694 w 7974637"/>
              <a:gd name="connsiteY75" fmla="*/ 3276600 h 4343400"/>
              <a:gd name="connsiteX76" fmla="*/ 2129008 w 7974637"/>
              <a:gd name="connsiteY76" fmla="*/ 3320142 h 4343400"/>
              <a:gd name="connsiteX77" fmla="*/ 2194322 w 7974637"/>
              <a:gd name="connsiteY77" fmla="*/ 3341914 h 4343400"/>
              <a:gd name="connsiteX78" fmla="*/ 2226980 w 7974637"/>
              <a:gd name="connsiteY78" fmla="*/ 3352800 h 4343400"/>
              <a:gd name="connsiteX79" fmla="*/ 2324951 w 7974637"/>
              <a:gd name="connsiteY79" fmla="*/ 3363685 h 4343400"/>
              <a:gd name="connsiteX80" fmla="*/ 2379380 w 7974637"/>
              <a:gd name="connsiteY80" fmla="*/ 3396342 h 4343400"/>
              <a:gd name="connsiteX81" fmla="*/ 2401151 w 7974637"/>
              <a:gd name="connsiteY81" fmla="*/ 3418114 h 4343400"/>
              <a:gd name="connsiteX82" fmla="*/ 2433808 w 7974637"/>
              <a:gd name="connsiteY82" fmla="*/ 3439885 h 4343400"/>
              <a:gd name="connsiteX83" fmla="*/ 2455580 w 7974637"/>
              <a:gd name="connsiteY83" fmla="*/ 3461657 h 4343400"/>
              <a:gd name="connsiteX84" fmla="*/ 2488237 w 7974637"/>
              <a:gd name="connsiteY84" fmla="*/ 3472542 h 4343400"/>
              <a:gd name="connsiteX85" fmla="*/ 2542665 w 7974637"/>
              <a:gd name="connsiteY85" fmla="*/ 3516085 h 4343400"/>
              <a:gd name="connsiteX86" fmla="*/ 2564437 w 7974637"/>
              <a:gd name="connsiteY86" fmla="*/ 3537857 h 4343400"/>
              <a:gd name="connsiteX87" fmla="*/ 2597094 w 7974637"/>
              <a:gd name="connsiteY87" fmla="*/ 3559628 h 4343400"/>
              <a:gd name="connsiteX88" fmla="*/ 2618865 w 7974637"/>
              <a:gd name="connsiteY88" fmla="*/ 3581400 h 4343400"/>
              <a:gd name="connsiteX89" fmla="*/ 2651522 w 7974637"/>
              <a:gd name="connsiteY89" fmla="*/ 3603171 h 4343400"/>
              <a:gd name="connsiteX90" fmla="*/ 2673294 w 7974637"/>
              <a:gd name="connsiteY90" fmla="*/ 3624942 h 4343400"/>
              <a:gd name="connsiteX91" fmla="*/ 2705951 w 7974637"/>
              <a:gd name="connsiteY91" fmla="*/ 3635828 h 4343400"/>
              <a:gd name="connsiteX92" fmla="*/ 2760380 w 7974637"/>
              <a:gd name="connsiteY92" fmla="*/ 3679371 h 4343400"/>
              <a:gd name="connsiteX93" fmla="*/ 2793037 w 7974637"/>
              <a:gd name="connsiteY93" fmla="*/ 3701142 h 4343400"/>
              <a:gd name="connsiteX94" fmla="*/ 2825694 w 7974637"/>
              <a:gd name="connsiteY94" fmla="*/ 3712028 h 4343400"/>
              <a:gd name="connsiteX95" fmla="*/ 2891008 w 7974637"/>
              <a:gd name="connsiteY95" fmla="*/ 3755571 h 4343400"/>
              <a:gd name="connsiteX96" fmla="*/ 2956322 w 7974637"/>
              <a:gd name="connsiteY96" fmla="*/ 3777342 h 4343400"/>
              <a:gd name="connsiteX97" fmla="*/ 3010751 w 7974637"/>
              <a:gd name="connsiteY97" fmla="*/ 3820885 h 4343400"/>
              <a:gd name="connsiteX98" fmla="*/ 3043408 w 7974637"/>
              <a:gd name="connsiteY98" fmla="*/ 3831771 h 4343400"/>
              <a:gd name="connsiteX99" fmla="*/ 3108722 w 7974637"/>
              <a:gd name="connsiteY99" fmla="*/ 3864428 h 4343400"/>
              <a:gd name="connsiteX100" fmla="*/ 3163151 w 7974637"/>
              <a:gd name="connsiteY100" fmla="*/ 3897085 h 4343400"/>
              <a:gd name="connsiteX101" fmla="*/ 3228465 w 7974637"/>
              <a:gd name="connsiteY101" fmla="*/ 3929742 h 4343400"/>
              <a:gd name="connsiteX102" fmla="*/ 3282894 w 7974637"/>
              <a:gd name="connsiteY102" fmla="*/ 3962400 h 4343400"/>
              <a:gd name="connsiteX103" fmla="*/ 3348208 w 7974637"/>
              <a:gd name="connsiteY103" fmla="*/ 3995057 h 4343400"/>
              <a:gd name="connsiteX104" fmla="*/ 3446180 w 7974637"/>
              <a:gd name="connsiteY104" fmla="*/ 4027714 h 4343400"/>
              <a:gd name="connsiteX105" fmla="*/ 3489722 w 7974637"/>
              <a:gd name="connsiteY105" fmla="*/ 4049485 h 4343400"/>
              <a:gd name="connsiteX106" fmla="*/ 3522380 w 7974637"/>
              <a:gd name="connsiteY106" fmla="*/ 4060371 h 4343400"/>
              <a:gd name="connsiteX107" fmla="*/ 3555037 w 7974637"/>
              <a:gd name="connsiteY107" fmla="*/ 4082142 h 4343400"/>
              <a:gd name="connsiteX108" fmla="*/ 3620351 w 7974637"/>
              <a:gd name="connsiteY108" fmla="*/ 4103914 h 4343400"/>
              <a:gd name="connsiteX109" fmla="*/ 3653008 w 7974637"/>
              <a:gd name="connsiteY109" fmla="*/ 4114800 h 4343400"/>
              <a:gd name="connsiteX110" fmla="*/ 3783637 w 7974637"/>
              <a:gd name="connsiteY110" fmla="*/ 4136571 h 4343400"/>
              <a:gd name="connsiteX111" fmla="*/ 3827180 w 7974637"/>
              <a:gd name="connsiteY111" fmla="*/ 4147457 h 4343400"/>
              <a:gd name="connsiteX112" fmla="*/ 3936037 w 7974637"/>
              <a:gd name="connsiteY112" fmla="*/ 4169228 h 4343400"/>
              <a:gd name="connsiteX113" fmla="*/ 4643608 w 7974637"/>
              <a:gd name="connsiteY113" fmla="*/ 4158342 h 4343400"/>
              <a:gd name="connsiteX114" fmla="*/ 4676265 w 7974637"/>
              <a:gd name="connsiteY114" fmla="*/ 4169228 h 4343400"/>
              <a:gd name="connsiteX115" fmla="*/ 4817780 w 7974637"/>
              <a:gd name="connsiteY115" fmla="*/ 4191000 h 4343400"/>
              <a:gd name="connsiteX116" fmla="*/ 5079037 w 7974637"/>
              <a:gd name="connsiteY116" fmla="*/ 4234542 h 4343400"/>
              <a:gd name="connsiteX117" fmla="*/ 5775722 w 7974637"/>
              <a:gd name="connsiteY117" fmla="*/ 4245428 h 4343400"/>
              <a:gd name="connsiteX118" fmla="*/ 6134951 w 7974637"/>
              <a:gd name="connsiteY118" fmla="*/ 4267200 h 4343400"/>
              <a:gd name="connsiteX119" fmla="*/ 6352665 w 7974637"/>
              <a:gd name="connsiteY119" fmla="*/ 4256314 h 4343400"/>
              <a:gd name="connsiteX120" fmla="*/ 6417980 w 7974637"/>
              <a:gd name="connsiteY120" fmla="*/ 4245428 h 4343400"/>
              <a:gd name="connsiteX121" fmla="*/ 6962265 w 7974637"/>
              <a:gd name="connsiteY121" fmla="*/ 4245428 h 4343400"/>
              <a:gd name="connsiteX122" fmla="*/ 7016694 w 7974637"/>
              <a:gd name="connsiteY122" fmla="*/ 4256314 h 4343400"/>
              <a:gd name="connsiteX123" fmla="*/ 7103780 w 7974637"/>
              <a:gd name="connsiteY123" fmla="*/ 4267200 h 4343400"/>
              <a:gd name="connsiteX124" fmla="*/ 7136437 w 7974637"/>
              <a:gd name="connsiteY124" fmla="*/ 4278085 h 4343400"/>
              <a:gd name="connsiteX125" fmla="*/ 7212637 w 7974637"/>
              <a:gd name="connsiteY125" fmla="*/ 4288971 h 4343400"/>
              <a:gd name="connsiteX126" fmla="*/ 7299722 w 7974637"/>
              <a:gd name="connsiteY126" fmla="*/ 4310742 h 4343400"/>
              <a:gd name="connsiteX127" fmla="*/ 7386808 w 7974637"/>
              <a:gd name="connsiteY127" fmla="*/ 4321628 h 4343400"/>
              <a:gd name="connsiteX128" fmla="*/ 7441237 w 7974637"/>
              <a:gd name="connsiteY128" fmla="*/ 4332514 h 4343400"/>
              <a:gd name="connsiteX129" fmla="*/ 7506551 w 7974637"/>
              <a:gd name="connsiteY129" fmla="*/ 4343400 h 4343400"/>
              <a:gd name="connsiteX130" fmla="*/ 7854894 w 7974637"/>
              <a:gd name="connsiteY130" fmla="*/ 4332514 h 4343400"/>
              <a:gd name="connsiteX131" fmla="*/ 7920208 w 7974637"/>
              <a:gd name="connsiteY131" fmla="*/ 4310742 h 4343400"/>
              <a:gd name="connsiteX132" fmla="*/ 7974637 w 7974637"/>
              <a:gd name="connsiteY132" fmla="*/ 4278085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7974637" h="4343400">
                <a:moveTo>
                  <a:pt x="365522" y="0"/>
                </a:moveTo>
                <a:cubicBezTo>
                  <a:pt x="380036" y="18143"/>
                  <a:pt x="391424" y="39308"/>
                  <a:pt x="409065" y="54428"/>
                </a:cubicBezTo>
                <a:cubicBezTo>
                  <a:pt x="417777" y="61896"/>
                  <a:pt x="431459" y="60182"/>
                  <a:pt x="441722" y="65314"/>
                </a:cubicBezTo>
                <a:cubicBezTo>
                  <a:pt x="453424" y="71165"/>
                  <a:pt x="462678" y="81234"/>
                  <a:pt x="474380" y="87085"/>
                </a:cubicBezTo>
                <a:cubicBezTo>
                  <a:pt x="484643" y="92217"/>
                  <a:pt x="496774" y="92839"/>
                  <a:pt x="507037" y="97971"/>
                </a:cubicBezTo>
                <a:cubicBezTo>
                  <a:pt x="525900" y="107403"/>
                  <a:pt x="547963" y="124637"/>
                  <a:pt x="561465" y="141514"/>
                </a:cubicBezTo>
                <a:cubicBezTo>
                  <a:pt x="569638" y="151730"/>
                  <a:pt x="575980" y="163285"/>
                  <a:pt x="583237" y="174171"/>
                </a:cubicBezTo>
                <a:cubicBezTo>
                  <a:pt x="609145" y="251897"/>
                  <a:pt x="592278" y="220390"/>
                  <a:pt x="626780" y="272142"/>
                </a:cubicBezTo>
                <a:cubicBezTo>
                  <a:pt x="630408" y="283028"/>
                  <a:pt x="637665" y="293325"/>
                  <a:pt x="637665" y="304800"/>
                </a:cubicBezTo>
                <a:cubicBezTo>
                  <a:pt x="637665" y="355729"/>
                  <a:pt x="635631" y="407046"/>
                  <a:pt x="626780" y="457200"/>
                </a:cubicBezTo>
                <a:cubicBezTo>
                  <a:pt x="623150" y="477772"/>
                  <a:pt x="582864" y="509899"/>
                  <a:pt x="572351" y="522514"/>
                </a:cubicBezTo>
                <a:cubicBezTo>
                  <a:pt x="563976" y="532565"/>
                  <a:pt x="559094" y="545238"/>
                  <a:pt x="550580" y="555171"/>
                </a:cubicBezTo>
                <a:cubicBezTo>
                  <a:pt x="471384" y="647567"/>
                  <a:pt x="535251" y="556394"/>
                  <a:pt x="485265" y="631371"/>
                </a:cubicBezTo>
                <a:cubicBezTo>
                  <a:pt x="481637" y="642257"/>
                  <a:pt x="480283" y="654189"/>
                  <a:pt x="474380" y="664028"/>
                </a:cubicBezTo>
                <a:cubicBezTo>
                  <a:pt x="469100" y="672829"/>
                  <a:pt x="457198" y="676620"/>
                  <a:pt x="452608" y="685800"/>
                </a:cubicBezTo>
                <a:cubicBezTo>
                  <a:pt x="444238" y="702540"/>
                  <a:pt x="435995" y="770017"/>
                  <a:pt x="430837" y="783771"/>
                </a:cubicBezTo>
                <a:cubicBezTo>
                  <a:pt x="426243" y="796021"/>
                  <a:pt x="416322" y="805542"/>
                  <a:pt x="409065" y="816428"/>
                </a:cubicBezTo>
                <a:cubicBezTo>
                  <a:pt x="384066" y="916430"/>
                  <a:pt x="420196" y="813399"/>
                  <a:pt x="365522" y="881742"/>
                </a:cubicBezTo>
                <a:cubicBezTo>
                  <a:pt x="358354" y="890702"/>
                  <a:pt x="360541" y="904560"/>
                  <a:pt x="354637" y="914400"/>
                </a:cubicBezTo>
                <a:cubicBezTo>
                  <a:pt x="349357" y="923201"/>
                  <a:pt x="340122" y="928914"/>
                  <a:pt x="332865" y="936171"/>
                </a:cubicBezTo>
                <a:cubicBezTo>
                  <a:pt x="325608" y="957942"/>
                  <a:pt x="327321" y="985258"/>
                  <a:pt x="311094" y="1001485"/>
                </a:cubicBezTo>
                <a:cubicBezTo>
                  <a:pt x="258521" y="1054058"/>
                  <a:pt x="325332" y="990094"/>
                  <a:pt x="256665" y="1045028"/>
                </a:cubicBezTo>
                <a:cubicBezTo>
                  <a:pt x="248651" y="1051439"/>
                  <a:pt x="242908" y="1060389"/>
                  <a:pt x="234894" y="1066800"/>
                </a:cubicBezTo>
                <a:cubicBezTo>
                  <a:pt x="204750" y="1090916"/>
                  <a:pt x="204071" y="1087960"/>
                  <a:pt x="169580" y="1099457"/>
                </a:cubicBezTo>
                <a:cubicBezTo>
                  <a:pt x="162323" y="1110343"/>
                  <a:pt x="157059" y="1122863"/>
                  <a:pt x="147808" y="1132114"/>
                </a:cubicBezTo>
                <a:cubicBezTo>
                  <a:pt x="138557" y="1141365"/>
                  <a:pt x="123324" y="1143669"/>
                  <a:pt x="115151" y="1153885"/>
                </a:cubicBezTo>
                <a:cubicBezTo>
                  <a:pt x="107983" y="1162845"/>
                  <a:pt x="109397" y="1176279"/>
                  <a:pt x="104265" y="1186542"/>
                </a:cubicBezTo>
                <a:cubicBezTo>
                  <a:pt x="81925" y="1231223"/>
                  <a:pt x="87726" y="1207216"/>
                  <a:pt x="60722" y="1240971"/>
                </a:cubicBezTo>
                <a:cubicBezTo>
                  <a:pt x="5783" y="1309644"/>
                  <a:pt x="69755" y="1242822"/>
                  <a:pt x="17180" y="1295400"/>
                </a:cubicBezTo>
                <a:cubicBezTo>
                  <a:pt x="-6042" y="1365064"/>
                  <a:pt x="-5410" y="1349088"/>
                  <a:pt x="17180" y="1469571"/>
                </a:cubicBezTo>
                <a:cubicBezTo>
                  <a:pt x="19591" y="1482430"/>
                  <a:pt x="33100" y="1490526"/>
                  <a:pt x="38951" y="1502228"/>
                </a:cubicBezTo>
                <a:cubicBezTo>
                  <a:pt x="44083" y="1512491"/>
                  <a:pt x="44264" y="1524854"/>
                  <a:pt x="49837" y="1534885"/>
                </a:cubicBezTo>
                <a:cubicBezTo>
                  <a:pt x="62544" y="1557758"/>
                  <a:pt x="78866" y="1578428"/>
                  <a:pt x="93380" y="1600200"/>
                </a:cubicBezTo>
                <a:cubicBezTo>
                  <a:pt x="100637" y="1611086"/>
                  <a:pt x="105900" y="1623606"/>
                  <a:pt x="115151" y="1632857"/>
                </a:cubicBezTo>
                <a:cubicBezTo>
                  <a:pt x="157059" y="1674765"/>
                  <a:pt x="139268" y="1652705"/>
                  <a:pt x="169580" y="1698171"/>
                </a:cubicBezTo>
                <a:cubicBezTo>
                  <a:pt x="196940" y="1780255"/>
                  <a:pt x="160033" y="1679077"/>
                  <a:pt x="202237" y="1763485"/>
                </a:cubicBezTo>
                <a:cubicBezTo>
                  <a:pt x="207369" y="1773748"/>
                  <a:pt x="207550" y="1786112"/>
                  <a:pt x="213122" y="1796142"/>
                </a:cubicBezTo>
                <a:cubicBezTo>
                  <a:pt x="213134" y="1796164"/>
                  <a:pt x="267544" y="1877775"/>
                  <a:pt x="278437" y="1894114"/>
                </a:cubicBezTo>
                <a:cubicBezTo>
                  <a:pt x="285694" y="1905000"/>
                  <a:pt x="290957" y="1917520"/>
                  <a:pt x="300208" y="1926771"/>
                </a:cubicBezTo>
                <a:cubicBezTo>
                  <a:pt x="307465" y="1934028"/>
                  <a:pt x="315822" y="1940331"/>
                  <a:pt x="321980" y="1948542"/>
                </a:cubicBezTo>
                <a:cubicBezTo>
                  <a:pt x="337680" y="1969475"/>
                  <a:pt x="347020" y="1995355"/>
                  <a:pt x="365522" y="2013857"/>
                </a:cubicBezTo>
                <a:lnTo>
                  <a:pt x="409065" y="2057400"/>
                </a:lnTo>
                <a:cubicBezTo>
                  <a:pt x="416322" y="2064657"/>
                  <a:pt x="422297" y="2073478"/>
                  <a:pt x="430837" y="2079171"/>
                </a:cubicBezTo>
                <a:cubicBezTo>
                  <a:pt x="441723" y="2086428"/>
                  <a:pt x="453561" y="2092428"/>
                  <a:pt x="463494" y="2100942"/>
                </a:cubicBezTo>
                <a:cubicBezTo>
                  <a:pt x="529240" y="2157295"/>
                  <a:pt x="479688" y="2135368"/>
                  <a:pt x="539694" y="2155371"/>
                </a:cubicBezTo>
                <a:cubicBezTo>
                  <a:pt x="575697" y="2209377"/>
                  <a:pt x="552214" y="2178777"/>
                  <a:pt x="615894" y="2242457"/>
                </a:cubicBezTo>
                <a:cubicBezTo>
                  <a:pt x="626780" y="2253343"/>
                  <a:pt x="635742" y="2266575"/>
                  <a:pt x="648551" y="2275114"/>
                </a:cubicBezTo>
                <a:cubicBezTo>
                  <a:pt x="659437" y="2282371"/>
                  <a:pt x="670992" y="2288712"/>
                  <a:pt x="681208" y="2296885"/>
                </a:cubicBezTo>
                <a:cubicBezTo>
                  <a:pt x="758764" y="2358930"/>
                  <a:pt x="635124" y="2273420"/>
                  <a:pt x="735637" y="2340428"/>
                </a:cubicBezTo>
                <a:cubicBezTo>
                  <a:pt x="802645" y="2440941"/>
                  <a:pt x="717135" y="2317301"/>
                  <a:pt x="779180" y="2394857"/>
                </a:cubicBezTo>
                <a:cubicBezTo>
                  <a:pt x="787353" y="2405073"/>
                  <a:pt x="791105" y="2418899"/>
                  <a:pt x="800951" y="2427514"/>
                </a:cubicBezTo>
                <a:cubicBezTo>
                  <a:pt x="852897" y="2472967"/>
                  <a:pt x="869914" y="2472273"/>
                  <a:pt x="931580" y="2492828"/>
                </a:cubicBezTo>
                <a:lnTo>
                  <a:pt x="996894" y="2514600"/>
                </a:lnTo>
                <a:lnTo>
                  <a:pt x="1029551" y="2525485"/>
                </a:lnTo>
                <a:cubicBezTo>
                  <a:pt x="1040437" y="2532742"/>
                  <a:pt x="1051992" y="2539084"/>
                  <a:pt x="1062208" y="2547257"/>
                </a:cubicBezTo>
                <a:cubicBezTo>
                  <a:pt x="1070222" y="2553668"/>
                  <a:pt x="1075769" y="2562870"/>
                  <a:pt x="1083980" y="2569028"/>
                </a:cubicBezTo>
                <a:cubicBezTo>
                  <a:pt x="1104913" y="2584727"/>
                  <a:pt x="1127523" y="2598057"/>
                  <a:pt x="1149294" y="2612571"/>
                </a:cubicBezTo>
                <a:cubicBezTo>
                  <a:pt x="1160180" y="2619828"/>
                  <a:pt x="1172700" y="2625091"/>
                  <a:pt x="1181951" y="2634342"/>
                </a:cubicBezTo>
                <a:cubicBezTo>
                  <a:pt x="1196465" y="2648856"/>
                  <a:pt x="1208415" y="2666499"/>
                  <a:pt x="1225494" y="2677885"/>
                </a:cubicBezTo>
                <a:lnTo>
                  <a:pt x="1290808" y="2721428"/>
                </a:lnTo>
                <a:cubicBezTo>
                  <a:pt x="1357829" y="2821957"/>
                  <a:pt x="1272299" y="2698289"/>
                  <a:pt x="1334351" y="2775857"/>
                </a:cubicBezTo>
                <a:cubicBezTo>
                  <a:pt x="1342524" y="2786073"/>
                  <a:pt x="1347608" y="2798581"/>
                  <a:pt x="1356122" y="2808514"/>
                </a:cubicBezTo>
                <a:cubicBezTo>
                  <a:pt x="1391318" y="2849576"/>
                  <a:pt x="1393802" y="2848149"/>
                  <a:pt x="1432322" y="2873828"/>
                </a:cubicBezTo>
                <a:cubicBezTo>
                  <a:pt x="1452020" y="2903374"/>
                  <a:pt x="1465961" y="2928911"/>
                  <a:pt x="1497637" y="2950028"/>
                </a:cubicBezTo>
                <a:lnTo>
                  <a:pt x="1562951" y="2993571"/>
                </a:lnTo>
                <a:cubicBezTo>
                  <a:pt x="1573837" y="3000828"/>
                  <a:pt x="1585142" y="3007492"/>
                  <a:pt x="1595608" y="3015342"/>
                </a:cubicBezTo>
                <a:cubicBezTo>
                  <a:pt x="1610122" y="3026228"/>
                  <a:pt x="1624387" y="3037455"/>
                  <a:pt x="1639151" y="3048000"/>
                </a:cubicBezTo>
                <a:cubicBezTo>
                  <a:pt x="1649797" y="3055604"/>
                  <a:pt x="1661592" y="3061598"/>
                  <a:pt x="1671808" y="3069771"/>
                </a:cubicBezTo>
                <a:cubicBezTo>
                  <a:pt x="1679822" y="3076182"/>
                  <a:pt x="1684400" y="3086952"/>
                  <a:pt x="1693580" y="3091542"/>
                </a:cubicBezTo>
                <a:cubicBezTo>
                  <a:pt x="1714106" y="3101805"/>
                  <a:pt x="1739799" y="3100584"/>
                  <a:pt x="1758894" y="3113314"/>
                </a:cubicBezTo>
                <a:cubicBezTo>
                  <a:pt x="1780665" y="3127828"/>
                  <a:pt x="1799385" y="3148583"/>
                  <a:pt x="1824208" y="3156857"/>
                </a:cubicBezTo>
                <a:cubicBezTo>
                  <a:pt x="1845979" y="3164114"/>
                  <a:pt x="1870427" y="3165898"/>
                  <a:pt x="1889522" y="3178628"/>
                </a:cubicBezTo>
                <a:cubicBezTo>
                  <a:pt x="1931727" y="3206765"/>
                  <a:pt x="1909768" y="3196263"/>
                  <a:pt x="1954837" y="3211285"/>
                </a:cubicBezTo>
                <a:cubicBezTo>
                  <a:pt x="2009998" y="3266449"/>
                  <a:pt x="1938611" y="3201550"/>
                  <a:pt x="2009265" y="3243942"/>
                </a:cubicBezTo>
                <a:cubicBezTo>
                  <a:pt x="2018066" y="3249222"/>
                  <a:pt x="2022236" y="3260433"/>
                  <a:pt x="2031037" y="3265714"/>
                </a:cubicBezTo>
                <a:cubicBezTo>
                  <a:pt x="2040876" y="3271618"/>
                  <a:pt x="2053663" y="3271027"/>
                  <a:pt x="2063694" y="3276600"/>
                </a:cubicBezTo>
                <a:cubicBezTo>
                  <a:pt x="2086567" y="3289307"/>
                  <a:pt x="2104185" y="3311867"/>
                  <a:pt x="2129008" y="3320142"/>
                </a:cubicBezTo>
                <a:lnTo>
                  <a:pt x="2194322" y="3341914"/>
                </a:lnTo>
                <a:cubicBezTo>
                  <a:pt x="2205208" y="3345543"/>
                  <a:pt x="2215575" y="3351533"/>
                  <a:pt x="2226980" y="3352800"/>
                </a:cubicBezTo>
                <a:lnTo>
                  <a:pt x="2324951" y="3363685"/>
                </a:lnTo>
                <a:cubicBezTo>
                  <a:pt x="2380113" y="3418850"/>
                  <a:pt x="2308724" y="3353949"/>
                  <a:pt x="2379380" y="3396342"/>
                </a:cubicBezTo>
                <a:cubicBezTo>
                  <a:pt x="2388181" y="3401622"/>
                  <a:pt x="2393137" y="3411703"/>
                  <a:pt x="2401151" y="3418114"/>
                </a:cubicBezTo>
                <a:cubicBezTo>
                  <a:pt x="2411367" y="3426287"/>
                  <a:pt x="2423592" y="3431712"/>
                  <a:pt x="2433808" y="3439885"/>
                </a:cubicBezTo>
                <a:cubicBezTo>
                  <a:pt x="2441822" y="3446296"/>
                  <a:pt x="2446779" y="3456377"/>
                  <a:pt x="2455580" y="3461657"/>
                </a:cubicBezTo>
                <a:cubicBezTo>
                  <a:pt x="2465419" y="3467560"/>
                  <a:pt x="2477351" y="3468914"/>
                  <a:pt x="2488237" y="3472542"/>
                </a:cubicBezTo>
                <a:cubicBezTo>
                  <a:pt x="2540800" y="3525107"/>
                  <a:pt x="2474010" y="3461161"/>
                  <a:pt x="2542665" y="3516085"/>
                </a:cubicBezTo>
                <a:cubicBezTo>
                  <a:pt x="2550679" y="3522496"/>
                  <a:pt x="2556423" y="3531446"/>
                  <a:pt x="2564437" y="3537857"/>
                </a:cubicBezTo>
                <a:cubicBezTo>
                  <a:pt x="2574653" y="3546030"/>
                  <a:pt x="2586878" y="3551455"/>
                  <a:pt x="2597094" y="3559628"/>
                </a:cubicBezTo>
                <a:cubicBezTo>
                  <a:pt x="2605108" y="3566039"/>
                  <a:pt x="2610851" y="3574989"/>
                  <a:pt x="2618865" y="3581400"/>
                </a:cubicBezTo>
                <a:cubicBezTo>
                  <a:pt x="2629081" y="3589573"/>
                  <a:pt x="2641306" y="3594998"/>
                  <a:pt x="2651522" y="3603171"/>
                </a:cubicBezTo>
                <a:cubicBezTo>
                  <a:pt x="2659536" y="3609582"/>
                  <a:pt x="2664493" y="3619662"/>
                  <a:pt x="2673294" y="3624942"/>
                </a:cubicBezTo>
                <a:cubicBezTo>
                  <a:pt x="2683133" y="3630846"/>
                  <a:pt x="2695688" y="3630696"/>
                  <a:pt x="2705951" y="3635828"/>
                </a:cubicBezTo>
                <a:cubicBezTo>
                  <a:pt x="2750622" y="3658164"/>
                  <a:pt x="2726631" y="3652373"/>
                  <a:pt x="2760380" y="3679371"/>
                </a:cubicBezTo>
                <a:cubicBezTo>
                  <a:pt x="2770596" y="3687544"/>
                  <a:pt x="2781335" y="3695291"/>
                  <a:pt x="2793037" y="3701142"/>
                </a:cubicBezTo>
                <a:cubicBezTo>
                  <a:pt x="2803300" y="3706274"/>
                  <a:pt x="2815663" y="3706455"/>
                  <a:pt x="2825694" y="3712028"/>
                </a:cubicBezTo>
                <a:cubicBezTo>
                  <a:pt x="2848567" y="3724735"/>
                  <a:pt x="2866185" y="3747297"/>
                  <a:pt x="2891008" y="3755571"/>
                </a:cubicBezTo>
                <a:lnTo>
                  <a:pt x="2956322" y="3777342"/>
                </a:lnTo>
                <a:cubicBezTo>
                  <a:pt x="2976573" y="3797593"/>
                  <a:pt x="2983286" y="3807152"/>
                  <a:pt x="3010751" y="3820885"/>
                </a:cubicBezTo>
                <a:cubicBezTo>
                  <a:pt x="3021014" y="3826017"/>
                  <a:pt x="3033145" y="3826639"/>
                  <a:pt x="3043408" y="3831771"/>
                </a:cubicBezTo>
                <a:cubicBezTo>
                  <a:pt x="3127817" y="3873975"/>
                  <a:pt x="3026638" y="3837066"/>
                  <a:pt x="3108722" y="3864428"/>
                </a:cubicBezTo>
                <a:cubicBezTo>
                  <a:pt x="3151249" y="3906955"/>
                  <a:pt x="3106624" y="3868822"/>
                  <a:pt x="3163151" y="3897085"/>
                </a:cubicBezTo>
                <a:cubicBezTo>
                  <a:pt x="3247559" y="3939289"/>
                  <a:pt x="3146381" y="3902382"/>
                  <a:pt x="3228465" y="3929742"/>
                </a:cubicBezTo>
                <a:cubicBezTo>
                  <a:pt x="3270990" y="3972267"/>
                  <a:pt x="3226370" y="3934138"/>
                  <a:pt x="3282894" y="3962400"/>
                </a:cubicBezTo>
                <a:cubicBezTo>
                  <a:pt x="3367303" y="4004604"/>
                  <a:pt x="3266124" y="3967695"/>
                  <a:pt x="3348208" y="3995057"/>
                </a:cubicBezTo>
                <a:cubicBezTo>
                  <a:pt x="3394292" y="4041139"/>
                  <a:pt x="3344398" y="3999955"/>
                  <a:pt x="3446180" y="4027714"/>
                </a:cubicBezTo>
                <a:cubicBezTo>
                  <a:pt x="3461835" y="4031984"/>
                  <a:pt x="3474807" y="4043093"/>
                  <a:pt x="3489722" y="4049485"/>
                </a:cubicBezTo>
                <a:cubicBezTo>
                  <a:pt x="3500269" y="4054005"/>
                  <a:pt x="3512117" y="4055239"/>
                  <a:pt x="3522380" y="4060371"/>
                </a:cubicBezTo>
                <a:cubicBezTo>
                  <a:pt x="3534082" y="4066222"/>
                  <a:pt x="3543082" y="4076829"/>
                  <a:pt x="3555037" y="4082142"/>
                </a:cubicBezTo>
                <a:cubicBezTo>
                  <a:pt x="3576008" y="4091463"/>
                  <a:pt x="3598580" y="4096657"/>
                  <a:pt x="3620351" y="4103914"/>
                </a:cubicBezTo>
                <a:cubicBezTo>
                  <a:pt x="3631237" y="4107543"/>
                  <a:pt x="3641690" y="4112914"/>
                  <a:pt x="3653008" y="4114800"/>
                </a:cubicBezTo>
                <a:cubicBezTo>
                  <a:pt x="3696551" y="4122057"/>
                  <a:pt x="3740811" y="4125864"/>
                  <a:pt x="3783637" y="4136571"/>
                </a:cubicBezTo>
                <a:cubicBezTo>
                  <a:pt x="3798151" y="4140200"/>
                  <a:pt x="3812509" y="4144523"/>
                  <a:pt x="3827180" y="4147457"/>
                </a:cubicBezTo>
                <a:cubicBezTo>
                  <a:pt x="3960633" y="4174147"/>
                  <a:pt x="3834897" y="4143942"/>
                  <a:pt x="3936037" y="4169228"/>
                </a:cubicBezTo>
                <a:cubicBezTo>
                  <a:pt x="4505753" y="4144458"/>
                  <a:pt x="4269939" y="4138676"/>
                  <a:pt x="4643608" y="4158342"/>
                </a:cubicBezTo>
                <a:cubicBezTo>
                  <a:pt x="4654494" y="4161971"/>
                  <a:pt x="4665133" y="4166445"/>
                  <a:pt x="4676265" y="4169228"/>
                </a:cubicBezTo>
                <a:cubicBezTo>
                  <a:pt x="4726134" y="4181695"/>
                  <a:pt x="4764902" y="4184390"/>
                  <a:pt x="4817780" y="4191000"/>
                </a:cubicBezTo>
                <a:cubicBezTo>
                  <a:pt x="4922479" y="4225899"/>
                  <a:pt x="4926030" y="4232151"/>
                  <a:pt x="5079037" y="4234542"/>
                </a:cubicBezTo>
                <a:lnTo>
                  <a:pt x="5775722" y="4245428"/>
                </a:lnTo>
                <a:cubicBezTo>
                  <a:pt x="5914932" y="4280231"/>
                  <a:pt x="5849918" y="4267200"/>
                  <a:pt x="6134951" y="4267200"/>
                </a:cubicBezTo>
                <a:cubicBezTo>
                  <a:pt x="6207613" y="4267200"/>
                  <a:pt x="6280094" y="4259943"/>
                  <a:pt x="6352665" y="4256314"/>
                </a:cubicBezTo>
                <a:cubicBezTo>
                  <a:pt x="6374437" y="4252685"/>
                  <a:pt x="6395999" y="4247426"/>
                  <a:pt x="6417980" y="4245428"/>
                </a:cubicBezTo>
                <a:cubicBezTo>
                  <a:pt x="6645127" y="4224778"/>
                  <a:pt x="6682973" y="4237213"/>
                  <a:pt x="6962265" y="4245428"/>
                </a:cubicBezTo>
                <a:cubicBezTo>
                  <a:pt x="6980408" y="4249057"/>
                  <a:pt x="6998407" y="4253501"/>
                  <a:pt x="7016694" y="4256314"/>
                </a:cubicBezTo>
                <a:cubicBezTo>
                  <a:pt x="7045608" y="4260762"/>
                  <a:pt x="7074997" y="4261967"/>
                  <a:pt x="7103780" y="4267200"/>
                </a:cubicBezTo>
                <a:cubicBezTo>
                  <a:pt x="7115069" y="4269253"/>
                  <a:pt x="7125185" y="4275835"/>
                  <a:pt x="7136437" y="4278085"/>
                </a:cubicBezTo>
                <a:cubicBezTo>
                  <a:pt x="7161597" y="4283117"/>
                  <a:pt x="7187477" y="4283939"/>
                  <a:pt x="7212637" y="4288971"/>
                </a:cubicBezTo>
                <a:cubicBezTo>
                  <a:pt x="7241978" y="4294839"/>
                  <a:pt x="7270031" y="4307031"/>
                  <a:pt x="7299722" y="4310742"/>
                </a:cubicBezTo>
                <a:cubicBezTo>
                  <a:pt x="7328751" y="4314371"/>
                  <a:pt x="7357894" y="4317180"/>
                  <a:pt x="7386808" y="4321628"/>
                </a:cubicBezTo>
                <a:cubicBezTo>
                  <a:pt x="7405095" y="4324441"/>
                  <a:pt x="7423033" y="4329204"/>
                  <a:pt x="7441237" y="4332514"/>
                </a:cubicBezTo>
                <a:cubicBezTo>
                  <a:pt x="7462953" y="4336462"/>
                  <a:pt x="7484780" y="4339771"/>
                  <a:pt x="7506551" y="4343400"/>
                </a:cubicBezTo>
                <a:cubicBezTo>
                  <a:pt x="7622665" y="4339771"/>
                  <a:pt x="7739083" y="4341657"/>
                  <a:pt x="7854894" y="4332514"/>
                </a:cubicBezTo>
                <a:cubicBezTo>
                  <a:pt x="7877772" y="4330708"/>
                  <a:pt x="7901113" y="4323472"/>
                  <a:pt x="7920208" y="4310742"/>
                </a:cubicBezTo>
                <a:cubicBezTo>
                  <a:pt x="7959616" y="4284470"/>
                  <a:pt x="7941163" y="4294822"/>
                  <a:pt x="7974637" y="4278085"/>
                </a:cubicBezTo>
              </a:path>
            </a:pathLst>
          </a:custGeom>
          <a:noFill/>
          <a:ln w="9525" cap="flat" cmpd="sng" algn="ctr">
            <a:solidFill>
              <a:srgbClr val="FFFF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159491" y="3820886"/>
            <a:ext cx="2755909" cy="719429"/>
          </a:xfrm>
          <a:custGeom>
            <a:avLst/>
            <a:gdLst>
              <a:gd name="connsiteX0" fmla="*/ 2059223 w 2755909"/>
              <a:gd name="connsiteY0" fmla="*/ 32657 h 719429"/>
              <a:gd name="connsiteX1" fmla="*/ 2059223 w 2755909"/>
              <a:gd name="connsiteY1" fmla="*/ 32657 h 719429"/>
              <a:gd name="connsiteX2" fmla="*/ 1928595 w 2755909"/>
              <a:gd name="connsiteY2" fmla="*/ 21771 h 719429"/>
              <a:gd name="connsiteX3" fmla="*/ 1885052 w 2755909"/>
              <a:gd name="connsiteY3" fmla="*/ 10885 h 719429"/>
              <a:gd name="connsiteX4" fmla="*/ 1667338 w 2755909"/>
              <a:gd name="connsiteY4" fmla="*/ 0 h 719429"/>
              <a:gd name="connsiteX5" fmla="*/ 1525823 w 2755909"/>
              <a:gd name="connsiteY5" fmla="*/ 10885 h 719429"/>
              <a:gd name="connsiteX6" fmla="*/ 1449623 w 2755909"/>
              <a:gd name="connsiteY6" fmla="*/ 32657 h 719429"/>
              <a:gd name="connsiteX7" fmla="*/ 1406080 w 2755909"/>
              <a:gd name="connsiteY7" fmla="*/ 43543 h 719429"/>
              <a:gd name="connsiteX8" fmla="*/ 1340766 w 2755909"/>
              <a:gd name="connsiteY8" fmla="*/ 65314 h 719429"/>
              <a:gd name="connsiteX9" fmla="*/ 1308109 w 2755909"/>
              <a:gd name="connsiteY9" fmla="*/ 87085 h 719429"/>
              <a:gd name="connsiteX10" fmla="*/ 1242795 w 2755909"/>
              <a:gd name="connsiteY10" fmla="*/ 108857 h 719429"/>
              <a:gd name="connsiteX11" fmla="*/ 1166595 w 2755909"/>
              <a:gd name="connsiteY11" fmla="*/ 141514 h 719429"/>
              <a:gd name="connsiteX12" fmla="*/ 1090395 w 2755909"/>
              <a:gd name="connsiteY12" fmla="*/ 185057 h 719429"/>
              <a:gd name="connsiteX13" fmla="*/ 1057738 w 2755909"/>
              <a:gd name="connsiteY13" fmla="*/ 206828 h 719429"/>
              <a:gd name="connsiteX14" fmla="*/ 992423 w 2755909"/>
              <a:gd name="connsiteY14" fmla="*/ 228600 h 719429"/>
              <a:gd name="connsiteX15" fmla="*/ 959766 w 2755909"/>
              <a:gd name="connsiteY15" fmla="*/ 250371 h 719429"/>
              <a:gd name="connsiteX16" fmla="*/ 937995 w 2755909"/>
              <a:gd name="connsiteY16" fmla="*/ 272143 h 719429"/>
              <a:gd name="connsiteX17" fmla="*/ 905338 w 2755909"/>
              <a:gd name="connsiteY17" fmla="*/ 283028 h 719429"/>
              <a:gd name="connsiteX18" fmla="*/ 850909 w 2755909"/>
              <a:gd name="connsiteY18" fmla="*/ 326571 h 719429"/>
              <a:gd name="connsiteX19" fmla="*/ 829138 w 2755909"/>
              <a:gd name="connsiteY19" fmla="*/ 348343 h 719429"/>
              <a:gd name="connsiteX20" fmla="*/ 796480 w 2755909"/>
              <a:gd name="connsiteY20" fmla="*/ 370114 h 719429"/>
              <a:gd name="connsiteX21" fmla="*/ 709395 w 2755909"/>
              <a:gd name="connsiteY21" fmla="*/ 435428 h 719429"/>
              <a:gd name="connsiteX22" fmla="*/ 654966 w 2755909"/>
              <a:gd name="connsiteY22" fmla="*/ 478971 h 719429"/>
              <a:gd name="connsiteX23" fmla="*/ 622309 w 2755909"/>
              <a:gd name="connsiteY23" fmla="*/ 489857 h 719429"/>
              <a:gd name="connsiteX24" fmla="*/ 546109 w 2755909"/>
              <a:gd name="connsiteY24" fmla="*/ 544285 h 719429"/>
              <a:gd name="connsiteX25" fmla="*/ 480795 w 2755909"/>
              <a:gd name="connsiteY25" fmla="*/ 566057 h 719429"/>
              <a:gd name="connsiteX26" fmla="*/ 415480 w 2755909"/>
              <a:gd name="connsiteY26" fmla="*/ 609600 h 719429"/>
              <a:gd name="connsiteX27" fmla="*/ 306623 w 2755909"/>
              <a:gd name="connsiteY27" fmla="*/ 642257 h 719429"/>
              <a:gd name="connsiteX28" fmla="*/ 208652 w 2755909"/>
              <a:gd name="connsiteY28" fmla="*/ 674914 h 719429"/>
              <a:gd name="connsiteX29" fmla="*/ 175995 w 2755909"/>
              <a:gd name="connsiteY29" fmla="*/ 685800 h 719429"/>
              <a:gd name="connsiteX30" fmla="*/ 34480 w 2755909"/>
              <a:gd name="connsiteY30" fmla="*/ 707571 h 719429"/>
              <a:gd name="connsiteX31" fmla="*/ 99795 w 2755909"/>
              <a:gd name="connsiteY31" fmla="*/ 707571 h 719429"/>
              <a:gd name="connsiteX32" fmla="*/ 339280 w 2755909"/>
              <a:gd name="connsiteY32" fmla="*/ 696685 h 719429"/>
              <a:gd name="connsiteX33" fmla="*/ 556995 w 2755909"/>
              <a:gd name="connsiteY33" fmla="*/ 674914 h 719429"/>
              <a:gd name="connsiteX34" fmla="*/ 600538 w 2755909"/>
              <a:gd name="connsiteY34" fmla="*/ 664028 h 719429"/>
              <a:gd name="connsiteX35" fmla="*/ 687623 w 2755909"/>
              <a:gd name="connsiteY35" fmla="*/ 653143 h 719429"/>
              <a:gd name="connsiteX36" fmla="*/ 818252 w 2755909"/>
              <a:gd name="connsiteY36" fmla="*/ 631371 h 719429"/>
              <a:gd name="connsiteX37" fmla="*/ 861795 w 2755909"/>
              <a:gd name="connsiteY37" fmla="*/ 620485 h 719429"/>
              <a:gd name="connsiteX38" fmla="*/ 981538 w 2755909"/>
              <a:gd name="connsiteY38" fmla="*/ 587828 h 719429"/>
              <a:gd name="connsiteX39" fmla="*/ 1014195 w 2755909"/>
              <a:gd name="connsiteY39" fmla="*/ 566057 h 719429"/>
              <a:gd name="connsiteX40" fmla="*/ 1057738 w 2755909"/>
              <a:gd name="connsiteY40" fmla="*/ 522514 h 719429"/>
              <a:gd name="connsiteX41" fmla="*/ 1123052 w 2755909"/>
              <a:gd name="connsiteY41" fmla="*/ 478971 h 719429"/>
              <a:gd name="connsiteX42" fmla="*/ 1155709 w 2755909"/>
              <a:gd name="connsiteY42" fmla="*/ 457200 h 719429"/>
              <a:gd name="connsiteX43" fmla="*/ 1210138 w 2755909"/>
              <a:gd name="connsiteY43" fmla="*/ 424543 h 719429"/>
              <a:gd name="connsiteX44" fmla="*/ 1231909 w 2755909"/>
              <a:gd name="connsiteY44" fmla="*/ 402771 h 719429"/>
              <a:gd name="connsiteX45" fmla="*/ 1297223 w 2755909"/>
              <a:gd name="connsiteY45" fmla="*/ 381000 h 719429"/>
              <a:gd name="connsiteX46" fmla="*/ 1329880 w 2755909"/>
              <a:gd name="connsiteY46" fmla="*/ 370114 h 719429"/>
              <a:gd name="connsiteX47" fmla="*/ 1373423 w 2755909"/>
              <a:gd name="connsiteY47" fmla="*/ 359228 h 719429"/>
              <a:gd name="connsiteX48" fmla="*/ 1406080 w 2755909"/>
              <a:gd name="connsiteY48" fmla="*/ 348343 h 719429"/>
              <a:gd name="connsiteX49" fmla="*/ 1612909 w 2755909"/>
              <a:gd name="connsiteY49" fmla="*/ 315685 h 719429"/>
              <a:gd name="connsiteX50" fmla="*/ 1656452 w 2755909"/>
              <a:gd name="connsiteY50" fmla="*/ 293914 h 719429"/>
              <a:gd name="connsiteX51" fmla="*/ 1699995 w 2755909"/>
              <a:gd name="connsiteY51" fmla="*/ 283028 h 719429"/>
              <a:gd name="connsiteX52" fmla="*/ 1732652 w 2755909"/>
              <a:gd name="connsiteY52" fmla="*/ 272143 h 719429"/>
              <a:gd name="connsiteX53" fmla="*/ 1797966 w 2755909"/>
              <a:gd name="connsiteY53" fmla="*/ 228600 h 719429"/>
              <a:gd name="connsiteX54" fmla="*/ 1863280 w 2755909"/>
              <a:gd name="connsiteY54" fmla="*/ 206828 h 719429"/>
              <a:gd name="connsiteX55" fmla="*/ 2004795 w 2755909"/>
              <a:gd name="connsiteY55" fmla="*/ 217714 h 719429"/>
              <a:gd name="connsiteX56" fmla="*/ 2037452 w 2755909"/>
              <a:gd name="connsiteY56" fmla="*/ 228600 h 719429"/>
              <a:gd name="connsiteX57" fmla="*/ 2124538 w 2755909"/>
              <a:gd name="connsiteY57" fmla="*/ 250371 h 719429"/>
              <a:gd name="connsiteX58" fmla="*/ 2211623 w 2755909"/>
              <a:gd name="connsiteY58" fmla="*/ 272143 h 719429"/>
              <a:gd name="connsiteX59" fmla="*/ 2276938 w 2755909"/>
              <a:gd name="connsiteY59" fmla="*/ 283028 h 719429"/>
              <a:gd name="connsiteX60" fmla="*/ 2418452 w 2755909"/>
              <a:gd name="connsiteY60" fmla="*/ 304800 h 719429"/>
              <a:gd name="connsiteX61" fmla="*/ 2483766 w 2755909"/>
              <a:gd name="connsiteY61" fmla="*/ 326571 h 719429"/>
              <a:gd name="connsiteX62" fmla="*/ 2516423 w 2755909"/>
              <a:gd name="connsiteY62" fmla="*/ 348343 h 719429"/>
              <a:gd name="connsiteX63" fmla="*/ 2625280 w 2755909"/>
              <a:gd name="connsiteY63" fmla="*/ 381000 h 719429"/>
              <a:gd name="connsiteX64" fmla="*/ 2755909 w 2755909"/>
              <a:gd name="connsiteY64" fmla="*/ 402771 h 719429"/>
              <a:gd name="connsiteX65" fmla="*/ 2734138 w 2755909"/>
              <a:gd name="connsiteY65" fmla="*/ 424543 h 719429"/>
              <a:gd name="connsiteX66" fmla="*/ 2668823 w 2755909"/>
              <a:gd name="connsiteY66" fmla="*/ 381000 h 719429"/>
              <a:gd name="connsiteX67" fmla="*/ 2603509 w 2755909"/>
              <a:gd name="connsiteY67" fmla="*/ 337457 h 719429"/>
              <a:gd name="connsiteX68" fmla="*/ 2570852 w 2755909"/>
              <a:gd name="connsiteY68" fmla="*/ 315685 h 719429"/>
              <a:gd name="connsiteX69" fmla="*/ 2538195 w 2755909"/>
              <a:gd name="connsiteY69" fmla="*/ 293914 h 719429"/>
              <a:gd name="connsiteX70" fmla="*/ 2516423 w 2755909"/>
              <a:gd name="connsiteY70" fmla="*/ 272143 h 719429"/>
              <a:gd name="connsiteX71" fmla="*/ 2472880 w 2755909"/>
              <a:gd name="connsiteY71" fmla="*/ 250371 h 719429"/>
              <a:gd name="connsiteX72" fmla="*/ 2407566 w 2755909"/>
              <a:gd name="connsiteY72" fmla="*/ 228600 h 719429"/>
              <a:gd name="connsiteX73" fmla="*/ 2385795 w 2755909"/>
              <a:gd name="connsiteY73" fmla="*/ 206828 h 719429"/>
              <a:gd name="connsiteX74" fmla="*/ 2320480 w 2755909"/>
              <a:gd name="connsiteY74" fmla="*/ 195943 h 719429"/>
              <a:gd name="connsiteX75" fmla="*/ 2233395 w 2755909"/>
              <a:gd name="connsiteY75" fmla="*/ 174171 h 719429"/>
              <a:gd name="connsiteX76" fmla="*/ 2168080 w 2755909"/>
              <a:gd name="connsiteY76" fmla="*/ 152400 h 719429"/>
              <a:gd name="connsiteX77" fmla="*/ 2113652 w 2755909"/>
              <a:gd name="connsiteY77" fmla="*/ 108857 h 719429"/>
              <a:gd name="connsiteX78" fmla="*/ 2091880 w 2755909"/>
              <a:gd name="connsiteY78" fmla="*/ 87085 h 719429"/>
              <a:gd name="connsiteX79" fmla="*/ 2059223 w 2755909"/>
              <a:gd name="connsiteY79" fmla="*/ 76200 h 719429"/>
              <a:gd name="connsiteX80" fmla="*/ 2059223 w 2755909"/>
              <a:gd name="connsiteY80" fmla="*/ 32657 h 71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755909" h="719429">
                <a:moveTo>
                  <a:pt x="2059223" y="32657"/>
                </a:moveTo>
                <a:lnTo>
                  <a:pt x="2059223" y="32657"/>
                </a:lnTo>
                <a:cubicBezTo>
                  <a:pt x="2015680" y="29028"/>
                  <a:pt x="1971951" y="27191"/>
                  <a:pt x="1928595" y="21771"/>
                </a:cubicBezTo>
                <a:cubicBezTo>
                  <a:pt x="1913749" y="19915"/>
                  <a:pt x="1899961" y="12127"/>
                  <a:pt x="1885052" y="10885"/>
                </a:cubicBezTo>
                <a:cubicBezTo>
                  <a:pt x="1812641" y="4851"/>
                  <a:pt x="1739909" y="3628"/>
                  <a:pt x="1667338" y="0"/>
                </a:cubicBezTo>
                <a:cubicBezTo>
                  <a:pt x="1620166" y="3628"/>
                  <a:pt x="1572810" y="5357"/>
                  <a:pt x="1525823" y="10885"/>
                </a:cubicBezTo>
                <a:cubicBezTo>
                  <a:pt x="1496897" y="14288"/>
                  <a:pt x="1476725" y="24913"/>
                  <a:pt x="1449623" y="32657"/>
                </a:cubicBezTo>
                <a:cubicBezTo>
                  <a:pt x="1435238" y="36767"/>
                  <a:pt x="1420410" y="39244"/>
                  <a:pt x="1406080" y="43543"/>
                </a:cubicBezTo>
                <a:cubicBezTo>
                  <a:pt x="1384099" y="50137"/>
                  <a:pt x="1359861" y="52584"/>
                  <a:pt x="1340766" y="65314"/>
                </a:cubicBezTo>
                <a:cubicBezTo>
                  <a:pt x="1329880" y="72571"/>
                  <a:pt x="1320064" y="81772"/>
                  <a:pt x="1308109" y="87085"/>
                </a:cubicBezTo>
                <a:cubicBezTo>
                  <a:pt x="1287138" y="96406"/>
                  <a:pt x="1261890" y="96127"/>
                  <a:pt x="1242795" y="108857"/>
                </a:cubicBezTo>
                <a:cubicBezTo>
                  <a:pt x="1197690" y="138927"/>
                  <a:pt x="1222830" y="127455"/>
                  <a:pt x="1166595" y="141514"/>
                </a:cubicBezTo>
                <a:cubicBezTo>
                  <a:pt x="1061308" y="220479"/>
                  <a:pt x="1173508" y="143500"/>
                  <a:pt x="1090395" y="185057"/>
                </a:cubicBezTo>
                <a:cubicBezTo>
                  <a:pt x="1078693" y="190908"/>
                  <a:pt x="1069693" y="201515"/>
                  <a:pt x="1057738" y="206828"/>
                </a:cubicBezTo>
                <a:cubicBezTo>
                  <a:pt x="1036767" y="216149"/>
                  <a:pt x="1011518" y="215870"/>
                  <a:pt x="992423" y="228600"/>
                </a:cubicBezTo>
                <a:cubicBezTo>
                  <a:pt x="981537" y="235857"/>
                  <a:pt x="969982" y="242198"/>
                  <a:pt x="959766" y="250371"/>
                </a:cubicBezTo>
                <a:cubicBezTo>
                  <a:pt x="951752" y="256782"/>
                  <a:pt x="946796" y="266863"/>
                  <a:pt x="937995" y="272143"/>
                </a:cubicBezTo>
                <a:cubicBezTo>
                  <a:pt x="928156" y="278047"/>
                  <a:pt x="916224" y="279400"/>
                  <a:pt x="905338" y="283028"/>
                </a:cubicBezTo>
                <a:cubicBezTo>
                  <a:pt x="852765" y="335601"/>
                  <a:pt x="919576" y="271637"/>
                  <a:pt x="850909" y="326571"/>
                </a:cubicBezTo>
                <a:cubicBezTo>
                  <a:pt x="842895" y="332982"/>
                  <a:pt x="837152" y="341932"/>
                  <a:pt x="829138" y="348343"/>
                </a:cubicBezTo>
                <a:cubicBezTo>
                  <a:pt x="818922" y="356516"/>
                  <a:pt x="806326" y="361499"/>
                  <a:pt x="796480" y="370114"/>
                </a:cubicBezTo>
                <a:cubicBezTo>
                  <a:pt x="719504" y="437468"/>
                  <a:pt x="772849" y="414278"/>
                  <a:pt x="709395" y="435428"/>
                </a:cubicBezTo>
                <a:cubicBezTo>
                  <a:pt x="689144" y="455679"/>
                  <a:pt x="682431" y="465238"/>
                  <a:pt x="654966" y="478971"/>
                </a:cubicBezTo>
                <a:cubicBezTo>
                  <a:pt x="644703" y="484103"/>
                  <a:pt x="633195" y="486228"/>
                  <a:pt x="622309" y="489857"/>
                </a:cubicBezTo>
                <a:cubicBezTo>
                  <a:pt x="616460" y="494244"/>
                  <a:pt x="559134" y="538496"/>
                  <a:pt x="546109" y="544285"/>
                </a:cubicBezTo>
                <a:cubicBezTo>
                  <a:pt x="525138" y="553606"/>
                  <a:pt x="499890" y="553327"/>
                  <a:pt x="480795" y="566057"/>
                </a:cubicBezTo>
                <a:cubicBezTo>
                  <a:pt x="459023" y="580571"/>
                  <a:pt x="440865" y="603254"/>
                  <a:pt x="415480" y="609600"/>
                </a:cubicBezTo>
                <a:cubicBezTo>
                  <a:pt x="349675" y="626051"/>
                  <a:pt x="386129" y="615754"/>
                  <a:pt x="306623" y="642257"/>
                </a:cubicBezTo>
                <a:lnTo>
                  <a:pt x="208652" y="674914"/>
                </a:lnTo>
                <a:cubicBezTo>
                  <a:pt x="197766" y="678543"/>
                  <a:pt x="187247" y="683550"/>
                  <a:pt x="175995" y="685800"/>
                </a:cubicBezTo>
                <a:cubicBezTo>
                  <a:pt x="92879" y="702422"/>
                  <a:pt x="139925" y="694390"/>
                  <a:pt x="34480" y="707571"/>
                </a:cubicBezTo>
                <a:cubicBezTo>
                  <a:pt x="-35969" y="731055"/>
                  <a:pt x="9377" y="713405"/>
                  <a:pt x="99795" y="707571"/>
                </a:cubicBezTo>
                <a:cubicBezTo>
                  <a:pt x="179540" y="702426"/>
                  <a:pt x="259452" y="700314"/>
                  <a:pt x="339280" y="696685"/>
                </a:cubicBezTo>
                <a:cubicBezTo>
                  <a:pt x="436142" y="664401"/>
                  <a:pt x="330423" y="696493"/>
                  <a:pt x="556995" y="674914"/>
                </a:cubicBezTo>
                <a:cubicBezTo>
                  <a:pt x="571889" y="673496"/>
                  <a:pt x="585781" y="666488"/>
                  <a:pt x="600538" y="664028"/>
                </a:cubicBezTo>
                <a:cubicBezTo>
                  <a:pt x="629394" y="659219"/>
                  <a:pt x="658595" y="656771"/>
                  <a:pt x="687623" y="653143"/>
                </a:cubicBezTo>
                <a:cubicBezTo>
                  <a:pt x="785611" y="628645"/>
                  <a:pt x="665355" y="656854"/>
                  <a:pt x="818252" y="631371"/>
                </a:cubicBezTo>
                <a:cubicBezTo>
                  <a:pt x="833009" y="628911"/>
                  <a:pt x="847190" y="623730"/>
                  <a:pt x="861795" y="620485"/>
                </a:cubicBezTo>
                <a:cubicBezTo>
                  <a:pt x="892470" y="613668"/>
                  <a:pt x="956046" y="604822"/>
                  <a:pt x="981538" y="587828"/>
                </a:cubicBezTo>
                <a:cubicBezTo>
                  <a:pt x="992424" y="580571"/>
                  <a:pt x="1004262" y="574571"/>
                  <a:pt x="1014195" y="566057"/>
                </a:cubicBezTo>
                <a:cubicBezTo>
                  <a:pt x="1029780" y="552699"/>
                  <a:pt x="1040659" y="533900"/>
                  <a:pt x="1057738" y="522514"/>
                </a:cubicBezTo>
                <a:lnTo>
                  <a:pt x="1123052" y="478971"/>
                </a:lnTo>
                <a:cubicBezTo>
                  <a:pt x="1133938" y="471714"/>
                  <a:pt x="1146458" y="466451"/>
                  <a:pt x="1155709" y="457200"/>
                </a:cubicBezTo>
                <a:cubicBezTo>
                  <a:pt x="1185594" y="427314"/>
                  <a:pt x="1167743" y="438673"/>
                  <a:pt x="1210138" y="424543"/>
                </a:cubicBezTo>
                <a:cubicBezTo>
                  <a:pt x="1217395" y="417286"/>
                  <a:pt x="1222729" y="407361"/>
                  <a:pt x="1231909" y="402771"/>
                </a:cubicBezTo>
                <a:cubicBezTo>
                  <a:pt x="1252435" y="392508"/>
                  <a:pt x="1275452" y="388257"/>
                  <a:pt x="1297223" y="381000"/>
                </a:cubicBezTo>
                <a:cubicBezTo>
                  <a:pt x="1308109" y="377371"/>
                  <a:pt x="1318748" y="372897"/>
                  <a:pt x="1329880" y="370114"/>
                </a:cubicBezTo>
                <a:cubicBezTo>
                  <a:pt x="1344394" y="366485"/>
                  <a:pt x="1359038" y="363338"/>
                  <a:pt x="1373423" y="359228"/>
                </a:cubicBezTo>
                <a:cubicBezTo>
                  <a:pt x="1384456" y="356076"/>
                  <a:pt x="1394828" y="350593"/>
                  <a:pt x="1406080" y="348343"/>
                </a:cubicBezTo>
                <a:cubicBezTo>
                  <a:pt x="1471060" y="335347"/>
                  <a:pt x="1545877" y="325261"/>
                  <a:pt x="1612909" y="315685"/>
                </a:cubicBezTo>
                <a:cubicBezTo>
                  <a:pt x="1627423" y="308428"/>
                  <a:pt x="1641258" y="299612"/>
                  <a:pt x="1656452" y="293914"/>
                </a:cubicBezTo>
                <a:cubicBezTo>
                  <a:pt x="1670460" y="288661"/>
                  <a:pt x="1685610" y="287138"/>
                  <a:pt x="1699995" y="283028"/>
                </a:cubicBezTo>
                <a:cubicBezTo>
                  <a:pt x="1711028" y="279876"/>
                  <a:pt x="1721766" y="275771"/>
                  <a:pt x="1732652" y="272143"/>
                </a:cubicBezTo>
                <a:cubicBezTo>
                  <a:pt x="1754423" y="257629"/>
                  <a:pt x="1773143" y="236875"/>
                  <a:pt x="1797966" y="228600"/>
                </a:cubicBezTo>
                <a:lnTo>
                  <a:pt x="1863280" y="206828"/>
                </a:lnTo>
                <a:cubicBezTo>
                  <a:pt x="1910452" y="210457"/>
                  <a:pt x="1957849" y="211846"/>
                  <a:pt x="2004795" y="217714"/>
                </a:cubicBezTo>
                <a:cubicBezTo>
                  <a:pt x="2016181" y="219137"/>
                  <a:pt x="2026382" y="225581"/>
                  <a:pt x="2037452" y="228600"/>
                </a:cubicBezTo>
                <a:cubicBezTo>
                  <a:pt x="2066320" y="236473"/>
                  <a:pt x="2095509" y="243114"/>
                  <a:pt x="2124538" y="250371"/>
                </a:cubicBezTo>
                <a:cubicBezTo>
                  <a:pt x="2124543" y="250372"/>
                  <a:pt x="2211619" y="272142"/>
                  <a:pt x="2211623" y="272143"/>
                </a:cubicBezTo>
                <a:cubicBezTo>
                  <a:pt x="2233395" y="275771"/>
                  <a:pt x="2255088" y="279907"/>
                  <a:pt x="2276938" y="283028"/>
                </a:cubicBezTo>
                <a:cubicBezTo>
                  <a:pt x="2323289" y="289649"/>
                  <a:pt x="2372711" y="292325"/>
                  <a:pt x="2418452" y="304800"/>
                </a:cubicBezTo>
                <a:cubicBezTo>
                  <a:pt x="2440592" y="310838"/>
                  <a:pt x="2464671" y="313841"/>
                  <a:pt x="2483766" y="326571"/>
                </a:cubicBezTo>
                <a:cubicBezTo>
                  <a:pt x="2494652" y="333828"/>
                  <a:pt x="2504468" y="343029"/>
                  <a:pt x="2516423" y="348343"/>
                </a:cubicBezTo>
                <a:cubicBezTo>
                  <a:pt x="2536988" y="357483"/>
                  <a:pt x="2597900" y="375866"/>
                  <a:pt x="2625280" y="381000"/>
                </a:cubicBezTo>
                <a:cubicBezTo>
                  <a:pt x="2668668" y="389135"/>
                  <a:pt x="2755909" y="402771"/>
                  <a:pt x="2755909" y="402771"/>
                </a:cubicBezTo>
                <a:cubicBezTo>
                  <a:pt x="2748652" y="410028"/>
                  <a:pt x="2744401" y="424543"/>
                  <a:pt x="2734138" y="424543"/>
                </a:cubicBezTo>
                <a:cubicBezTo>
                  <a:pt x="2699045" y="424543"/>
                  <a:pt x="2690920" y="397573"/>
                  <a:pt x="2668823" y="381000"/>
                </a:cubicBezTo>
                <a:cubicBezTo>
                  <a:pt x="2647890" y="365301"/>
                  <a:pt x="2625280" y="351971"/>
                  <a:pt x="2603509" y="337457"/>
                </a:cubicBezTo>
                <a:lnTo>
                  <a:pt x="2570852" y="315685"/>
                </a:lnTo>
                <a:cubicBezTo>
                  <a:pt x="2559966" y="308428"/>
                  <a:pt x="2547446" y="303165"/>
                  <a:pt x="2538195" y="293914"/>
                </a:cubicBezTo>
                <a:cubicBezTo>
                  <a:pt x="2530938" y="286657"/>
                  <a:pt x="2524963" y="277836"/>
                  <a:pt x="2516423" y="272143"/>
                </a:cubicBezTo>
                <a:cubicBezTo>
                  <a:pt x="2502921" y="263142"/>
                  <a:pt x="2487947" y="256398"/>
                  <a:pt x="2472880" y="250371"/>
                </a:cubicBezTo>
                <a:cubicBezTo>
                  <a:pt x="2451572" y="241848"/>
                  <a:pt x="2407566" y="228600"/>
                  <a:pt x="2407566" y="228600"/>
                </a:cubicBezTo>
                <a:cubicBezTo>
                  <a:pt x="2400309" y="221343"/>
                  <a:pt x="2395405" y="210432"/>
                  <a:pt x="2385795" y="206828"/>
                </a:cubicBezTo>
                <a:cubicBezTo>
                  <a:pt x="2365128" y="199078"/>
                  <a:pt x="2342062" y="200568"/>
                  <a:pt x="2320480" y="195943"/>
                </a:cubicBezTo>
                <a:cubicBezTo>
                  <a:pt x="2291222" y="189674"/>
                  <a:pt x="2261781" y="183633"/>
                  <a:pt x="2233395" y="174171"/>
                </a:cubicBezTo>
                <a:lnTo>
                  <a:pt x="2168080" y="152400"/>
                </a:lnTo>
                <a:cubicBezTo>
                  <a:pt x="2115517" y="99835"/>
                  <a:pt x="2182307" y="163781"/>
                  <a:pt x="2113652" y="108857"/>
                </a:cubicBezTo>
                <a:cubicBezTo>
                  <a:pt x="2105638" y="102446"/>
                  <a:pt x="2100681" y="92365"/>
                  <a:pt x="2091880" y="87085"/>
                </a:cubicBezTo>
                <a:cubicBezTo>
                  <a:pt x="2082041" y="81182"/>
                  <a:pt x="2069877" y="80461"/>
                  <a:pt x="2059223" y="76200"/>
                </a:cubicBezTo>
                <a:cubicBezTo>
                  <a:pt x="2051690" y="73187"/>
                  <a:pt x="2059223" y="39914"/>
                  <a:pt x="2059223" y="32657"/>
                </a:cubicBezTo>
                <a:close/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5" name="Freeform 24"/>
          <p:cNvSpPr/>
          <p:nvPr/>
        </p:nvSpPr>
        <p:spPr bwMode="auto">
          <a:xfrm>
            <a:off x="1371600" y="1512924"/>
            <a:ext cx="993437" cy="1678300"/>
          </a:xfrm>
          <a:custGeom>
            <a:avLst/>
            <a:gdLst>
              <a:gd name="connsiteX0" fmla="*/ 381000 w 993437"/>
              <a:gd name="connsiteY0" fmla="*/ 261447 h 1678300"/>
              <a:gd name="connsiteX1" fmla="*/ 381000 w 993437"/>
              <a:gd name="connsiteY1" fmla="*/ 261447 h 1678300"/>
              <a:gd name="connsiteX2" fmla="*/ 293914 w 993437"/>
              <a:gd name="connsiteY2" fmla="*/ 304990 h 1678300"/>
              <a:gd name="connsiteX3" fmla="*/ 261257 w 993437"/>
              <a:gd name="connsiteY3" fmla="*/ 315876 h 1678300"/>
              <a:gd name="connsiteX4" fmla="*/ 141514 w 993437"/>
              <a:gd name="connsiteY4" fmla="*/ 402962 h 1678300"/>
              <a:gd name="connsiteX5" fmla="*/ 108857 w 993437"/>
              <a:gd name="connsiteY5" fmla="*/ 424733 h 1678300"/>
              <a:gd name="connsiteX6" fmla="*/ 87086 w 993437"/>
              <a:gd name="connsiteY6" fmla="*/ 446505 h 1678300"/>
              <a:gd name="connsiteX7" fmla="*/ 43543 w 993437"/>
              <a:gd name="connsiteY7" fmla="*/ 479162 h 1678300"/>
              <a:gd name="connsiteX8" fmla="*/ 0 w 993437"/>
              <a:gd name="connsiteY8" fmla="*/ 522705 h 1678300"/>
              <a:gd name="connsiteX9" fmla="*/ 21771 w 993437"/>
              <a:gd name="connsiteY9" fmla="*/ 631562 h 1678300"/>
              <a:gd name="connsiteX10" fmla="*/ 32657 w 993437"/>
              <a:gd name="connsiteY10" fmla="*/ 685990 h 1678300"/>
              <a:gd name="connsiteX11" fmla="*/ 54429 w 993437"/>
              <a:gd name="connsiteY11" fmla="*/ 751305 h 1678300"/>
              <a:gd name="connsiteX12" fmla="*/ 76200 w 993437"/>
              <a:gd name="connsiteY12" fmla="*/ 838390 h 1678300"/>
              <a:gd name="connsiteX13" fmla="*/ 163286 w 993437"/>
              <a:gd name="connsiteY13" fmla="*/ 914590 h 1678300"/>
              <a:gd name="connsiteX14" fmla="*/ 217714 w 993437"/>
              <a:gd name="connsiteY14" fmla="*/ 1012562 h 1678300"/>
              <a:gd name="connsiteX15" fmla="*/ 239486 w 993437"/>
              <a:gd name="connsiteY15" fmla="*/ 1056105 h 1678300"/>
              <a:gd name="connsiteX16" fmla="*/ 272143 w 993437"/>
              <a:gd name="connsiteY16" fmla="*/ 1088762 h 1678300"/>
              <a:gd name="connsiteX17" fmla="*/ 337457 w 993437"/>
              <a:gd name="connsiteY17" fmla="*/ 1186733 h 1678300"/>
              <a:gd name="connsiteX18" fmla="*/ 359229 w 993437"/>
              <a:gd name="connsiteY18" fmla="*/ 1219390 h 1678300"/>
              <a:gd name="connsiteX19" fmla="*/ 402771 w 993437"/>
              <a:gd name="connsiteY19" fmla="*/ 1273819 h 1678300"/>
              <a:gd name="connsiteX20" fmla="*/ 424543 w 993437"/>
              <a:gd name="connsiteY20" fmla="*/ 1295590 h 1678300"/>
              <a:gd name="connsiteX21" fmla="*/ 446314 w 993437"/>
              <a:gd name="connsiteY21" fmla="*/ 1328247 h 1678300"/>
              <a:gd name="connsiteX22" fmla="*/ 500743 w 993437"/>
              <a:gd name="connsiteY22" fmla="*/ 1371790 h 1678300"/>
              <a:gd name="connsiteX23" fmla="*/ 544286 w 993437"/>
              <a:gd name="connsiteY23" fmla="*/ 1426219 h 1678300"/>
              <a:gd name="connsiteX24" fmla="*/ 576943 w 993437"/>
              <a:gd name="connsiteY24" fmla="*/ 1447990 h 1678300"/>
              <a:gd name="connsiteX25" fmla="*/ 653143 w 993437"/>
              <a:gd name="connsiteY25" fmla="*/ 1502419 h 1678300"/>
              <a:gd name="connsiteX26" fmla="*/ 685800 w 993437"/>
              <a:gd name="connsiteY26" fmla="*/ 1513305 h 1678300"/>
              <a:gd name="connsiteX27" fmla="*/ 740229 w 993437"/>
              <a:gd name="connsiteY27" fmla="*/ 1567733 h 1678300"/>
              <a:gd name="connsiteX28" fmla="*/ 838200 w 993437"/>
              <a:gd name="connsiteY28" fmla="*/ 1622162 h 1678300"/>
              <a:gd name="connsiteX29" fmla="*/ 870857 w 993437"/>
              <a:gd name="connsiteY29" fmla="*/ 1654819 h 1678300"/>
              <a:gd name="connsiteX30" fmla="*/ 903514 w 993437"/>
              <a:gd name="connsiteY30" fmla="*/ 1676590 h 1678300"/>
              <a:gd name="connsiteX31" fmla="*/ 859971 w 993437"/>
              <a:gd name="connsiteY31" fmla="*/ 1643933 h 1678300"/>
              <a:gd name="connsiteX32" fmla="*/ 849086 w 993437"/>
              <a:gd name="connsiteY32" fmla="*/ 1611276 h 1678300"/>
              <a:gd name="connsiteX33" fmla="*/ 805543 w 993437"/>
              <a:gd name="connsiteY33" fmla="*/ 1545962 h 1678300"/>
              <a:gd name="connsiteX34" fmla="*/ 783771 w 993437"/>
              <a:gd name="connsiteY34" fmla="*/ 1480647 h 1678300"/>
              <a:gd name="connsiteX35" fmla="*/ 762000 w 993437"/>
              <a:gd name="connsiteY35" fmla="*/ 1404447 h 1678300"/>
              <a:gd name="connsiteX36" fmla="*/ 740229 w 993437"/>
              <a:gd name="connsiteY36" fmla="*/ 1371790 h 1678300"/>
              <a:gd name="connsiteX37" fmla="*/ 685800 w 993437"/>
              <a:gd name="connsiteY37" fmla="*/ 1295590 h 1678300"/>
              <a:gd name="connsiteX38" fmla="*/ 674914 w 993437"/>
              <a:gd name="connsiteY38" fmla="*/ 1262933 h 1678300"/>
              <a:gd name="connsiteX39" fmla="*/ 707571 w 993437"/>
              <a:gd name="connsiteY39" fmla="*/ 1252047 h 1678300"/>
              <a:gd name="connsiteX40" fmla="*/ 751114 w 993437"/>
              <a:gd name="connsiteY40" fmla="*/ 1197619 h 1678300"/>
              <a:gd name="connsiteX41" fmla="*/ 762000 w 993437"/>
              <a:gd name="connsiteY41" fmla="*/ 1132305 h 1678300"/>
              <a:gd name="connsiteX42" fmla="*/ 783771 w 993437"/>
              <a:gd name="connsiteY42" fmla="*/ 1110533 h 1678300"/>
              <a:gd name="connsiteX43" fmla="*/ 674914 w 993437"/>
              <a:gd name="connsiteY43" fmla="*/ 1099647 h 1678300"/>
              <a:gd name="connsiteX44" fmla="*/ 609600 w 993437"/>
              <a:gd name="connsiteY44" fmla="*/ 1034333 h 1678300"/>
              <a:gd name="connsiteX45" fmla="*/ 587829 w 993437"/>
              <a:gd name="connsiteY45" fmla="*/ 1001676 h 1678300"/>
              <a:gd name="connsiteX46" fmla="*/ 544286 w 993437"/>
              <a:gd name="connsiteY46" fmla="*/ 958133 h 1678300"/>
              <a:gd name="connsiteX47" fmla="*/ 522514 w 993437"/>
              <a:gd name="connsiteY47" fmla="*/ 936362 h 1678300"/>
              <a:gd name="connsiteX48" fmla="*/ 533400 w 993437"/>
              <a:gd name="connsiteY48" fmla="*/ 892819 h 1678300"/>
              <a:gd name="connsiteX49" fmla="*/ 576943 w 993437"/>
              <a:gd name="connsiteY49" fmla="*/ 849276 h 1678300"/>
              <a:gd name="connsiteX50" fmla="*/ 576943 w 993437"/>
              <a:gd name="connsiteY50" fmla="*/ 762190 h 1678300"/>
              <a:gd name="connsiteX51" fmla="*/ 576943 w 993437"/>
              <a:gd name="connsiteY51" fmla="*/ 544476 h 1678300"/>
              <a:gd name="connsiteX52" fmla="*/ 674914 w 993437"/>
              <a:gd name="connsiteY52" fmla="*/ 490047 h 1678300"/>
              <a:gd name="connsiteX53" fmla="*/ 664029 w 993437"/>
              <a:gd name="connsiteY53" fmla="*/ 457390 h 1678300"/>
              <a:gd name="connsiteX54" fmla="*/ 653143 w 993437"/>
              <a:gd name="connsiteY54" fmla="*/ 392076 h 1678300"/>
              <a:gd name="connsiteX55" fmla="*/ 685800 w 993437"/>
              <a:gd name="connsiteY55" fmla="*/ 381190 h 1678300"/>
              <a:gd name="connsiteX56" fmla="*/ 718457 w 993437"/>
              <a:gd name="connsiteY56" fmla="*/ 359419 h 1678300"/>
              <a:gd name="connsiteX57" fmla="*/ 762000 w 993437"/>
              <a:gd name="connsiteY57" fmla="*/ 348533 h 1678300"/>
              <a:gd name="connsiteX58" fmla="*/ 827314 w 993437"/>
              <a:gd name="connsiteY58" fmla="*/ 326762 h 1678300"/>
              <a:gd name="connsiteX59" fmla="*/ 859971 w 993437"/>
              <a:gd name="connsiteY59" fmla="*/ 315876 h 1678300"/>
              <a:gd name="connsiteX60" fmla="*/ 892629 w 993437"/>
              <a:gd name="connsiteY60" fmla="*/ 304990 h 1678300"/>
              <a:gd name="connsiteX61" fmla="*/ 816429 w 993437"/>
              <a:gd name="connsiteY61" fmla="*/ 283219 h 1678300"/>
              <a:gd name="connsiteX62" fmla="*/ 794657 w 993437"/>
              <a:gd name="connsiteY62" fmla="*/ 261447 h 1678300"/>
              <a:gd name="connsiteX63" fmla="*/ 783771 w 993437"/>
              <a:gd name="connsiteY63" fmla="*/ 228790 h 1678300"/>
              <a:gd name="connsiteX64" fmla="*/ 751114 w 993437"/>
              <a:gd name="connsiteY64" fmla="*/ 217905 h 1678300"/>
              <a:gd name="connsiteX65" fmla="*/ 685800 w 993437"/>
              <a:gd name="connsiteY65" fmla="*/ 207019 h 1678300"/>
              <a:gd name="connsiteX66" fmla="*/ 718457 w 993437"/>
              <a:gd name="connsiteY66" fmla="*/ 185247 h 1678300"/>
              <a:gd name="connsiteX67" fmla="*/ 772886 w 993437"/>
              <a:gd name="connsiteY67" fmla="*/ 141705 h 1678300"/>
              <a:gd name="connsiteX68" fmla="*/ 805543 w 993437"/>
              <a:gd name="connsiteY68" fmla="*/ 130819 h 1678300"/>
              <a:gd name="connsiteX69" fmla="*/ 870857 w 993437"/>
              <a:gd name="connsiteY69" fmla="*/ 87276 h 1678300"/>
              <a:gd name="connsiteX70" fmla="*/ 892629 w 993437"/>
              <a:gd name="connsiteY70" fmla="*/ 65505 h 1678300"/>
              <a:gd name="connsiteX71" fmla="*/ 957943 w 993437"/>
              <a:gd name="connsiteY71" fmla="*/ 21962 h 1678300"/>
              <a:gd name="connsiteX72" fmla="*/ 990600 w 993437"/>
              <a:gd name="connsiteY72" fmla="*/ 190 h 1678300"/>
              <a:gd name="connsiteX73" fmla="*/ 925286 w 993437"/>
              <a:gd name="connsiteY73" fmla="*/ 11076 h 1678300"/>
              <a:gd name="connsiteX74" fmla="*/ 859971 w 993437"/>
              <a:gd name="connsiteY74" fmla="*/ 32847 h 1678300"/>
              <a:gd name="connsiteX75" fmla="*/ 805543 w 993437"/>
              <a:gd name="connsiteY75" fmla="*/ 43733 h 1678300"/>
              <a:gd name="connsiteX76" fmla="*/ 762000 w 993437"/>
              <a:gd name="connsiteY76" fmla="*/ 54619 h 1678300"/>
              <a:gd name="connsiteX77" fmla="*/ 696686 w 993437"/>
              <a:gd name="connsiteY77" fmla="*/ 76390 h 1678300"/>
              <a:gd name="connsiteX78" fmla="*/ 664029 w 993437"/>
              <a:gd name="connsiteY78" fmla="*/ 98162 h 1678300"/>
              <a:gd name="connsiteX79" fmla="*/ 620486 w 993437"/>
              <a:gd name="connsiteY79" fmla="*/ 109047 h 1678300"/>
              <a:gd name="connsiteX80" fmla="*/ 598714 w 993437"/>
              <a:gd name="connsiteY80" fmla="*/ 130819 h 1678300"/>
              <a:gd name="connsiteX81" fmla="*/ 566057 w 993437"/>
              <a:gd name="connsiteY81" fmla="*/ 141705 h 1678300"/>
              <a:gd name="connsiteX82" fmla="*/ 511629 w 993437"/>
              <a:gd name="connsiteY82" fmla="*/ 196133 h 1678300"/>
              <a:gd name="connsiteX83" fmla="*/ 457200 w 993437"/>
              <a:gd name="connsiteY83" fmla="*/ 228790 h 1678300"/>
              <a:gd name="connsiteX84" fmla="*/ 381000 w 993437"/>
              <a:gd name="connsiteY84" fmla="*/ 261447 h 167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93437" h="1678300">
                <a:moveTo>
                  <a:pt x="381000" y="261447"/>
                </a:moveTo>
                <a:lnTo>
                  <a:pt x="381000" y="261447"/>
                </a:lnTo>
                <a:cubicBezTo>
                  <a:pt x="351971" y="275961"/>
                  <a:pt x="323460" y="291560"/>
                  <a:pt x="293914" y="304990"/>
                </a:cubicBezTo>
                <a:cubicBezTo>
                  <a:pt x="283468" y="309738"/>
                  <a:pt x="271288" y="310303"/>
                  <a:pt x="261257" y="315876"/>
                </a:cubicBezTo>
                <a:cubicBezTo>
                  <a:pt x="203301" y="348074"/>
                  <a:pt x="192675" y="364591"/>
                  <a:pt x="141514" y="402962"/>
                </a:cubicBezTo>
                <a:cubicBezTo>
                  <a:pt x="131048" y="410812"/>
                  <a:pt x="119073" y="416560"/>
                  <a:pt x="108857" y="424733"/>
                </a:cubicBezTo>
                <a:cubicBezTo>
                  <a:pt x="100843" y="431144"/>
                  <a:pt x="94970" y="439935"/>
                  <a:pt x="87086" y="446505"/>
                </a:cubicBezTo>
                <a:cubicBezTo>
                  <a:pt x="73148" y="458120"/>
                  <a:pt x="57197" y="467215"/>
                  <a:pt x="43543" y="479162"/>
                </a:cubicBezTo>
                <a:cubicBezTo>
                  <a:pt x="28095" y="492679"/>
                  <a:pt x="0" y="522705"/>
                  <a:pt x="0" y="522705"/>
                </a:cubicBezTo>
                <a:cubicBezTo>
                  <a:pt x="26669" y="709380"/>
                  <a:pt x="-3560" y="530238"/>
                  <a:pt x="21771" y="631562"/>
                </a:cubicBezTo>
                <a:cubicBezTo>
                  <a:pt x="26258" y="649512"/>
                  <a:pt x="27789" y="668140"/>
                  <a:pt x="32657" y="685990"/>
                </a:cubicBezTo>
                <a:cubicBezTo>
                  <a:pt x="38696" y="708131"/>
                  <a:pt x="49928" y="728801"/>
                  <a:pt x="54429" y="751305"/>
                </a:cubicBezTo>
                <a:cubicBezTo>
                  <a:pt x="55299" y="755654"/>
                  <a:pt x="67070" y="826216"/>
                  <a:pt x="76200" y="838390"/>
                </a:cubicBezTo>
                <a:cubicBezTo>
                  <a:pt x="108041" y="880844"/>
                  <a:pt x="125515" y="889409"/>
                  <a:pt x="163286" y="914590"/>
                </a:cubicBezTo>
                <a:cubicBezTo>
                  <a:pt x="193384" y="1004890"/>
                  <a:pt x="142861" y="862859"/>
                  <a:pt x="217714" y="1012562"/>
                </a:cubicBezTo>
                <a:cubicBezTo>
                  <a:pt x="224971" y="1027076"/>
                  <a:pt x="230054" y="1042900"/>
                  <a:pt x="239486" y="1056105"/>
                </a:cubicBezTo>
                <a:cubicBezTo>
                  <a:pt x="248434" y="1068632"/>
                  <a:pt x="262692" y="1076610"/>
                  <a:pt x="272143" y="1088762"/>
                </a:cubicBezTo>
                <a:cubicBezTo>
                  <a:pt x="272155" y="1088777"/>
                  <a:pt x="326566" y="1170397"/>
                  <a:pt x="337457" y="1186733"/>
                </a:cubicBezTo>
                <a:cubicBezTo>
                  <a:pt x="344714" y="1197619"/>
                  <a:pt x="349978" y="1210139"/>
                  <a:pt x="359229" y="1219390"/>
                </a:cubicBezTo>
                <a:cubicBezTo>
                  <a:pt x="411804" y="1271968"/>
                  <a:pt x="347832" y="1205146"/>
                  <a:pt x="402771" y="1273819"/>
                </a:cubicBezTo>
                <a:cubicBezTo>
                  <a:pt x="409182" y="1281833"/>
                  <a:pt x="418132" y="1287576"/>
                  <a:pt x="424543" y="1295590"/>
                </a:cubicBezTo>
                <a:cubicBezTo>
                  <a:pt x="432716" y="1305806"/>
                  <a:pt x="438141" y="1318031"/>
                  <a:pt x="446314" y="1328247"/>
                </a:cubicBezTo>
                <a:cubicBezTo>
                  <a:pt x="464041" y="1350406"/>
                  <a:pt x="476494" y="1355624"/>
                  <a:pt x="500743" y="1371790"/>
                </a:cubicBezTo>
                <a:cubicBezTo>
                  <a:pt x="516909" y="1396039"/>
                  <a:pt x="522127" y="1408492"/>
                  <a:pt x="544286" y="1426219"/>
                </a:cubicBezTo>
                <a:cubicBezTo>
                  <a:pt x="554502" y="1434392"/>
                  <a:pt x="566297" y="1440386"/>
                  <a:pt x="576943" y="1447990"/>
                </a:cubicBezTo>
                <a:cubicBezTo>
                  <a:pt x="588443" y="1456205"/>
                  <a:pt x="636044" y="1493869"/>
                  <a:pt x="653143" y="1502419"/>
                </a:cubicBezTo>
                <a:cubicBezTo>
                  <a:pt x="663406" y="1507551"/>
                  <a:pt x="674914" y="1509676"/>
                  <a:pt x="685800" y="1513305"/>
                </a:cubicBezTo>
                <a:cubicBezTo>
                  <a:pt x="703943" y="1531448"/>
                  <a:pt x="715888" y="1559619"/>
                  <a:pt x="740229" y="1567733"/>
                </a:cubicBezTo>
                <a:cubicBezTo>
                  <a:pt x="781295" y="1581422"/>
                  <a:pt x="800769" y="1584731"/>
                  <a:pt x="838200" y="1622162"/>
                </a:cubicBezTo>
                <a:cubicBezTo>
                  <a:pt x="849086" y="1633048"/>
                  <a:pt x="859030" y="1644964"/>
                  <a:pt x="870857" y="1654819"/>
                </a:cubicBezTo>
                <a:cubicBezTo>
                  <a:pt x="880908" y="1663194"/>
                  <a:pt x="913980" y="1684440"/>
                  <a:pt x="903514" y="1676590"/>
                </a:cubicBezTo>
                <a:lnTo>
                  <a:pt x="859971" y="1643933"/>
                </a:lnTo>
                <a:cubicBezTo>
                  <a:pt x="856343" y="1633047"/>
                  <a:pt x="854990" y="1621115"/>
                  <a:pt x="849086" y="1611276"/>
                </a:cubicBezTo>
                <a:cubicBezTo>
                  <a:pt x="799243" y="1528205"/>
                  <a:pt x="858144" y="1677465"/>
                  <a:pt x="805543" y="1545962"/>
                </a:cubicBezTo>
                <a:cubicBezTo>
                  <a:pt x="797020" y="1524654"/>
                  <a:pt x="789337" y="1502911"/>
                  <a:pt x="783771" y="1480647"/>
                </a:cubicBezTo>
                <a:cubicBezTo>
                  <a:pt x="780282" y="1466692"/>
                  <a:pt x="769809" y="1420066"/>
                  <a:pt x="762000" y="1404447"/>
                </a:cubicBezTo>
                <a:cubicBezTo>
                  <a:pt x="756149" y="1392745"/>
                  <a:pt x="747833" y="1382436"/>
                  <a:pt x="740229" y="1371790"/>
                </a:cubicBezTo>
                <a:cubicBezTo>
                  <a:pt x="732007" y="1360279"/>
                  <a:pt x="694354" y="1312698"/>
                  <a:pt x="685800" y="1295590"/>
                </a:cubicBezTo>
                <a:cubicBezTo>
                  <a:pt x="680668" y="1285327"/>
                  <a:pt x="678543" y="1273819"/>
                  <a:pt x="674914" y="1262933"/>
                </a:cubicBezTo>
                <a:cubicBezTo>
                  <a:pt x="685800" y="1259304"/>
                  <a:pt x="697732" y="1257951"/>
                  <a:pt x="707571" y="1252047"/>
                </a:cubicBezTo>
                <a:cubicBezTo>
                  <a:pt x="724808" y="1241705"/>
                  <a:pt x="741224" y="1212454"/>
                  <a:pt x="751114" y="1197619"/>
                </a:cubicBezTo>
                <a:cubicBezTo>
                  <a:pt x="754743" y="1175848"/>
                  <a:pt x="754250" y="1152971"/>
                  <a:pt x="762000" y="1132305"/>
                </a:cubicBezTo>
                <a:cubicBezTo>
                  <a:pt x="765604" y="1122695"/>
                  <a:pt x="793381" y="1114137"/>
                  <a:pt x="783771" y="1110533"/>
                </a:cubicBezTo>
                <a:cubicBezTo>
                  <a:pt x="749626" y="1097728"/>
                  <a:pt x="711200" y="1103276"/>
                  <a:pt x="674914" y="1099647"/>
                </a:cubicBezTo>
                <a:cubicBezTo>
                  <a:pt x="653143" y="1077876"/>
                  <a:pt x="626679" y="1059951"/>
                  <a:pt x="609600" y="1034333"/>
                </a:cubicBezTo>
                <a:cubicBezTo>
                  <a:pt x="602343" y="1023447"/>
                  <a:pt x="596343" y="1011609"/>
                  <a:pt x="587829" y="1001676"/>
                </a:cubicBezTo>
                <a:cubicBezTo>
                  <a:pt x="574471" y="986091"/>
                  <a:pt x="558800" y="972647"/>
                  <a:pt x="544286" y="958133"/>
                </a:cubicBezTo>
                <a:lnTo>
                  <a:pt x="522514" y="936362"/>
                </a:lnTo>
                <a:cubicBezTo>
                  <a:pt x="526143" y="921848"/>
                  <a:pt x="525471" y="905506"/>
                  <a:pt x="533400" y="892819"/>
                </a:cubicBezTo>
                <a:cubicBezTo>
                  <a:pt x="544279" y="875413"/>
                  <a:pt x="576943" y="849276"/>
                  <a:pt x="576943" y="849276"/>
                </a:cubicBezTo>
                <a:cubicBezTo>
                  <a:pt x="601959" y="774225"/>
                  <a:pt x="614941" y="800190"/>
                  <a:pt x="576943" y="762190"/>
                </a:cubicBezTo>
                <a:cubicBezTo>
                  <a:pt x="549066" y="678560"/>
                  <a:pt x="529291" y="651693"/>
                  <a:pt x="576943" y="544476"/>
                </a:cubicBezTo>
                <a:cubicBezTo>
                  <a:pt x="589962" y="515183"/>
                  <a:pt x="644553" y="500167"/>
                  <a:pt x="674914" y="490047"/>
                </a:cubicBezTo>
                <a:cubicBezTo>
                  <a:pt x="671286" y="479161"/>
                  <a:pt x="669933" y="467229"/>
                  <a:pt x="664029" y="457390"/>
                </a:cubicBezTo>
                <a:cubicBezTo>
                  <a:pt x="647723" y="430214"/>
                  <a:pt x="616377" y="438033"/>
                  <a:pt x="653143" y="392076"/>
                </a:cubicBezTo>
                <a:cubicBezTo>
                  <a:pt x="660311" y="383116"/>
                  <a:pt x="675537" y="386322"/>
                  <a:pt x="685800" y="381190"/>
                </a:cubicBezTo>
                <a:cubicBezTo>
                  <a:pt x="697502" y="375339"/>
                  <a:pt x="706432" y="364573"/>
                  <a:pt x="718457" y="359419"/>
                </a:cubicBezTo>
                <a:cubicBezTo>
                  <a:pt x="732208" y="353526"/>
                  <a:pt x="747670" y="352832"/>
                  <a:pt x="762000" y="348533"/>
                </a:cubicBezTo>
                <a:cubicBezTo>
                  <a:pt x="783981" y="341939"/>
                  <a:pt x="805543" y="334019"/>
                  <a:pt x="827314" y="326762"/>
                </a:cubicBezTo>
                <a:lnTo>
                  <a:pt x="859971" y="315876"/>
                </a:lnTo>
                <a:lnTo>
                  <a:pt x="892629" y="304990"/>
                </a:lnTo>
                <a:cubicBezTo>
                  <a:pt x="884492" y="302956"/>
                  <a:pt x="827587" y="289914"/>
                  <a:pt x="816429" y="283219"/>
                </a:cubicBezTo>
                <a:cubicBezTo>
                  <a:pt x="807628" y="277938"/>
                  <a:pt x="801914" y="268704"/>
                  <a:pt x="794657" y="261447"/>
                </a:cubicBezTo>
                <a:cubicBezTo>
                  <a:pt x="791028" y="250561"/>
                  <a:pt x="791885" y="236904"/>
                  <a:pt x="783771" y="228790"/>
                </a:cubicBezTo>
                <a:cubicBezTo>
                  <a:pt x="775657" y="220676"/>
                  <a:pt x="762315" y="220394"/>
                  <a:pt x="751114" y="217905"/>
                </a:cubicBezTo>
                <a:cubicBezTo>
                  <a:pt x="729568" y="213117"/>
                  <a:pt x="707571" y="210648"/>
                  <a:pt x="685800" y="207019"/>
                </a:cubicBezTo>
                <a:cubicBezTo>
                  <a:pt x="696686" y="199762"/>
                  <a:pt x="708241" y="193420"/>
                  <a:pt x="718457" y="185247"/>
                </a:cubicBezTo>
                <a:cubicBezTo>
                  <a:pt x="752205" y="158249"/>
                  <a:pt x="728216" y="164040"/>
                  <a:pt x="772886" y="141705"/>
                </a:cubicBezTo>
                <a:cubicBezTo>
                  <a:pt x="783149" y="136573"/>
                  <a:pt x="795512" y="136392"/>
                  <a:pt x="805543" y="130819"/>
                </a:cubicBezTo>
                <a:cubicBezTo>
                  <a:pt x="828416" y="118112"/>
                  <a:pt x="852354" y="105778"/>
                  <a:pt x="870857" y="87276"/>
                </a:cubicBezTo>
                <a:cubicBezTo>
                  <a:pt x="878114" y="80019"/>
                  <a:pt x="884418" y="71663"/>
                  <a:pt x="892629" y="65505"/>
                </a:cubicBezTo>
                <a:cubicBezTo>
                  <a:pt x="913562" y="49806"/>
                  <a:pt x="936172" y="36476"/>
                  <a:pt x="957943" y="21962"/>
                </a:cubicBezTo>
                <a:cubicBezTo>
                  <a:pt x="968829" y="14705"/>
                  <a:pt x="1003505" y="-1961"/>
                  <a:pt x="990600" y="190"/>
                </a:cubicBezTo>
                <a:cubicBezTo>
                  <a:pt x="968829" y="3819"/>
                  <a:pt x="946699" y="5723"/>
                  <a:pt x="925286" y="11076"/>
                </a:cubicBezTo>
                <a:cubicBezTo>
                  <a:pt x="903022" y="16642"/>
                  <a:pt x="882475" y="28346"/>
                  <a:pt x="859971" y="32847"/>
                </a:cubicBezTo>
                <a:cubicBezTo>
                  <a:pt x="841828" y="36476"/>
                  <a:pt x="823604" y="39719"/>
                  <a:pt x="805543" y="43733"/>
                </a:cubicBezTo>
                <a:cubicBezTo>
                  <a:pt x="790938" y="46979"/>
                  <a:pt x="776330" y="50320"/>
                  <a:pt x="762000" y="54619"/>
                </a:cubicBezTo>
                <a:cubicBezTo>
                  <a:pt x="740019" y="61213"/>
                  <a:pt x="696686" y="76390"/>
                  <a:pt x="696686" y="76390"/>
                </a:cubicBezTo>
                <a:cubicBezTo>
                  <a:pt x="685800" y="83647"/>
                  <a:pt x="676054" y="93008"/>
                  <a:pt x="664029" y="98162"/>
                </a:cubicBezTo>
                <a:cubicBezTo>
                  <a:pt x="650278" y="104055"/>
                  <a:pt x="633868" y="102356"/>
                  <a:pt x="620486" y="109047"/>
                </a:cubicBezTo>
                <a:cubicBezTo>
                  <a:pt x="611306" y="113637"/>
                  <a:pt x="607515" y="125538"/>
                  <a:pt x="598714" y="130819"/>
                </a:cubicBezTo>
                <a:cubicBezTo>
                  <a:pt x="588875" y="136723"/>
                  <a:pt x="576943" y="138076"/>
                  <a:pt x="566057" y="141705"/>
                </a:cubicBezTo>
                <a:cubicBezTo>
                  <a:pt x="528735" y="197689"/>
                  <a:pt x="563466" y="154664"/>
                  <a:pt x="511629" y="196133"/>
                </a:cubicBezTo>
                <a:cubicBezTo>
                  <a:pt x="468935" y="230288"/>
                  <a:pt x="513913" y="209887"/>
                  <a:pt x="457200" y="228790"/>
                </a:cubicBezTo>
                <a:cubicBezTo>
                  <a:pt x="430297" y="255694"/>
                  <a:pt x="393700" y="256004"/>
                  <a:pt x="381000" y="261447"/>
                </a:cubicBezTo>
                <a:close/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6" name="TextBox 45"/>
          <p:cNvSpPr txBox="1"/>
          <p:nvPr/>
        </p:nvSpPr>
        <p:spPr>
          <a:xfrm>
            <a:off x="2438400" y="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100" dirty="0"/>
              <a:t>Sand Dragon Graveyard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20100" y="3438436"/>
            <a:ext cx="800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100" dirty="0"/>
              <a:t>Blue Dragon Graveyard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6817" y="2304365"/>
            <a:ext cx="11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Dune hags</a:t>
            </a:r>
          </a:p>
        </p:txBody>
      </p:sp>
      <p:grpSp>
        <p:nvGrpSpPr>
          <p:cNvPr id="22" name="Group 21"/>
          <p:cNvGrpSpPr/>
          <p:nvPr/>
        </p:nvGrpSpPr>
        <p:grpSpPr>
          <a:xfrm rot="21006162">
            <a:off x="7620000" y="3883102"/>
            <a:ext cx="180522" cy="187839"/>
            <a:chOff x="4202792" y="3581400"/>
            <a:chExt cx="1297216" cy="1143000"/>
          </a:xfrm>
        </p:grpSpPr>
        <p:sp>
          <p:nvSpPr>
            <p:cNvPr id="16" name="Bevel 15"/>
            <p:cNvSpPr/>
            <p:nvPr/>
          </p:nvSpPr>
          <p:spPr bwMode="auto">
            <a:xfrm>
              <a:off x="4202792" y="3581400"/>
              <a:ext cx="1297216" cy="1143000"/>
            </a:xfrm>
            <a:prstGeom prst="bevel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635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Bevel 39"/>
            <p:cNvSpPr/>
            <p:nvPr/>
          </p:nvSpPr>
          <p:spPr bwMode="auto">
            <a:xfrm>
              <a:off x="4352644" y="3731895"/>
              <a:ext cx="996596" cy="846147"/>
            </a:xfrm>
            <a:prstGeom prst="bevel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635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Bevel 46"/>
            <p:cNvSpPr/>
            <p:nvPr/>
          </p:nvSpPr>
          <p:spPr bwMode="auto">
            <a:xfrm>
              <a:off x="4459421" y="3841023"/>
              <a:ext cx="777424" cy="622391"/>
            </a:xfrm>
            <a:prstGeom prst="bevel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635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Bevel 47"/>
            <p:cNvSpPr/>
            <p:nvPr/>
          </p:nvSpPr>
          <p:spPr bwMode="auto">
            <a:xfrm>
              <a:off x="4545147" y="3928653"/>
              <a:ext cx="604068" cy="449037"/>
            </a:xfrm>
            <a:prstGeom prst="bevel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635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Isosceles Triangle 53"/>
            <p:cNvSpPr/>
            <p:nvPr/>
          </p:nvSpPr>
          <p:spPr bwMode="auto">
            <a:xfrm rot="10800000">
              <a:off x="4615814" y="3994947"/>
              <a:ext cx="472440" cy="196052"/>
            </a:xfrm>
            <a:prstGeom prst="triangle">
              <a:avLst>
                <a:gd name="adj" fmla="val 34677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635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 bwMode="auto">
            <a:xfrm>
              <a:off x="4612005" y="4114800"/>
              <a:ext cx="472440" cy="200025"/>
            </a:xfrm>
            <a:prstGeom prst="triangle">
              <a:avLst>
                <a:gd name="adj" fmla="val 33065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635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3076216">
            <a:off x="7010400" y="4155254"/>
            <a:ext cx="180522" cy="187839"/>
            <a:chOff x="4202792" y="3581400"/>
            <a:chExt cx="1297216" cy="1143000"/>
          </a:xfrm>
        </p:grpSpPr>
        <p:sp>
          <p:nvSpPr>
            <p:cNvPr id="56" name="Bevel 55"/>
            <p:cNvSpPr/>
            <p:nvPr/>
          </p:nvSpPr>
          <p:spPr bwMode="auto">
            <a:xfrm>
              <a:off x="4202792" y="3581400"/>
              <a:ext cx="1297216" cy="1143000"/>
            </a:xfrm>
            <a:prstGeom prst="bevel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635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Bevel 56"/>
            <p:cNvSpPr/>
            <p:nvPr/>
          </p:nvSpPr>
          <p:spPr bwMode="auto">
            <a:xfrm>
              <a:off x="4352644" y="3731895"/>
              <a:ext cx="996596" cy="846147"/>
            </a:xfrm>
            <a:prstGeom prst="bevel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635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Bevel 57"/>
            <p:cNvSpPr/>
            <p:nvPr/>
          </p:nvSpPr>
          <p:spPr bwMode="auto">
            <a:xfrm>
              <a:off x="4459421" y="3841023"/>
              <a:ext cx="777424" cy="622391"/>
            </a:xfrm>
            <a:prstGeom prst="bevel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635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Bevel 58"/>
            <p:cNvSpPr/>
            <p:nvPr/>
          </p:nvSpPr>
          <p:spPr bwMode="auto">
            <a:xfrm>
              <a:off x="4545147" y="3928653"/>
              <a:ext cx="604068" cy="449037"/>
            </a:xfrm>
            <a:prstGeom prst="bevel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635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Isosceles Triangle 59"/>
            <p:cNvSpPr/>
            <p:nvPr/>
          </p:nvSpPr>
          <p:spPr bwMode="auto">
            <a:xfrm rot="10800000">
              <a:off x="4615814" y="3994947"/>
              <a:ext cx="472440" cy="196052"/>
            </a:xfrm>
            <a:prstGeom prst="triangle">
              <a:avLst>
                <a:gd name="adj" fmla="val 34677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635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 bwMode="auto">
            <a:xfrm>
              <a:off x="4612005" y="4114800"/>
              <a:ext cx="472440" cy="200025"/>
            </a:xfrm>
            <a:prstGeom prst="triangle">
              <a:avLst>
                <a:gd name="adj" fmla="val 33065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635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 rot="20378983">
            <a:off x="7353300" y="4026640"/>
            <a:ext cx="90349" cy="100181"/>
            <a:chOff x="4202792" y="3581400"/>
            <a:chExt cx="1297216" cy="1143000"/>
          </a:xfrm>
        </p:grpSpPr>
        <p:sp>
          <p:nvSpPr>
            <p:cNvPr id="63" name="Bevel 62"/>
            <p:cNvSpPr/>
            <p:nvPr/>
          </p:nvSpPr>
          <p:spPr bwMode="auto">
            <a:xfrm>
              <a:off x="4202792" y="3581400"/>
              <a:ext cx="1297216" cy="1143000"/>
            </a:xfrm>
            <a:prstGeom prst="bevel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3175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Bevel 63"/>
            <p:cNvSpPr/>
            <p:nvPr/>
          </p:nvSpPr>
          <p:spPr bwMode="auto">
            <a:xfrm>
              <a:off x="4352644" y="3731895"/>
              <a:ext cx="996596" cy="846147"/>
            </a:xfrm>
            <a:prstGeom prst="bevel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3175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Bevel 64"/>
            <p:cNvSpPr/>
            <p:nvPr/>
          </p:nvSpPr>
          <p:spPr bwMode="auto">
            <a:xfrm>
              <a:off x="4459421" y="3841023"/>
              <a:ext cx="777424" cy="622391"/>
            </a:xfrm>
            <a:prstGeom prst="bevel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3175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Bevel 65"/>
            <p:cNvSpPr/>
            <p:nvPr/>
          </p:nvSpPr>
          <p:spPr bwMode="auto">
            <a:xfrm>
              <a:off x="4545147" y="3928653"/>
              <a:ext cx="604068" cy="449037"/>
            </a:xfrm>
            <a:prstGeom prst="bevel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3175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Isosceles Triangle 66"/>
            <p:cNvSpPr/>
            <p:nvPr/>
          </p:nvSpPr>
          <p:spPr bwMode="auto">
            <a:xfrm rot="10800000">
              <a:off x="4615814" y="3994947"/>
              <a:ext cx="472440" cy="196052"/>
            </a:xfrm>
            <a:prstGeom prst="triangle">
              <a:avLst>
                <a:gd name="adj" fmla="val 34677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3175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 bwMode="auto">
            <a:xfrm>
              <a:off x="4612005" y="4114800"/>
              <a:ext cx="472440" cy="200025"/>
            </a:xfrm>
            <a:prstGeom prst="triangle">
              <a:avLst>
                <a:gd name="adj" fmla="val 33065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3500000" scaled="1"/>
              <a:tileRect/>
            </a:gradFill>
            <a:ln w="3175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16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 bwMode="auto">
          <a:xfrm>
            <a:off x="4114800" y="43512"/>
            <a:ext cx="5040086" cy="3118788"/>
          </a:xfrm>
          <a:custGeom>
            <a:avLst/>
            <a:gdLst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5328366 w 10471866"/>
              <a:gd name="connsiteY218" fmla="*/ 7917251 h 8557331"/>
              <a:gd name="connsiteX219" fmla="*/ 5282646 w 10471866"/>
              <a:gd name="connsiteY219" fmla="*/ 7871531 h 8557331"/>
              <a:gd name="connsiteX220" fmla="*/ 5282646 w 10471866"/>
              <a:gd name="connsiteY220" fmla="*/ 7871531 h 8557331"/>
              <a:gd name="connsiteX221" fmla="*/ 5305506 w 10471866"/>
              <a:gd name="connsiteY221" fmla="*/ 7894391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5328366 w 10471866"/>
              <a:gd name="connsiteY218" fmla="*/ 7917251 h 8557331"/>
              <a:gd name="connsiteX219" fmla="*/ 5282646 w 10471866"/>
              <a:gd name="connsiteY219" fmla="*/ 7871531 h 8557331"/>
              <a:gd name="connsiteX220" fmla="*/ 5282646 w 10471866"/>
              <a:gd name="connsiteY220" fmla="*/ 7871531 h 8557331"/>
              <a:gd name="connsiteX221" fmla="*/ 1422395 w 10471866"/>
              <a:gd name="connsiteY221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5328366 w 10471866"/>
              <a:gd name="connsiteY218" fmla="*/ 7917251 h 8557331"/>
              <a:gd name="connsiteX219" fmla="*/ 5282646 w 10471866"/>
              <a:gd name="connsiteY219" fmla="*/ 7871531 h 8557331"/>
              <a:gd name="connsiteX220" fmla="*/ 2181747 w 10471866"/>
              <a:gd name="connsiteY220" fmla="*/ 7794121 h 8557331"/>
              <a:gd name="connsiteX221" fmla="*/ 1422395 w 10471866"/>
              <a:gd name="connsiteY221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5328366 w 10471866"/>
              <a:gd name="connsiteY218" fmla="*/ 7917251 h 8557331"/>
              <a:gd name="connsiteX219" fmla="*/ 3187444 w 10471866"/>
              <a:gd name="connsiteY219" fmla="*/ 7536084 h 8557331"/>
              <a:gd name="connsiteX220" fmla="*/ 2181747 w 10471866"/>
              <a:gd name="connsiteY220" fmla="*/ 7794121 h 8557331"/>
              <a:gd name="connsiteX221" fmla="*/ 1422395 w 10471866"/>
              <a:gd name="connsiteY221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3680139 w 10471866"/>
              <a:gd name="connsiteY218" fmla="*/ 8123682 h 8557331"/>
              <a:gd name="connsiteX219" fmla="*/ 3187444 w 10471866"/>
              <a:gd name="connsiteY219" fmla="*/ 7536084 h 8557331"/>
              <a:gd name="connsiteX220" fmla="*/ 2181747 w 10471866"/>
              <a:gd name="connsiteY220" fmla="*/ 7794121 h 8557331"/>
              <a:gd name="connsiteX221" fmla="*/ 1422395 w 10471866"/>
              <a:gd name="connsiteY221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3680139 w 10471866"/>
              <a:gd name="connsiteY218" fmla="*/ 8123682 h 8557331"/>
              <a:gd name="connsiteX219" fmla="*/ 2181747 w 10471866"/>
              <a:gd name="connsiteY219" fmla="*/ 7794121 h 8557331"/>
              <a:gd name="connsiteX220" fmla="*/ 1422395 w 10471866"/>
              <a:gd name="connsiteY220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4424260 w 10471866"/>
              <a:gd name="connsiteY217" fmla="*/ 7727796 h 8557331"/>
              <a:gd name="connsiteX218" fmla="*/ 3680139 w 10471866"/>
              <a:gd name="connsiteY218" fmla="*/ 8123682 h 8557331"/>
              <a:gd name="connsiteX219" fmla="*/ 2181747 w 10471866"/>
              <a:gd name="connsiteY219" fmla="*/ 7794121 h 8557331"/>
              <a:gd name="connsiteX220" fmla="*/ 1422395 w 10471866"/>
              <a:gd name="connsiteY220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4424260 w 10471866"/>
              <a:gd name="connsiteY217" fmla="*/ 7727796 h 8557331"/>
              <a:gd name="connsiteX218" fmla="*/ 3093482 w 10471866"/>
              <a:gd name="connsiteY218" fmla="*/ 8175289 h 8557331"/>
              <a:gd name="connsiteX219" fmla="*/ 2181747 w 10471866"/>
              <a:gd name="connsiteY219" fmla="*/ 7794121 h 8557331"/>
              <a:gd name="connsiteX220" fmla="*/ 1422395 w 10471866"/>
              <a:gd name="connsiteY220" fmla="*/ 7687962 h 8557331"/>
              <a:gd name="connsiteX0" fmla="*/ 322026 w 10471866"/>
              <a:gd name="connsiteY0" fmla="*/ 7734371 h 8557331"/>
              <a:gd name="connsiteX1" fmla="*/ 482046 w 10471866"/>
              <a:gd name="connsiteY1" fmla="*/ 7597211 h 8557331"/>
              <a:gd name="connsiteX2" fmla="*/ 527766 w 10471866"/>
              <a:gd name="connsiteY2" fmla="*/ 7528631 h 8557331"/>
              <a:gd name="connsiteX3" fmla="*/ 504906 w 10471866"/>
              <a:gd name="connsiteY3" fmla="*/ 7414331 h 8557331"/>
              <a:gd name="connsiteX4" fmla="*/ 390606 w 10471866"/>
              <a:gd name="connsiteY4" fmla="*/ 7277171 h 8557331"/>
              <a:gd name="connsiteX5" fmla="*/ 253446 w 10471866"/>
              <a:gd name="connsiteY5" fmla="*/ 7185731 h 8557331"/>
              <a:gd name="connsiteX6" fmla="*/ 162006 w 10471866"/>
              <a:gd name="connsiteY6" fmla="*/ 7025711 h 8557331"/>
              <a:gd name="connsiteX7" fmla="*/ 184866 w 10471866"/>
              <a:gd name="connsiteY7" fmla="*/ 6934271 h 8557331"/>
              <a:gd name="connsiteX8" fmla="*/ 344886 w 10471866"/>
              <a:gd name="connsiteY8" fmla="*/ 6774251 h 8557331"/>
              <a:gd name="connsiteX9" fmla="*/ 367746 w 10471866"/>
              <a:gd name="connsiteY9" fmla="*/ 6705671 h 8557331"/>
              <a:gd name="connsiteX10" fmla="*/ 504906 w 10471866"/>
              <a:gd name="connsiteY10" fmla="*/ 6614231 h 8557331"/>
              <a:gd name="connsiteX11" fmla="*/ 550626 w 10471866"/>
              <a:gd name="connsiteY11" fmla="*/ 6545651 h 8557331"/>
              <a:gd name="connsiteX12" fmla="*/ 619206 w 10471866"/>
              <a:gd name="connsiteY12" fmla="*/ 6317051 h 8557331"/>
              <a:gd name="connsiteX13" fmla="*/ 573486 w 10471866"/>
              <a:gd name="connsiteY13" fmla="*/ 6134171 h 8557331"/>
              <a:gd name="connsiteX14" fmla="*/ 550626 w 10471866"/>
              <a:gd name="connsiteY14" fmla="*/ 6065591 h 8557331"/>
              <a:gd name="connsiteX15" fmla="*/ 482046 w 10471866"/>
              <a:gd name="connsiteY15" fmla="*/ 6042731 h 8557331"/>
              <a:gd name="connsiteX16" fmla="*/ 459186 w 10471866"/>
              <a:gd name="connsiteY16" fmla="*/ 5814131 h 8557331"/>
              <a:gd name="connsiteX17" fmla="*/ 504906 w 10471866"/>
              <a:gd name="connsiteY17" fmla="*/ 5676971 h 8557331"/>
              <a:gd name="connsiteX18" fmla="*/ 482046 w 10471866"/>
              <a:gd name="connsiteY18" fmla="*/ 5448371 h 8557331"/>
              <a:gd name="connsiteX19" fmla="*/ 390606 w 10471866"/>
              <a:gd name="connsiteY19" fmla="*/ 5311211 h 8557331"/>
              <a:gd name="connsiteX20" fmla="*/ 344886 w 10471866"/>
              <a:gd name="connsiteY20" fmla="*/ 5242631 h 8557331"/>
              <a:gd name="connsiteX21" fmla="*/ 367746 w 10471866"/>
              <a:gd name="connsiteY21" fmla="*/ 4968311 h 8557331"/>
              <a:gd name="connsiteX22" fmla="*/ 390606 w 10471866"/>
              <a:gd name="connsiteY22" fmla="*/ 4899731 h 8557331"/>
              <a:gd name="connsiteX23" fmla="*/ 459186 w 10471866"/>
              <a:gd name="connsiteY23" fmla="*/ 4831151 h 8557331"/>
              <a:gd name="connsiteX24" fmla="*/ 436326 w 10471866"/>
              <a:gd name="connsiteY24" fmla="*/ 4465391 h 8557331"/>
              <a:gd name="connsiteX25" fmla="*/ 436326 w 10471866"/>
              <a:gd name="connsiteY25" fmla="*/ 3985331 h 8557331"/>
              <a:gd name="connsiteX26" fmla="*/ 390606 w 10471866"/>
              <a:gd name="connsiteY26" fmla="*/ 3893891 h 8557331"/>
              <a:gd name="connsiteX27" fmla="*/ 322026 w 10471866"/>
              <a:gd name="connsiteY27" fmla="*/ 3848171 h 8557331"/>
              <a:gd name="connsiteX28" fmla="*/ 230586 w 10471866"/>
              <a:gd name="connsiteY28" fmla="*/ 3779591 h 8557331"/>
              <a:gd name="connsiteX29" fmla="*/ 70566 w 10471866"/>
              <a:gd name="connsiteY29" fmla="*/ 3619571 h 8557331"/>
              <a:gd name="connsiteX30" fmla="*/ 47706 w 10471866"/>
              <a:gd name="connsiteY30" fmla="*/ 3550991 h 8557331"/>
              <a:gd name="connsiteX31" fmla="*/ 1986 w 10471866"/>
              <a:gd name="connsiteY31" fmla="*/ 3482411 h 8557331"/>
              <a:gd name="connsiteX32" fmla="*/ 70566 w 10471866"/>
              <a:gd name="connsiteY32" fmla="*/ 3253811 h 8557331"/>
              <a:gd name="connsiteX33" fmla="*/ 93426 w 10471866"/>
              <a:gd name="connsiteY33" fmla="*/ 3185231 h 8557331"/>
              <a:gd name="connsiteX34" fmla="*/ 139146 w 10471866"/>
              <a:gd name="connsiteY34" fmla="*/ 2979491 h 8557331"/>
              <a:gd name="connsiteX35" fmla="*/ 162006 w 10471866"/>
              <a:gd name="connsiteY35" fmla="*/ 2888051 h 8557331"/>
              <a:gd name="connsiteX36" fmla="*/ 207726 w 10471866"/>
              <a:gd name="connsiteY36" fmla="*/ 2796611 h 8557331"/>
              <a:gd name="connsiteX37" fmla="*/ 253446 w 10471866"/>
              <a:gd name="connsiteY37" fmla="*/ 2636591 h 8557331"/>
              <a:gd name="connsiteX38" fmla="*/ 299166 w 10471866"/>
              <a:gd name="connsiteY38" fmla="*/ 2545151 h 8557331"/>
              <a:gd name="connsiteX39" fmla="*/ 367746 w 10471866"/>
              <a:gd name="connsiteY39" fmla="*/ 2522291 h 8557331"/>
              <a:gd name="connsiteX40" fmla="*/ 413466 w 10471866"/>
              <a:gd name="connsiteY40" fmla="*/ 2430851 h 8557331"/>
              <a:gd name="connsiteX41" fmla="*/ 436326 w 10471866"/>
              <a:gd name="connsiteY41" fmla="*/ 2362271 h 8557331"/>
              <a:gd name="connsiteX42" fmla="*/ 482046 w 10471866"/>
              <a:gd name="connsiteY42" fmla="*/ 2293691 h 8557331"/>
              <a:gd name="connsiteX43" fmla="*/ 436326 w 10471866"/>
              <a:gd name="connsiteY43" fmla="*/ 1996511 h 8557331"/>
              <a:gd name="connsiteX44" fmla="*/ 276306 w 10471866"/>
              <a:gd name="connsiteY44" fmla="*/ 1790771 h 8557331"/>
              <a:gd name="connsiteX45" fmla="*/ 184866 w 10471866"/>
              <a:gd name="connsiteY45" fmla="*/ 1722191 h 8557331"/>
              <a:gd name="connsiteX46" fmla="*/ 162006 w 10471866"/>
              <a:gd name="connsiteY46" fmla="*/ 1653611 h 8557331"/>
              <a:gd name="connsiteX47" fmla="*/ 184866 w 10471866"/>
              <a:gd name="connsiteY47" fmla="*/ 1264991 h 8557331"/>
              <a:gd name="connsiteX48" fmla="*/ 207726 w 10471866"/>
              <a:gd name="connsiteY48" fmla="*/ 1196411 h 8557331"/>
              <a:gd name="connsiteX49" fmla="*/ 299166 w 10471866"/>
              <a:gd name="connsiteY49" fmla="*/ 1059251 h 8557331"/>
              <a:gd name="connsiteX50" fmla="*/ 459186 w 10471866"/>
              <a:gd name="connsiteY50" fmla="*/ 944951 h 8557331"/>
              <a:gd name="connsiteX51" fmla="*/ 459186 w 10471866"/>
              <a:gd name="connsiteY51" fmla="*/ 487751 h 8557331"/>
              <a:gd name="connsiteX52" fmla="*/ 390606 w 10471866"/>
              <a:gd name="connsiteY52" fmla="*/ 282011 h 8557331"/>
              <a:gd name="connsiteX53" fmla="*/ 367746 w 10471866"/>
              <a:gd name="connsiteY53" fmla="*/ 213431 h 8557331"/>
              <a:gd name="connsiteX54" fmla="*/ 390606 w 10471866"/>
              <a:gd name="connsiteY54" fmla="*/ 7691 h 8557331"/>
              <a:gd name="connsiteX55" fmla="*/ 459186 w 10471866"/>
              <a:gd name="connsiteY55" fmla="*/ 30551 h 8557331"/>
              <a:gd name="connsiteX56" fmla="*/ 527766 w 10471866"/>
              <a:gd name="connsiteY56" fmla="*/ 121991 h 8557331"/>
              <a:gd name="connsiteX57" fmla="*/ 596346 w 10471866"/>
              <a:gd name="connsiteY57" fmla="*/ 167711 h 8557331"/>
              <a:gd name="connsiteX58" fmla="*/ 733506 w 10471866"/>
              <a:gd name="connsiteY58" fmla="*/ 282011 h 8557331"/>
              <a:gd name="connsiteX59" fmla="*/ 870666 w 10471866"/>
              <a:gd name="connsiteY59" fmla="*/ 327731 h 8557331"/>
              <a:gd name="connsiteX60" fmla="*/ 1007826 w 10471866"/>
              <a:gd name="connsiteY60" fmla="*/ 304871 h 8557331"/>
              <a:gd name="connsiteX61" fmla="*/ 1099266 w 10471866"/>
              <a:gd name="connsiteY61" fmla="*/ 259151 h 8557331"/>
              <a:gd name="connsiteX62" fmla="*/ 1236426 w 10471866"/>
              <a:gd name="connsiteY62" fmla="*/ 236291 h 8557331"/>
              <a:gd name="connsiteX63" fmla="*/ 1305006 w 10471866"/>
              <a:gd name="connsiteY63" fmla="*/ 213431 h 8557331"/>
              <a:gd name="connsiteX64" fmla="*/ 1533606 w 10471866"/>
              <a:gd name="connsiteY64" fmla="*/ 236291 h 8557331"/>
              <a:gd name="connsiteX65" fmla="*/ 1602186 w 10471866"/>
              <a:gd name="connsiteY65" fmla="*/ 282011 h 8557331"/>
              <a:gd name="connsiteX66" fmla="*/ 1670766 w 10471866"/>
              <a:gd name="connsiteY66" fmla="*/ 304871 h 8557331"/>
              <a:gd name="connsiteX67" fmla="*/ 1945086 w 10471866"/>
              <a:gd name="connsiteY67" fmla="*/ 350591 h 8557331"/>
              <a:gd name="connsiteX68" fmla="*/ 2082246 w 10471866"/>
              <a:gd name="connsiteY68" fmla="*/ 442031 h 8557331"/>
              <a:gd name="connsiteX69" fmla="*/ 2150826 w 10471866"/>
              <a:gd name="connsiteY69" fmla="*/ 464891 h 8557331"/>
              <a:gd name="connsiteX70" fmla="*/ 2219406 w 10471866"/>
              <a:gd name="connsiteY70" fmla="*/ 830651 h 8557331"/>
              <a:gd name="connsiteX71" fmla="*/ 2287986 w 10471866"/>
              <a:gd name="connsiteY71" fmla="*/ 853511 h 8557331"/>
              <a:gd name="connsiteX72" fmla="*/ 2516586 w 10471866"/>
              <a:gd name="connsiteY72" fmla="*/ 922091 h 8557331"/>
              <a:gd name="connsiteX73" fmla="*/ 2722326 w 10471866"/>
              <a:gd name="connsiteY73" fmla="*/ 1059251 h 8557331"/>
              <a:gd name="connsiteX74" fmla="*/ 2790906 w 10471866"/>
              <a:gd name="connsiteY74" fmla="*/ 1104971 h 8557331"/>
              <a:gd name="connsiteX75" fmla="*/ 2950926 w 10471866"/>
              <a:gd name="connsiteY75" fmla="*/ 1287851 h 8557331"/>
              <a:gd name="connsiteX76" fmla="*/ 3179526 w 10471866"/>
              <a:gd name="connsiteY76" fmla="*/ 1264991 h 8557331"/>
              <a:gd name="connsiteX77" fmla="*/ 3248106 w 10471866"/>
              <a:gd name="connsiteY77" fmla="*/ 1219271 h 8557331"/>
              <a:gd name="connsiteX78" fmla="*/ 3453846 w 10471866"/>
              <a:gd name="connsiteY78" fmla="*/ 990671 h 8557331"/>
              <a:gd name="connsiteX79" fmla="*/ 3636726 w 10471866"/>
              <a:gd name="connsiteY79" fmla="*/ 853511 h 8557331"/>
              <a:gd name="connsiteX80" fmla="*/ 3819606 w 10471866"/>
              <a:gd name="connsiteY80" fmla="*/ 693491 h 8557331"/>
              <a:gd name="connsiteX81" fmla="*/ 3888186 w 10471866"/>
              <a:gd name="connsiteY81" fmla="*/ 647771 h 8557331"/>
              <a:gd name="connsiteX82" fmla="*/ 3956766 w 10471866"/>
              <a:gd name="connsiteY82" fmla="*/ 602051 h 8557331"/>
              <a:gd name="connsiteX83" fmla="*/ 4025346 w 10471866"/>
              <a:gd name="connsiteY83" fmla="*/ 579191 h 8557331"/>
              <a:gd name="connsiteX84" fmla="*/ 4093926 w 10471866"/>
              <a:gd name="connsiteY84" fmla="*/ 533471 h 8557331"/>
              <a:gd name="connsiteX85" fmla="*/ 4231086 w 10471866"/>
              <a:gd name="connsiteY85" fmla="*/ 510611 h 8557331"/>
              <a:gd name="connsiteX86" fmla="*/ 4368246 w 10471866"/>
              <a:gd name="connsiteY86" fmla="*/ 464891 h 8557331"/>
              <a:gd name="connsiteX87" fmla="*/ 4802586 w 10471866"/>
              <a:gd name="connsiteY87" fmla="*/ 442031 h 8557331"/>
              <a:gd name="connsiteX88" fmla="*/ 5122626 w 10471866"/>
              <a:gd name="connsiteY88" fmla="*/ 373451 h 8557331"/>
              <a:gd name="connsiteX89" fmla="*/ 5191206 w 10471866"/>
              <a:gd name="connsiteY89" fmla="*/ 419171 h 8557331"/>
              <a:gd name="connsiteX90" fmla="*/ 5442666 w 10471866"/>
              <a:gd name="connsiteY90" fmla="*/ 464891 h 8557331"/>
              <a:gd name="connsiteX91" fmla="*/ 5556966 w 10471866"/>
              <a:gd name="connsiteY91" fmla="*/ 442031 h 8557331"/>
              <a:gd name="connsiteX92" fmla="*/ 5694126 w 10471866"/>
              <a:gd name="connsiteY92" fmla="*/ 396311 h 8557331"/>
              <a:gd name="connsiteX93" fmla="*/ 5762706 w 10471866"/>
              <a:gd name="connsiteY93" fmla="*/ 464891 h 8557331"/>
              <a:gd name="connsiteX94" fmla="*/ 5785566 w 10471866"/>
              <a:gd name="connsiteY94" fmla="*/ 533471 h 8557331"/>
              <a:gd name="connsiteX95" fmla="*/ 5945586 w 10471866"/>
              <a:gd name="connsiteY95" fmla="*/ 510611 h 8557331"/>
              <a:gd name="connsiteX96" fmla="*/ 6105606 w 10471866"/>
              <a:gd name="connsiteY96" fmla="*/ 533471 h 8557331"/>
              <a:gd name="connsiteX97" fmla="*/ 6265626 w 10471866"/>
              <a:gd name="connsiteY97" fmla="*/ 739211 h 8557331"/>
              <a:gd name="connsiteX98" fmla="*/ 6357066 w 10471866"/>
              <a:gd name="connsiteY98" fmla="*/ 784931 h 8557331"/>
              <a:gd name="connsiteX99" fmla="*/ 6539946 w 10471866"/>
              <a:gd name="connsiteY99" fmla="*/ 830651 h 8557331"/>
              <a:gd name="connsiteX100" fmla="*/ 6608526 w 10471866"/>
              <a:gd name="connsiteY100" fmla="*/ 853511 h 8557331"/>
              <a:gd name="connsiteX101" fmla="*/ 6745686 w 10471866"/>
              <a:gd name="connsiteY101" fmla="*/ 876371 h 8557331"/>
              <a:gd name="connsiteX102" fmla="*/ 6814266 w 10471866"/>
              <a:gd name="connsiteY102" fmla="*/ 899231 h 8557331"/>
              <a:gd name="connsiteX103" fmla="*/ 7065726 w 10471866"/>
              <a:gd name="connsiteY103" fmla="*/ 922091 h 8557331"/>
              <a:gd name="connsiteX104" fmla="*/ 7225746 w 10471866"/>
              <a:gd name="connsiteY104" fmla="*/ 1150691 h 8557331"/>
              <a:gd name="connsiteX105" fmla="*/ 7294326 w 10471866"/>
              <a:gd name="connsiteY105" fmla="*/ 1196411 h 8557331"/>
              <a:gd name="connsiteX106" fmla="*/ 7362906 w 10471866"/>
              <a:gd name="connsiteY106" fmla="*/ 1264991 h 8557331"/>
              <a:gd name="connsiteX107" fmla="*/ 7385766 w 10471866"/>
              <a:gd name="connsiteY107" fmla="*/ 1333571 h 8557331"/>
              <a:gd name="connsiteX108" fmla="*/ 7637226 w 10471866"/>
              <a:gd name="connsiteY108" fmla="*/ 1402151 h 8557331"/>
              <a:gd name="connsiteX109" fmla="*/ 7842966 w 10471866"/>
              <a:gd name="connsiteY109" fmla="*/ 1425011 h 8557331"/>
              <a:gd name="connsiteX110" fmla="*/ 7934406 w 10471866"/>
              <a:gd name="connsiteY110" fmla="*/ 1562171 h 8557331"/>
              <a:gd name="connsiteX111" fmla="*/ 7957266 w 10471866"/>
              <a:gd name="connsiteY111" fmla="*/ 1630751 h 8557331"/>
              <a:gd name="connsiteX112" fmla="*/ 8094426 w 10471866"/>
              <a:gd name="connsiteY112" fmla="*/ 1722191 h 8557331"/>
              <a:gd name="connsiteX113" fmla="*/ 8300166 w 10471866"/>
              <a:gd name="connsiteY113" fmla="*/ 1790771 h 8557331"/>
              <a:gd name="connsiteX114" fmla="*/ 8368746 w 10471866"/>
              <a:gd name="connsiteY114" fmla="*/ 1813631 h 8557331"/>
              <a:gd name="connsiteX115" fmla="*/ 8437326 w 10471866"/>
              <a:gd name="connsiteY115" fmla="*/ 1836491 h 8557331"/>
              <a:gd name="connsiteX116" fmla="*/ 8483046 w 10471866"/>
              <a:gd name="connsiteY116" fmla="*/ 2019371 h 8557331"/>
              <a:gd name="connsiteX117" fmla="*/ 8505906 w 10471866"/>
              <a:gd name="connsiteY117" fmla="*/ 2110811 h 8557331"/>
              <a:gd name="connsiteX118" fmla="*/ 8528766 w 10471866"/>
              <a:gd name="connsiteY118" fmla="*/ 2179391 h 8557331"/>
              <a:gd name="connsiteX119" fmla="*/ 8551626 w 10471866"/>
              <a:gd name="connsiteY119" fmla="*/ 2270831 h 8557331"/>
              <a:gd name="connsiteX120" fmla="*/ 8620206 w 10471866"/>
              <a:gd name="connsiteY120" fmla="*/ 2293691 h 8557331"/>
              <a:gd name="connsiteX121" fmla="*/ 8711646 w 10471866"/>
              <a:gd name="connsiteY121" fmla="*/ 2316551 h 8557331"/>
              <a:gd name="connsiteX122" fmla="*/ 8917386 w 10471866"/>
              <a:gd name="connsiteY122" fmla="*/ 2430851 h 8557331"/>
              <a:gd name="connsiteX123" fmla="*/ 9214566 w 10471866"/>
              <a:gd name="connsiteY123" fmla="*/ 2453711 h 8557331"/>
              <a:gd name="connsiteX124" fmla="*/ 9466026 w 10471866"/>
              <a:gd name="connsiteY124" fmla="*/ 2590871 h 8557331"/>
              <a:gd name="connsiteX125" fmla="*/ 9854646 w 10471866"/>
              <a:gd name="connsiteY125" fmla="*/ 2568011 h 8557331"/>
              <a:gd name="connsiteX126" fmla="*/ 9991806 w 10471866"/>
              <a:gd name="connsiteY126" fmla="*/ 2476571 h 8557331"/>
              <a:gd name="connsiteX127" fmla="*/ 10151826 w 10471866"/>
              <a:gd name="connsiteY127" fmla="*/ 2362271 h 8557331"/>
              <a:gd name="connsiteX128" fmla="*/ 10197546 w 10471866"/>
              <a:gd name="connsiteY128" fmla="*/ 2293691 h 8557331"/>
              <a:gd name="connsiteX129" fmla="*/ 10334706 w 10471866"/>
              <a:gd name="connsiteY129" fmla="*/ 2225111 h 8557331"/>
              <a:gd name="connsiteX130" fmla="*/ 10380426 w 10471866"/>
              <a:gd name="connsiteY130" fmla="*/ 2293691 h 8557331"/>
              <a:gd name="connsiteX131" fmla="*/ 10449006 w 10471866"/>
              <a:gd name="connsiteY131" fmla="*/ 2385131 h 8557331"/>
              <a:gd name="connsiteX132" fmla="*/ 10471866 w 10471866"/>
              <a:gd name="connsiteY132" fmla="*/ 2453711 h 8557331"/>
              <a:gd name="connsiteX133" fmla="*/ 10266126 w 10471866"/>
              <a:gd name="connsiteY133" fmla="*/ 2545151 h 8557331"/>
              <a:gd name="connsiteX134" fmla="*/ 10197546 w 10471866"/>
              <a:gd name="connsiteY134" fmla="*/ 2568011 h 8557331"/>
              <a:gd name="connsiteX135" fmla="*/ 10128966 w 10471866"/>
              <a:gd name="connsiteY135" fmla="*/ 2613731 h 8557331"/>
              <a:gd name="connsiteX136" fmla="*/ 10083246 w 10471866"/>
              <a:gd name="connsiteY136" fmla="*/ 2682311 h 8557331"/>
              <a:gd name="connsiteX137" fmla="*/ 10014666 w 10471866"/>
              <a:gd name="connsiteY137" fmla="*/ 2750891 h 8557331"/>
              <a:gd name="connsiteX138" fmla="*/ 9968946 w 10471866"/>
              <a:gd name="connsiteY138" fmla="*/ 2956631 h 8557331"/>
              <a:gd name="connsiteX139" fmla="*/ 9946086 w 10471866"/>
              <a:gd name="connsiteY139" fmla="*/ 3025211 h 8557331"/>
              <a:gd name="connsiteX140" fmla="*/ 9877506 w 10471866"/>
              <a:gd name="connsiteY140" fmla="*/ 3070931 h 8557331"/>
              <a:gd name="connsiteX141" fmla="*/ 9854646 w 10471866"/>
              <a:gd name="connsiteY141" fmla="*/ 3139511 h 8557331"/>
              <a:gd name="connsiteX142" fmla="*/ 9763206 w 10471866"/>
              <a:gd name="connsiteY142" fmla="*/ 3208091 h 8557331"/>
              <a:gd name="connsiteX143" fmla="*/ 9603186 w 10471866"/>
              <a:gd name="connsiteY143" fmla="*/ 3276671 h 8557331"/>
              <a:gd name="connsiteX144" fmla="*/ 9511746 w 10471866"/>
              <a:gd name="connsiteY144" fmla="*/ 3299531 h 8557331"/>
              <a:gd name="connsiteX145" fmla="*/ 9443166 w 10471866"/>
              <a:gd name="connsiteY145" fmla="*/ 3322391 h 8557331"/>
              <a:gd name="connsiteX146" fmla="*/ 9306006 w 10471866"/>
              <a:gd name="connsiteY146" fmla="*/ 3413831 h 8557331"/>
              <a:gd name="connsiteX147" fmla="*/ 9283146 w 10471866"/>
              <a:gd name="connsiteY147" fmla="*/ 3482411 h 8557331"/>
              <a:gd name="connsiteX148" fmla="*/ 9260286 w 10471866"/>
              <a:gd name="connsiteY148" fmla="*/ 3733871 h 8557331"/>
              <a:gd name="connsiteX149" fmla="*/ 9191706 w 10471866"/>
              <a:gd name="connsiteY149" fmla="*/ 3779591 h 8557331"/>
              <a:gd name="connsiteX150" fmla="*/ 9100266 w 10471866"/>
              <a:gd name="connsiteY150" fmla="*/ 3802451 h 8557331"/>
              <a:gd name="connsiteX151" fmla="*/ 9031686 w 10471866"/>
              <a:gd name="connsiteY151" fmla="*/ 3825311 h 8557331"/>
              <a:gd name="connsiteX152" fmla="*/ 8574486 w 10471866"/>
              <a:gd name="connsiteY152" fmla="*/ 3756731 h 8557331"/>
              <a:gd name="connsiteX153" fmla="*/ 8528766 w 10471866"/>
              <a:gd name="connsiteY153" fmla="*/ 3688151 h 8557331"/>
              <a:gd name="connsiteX154" fmla="*/ 8391606 w 10471866"/>
              <a:gd name="connsiteY154" fmla="*/ 3711011 h 8557331"/>
              <a:gd name="connsiteX155" fmla="*/ 8323026 w 10471866"/>
              <a:gd name="connsiteY155" fmla="*/ 3733871 h 8557331"/>
              <a:gd name="connsiteX156" fmla="*/ 8231586 w 10471866"/>
              <a:gd name="connsiteY156" fmla="*/ 3756731 h 8557331"/>
              <a:gd name="connsiteX157" fmla="*/ 8163006 w 10471866"/>
              <a:gd name="connsiteY157" fmla="*/ 3825311 h 8557331"/>
              <a:gd name="connsiteX158" fmla="*/ 8117286 w 10471866"/>
              <a:gd name="connsiteY158" fmla="*/ 3962471 h 8557331"/>
              <a:gd name="connsiteX159" fmla="*/ 8140146 w 10471866"/>
              <a:gd name="connsiteY159" fmla="*/ 4191071 h 8557331"/>
              <a:gd name="connsiteX160" fmla="*/ 8231586 w 10471866"/>
              <a:gd name="connsiteY160" fmla="*/ 4213931 h 8557331"/>
              <a:gd name="connsiteX161" fmla="*/ 8368746 w 10471866"/>
              <a:gd name="connsiteY161" fmla="*/ 4328231 h 8557331"/>
              <a:gd name="connsiteX162" fmla="*/ 8437326 w 10471866"/>
              <a:gd name="connsiteY162" fmla="*/ 4373951 h 8557331"/>
              <a:gd name="connsiteX163" fmla="*/ 8551626 w 10471866"/>
              <a:gd name="connsiteY163" fmla="*/ 4533971 h 8557331"/>
              <a:gd name="connsiteX164" fmla="*/ 8688786 w 10471866"/>
              <a:gd name="connsiteY164" fmla="*/ 4671131 h 8557331"/>
              <a:gd name="connsiteX165" fmla="*/ 8757366 w 10471866"/>
              <a:gd name="connsiteY165" fmla="*/ 4739711 h 8557331"/>
              <a:gd name="connsiteX166" fmla="*/ 8848806 w 10471866"/>
              <a:gd name="connsiteY166" fmla="*/ 4876871 h 8557331"/>
              <a:gd name="connsiteX167" fmla="*/ 8803086 w 10471866"/>
              <a:gd name="connsiteY167" fmla="*/ 5082611 h 8557331"/>
              <a:gd name="connsiteX168" fmla="*/ 8780226 w 10471866"/>
              <a:gd name="connsiteY168" fmla="*/ 5151191 h 8557331"/>
              <a:gd name="connsiteX169" fmla="*/ 8688786 w 10471866"/>
              <a:gd name="connsiteY169" fmla="*/ 5242631 h 8557331"/>
              <a:gd name="connsiteX170" fmla="*/ 8620206 w 10471866"/>
              <a:gd name="connsiteY170" fmla="*/ 5288351 h 8557331"/>
              <a:gd name="connsiteX171" fmla="*/ 8574486 w 10471866"/>
              <a:gd name="connsiteY171" fmla="*/ 5379791 h 8557331"/>
              <a:gd name="connsiteX172" fmla="*/ 8414466 w 10471866"/>
              <a:gd name="connsiteY172" fmla="*/ 5516951 h 8557331"/>
              <a:gd name="connsiteX173" fmla="*/ 8345886 w 10471866"/>
              <a:gd name="connsiteY173" fmla="*/ 5539811 h 8557331"/>
              <a:gd name="connsiteX174" fmla="*/ 8208726 w 10471866"/>
              <a:gd name="connsiteY174" fmla="*/ 5608391 h 8557331"/>
              <a:gd name="connsiteX175" fmla="*/ 8117286 w 10471866"/>
              <a:gd name="connsiteY175" fmla="*/ 5676971 h 8557331"/>
              <a:gd name="connsiteX176" fmla="*/ 8048706 w 10471866"/>
              <a:gd name="connsiteY176" fmla="*/ 5722691 h 8557331"/>
              <a:gd name="connsiteX177" fmla="*/ 7888686 w 10471866"/>
              <a:gd name="connsiteY177" fmla="*/ 5882711 h 8557331"/>
              <a:gd name="connsiteX178" fmla="*/ 7865826 w 10471866"/>
              <a:gd name="connsiteY178" fmla="*/ 5951291 h 8557331"/>
              <a:gd name="connsiteX179" fmla="*/ 7797246 w 10471866"/>
              <a:gd name="connsiteY179" fmla="*/ 5997011 h 8557331"/>
              <a:gd name="connsiteX180" fmla="*/ 7774386 w 10471866"/>
              <a:gd name="connsiteY180" fmla="*/ 6225611 h 8557331"/>
              <a:gd name="connsiteX181" fmla="*/ 7751526 w 10471866"/>
              <a:gd name="connsiteY181" fmla="*/ 6385631 h 8557331"/>
              <a:gd name="connsiteX182" fmla="*/ 7705806 w 10471866"/>
              <a:gd name="connsiteY182" fmla="*/ 6522791 h 8557331"/>
              <a:gd name="connsiteX183" fmla="*/ 7682946 w 10471866"/>
              <a:gd name="connsiteY183" fmla="*/ 6591371 h 8557331"/>
              <a:gd name="connsiteX184" fmla="*/ 7660086 w 10471866"/>
              <a:gd name="connsiteY184" fmla="*/ 6819971 h 8557331"/>
              <a:gd name="connsiteX185" fmla="*/ 7522926 w 10471866"/>
              <a:gd name="connsiteY185" fmla="*/ 6957131 h 8557331"/>
              <a:gd name="connsiteX186" fmla="*/ 7385766 w 10471866"/>
              <a:gd name="connsiteY186" fmla="*/ 7117151 h 8557331"/>
              <a:gd name="connsiteX187" fmla="*/ 7294326 w 10471866"/>
              <a:gd name="connsiteY187" fmla="*/ 7254311 h 8557331"/>
              <a:gd name="connsiteX188" fmla="*/ 7225746 w 10471866"/>
              <a:gd name="connsiteY188" fmla="*/ 7391471 h 8557331"/>
              <a:gd name="connsiteX189" fmla="*/ 7271466 w 10471866"/>
              <a:gd name="connsiteY189" fmla="*/ 7620071 h 8557331"/>
              <a:gd name="connsiteX190" fmla="*/ 7294326 w 10471866"/>
              <a:gd name="connsiteY190" fmla="*/ 7802951 h 8557331"/>
              <a:gd name="connsiteX191" fmla="*/ 7340046 w 10471866"/>
              <a:gd name="connsiteY191" fmla="*/ 7940111 h 8557331"/>
              <a:gd name="connsiteX192" fmla="*/ 7477206 w 10471866"/>
              <a:gd name="connsiteY192" fmla="*/ 8054411 h 8557331"/>
              <a:gd name="connsiteX193" fmla="*/ 7568646 w 10471866"/>
              <a:gd name="connsiteY193" fmla="*/ 8191571 h 8557331"/>
              <a:gd name="connsiteX194" fmla="*/ 7614366 w 10471866"/>
              <a:gd name="connsiteY194" fmla="*/ 8260151 h 8557331"/>
              <a:gd name="connsiteX195" fmla="*/ 7660086 w 10471866"/>
              <a:gd name="connsiteY195" fmla="*/ 8420171 h 8557331"/>
              <a:gd name="connsiteX196" fmla="*/ 7545786 w 10471866"/>
              <a:gd name="connsiteY196" fmla="*/ 8557331 h 8557331"/>
              <a:gd name="connsiteX197" fmla="*/ 7477206 w 10471866"/>
              <a:gd name="connsiteY197" fmla="*/ 8534471 h 8557331"/>
              <a:gd name="connsiteX198" fmla="*/ 7317186 w 10471866"/>
              <a:gd name="connsiteY198" fmla="*/ 8351591 h 8557331"/>
              <a:gd name="connsiteX199" fmla="*/ 7248606 w 10471866"/>
              <a:gd name="connsiteY199" fmla="*/ 8305871 h 8557331"/>
              <a:gd name="connsiteX200" fmla="*/ 7111446 w 10471866"/>
              <a:gd name="connsiteY200" fmla="*/ 8191571 h 8557331"/>
              <a:gd name="connsiteX201" fmla="*/ 6997146 w 10471866"/>
              <a:gd name="connsiteY201" fmla="*/ 8100131 h 8557331"/>
              <a:gd name="connsiteX202" fmla="*/ 6859986 w 10471866"/>
              <a:gd name="connsiteY202" fmla="*/ 8008691 h 8557331"/>
              <a:gd name="connsiteX203" fmla="*/ 6654246 w 10471866"/>
              <a:gd name="connsiteY203" fmla="*/ 8054411 h 8557331"/>
              <a:gd name="connsiteX204" fmla="*/ 6585666 w 10471866"/>
              <a:gd name="connsiteY204" fmla="*/ 8077271 h 8557331"/>
              <a:gd name="connsiteX205" fmla="*/ 6517086 w 10471866"/>
              <a:gd name="connsiteY205" fmla="*/ 8122991 h 8557331"/>
              <a:gd name="connsiteX206" fmla="*/ 6448506 w 10471866"/>
              <a:gd name="connsiteY206" fmla="*/ 8077271 h 8557331"/>
              <a:gd name="connsiteX207" fmla="*/ 6379926 w 10471866"/>
              <a:gd name="connsiteY207" fmla="*/ 8008691 h 8557331"/>
              <a:gd name="connsiteX208" fmla="*/ 6219906 w 10471866"/>
              <a:gd name="connsiteY208" fmla="*/ 8031551 h 8557331"/>
              <a:gd name="connsiteX209" fmla="*/ 5991306 w 10471866"/>
              <a:gd name="connsiteY209" fmla="*/ 8237291 h 8557331"/>
              <a:gd name="connsiteX210" fmla="*/ 5922726 w 10471866"/>
              <a:gd name="connsiteY210" fmla="*/ 8305871 h 8557331"/>
              <a:gd name="connsiteX211" fmla="*/ 5762706 w 10471866"/>
              <a:gd name="connsiteY211" fmla="*/ 8443031 h 8557331"/>
              <a:gd name="connsiteX212" fmla="*/ 5648406 w 10471866"/>
              <a:gd name="connsiteY212" fmla="*/ 8397311 h 8557331"/>
              <a:gd name="connsiteX213" fmla="*/ 5625546 w 10471866"/>
              <a:gd name="connsiteY213" fmla="*/ 8328731 h 8557331"/>
              <a:gd name="connsiteX214" fmla="*/ 5579826 w 10471866"/>
              <a:gd name="connsiteY214" fmla="*/ 8260151 h 8557331"/>
              <a:gd name="connsiteX215" fmla="*/ 5465526 w 10471866"/>
              <a:gd name="connsiteY215" fmla="*/ 8077271 h 8557331"/>
              <a:gd name="connsiteX216" fmla="*/ 4424260 w 10471866"/>
              <a:gd name="connsiteY216" fmla="*/ 7727796 h 8557331"/>
              <a:gd name="connsiteX217" fmla="*/ 3093482 w 10471866"/>
              <a:gd name="connsiteY217" fmla="*/ 8175289 h 8557331"/>
              <a:gd name="connsiteX218" fmla="*/ 2181747 w 10471866"/>
              <a:gd name="connsiteY218" fmla="*/ 7794121 h 8557331"/>
              <a:gd name="connsiteX219" fmla="*/ 1422395 w 10471866"/>
              <a:gd name="connsiteY219" fmla="*/ 7687962 h 8557331"/>
              <a:gd name="connsiteX0" fmla="*/ 482046 w 10471866"/>
              <a:gd name="connsiteY0" fmla="*/ 7597211 h 8557331"/>
              <a:gd name="connsiteX1" fmla="*/ 527766 w 10471866"/>
              <a:gd name="connsiteY1" fmla="*/ 7528631 h 8557331"/>
              <a:gd name="connsiteX2" fmla="*/ 504906 w 10471866"/>
              <a:gd name="connsiteY2" fmla="*/ 7414331 h 8557331"/>
              <a:gd name="connsiteX3" fmla="*/ 390606 w 10471866"/>
              <a:gd name="connsiteY3" fmla="*/ 7277171 h 8557331"/>
              <a:gd name="connsiteX4" fmla="*/ 253446 w 10471866"/>
              <a:gd name="connsiteY4" fmla="*/ 7185731 h 8557331"/>
              <a:gd name="connsiteX5" fmla="*/ 162006 w 10471866"/>
              <a:gd name="connsiteY5" fmla="*/ 7025711 h 8557331"/>
              <a:gd name="connsiteX6" fmla="*/ 184866 w 10471866"/>
              <a:gd name="connsiteY6" fmla="*/ 6934271 h 8557331"/>
              <a:gd name="connsiteX7" fmla="*/ 344886 w 10471866"/>
              <a:gd name="connsiteY7" fmla="*/ 6774251 h 8557331"/>
              <a:gd name="connsiteX8" fmla="*/ 367746 w 10471866"/>
              <a:gd name="connsiteY8" fmla="*/ 6705671 h 8557331"/>
              <a:gd name="connsiteX9" fmla="*/ 504906 w 10471866"/>
              <a:gd name="connsiteY9" fmla="*/ 6614231 h 8557331"/>
              <a:gd name="connsiteX10" fmla="*/ 550626 w 10471866"/>
              <a:gd name="connsiteY10" fmla="*/ 6545651 h 8557331"/>
              <a:gd name="connsiteX11" fmla="*/ 619206 w 10471866"/>
              <a:gd name="connsiteY11" fmla="*/ 6317051 h 8557331"/>
              <a:gd name="connsiteX12" fmla="*/ 573486 w 10471866"/>
              <a:gd name="connsiteY12" fmla="*/ 6134171 h 8557331"/>
              <a:gd name="connsiteX13" fmla="*/ 550626 w 10471866"/>
              <a:gd name="connsiteY13" fmla="*/ 6065591 h 8557331"/>
              <a:gd name="connsiteX14" fmla="*/ 482046 w 10471866"/>
              <a:gd name="connsiteY14" fmla="*/ 6042731 h 8557331"/>
              <a:gd name="connsiteX15" fmla="*/ 459186 w 10471866"/>
              <a:gd name="connsiteY15" fmla="*/ 5814131 h 8557331"/>
              <a:gd name="connsiteX16" fmla="*/ 504906 w 10471866"/>
              <a:gd name="connsiteY16" fmla="*/ 5676971 h 8557331"/>
              <a:gd name="connsiteX17" fmla="*/ 482046 w 10471866"/>
              <a:gd name="connsiteY17" fmla="*/ 5448371 h 8557331"/>
              <a:gd name="connsiteX18" fmla="*/ 390606 w 10471866"/>
              <a:gd name="connsiteY18" fmla="*/ 5311211 h 8557331"/>
              <a:gd name="connsiteX19" fmla="*/ 344886 w 10471866"/>
              <a:gd name="connsiteY19" fmla="*/ 5242631 h 8557331"/>
              <a:gd name="connsiteX20" fmla="*/ 367746 w 10471866"/>
              <a:gd name="connsiteY20" fmla="*/ 4968311 h 8557331"/>
              <a:gd name="connsiteX21" fmla="*/ 390606 w 10471866"/>
              <a:gd name="connsiteY21" fmla="*/ 4899731 h 8557331"/>
              <a:gd name="connsiteX22" fmla="*/ 459186 w 10471866"/>
              <a:gd name="connsiteY22" fmla="*/ 4831151 h 8557331"/>
              <a:gd name="connsiteX23" fmla="*/ 436326 w 10471866"/>
              <a:gd name="connsiteY23" fmla="*/ 4465391 h 8557331"/>
              <a:gd name="connsiteX24" fmla="*/ 436326 w 10471866"/>
              <a:gd name="connsiteY24" fmla="*/ 3985331 h 8557331"/>
              <a:gd name="connsiteX25" fmla="*/ 390606 w 10471866"/>
              <a:gd name="connsiteY25" fmla="*/ 3893891 h 8557331"/>
              <a:gd name="connsiteX26" fmla="*/ 322026 w 10471866"/>
              <a:gd name="connsiteY26" fmla="*/ 3848171 h 8557331"/>
              <a:gd name="connsiteX27" fmla="*/ 230586 w 10471866"/>
              <a:gd name="connsiteY27" fmla="*/ 3779591 h 8557331"/>
              <a:gd name="connsiteX28" fmla="*/ 70566 w 10471866"/>
              <a:gd name="connsiteY28" fmla="*/ 3619571 h 8557331"/>
              <a:gd name="connsiteX29" fmla="*/ 47706 w 10471866"/>
              <a:gd name="connsiteY29" fmla="*/ 3550991 h 8557331"/>
              <a:gd name="connsiteX30" fmla="*/ 1986 w 10471866"/>
              <a:gd name="connsiteY30" fmla="*/ 3482411 h 8557331"/>
              <a:gd name="connsiteX31" fmla="*/ 70566 w 10471866"/>
              <a:gd name="connsiteY31" fmla="*/ 3253811 h 8557331"/>
              <a:gd name="connsiteX32" fmla="*/ 93426 w 10471866"/>
              <a:gd name="connsiteY32" fmla="*/ 3185231 h 8557331"/>
              <a:gd name="connsiteX33" fmla="*/ 139146 w 10471866"/>
              <a:gd name="connsiteY33" fmla="*/ 2979491 h 8557331"/>
              <a:gd name="connsiteX34" fmla="*/ 162006 w 10471866"/>
              <a:gd name="connsiteY34" fmla="*/ 2888051 h 8557331"/>
              <a:gd name="connsiteX35" fmla="*/ 207726 w 10471866"/>
              <a:gd name="connsiteY35" fmla="*/ 2796611 h 8557331"/>
              <a:gd name="connsiteX36" fmla="*/ 253446 w 10471866"/>
              <a:gd name="connsiteY36" fmla="*/ 2636591 h 8557331"/>
              <a:gd name="connsiteX37" fmla="*/ 299166 w 10471866"/>
              <a:gd name="connsiteY37" fmla="*/ 2545151 h 8557331"/>
              <a:gd name="connsiteX38" fmla="*/ 367746 w 10471866"/>
              <a:gd name="connsiteY38" fmla="*/ 2522291 h 8557331"/>
              <a:gd name="connsiteX39" fmla="*/ 413466 w 10471866"/>
              <a:gd name="connsiteY39" fmla="*/ 2430851 h 8557331"/>
              <a:gd name="connsiteX40" fmla="*/ 436326 w 10471866"/>
              <a:gd name="connsiteY40" fmla="*/ 2362271 h 8557331"/>
              <a:gd name="connsiteX41" fmla="*/ 482046 w 10471866"/>
              <a:gd name="connsiteY41" fmla="*/ 2293691 h 8557331"/>
              <a:gd name="connsiteX42" fmla="*/ 436326 w 10471866"/>
              <a:gd name="connsiteY42" fmla="*/ 1996511 h 8557331"/>
              <a:gd name="connsiteX43" fmla="*/ 276306 w 10471866"/>
              <a:gd name="connsiteY43" fmla="*/ 1790771 h 8557331"/>
              <a:gd name="connsiteX44" fmla="*/ 184866 w 10471866"/>
              <a:gd name="connsiteY44" fmla="*/ 1722191 h 8557331"/>
              <a:gd name="connsiteX45" fmla="*/ 162006 w 10471866"/>
              <a:gd name="connsiteY45" fmla="*/ 1653611 h 8557331"/>
              <a:gd name="connsiteX46" fmla="*/ 184866 w 10471866"/>
              <a:gd name="connsiteY46" fmla="*/ 1264991 h 8557331"/>
              <a:gd name="connsiteX47" fmla="*/ 207726 w 10471866"/>
              <a:gd name="connsiteY47" fmla="*/ 1196411 h 8557331"/>
              <a:gd name="connsiteX48" fmla="*/ 299166 w 10471866"/>
              <a:gd name="connsiteY48" fmla="*/ 1059251 h 8557331"/>
              <a:gd name="connsiteX49" fmla="*/ 459186 w 10471866"/>
              <a:gd name="connsiteY49" fmla="*/ 944951 h 8557331"/>
              <a:gd name="connsiteX50" fmla="*/ 459186 w 10471866"/>
              <a:gd name="connsiteY50" fmla="*/ 487751 h 8557331"/>
              <a:gd name="connsiteX51" fmla="*/ 390606 w 10471866"/>
              <a:gd name="connsiteY51" fmla="*/ 282011 h 8557331"/>
              <a:gd name="connsiteX52" fmla="*/ 367746 w 10471866"/>
              <a:gd name="connsiteY52" fmla="*/ 213431 h 8557331"/>
              <a:gd name="connsiteX53" fmla="*/ 390606 w 10471866"/>
              <a:gd name="connsiteY53" fmla="*/ 7691 h 8557331"/>
              <a:gd name="connsiteX54" fmla="*/ 459186 w 10471866"/>
              <a:gd name="connsiteY54" fmla="*/ 30551 h 8557331"/>
              <a:gd name="connsiteX55" fmla="*/ 527766 w 10471866"/>
              <a:gd name="connsiteY55" fmla="*/ 121991 h 8557331"/>
              <a:gd name="connsiteX56" fmla="*/ 596346 w 10471866"/>
              <a:gd name="connsiteY56" fmla="*/ 167711 h 8557331"/>
              <a:gd name="connsiteX57" fmla="*/ 733506 w 10471866"/>
              <a:gd name="connsiteY57" fmla="*/ 282011 h 8557331"/>
              <a:gd name="connsiteX58" fmla="*/ 870666 w 10471866"/>
              <a:gd name="connsiteY58" fmla="*/ 327731 h 8557331"/>
              <a:gd name="connsiteX59" fmla="*/ 1007826 w 10471866"/>
              <a:gd name="connsiteY59" fmla="*/ 304871 h 8557331"/>
              <a:gd name="connsiteX60" fmla="*/ 1099266 w 10471866"/>
              <a:gd name="connsiteY60" fmla="*/ 259151 h 8557331"/>
              <a:gd name="connsiteX61" fmla="*/ 1236426 w 10471866"/>
              <a:gd name="connsiteY61" fmla="*/ 236291 h 8557331"/>
              <a:gd name="connsiteX62" fmla="*/ 1305006 w 10471866"/>
              <a:gd name="connsiteY62" fmla="*/ 213431 h 8557331"/>
              <a:gd name="connsiteX63" fmla="*/ 1533606 w 10471866"/>
              <a:gd name="connsiteY63" fmla="*/ 236291 h 8557331"/>
              <a:gd name="connsiteX64" fmla="*/ 1602186 w 10471866"/>
              <a:gd name="connsiteY64" fmla="*/ 282011 h 8557331"/>
              <a:gd name="connsiteX65" fmla="*/ 1670766 w 10471866"/>
              <a:gd name="connsiteY65" fmla="*/ 304871 h 8557331"/>
              <a:gd name="connsiteX66" fmla="*/ 1945086 w 10471866"/>
              <a:gd name="connsiteY66" fmla="*/ 350591 h 8557331"/>
              <a:gd name="connsiteX67" fmla="*/ 2082246 w 10471866"/>
              <a:gd name="connsiteY67" fmla="*/ 442031 h 8557331"/>
              <a:gd name="connsiteX68" fmla="*/ 2150826 w 10471866"/>
              <a:gd name="connsiteY68" fmla="*/ 464891 h 8557331"/>
              <a:gd name="connsiteX69" fmla="*/ 2219406 w 10471866"/>
              <a:gd name="connsiteY69" fmla="*/ 830651 h 8557331"/>
              <a:gd name="connsiteX70" fmla="*/ 2287986 w 10471866"/>
              <a:gd name="connsiteY70" fmla="*/ 853511 h 8557331"/>
              <a:gd name="connsiteX71" fmla="*/ 2516586 w 10471866"/>
              <a:gd name="connsiteY71" fmla="*/ 922091 h 8557331"/>
              <a:gd name="connsiteX72" fmla="*/ 2722326 w 10471866"/>
              <a:gd name="connsiteY72" fmla="*/ 1059251 h 8557331"/>
              <a:gd name="connsiteX73" fmla="*/ 2790906 w 10471866"/>
              <a:gd name="connsiteY73" fmla="*/ 1104971 h 8557331"/>
              <a:gd name="connsiteX74" fmla="*/ 2950926 w 10471866"/>
              <a:gd name="connsiteY74" fmla="*/ 1287851 h 8557331"/>
              <a:gd name="connsiteX75" fmla="*/ 3179526 w 10471866"/>
              <a:gd name="connsiteY75" fmla="*/ 1264991 h 8557331"/>
              <a:gd name="connsiteX76" fmla="*/ 3248106 w 10471866"/>
              <a:gd name="connsiteY76" fmla="*/ 1219271 h 8557331"/>
              <a:gd name="connsiteX77" fmla="*/ 3453846 w 10471866"/>
              <a:gd name="connsiteY77" fmla="*/ 990671 h 8557331"/>
              <a:gd name="connsiteX78" fmla="*/ 3636726 w 10471866"/>
              <a:gd name="connsiteY78" fmla="*/ 853511 h 8557331"/>
              <a:gd name="connsiteX79" fmla="*/ 3819606 w 10471866"/>
              <a:gd name="connsiteY79" fmla="*/ 693491 h 8557331"/>
              <a:gd name="connsiteX80" fmla="*/ 3888186 w 10471866"/>
              <a:gd name="connsiteY80" fmla="*/ 647771 h 8557331"/>
              <a:gd name="connsiteX81" fmla="*/ 3956766 w 10471866"/>
              <a:gd name="connsiteY81" fmla="*/ 602051 h 8557331"/>
              <a:gd name="connsiteX82" fmla="*/ 4025346 w 10471866"/>
              <a:gd name="connsiteY82" fmla="*/ 579191 h 8557331"/>
              <a:gd name="connsiteX83" fmla="*/ 4093926 w 10471866"/>
              <a:gd name="connsiteY83" fmla="*/ 533471 h 8557331"/>
              <a:gd name="connsiteX84" fmla="*/ 4231086 w 10471866"/>
              <a:gd name="connsiteY84" fmla="*/ 510611 h 8557331"/>
              <a:gd name="connsiteX85" fmla="*/ 4368246 w 10471866"/>
              <a:gd name="connsiteY85" fmla="*/ 464891 h 8557331"/>
              <a:gd name="connsiteX86" fmla="*/ 4802586 w 10471866"/>
              <a:gd name="connsiteY86" fmla="*/ 442031 h 8557331"/>
              <a:gd name="connsiteX87" fmla="*/ 5122626 w 10471866"/>
              <a:gd name="connsiteY87" fmla="*/ 373451 h 8557331"/>
              <a:gd name="connsiteX88" fmla="*/ 5191206 w 10471866"/>
              <a:gd name="connsiteY88" fmla="*/ 419171 h 8557331"/>
              <a:gd name="connsiteX89" fmla="*/ 5442666 w 10471866"/>
              <a:gd name="connsiteY89" fmla="*/ 464891 h 8557331"/>
              <a:gd name="connsiteX90" fmla="*/ 5556966 w 10471866"/>
              <a:gd name="connsiteY90" fmla="*/ 442031 h 8557331"/>
              <a:gd name="connsiteX91" fmla="*/ 5694126 w 10471866"/>
              <a:gd name="connsiteY91" fmla="*/ 396311 h 8557331"/>
              <a:gd name="connsiteX92" fmla="*/ 5762706 w 10471866"/>
              <a:gd name="connsiteY92" fmla="*/ 464891 h 8557331"/>
              <a:gd name="connsiteX93" fmla="*/ 5785566 w 10471866"/>
              <a:gd name="connsiteY93" fmla="*/ 533471 h 8557331"/>
              <a:gd name="connsiteX94" fmla="*/ 5945586 w 10471866"/>
              <a:gd name="connsiteY94" fmla="*/ 510611 h 8557331"/>
              <a:gd name="connsiteX95" fmla="*/ 6105606 w 10471866"/>
              <a:gd name="connsiteY95" fmla="*/ 533471 h 8557331"/>
              <a:gd name="connsiteX96" fmla="*/ 6265626 w 10471866"/>
              <a:gd name="connsiteY96" fmla="*/ 739211 h 8557331"/>
              <a:gd name="connsiteX97" fmla="*/ 6357066 w 10471866"/>
              <a:gd name="connsiteY97" fmla="*/ 784931 h 8557331"/>
              <a:gd name="connsiteX98" fmla="*/ 6539946 w 10471866"/>
              <a:gd name="connsiteY98" fmla="*/ 830651 h 8557331"/>
              <a:gd name="connsiteX99" fmla="*/ 6608526 w 10471866"/>
              <a:gd name="connsiteY99" fmla="*/ 853511 h 8557331"/>
              <a:gd name="connsiteX100" fmla="*/ 6745686 w 10471866"/>
              <a:gd name="connsiteY100" fmla="*/ 876371 h 8557331"/>
              <a:gd name="connsiteX101" fmla="*/ 6814266 w 10471866"/>
              <a:gd name="connsiteY101" fmla="*/ 899231 h 8557331"/>
              <a:gd name="connsiteX102" fmla="*/ 7065726 w 10471866"/>
              <a:gd name="connsiteY102" fmla="*/ 922091 h 8557331"/>
              <a:gd name="connsiteX103" fmla="*/ 7225746 w 10471866"/>
              <a:gd name="connsiteY103" fmla="*/ 1150691 h 8557331"/>
              <a:gd name="connsiteX104" fmla="*/ 7294326 w 10471866"/>
              <a:gd name="connsiteY104" fmla="*/ 1196411 h 8557331"/>
              <a:gd name="connsiteX105" fmla="*/ 7362906 w 10471866"/>
              <a:gd name="connsiteY105" fmla="*/ 1264991 h 8557331"/>
              <a:gd name="connsiteX106" fmla="*/ 7385766 w 10471866"/>
              <a:gd name="connsiteY106" fmla="*/ 1333571 h 8557331"/>
              <a:gd name="connsiteX107" fmla="*/ 7637226 w 10471866"/>
              <a:gd name="connsiteY107" fmla="*/ 1402151 h 8557331"/>
              <a:gd name="connsiteX108" fmla="*/ 7842966 w 10471866"/>
              <a:gd name="connsiteY108" fmla="*/ 1425011 h 8557331"/>
              <a:gd name="connsiteX109" fmla="*/ 7934406 w 10471866"/>
              <a:gd name="connsiteY109" fmla="*/ 1562171 h 8557331"/>
              <a:gd name="connsiteX110" fmla="*/ 7957266 w 10471866"/>
              <a:gd name="connsiteY110" fmla="*/ 1630751 h 8557331"/>
              <a:gd name="connsiteX111" fmla="*/ 8094426 w 10471866"/>
              <a:gd name="connsiteY111" fmla="*/ 1722191 h 8557331"/>
              <a:gd name="connsiteX112" fmla="*/ 8300166 w 10471866"/>
              <a:gd name="connsiteY112" fmla="*/ 1790771 h 8557331"/>
              <a:gd name="connsiteX113" fmla="*/ 8368746 w 10471866"/>
              <a:gd name="connsiteY113" fmla="*/ 1813631 h 8557331"/>
              <a:gd name="connsiteX114" fmla="*/ 8437326 w 10471866"/>
              <a:gd name="connsiteY114" fmla="*/ 1836491 h 8557331"/>
              <a:gd name="connsiteX115" fmla="*/ 8483046 w 10471866"/>
              <a:gd name="connsiteY115" fmla="*/ 2019371 h 8557331"/>
              <a:gd name="connsiteX116" fmla="*/ 8505906 w 10471866"/>
              <a:gd name="connsiteY116" fmla="*/ 2110811 h 8557331"/>
              <a:gd name="connsiteX117" fmla="*/ 8528766 w 10471866"/>
              <a:gd name="connsiteY117" fmla="*/ 2179391 h 8557331"/>
              <a:gd name="connsiteX118" fmla="*/ 8551626 w 10471866"/>
              <a:gd name="connsiteY118" fmla="*/ 2270831 h 8557331"/>
              <a:gd name="connsiteX119" fmla="*/ 8620206 w 10471866"/>
              <a:gd name="connsiteY119" fmla="*/ 2293691 h 8557331"/>
              <a:gd name="connsiteX120" fmla="*/ 8711646 w 10471866"/>
              <a:gd name="connsiteY120" fmla="*/ 2316551 h 8557331"/>
              <a:gd name="connsiteX121" fmla="*/ 8917386 w 10471866"/>
              <a:gd name="connsiteY121" fmla="*/ 2430851 h 8557331"/>
              <a:gd name="connsiteX122" fmla="*/ 9214566 w 10471866"/>
              <a:gd name="connsiteY122" fmla="*/ 2453711 h 8557331"/>
              <a:gd name="connsiteX123" fmla="*/ 9466026 w 10471866"/>
              <a:gd name="connsiteY123" fmla="*/ 2590871 h 8557331"/>
              <a:gd name="connsiteX124" fmla="*/ 9854646 w 10471866"/>
              <a:gd name="connsiteY124" fmla="*/ 2568011 h 8557331"/>
              <a:gd name="connsiteX125" fmla="*/ 9991806 w 10471866"/>
              <a:gd name="connsiteY125" fmla="*/ 2476571 h 8557331"/>
              <a:gd name="connsiteX126" fmla="*/ 10151826 w 10471866"/>
              <a:gd name="connsiteY126" fmla="*/ 2362271 h 8557331"/>
              <a:gd name="connsiteX127" fmla="*/ 10197546 w 10471866"/>
              <a:gd name="connsiteY127" fmla="*/ 2293691 h 8557331"/>
              <a:gd name="connsiteX128" fmla="*/ 10334706 w 10471866"/>
              <a:gd name="connsiteY128" fmla="*/ 2225111 h 8557331"/>
              <a:gd name="connsiteX129" fmla="*/ 10380426 w 10471866"/>
              <a:gd name="connsiteY129" fmla="*/ 2293691 h 8557331"/>
              <a:gd name="connsiteX130" fmla="*/ 10449006 w 10471866"/>
              <a:gd name="connsiteY130" fmla="*/ 2385131 h 8557331"/>
              <a:gd name="connsiteX131" fmla="*/ 10471866 w 10471866"/>
              <a:gd name="connsiteY131" fmla="*/ 2453711 h 8557331"/>
              <a:gd name="connsiteX132" fmla="*/ 10266126 w 10471866"/>
              <a:gd name="connsiteY132" fmla="*/ 2545151 h 8557331"/>
              <a:gd name="connsiteX133" fmla="*/ 10197546 w 10471866"/>
              <a:gd name="connsiteY133" fmla="*/ 2568011 h 8557331"/>
              <a:gd name="connsiteX134" fmla="*/ 10128966 w 10471866"/>
              <a:gd name="connsiteY134" fmla="*/ 2613731 h 8557331"/>
              <a:gd name="connsiteX135" fmla="*/ 10083246 w 10471866"/>
              <a:gd name="connsiteY135" fmla="*/ 2682311 h 8557331"/>
              <a:gd name="connsiteX136" fmla="*/ 10014666 w 10471866"/>
              <a:gd name="connsiteY136" fmla="*/ 2750891 h 8557331"/>
              <a:gd name="connsiteX137" fmla="*/ 9968946 w 10471866"/>
              <a:gd name="connsiteY137" fmla="*/ 2956631 h 8557331"/>
              <a:gd name="connsiteX138" fmla="*/ 9946086 w 10471866"/>
              <a:gd name="connsiteY138" fmla="*/ 3025211 h 8557331"/>
              <a:gd name="connsiteX139" fmla="*/ 9877506 w 10471866"/>
              <a:gd name="connsiteY139" fmla="*/ 3070931 h 8557331"/>
              <a:gd name="connsiteX140" fmla="*/ 9854646 w 10471866"/>
              <a:gd name="connsiteY140" fmla="*/ 3139511 h 8557331"/>
              <a:gd name="connsiteX141" fmla="*/ 9763206 w 10471866"/>
              <a:gd name="connsiteY141" fmla="*/ 3208091 h 8557331"/>
              <a:gd name="connsiteX142" fmla="*/ 9603186 w 10471866"/>
              <a:gd name="connsiteY142" fmla="*/ 3276671 h 8557331"/>
              <a:gd name="connsiteX143" fmla="*/ 9511746 w 10471866"/>
              <a:gd name="connsiteY143" fmla="*/ 3299531 h 8557331"/>
              <a:gd name="connsiteX144" fmla="*/ 9443166 w 10471866"/>
              <a:gd name="connsiteY144" fmla="*/ 3322391 h 8557331"/>
              <a:gd name="connsiteX145" fmla="*/ 9306006 w 10471866"/>
              <a:gd name="connsiteY145" fmla="*/ 3413831 h 8557331"/>
              <a:gd name="connsiteX146" fmla="*/ 9283146 w 10471866"/>
              <a:gd name="connsiteY146" fmla="*/ 3482411 h 8557331"/>
              <a:gd name="connsiteX147" fmla="*/ 9260286 w 10471866"/>
              <a:gd name="connsiteY147" fmla="*/ 3733871 h 8557331"/>
              <a:gd name="connsiteX148" fmla="*/ 9191706 w 10471866"/>
              <a:gd name="connsiteY148" fmla="*/ 3779591 h 8557331"/>
              <a:gd name="connsiteX149" fmla="*/ 9100266 w 10471866"/>
              <a:gd name="connsiteY149" fmla="*/ 3802451 h 8557331"/>
              <a:gd name="connsiteX150" fmla="*/ 9031686 w 10471866"/>
              <a:gd name="connsiteY150" fmla="*/ 3825311 h 8557331"/>
              <a:gd name="connsiteX151" fmla="*/ 8574486 w 10471866"/>
              <a:gd name="connsiteY151" fmla="*/ 3756731 h 8557331"/>
              <a:gd name="connsiteX152" fmla="*/ 8528766 w 10471866"/>
              <a:gd name="connsiteY152" fmla="*/ 3688151 h 8557331"/>
              <a:gd name="connsiteX153" fmla="*/ 8391606 w 10471866"/>
              <a:gd name="connsiteY153" fmla="*/ 3711011 h 8557331"/>
              <a:gd name="connsiteX154" fmla="*/ 8323026 w 10471866"/>
              <a:gd name="connsiteY154" fmla="*/ 3733871 h 8557331"/>
              <a:gd name="connsiteX155" fmla="*/ 8231586 w 10471866"/>
              <a:gd name="connsiteY155" fmla="*/ 3756731 h 8557331"/>
              <a:gd name="connsiteX156" fmla="*/ 8163006 w 10471866"/>
              <a:gd name="connsiteY156" fmla="*/ 3825311 h 8557331"/>
              <a:gd name="connsiteX157" fmla="*/ 8117286 w 10471866"/>
              <a:gd name="connsiteY157" fmla="*/ 3962471 h 8557331"/>
              <a:gd name="connsiteX158" fmla="*/ 8140146 w 10471866"/>
              <a:gd name="connsiteY158" fmla="*/ 4191071 h 8557331"/>
              <a:gd name="connsiteX159" fmla="*/ 8231586 w 10471866"/>
              <a:gd name="connsiteY159" fmla="*/ 4213931 h 8557331"/>
              <a:gd name="connsiteX160" fmla="*/ 8368746 w 10471866"/>
              <a:gd name="connsiteY160" fmla="*/ 4328231 h 8557331"/>
              <a:gd name="connsiteX161" fmla="*/ 8437326 w 10471866"/>
              <a:gd name="connsiteY161" fmla="*/ 4373951 h 8557331"/>
              <a:gd name="connsiteX162" fmla="*/ 8551626 w 10471866"/>
              <a:gd name="connsiteY162" fmla="*/ 4533971 h 8557331"/>
              <a:gd name="connsiteX163" fmla="*/ 8688786 w 10471866"/>
              <a:gd name="connsiteY163" fmla="*/ 4671131 h 8557331"/>
              <a:gd name="connsiteX164" fmla="*/ 8757366 w 10471866"/>
              <a:gd name="connsiteY164" fmla="*/ 4739711 h 8557331"/>
              <a:gd name="connsiteX165" fmla="*/ 8848806 w 10471866"/>
              <a:gd name="connsiteY165" fmla="*/ 4876871 h 8557331"/>
              <a:gd name="connsiteX166" fmla="*/ 8803086 w 10471866"/>
              <a:gd name="connsiteY166" fmla="*/ 5082611 h 8557331"/>
              <a:gd name="connsiteX167" fmla="*/ 8780226 w 10471866"/>
              <a:gd name="connsiteY167" fmla="*/ 5151191 h 8557331"/>
              <a:gd name="connsiteX168" fmla="*/ 8688786 w 10471866"/>
              <a:gd name="connsiteY168" fmla="*/ 5242631 h 8557331"/>
              <a:gd name="connsiteX169" fmla="*/ 8620206 w 10471866"/>
              <a:gd name="connsiteY169" fmla="*/ 5288351 h 8557331"/>
              <a:gd name="connsiteX170" fmla="*/ 8574486 w 10471866"/>
              <a:gd name="connsiteY170" fmla="*/ 5379791 h 8557331"/>
              <a:gd name="connsiteX171" fmla="*/ 8414466 w 10471866"/>
              <a:gd name="connsiteY171" fmla="*/ 5516951 h 8557331"/>
              <a:gd name="connsiteX172" fmla="*/ 8345886 w 10471866"/>
              <a:gd name="connsiteY172" fmla="*/ 5539811 h 8557331"/>
              <a:gd name="connsiteX173" fmla="*/ 8208726 w 10471866"/>
              <a:gd name="connsiteY173" fmla="*/ 5608391 h 8557331"/>
              <a:gd name="connsiteX174" fmla="*/ 8117286 w 10471866"/>
              <a:gd name="connsiteY174" fmla="*/ 5676971 h 8557331"/>
              <a:gd name="connsiteX175" fmla="*/ 8048706 w 10471866"/>
              <a:gd name="connsiteY175" fmla="*/ 5722691 h 8557331"/>
              <a:gd name="connsiteX176" fmla="*/ 7888686 w 10471866"/>
              <a:gd name="connsiteY176" fmla="*/ 5882711 h 8557331"/>
              <a:gd name="connsiteX177" fmla="*/ 7865826 w 10471866"/>
              <a:gd name="connsiteY177" fmla="*/ 5951291 h 8557331"/>
              <a:gd name="connsiteX178" fmla="*/ 7797246 w 10471866"/>
              <a:gd name="connsiteY178" fmla="*/ 5997011 h 8557331"/>
              <a:gd name="connsiteX179" fmla="*/ 7774386 w 10471866"/>
              <a:gd name="connsiteY179" fmla="*/ 6225611 h 8557331"/>
              <a:gd name="connsiteX180" fmla="*/ 7751526 w 10471866"/>
              <a:gd name="connsiteY180" fmla="*/ 6385631 h 8557331"/>
              <a:gd name="connsiteX181" fmla="*/ 7705806 w 10471866"/>
              <a:gd name="connsiteY181" fmla="*/ 6522791 h 8557331"/>
              <a:gd name="connsiteX182" fmla="*/ 7682946 w 10471866"/>
              <a:gd name="connsiteY182" fmla="*/ 6591371 h 8557331"/>
              <a:gd name="connsiteX183" fmla="*/ 7660086 w 10471866"/>
              <a:gd name="connsiteY183" fmla="*/ 6819971 h 8557331"/>
              <a:gd name="connsiteX184" fmla="*/ 7522926 w 10471866"/>
              <a:gd name="connsiteY184" fmla="*/ 6957131 h 8557331"/>
              <a:gd name="connsiteX185" fmla="*/ 7385766 w 10471866"/>
              <a:gd name="connsiteY185" fmla="*/ 7117151 h 8557331"/>
              <a:gd name="connsiteX186" fmla="*/ 7294326 w 10471866"/>
              <a:gd name="connsiteY186" fmla="*/ 7254311 h 8557331"/>
              <a:gd name="connsiteX187" fmla="*/ 7225746 w 10471866"/>
              <a:gd name="connsiteY187" fmla="*/ 7391471 h 8557331"/>
              <a:gd name="connsiteX188" fmla="*/ 7271466 w 10471866"/>
              <a:gd name="connsiteY188" fmla="*/ 7620071 h 8557331"/>
              <a:gd name="connsiteX189" fmla="*/ 7294326 w 10471866"/>
              <a:gd name="connsiteY189" fmla="*/ 7802951 h 8557331"/>
              <a:gd name="connsiteX190" fmla="*/ 7340046 w 10471866"/>
              <a:gd name="connsiteY190" fmla="*/ 7940111 h 8557331"/>
              <a:gd name="connsiteX191" fmla="*/ 7477206 w 10471866"/>
              <a:gd name="connsiteY191" fmla="*/ 8054411 h 8557331"/>
              <a:gd name="connsiteX192" fmla="*/ 7568646 w 10471866"/>
              <a:gd name="connsiteY192" fmla="*/ 8191571 h 8557331"/>
              <a:gd name="connsiteX193" fmla="*/ 7614366 w 10471866"/>
              <a:gd name="connsiteY193" fmla="*/ 8260151 h 8557331"/>
              <a:gd name="connsiteX194" fmla="*/ 7660086 w 10471866"/>
              <a:gd name="connsiteY194" fmla="*/ 8420171 h 8557331"/>
              <a:gd name="connsiteX195" fmla="*/ 7545786 w 10471866"/>
              <a:gd name="connsiteY195" fmla="*/ 8557331 h 8557331"/>
              <a:gd name="connsiteX196" fmla="*/ 7477206 w 10471866"/>
              <a:gd name="connsiteY196" fmla="*/ 8534471 h 8557331"/>
              <a:gd name="connsiteX197" fmla="*/ 7317186 w 10471866"/>
              <a:gd name="connsiteY197" fmla="*/ 8351591 h 8557331"/>
              <a:gd name="connsiteX198" fmla="*/ 7248606 w 10471866"/>
              <a:gd name="connsiteY198" fmla="*/ 8305871 h 8557331"/>
              <a:gd name="connsiteX199" fmla="*/ 7111446 w 10471866"/>
              <a:gd name="connsiteY199" fmla="*/ 8191571 h 8557331"/>
              <a:gd name="connsiteX200" fmla="*/ 6997146 w 10471866"/>
              <a:gd name="connsiteY200" fmla="*/ 8100131 h 8557331"/>
              <a:gd name="connsiteX201" fmla="*/ 6859986 w 10471866"/>
              <a:gd name="connsiteY201" fmla="*/ 8008691 h 8557331"/>
              <a:gd name="connsiteX202" fmla="*/ 6654246 w 10471866"/>
              <a:gd name="connsiteY202" fmla="*/ 8054411 h 8557331"/>
              <a:gd name="connsiteX203" fmla="*/ 6585666 w 10471866"/>
              <a:gd name="connsiteY203" fmla="*/ 8077271 h 8557331"/>
              <a:gd name="connsiteX204" fmla="*/ 6517086 w 10471866"/>
              <a:gd name="connsiteY204" fmla="*/ 8122991 h 8557331"/>
              <a:gd name="connsiteX205" fmla="*/ 6448506 w 10471866"/>
              <a:gd name="connsiteY205" fmla="*/ 8077271 h 8557331"/>
              <a:gd name="connsiteX206" fmla="*/ 6379926 w 10471866"/>
              <a:gd name="connsiteY206" fmla="*/ 8008691 h 8557331"/>
              <a:gd name="connsiteX207" fmla="*/ 6219906 w 10471866"/>
              <a:gd name="connsiteY207" fmla="*/ 8031551 h 8557331"/>
              <a:gd name="connsiteX208" fmla="*/ 5991306 w 10471866"/>
              <a:gd name="connsiteY208" fmla="*/ 8237291 h 8557331"/>
              <a:gd name="connsiteX209" fmla="*/ 5922726 w 10471866"/>
              <a:gd name="connsiteY209" fmla="*/ 8305871 h 8557331"/>
              <a:gd name="connsiteX210" fmla="*/ 5762706 w 10471866"/>
              <a:gd name="connsiteY210" fmla="*/ 8443031 h 8557331"/>
              <a:gd name="connsiteX211" fmla="*/ 5648406 w 10471866"/>
              <a:gd name="connsiteY211" fmla="*/ 8397311 h 8557331"/>
              <a:gd name="connsiteX212" fmla="*/ 5625546 w 10471866"/>
              <a:gd name="connsiteY212" fmla="*/ 8328731 h 8557331"/>
              <a:gd name="connsiteX213" fmla="*/ 5579826 w 10471866"/>
              <a:gd name="connsiteY213" fmla="*/ 8260151 h 8557331"/>
              <a:gd name="connsiteX214" fmla="*/ 5465526 w 10471866"/>
              <a:gd name="connsiteY214" fmla="*/ 8077271 h 8557331"/>
              <a:gd name="connsiteX215" fmla="*/ 4424260 w 10471866"/>
              <a:gd name="connsiteY215" fmla="*/ 7727796 h 8557331"/>
              <a:gd name="connsiteX216" fmla="*/ 3093482 w 10471866"/>
              <a:gd name="connsiteY216" fmla="*/ 8175289 h 8557331"/>
              <a:gd name="connsiteX217" fmla="*/ 2181747 w 10471866"/>
              <a:gd name="connsiteY217" fmla="*/ 7794121 h 8557331"/>
              <a:gd name="connsiteX218" fmla="*/ 1422395 w 10471866"/>
              <a:gd name="connsiteY218" fmla="*/ 7687962 h 8557331"/>
              <a:gd name="connsiteX0" fmla="*/ 527766 w 10471866"/>
              <a:gd name="connsiteY0" fmla="*/ 7528631 h 8557331"/>
              <a:gd name="connsiteX1" fmla="*/ 504906 w 10471866"/>
              <a:gd name="connsiteY1" fmla="*/ 7414331 h 8557331"/>
              <a:gd name="connsiteX2" fmla="*/ 390606 w 10471866"/>
              <a:gd name="connsiteY2" fmla="*/ 7277171 h 8557331"/>
              <a:gd name="connsiteX3" fmla="*/ 253446 w 10471866"/>
              <a:gd name="connsiteY3" fmla="*/ 7185731 h 8557331"/>
              <a:gd name="connsiteX4" fmla="*/ 162006 w 10471866"/>
              <a:gd name="connsiteY4" fmla="*/ 7025711 h 8557331"/>
              <a:gd name="connsiteX5" fmla="*/ 184866 w 10471866"/>
              <a:gd name="connsiteY5" fmla="*/ 6934271 h 8557331"/>
              <a:gd name="connsiteX6" fmla="*/ 344886 w 10471866"/>
              <a:gd name="connsiteY6" fmla="*/ 6774251 h 8557331"/>
              <a:gd name="connsiteX7" fmla="*/ 367746 w 10471866"/>
              <a:gd name="connsiteY7" fmla="*/ 6705671 h 8557331"/>
              <a:gd name="connsiteX8" fmla="*/ 504906 w 10471866"/>
              <a:gd name="connsiteY8" fmla="*/ 6614231 h 8557331"/>
              <a:gd name="connsiteX9" fmla="*/ 550626 w 10471866"/>
              <a:gd name="connsiteY9" fmla="*/ 6545651 h 8557331"/>
              <a:gd name="connsiteX10" fmla="*/ 619206 w 10471866"/>
              <a:gd name="connsiteY10" fmla="*/ 6317051 h 8557331"/>
              <a:gd name="connsiteX11" fmla="*/ 573486 w 10471866"/>
              <a:gd name="connsiteY11" fmla="*/ 6134171 h 8557331"/>
              <a:gd name="connsiteX12" fmla="*/ 550626 w 10471866"/>
              <a:gd name="connsiteY12" fmla="*/ 6065591 h 8557331"/>
              <a:gd name="connsiteX13" fmla="*/ 482046 w 10471866"/>
              <a:gd name="connsiteY13" fmla="*/ 6042731 h 8557331"/>
              <a:gd name="connsiteX14" fmla="*/ 459186 w 10471866"/>
              <a:gd name="connsiteY14" fmla="*/ 5814131 h 8557331"/>
              <a:gd name="connsiteX15" fmla="*/ 504906 w 10471866"/>
              <a:gd name="connsiteY15" fmla="*/ 5676971 h 8557331"/>
              <a:gd name="connsiteX16" fmla="*/ 482046 w 10471866"/>
              <a:gd name="connsiteY16" fmla="*/ 5448371 h 8557331"/>
              <a:gd name="connsiteX17" fmla="*/ 390606 w 10471866"/>
              <a:gd name="connsiteY17" fmla="*/ 5311211 h 8557331"/>
              <a:gd name="connsiteX18" fmla="*/ 344886 w 10471866"/>
              <a:gd name="connsiteY18" fmla="*/ 5242631 h 8557331"/>
              <a:gd name="connsiteX19" fmla="*/ 367746 w 10471866"/>
              <a:gd name="connsiteY19" fmla="*/ 4968311 h 8557331"/>
              <a:gd name="connsiteX20" fmla="*/ 390606 w 10471866"/>
              <a:gd name="connsiteY20" fmla="*/ 4899731 h 8557331"/>
              <a:gd name="connsiteX21" fmla="*/ 459186 w 10471866"/>
              <a:gd name="connsiteY21" fmla="*/ 4831151 h 8557331"/>
              <a:gd name="connsiteX22" fmla="*/ 436326 w 10471866"/>
              <a:gd name="connsiteY22" fmla="*/ 4465391 h 8557331"/>
              <a:gd name="connsiteX23" fmla="*/ 436326 w 10471866"/>
              <a:gd name="connsiteY23" fmla="*/ 3985331 h 8557331"/>
              <a:gd name="connsiteX24" fmla="*/ 390606 w 10471866"/>
              <a:gd name="connsiteY24" fmla="*/ 3893891 h 8557331"/>
              <a:gd name="connsiteX25" fmla="*/ 322026 w 10471866"/>
              <a:gd name="connsiteY25" fmla="*/ 3848171 h 8557331"/>
              <a:gd name="connsiteX26" fmla="*/ 230586 w 10471866"/>
              <a:gd name="connsiteY26" fmla="*/ 3779591 h 8557331"/>
              <a:gd name="connsiteX27" fmla="*/ 70566 w 10471866"/>
              <a:gd name="connsiteY27" fmla="*/ 3619571 h 8557331"/>
              <a:gd name="connsiteX28" fmla="*/ 47706 w 10471866"/>
              <a:gd name="connsiteY28" fmla="*/ 3550991 h 8557331"/>
              <a:gd name="connsiteX29" fmla="*/ 1986 w 10471866"/>
              <a:gd name="connsiteY29" fmla="*/ 3482411 h 8557331"/>
              <a:gd name="connsiteX30" fmla="*/ 70566 w 10471866"/>
              <a:gd name="connsiteY30" fmla="*/ 3253811 h 8557331"/>
              <a:gd name="connsiteX31" fmla="*/ 93426 w 10471866"/>
              <a:gd name="connsiteY31" fmla="*/ 3185231 h 8557331"/>
              <a:gd name="connsiteX32" fmla="*/ 139146 w 10471866"/>
              <a:gd name="connsiteY32" fmla="*/ 2979491 h 8557331"/>
              <a:gd name="connsiteX33" fmla="*/ 162006 w 10471866"/>
              <a:gd name="connsiteY33" fmla="*/ 2888051 h 8557331"/>
              <a:gd name="connsiteX34" fmla="*/ 207726 w 10471866"/>
              <a:gd name="connsiteY34" fmla="*/ 2796611 h 8557331"/>
              <a:gd name="connsiteX35" fmla="*/ 253446 w 10471866"/>
              <a:gd name="connsiteY35" fmla="*/ 2636591 h 8557331"/>
              <a:gd name="connsiteX36" fmla="*/ 299166 w 10471866"/>
              <a:gd name="connsiteY36" fmla="*/ 2545151 h 8557331"/>
              <a:gd name="connsiteX37" fmla="*/ 367746 w 10471866"/>
              <a:gd name="connsiteY37" fmla="*/ 2522291 h 8557331"/>
              <a:gd name="connsiteX38" fmla="*/ 413466 w 10471866"/>
              <a:gd name="connsiteY38" fmla="*/ 2430851 h 8557331"/>
              <a:gd name="connsiteX39" fmla="*/ 436326 w 10471866"/>
              <a:gd name="connsiteY39" fmla="*/ 2362271 h 8557331"/>
              <a:gd name="connsiteX40" fmla="*/ 482046 w 10471866"/>
              <a:gd name="connsiteY40" fmla="*/ 2293691 h 8557331"/>
              <a:gd name="connsiteX41" fmla="*/ 436326 w 10471866"/>
              <a:gd name="connsiteY41" fmla="*/ 1996511 h 8557331"/>
              <a:gd name="connsiteX42" fmla="*/ 276306 w 10471866"/>
              <a:gd name="connsiteY42" fmla="*/ 1790771 h 8557331"/>
              <a:gd name="connsiteX43" fmla="*/ 184866 w 10471866"/>
              <a:gd name="connsiteY43" fmla="*/ 1722191 h 8557331"/>
              <a:gd name="connsiteX44" fmla="*/ 162006 w 10471866"/>
              <a:gd name="connsiteY44" fmla="*/ 1653611 h 8557331"/>
              <a:gd name="connsiteX45" fmla="*/ 184866 w 10471866"/>
              <a:gd name="connsiteY45" fmla="*/ 1264991 h 8557331"/>
              <a:gd name="connsiteX46" fmla="*/ 207726 w 10471866"/>
              <a:gd name="connsiteY46" fmla="*/ 1196411 h 8557331"/>
              <a:gd name="connsiteX47" fmla="*/ 299166 w 10471866"/>
              <a:gd name="connsiteY47" fmla="*/ 1059251 h 8557331"/>
              <a:gd name="connsiteX48" fmla="*/ 459186 w 10471866"/>
              <a:gd name="connsiteY48" fmla="*/ 944951 h 8557331"/>
              <a:gd name="connsiteX49" fmla="*/ 459186 w 10471866"/>
              <a:gd name="connsiteY49" fmla="*/ 487751 h 8557331"/>
              <a:gd name="connsiteX50" fmla="*/ 390606 w 10471866"/>
              <a:gd name="connsiteY50" fmla="*/ 282011 h 8557331"/>
              <a:gd name="connsiteX51" fmla="*/ 367746 w 10471866"/>
              <a:gd name="connsiteY51" fmla="*/ 213431 h 8557331"/>
              <a:gd name="connsiteX52" fmla="*/ 390606 w 10471866"/>
              <a:gd name="connsiteY52" fmla="*/ 7691 h 8557331"/>
              <a:gd name="connsiteX53" fmla="*/ 459186 w 10471866"/>
              <a:gd name="connsiteY53" fmla="*/ 30551 h 8557331"/>
              <a:gd name="connsiteX54" fmla="*/ 527766 w 10471866"/>
              <a:gd name="connsiteY54" fmla="*/ 121991 h 8557331"/>
              <a:gd name="connsiteX55" fmla="*/ 596346 w 10471866"/>
              <a:gd name="connsiteY55" fmla="*/ 167711 h 8557331"/>
              <a:gd name="connsiteX56" fmla="*/ 733506 w 10471866"/>
              <a:gd name="connsiteY56" fmla="*/ 282011 h 8557331"/>
              <a:gd name="connsiteX57" fmla="*/ 870666 w 10471866"/>
              <a:gd name="connsiteY57" fmla="*/ 327731 h 8557331"/>
              <a:gd name="connsiteX58" fmla="*/ 1007826 w 10471866"/>
              <a:gd name="connsiteY58" fmla="*/ 304871 h 8557331"/>
              <a:gd name="connsiteX59" fmla="*/ 1099266 w 10471866"/>
              <a:gd name="connsiteY59" fmla="*/ 259151 h 8557331"/>
              <a:gd name="connsiteX60" fmla="*/ 1236426 w 10471866"/>
              <a:gd name="connsiteY60" fmla="*/ 236291 h 8557331"/>
              <a:gd name="connsiteX61" fmla="*/ 1305006 w 10471866"/>
              <a:gd name="connsiteY61" fmla="*/ 213431 h 8557331"/>
              <a:gd name="connsiteX62" fmla="*/ 1533606 w 10471866"/>
              <a:gd name="connsiteY62" fmla="*/ 236291 h 8557331"/>
              <a:gd name="connsiteX63" fmla="*/ 1602186 w 10471866"/>
              <a:gd name="connsiteY63" fmla="*/ 282011 h 8557331"/>
              <a:gd name="connsiteX64" fmla="*/ 1670766 w 10471866"/>
              <a:gd name="connsiteY64" fmla="*/ 304871 h 8557331"/>
              <a:gd name="connsiteX65" fmla="*/ 1945086 w 10471866"/>
              <a:gd name="connsiteY65" fmla="*/ 350591 h 8557331"/>
              <a:gd name="connsiteX66" fmla="*/ 2082246 w 10471866"/>
              <a:gd name="connsiteY66" fmla="*/ 442031 h 8557331"/>
              <a:gd name="connsiteX67" fmla="*/ 2150826 w 10471866"/>
              <a:gd name="connsiteY67" fmla="*/ 464891 h 8557331"/>
              <a:gd name="connsiteX68" fmla="*/ 2219406 w 10471866"/>
              <a:gd name="connsiteY68" fmla="*/ 830651 h 8557331"/>
              <a:gd name="connsiteX69" fmla="*/ 2287986 w 10471866"/>
              <a:gd name="connsiteY69" fmla="*/ 853511 h 8557331"/>
              <a:gd name="connsiteX70" fmla="*/ 2516586 w 10471866"/>
              <a:gd name="connsiteY70" fmla="*/ 922091 h 8557331"/>
              <a:gd name="connsiteX71" fmla="*/ 2722326 w 10471866"/>
              <a:gd name="connsiteY71" fmla="*/ 1059251 h 8557331"/>
              <a:gd name="connsiteX72" fmla="*/ 2790906 w 10471866"/>
              <a:gd name="connsiteY72" fmla="*/ 1104971 h 8557331"/>
              <a:gd name="connsiteX73" fmla="*/ 2950926 w 10471866"/>
              <a:gd name="connsiteY73" fmla="*/ 1287851 h 8557331"/>
              <a:gd name="connsiteX74" fmla="*/ 3179526 w 10471866"/>
              <a:gd name="connsiteY74" fmla="*/ 1264991 h 8557331"/>
              <a:gd name="connsiteX75" fmla="*/ 3248106 w 10471866"/>
              <a:gd name="connsiteY75" fmla="*/ 1219271 h 8557331"/>
              <a:gd name="connsiteX76" fmla="*/ 3453846 w 10471866"/>
              <a:gd name="connsiteY76" fmla="*/ 990671 h 8557331"/>
              <a:gd name="connsiteX77" fmla="*/ 3636726 w 10471866"/>
              <a:gd name="connsiteY77" fmla="*/ 853511 h 8557331"/>
              <a:gd name="connsiteX78" fmla="*/ 3819606 w 10471866"/>
              <a:gd name="connsiteY78" fmla="*/ 693491 h 8557331"/>
              <a:gd name="connsiteX79" fmla="*/ 3888186 w 10471866"/>
              <a:gd name="connsiteY79" fmla="*/ 647771 h 8557331"/>
              <a:gd name="connsiteX80" fmla="*/ 3956766 w 10471866"/>
              <a:gd name="connsiteY80" fmla="*/ 602051 h 8557331"/>
              <a:gd name="connsiteX81" fmla="*/ 4025346 w 10471866"/>
              <a:gd name="connsiteY81" fmla="*/ 579191 h 8557331"/>
              <a:gd name="connsiteX82" fmla="*/ 4093926 w 10471866"/>
              <a:gd name="connsiteY82" fmla="*/ 533471 h 8557331"/>
              <a:gd name="connsiteX83" fmla="*/ 4231086 w 10471866"/>
              <a:gd name="connsiteY83" fmla="*/ 510611 h 8557331"/>
              <a:gd name="connsiteX84" fmla="*/ 4368246 w 10471866"/>
              <a:gd name="connsiteY84" fmla="*/ 464891 h 8557331"/>
              <a:gd name="connsiteX85" fmla="*/ 4802586 w 10471866"/>
              <a:gd name="connsiteY85" fmla="*/ 442031 h 8557331"/>
              <a:gd name="connsiteX86" fmla="*/ 5122626 w 10471866"/>
              <a:gd name="connsiteY86" fmla="*/ 373451 h 8557331"/>
              <a:gd name="connsiteX87" fmla="*/ 5191206 w 10471866"/>
              <a:gd name="connsiteY87" fmla="*/ 419171 h 8557331"/>
              <a:gd name="connsiteX88" fmla="*/ 5442666 w 10471866"/>
              <a:gd name="connsiteY88" fmla="*/ 464891 h 8557331"/>
              <a:gd name="connsiteX89" fmla="*/ 5556966 w 10471866"/>
              <a:gd name="connsiteY89" fmla="*/ 442031 h 8557331"/>
              <a:gd name="connsiteX90" fmla="*/ 5694126 w 10471866"/>
              <a:gd name="connsiteY90" fmla="*/ 396311 h 8557331"/>
              <a:gd name="connsiteX91" fmla="*/ 5762706 w 10471866"/>
              <a:gd name="connsiteY91" fmla="*/ 464891 h 8557331"/>
              <a:gd name="connsiteX92" fmla="*/ 5785566 w 10471866"/>
              <a:gd name="connsiteY92" fmla="*/ 533471 h 8557331"/>
              <a:gd name="connsiteX93" fmla="*/ 5945586 w 10471866"/>
              <a:gd name="connsiteY93" fmla="*/ 510611 h 8557331"/>
              <a:gd name="connsiteX94" fmla="*/ 6105606 w 10471866"/>
              <a:gd name="connsiteY94" fmla="*/ 533471 h 8557331"/>
              <a:gd name="connsiteX95" fmla="*/ 6265626 w 10471866"/>
              <a:gd name="connsiteY95" fmla="*/ 739211 h 8557331"/>
              <a:gd name="connsiteX96" fmla="*/ 6357066 w 10471866"/>
              <a:gd name="connsiteY96" fmla="*/ 784931 h 8557331"/>
              <a:gd name="connsiteX97" fmla="*/ 6539946 w 10471866"/>
              <a:gd name="connsiteY97" fmla="*/ 830651 h 8557331"/>
              <a:gd name="connsiteX98" fmla="*/ 6608526 w 10471866"/>
              <a:gd name="connsiteY98" fmla="*/ 853511 h 8557331"/>
              <a:gd name="connsiteX99" fmla="*/ 6745686 w 10471866"/>
              <a:gd name="connsiteY99" fmla="*/ 876371 h 8557331"/>
              <a:gd name="connsiteX100" fmla="*/ 6814266 w 10471866"/>
              <a:gd name="connsiteY100" fmla="*/ 899231 h 8557331"/>
              <a:gd name="connsiteX101" fmla="*/ 7065726 w 10471866"/>
              <a:gd name="connsiteY101" fmla="*/ 922091 h 8557331"/>
              <a:gd name="connsiteX102" fmla="*/ 7225746 w 10471866"/>
              <a:gd name="connsiteY102" fmla="*/ 1150691 h 8557331"/>
              <a:gd name="connsiteX103" fmla="*/ 7294326 w 10471866"/>
              <a:gd name="connsiteY103" fmla="*/ 1196411 h 8557331"/>
              <a:gd name="connsiteX104" fmla="*/ 7362906 w 10471866"/>
              <a:gd name="connsiteY104" fmla="*/ 1264991 h 8557331"/>
              <a:gd name="connsiteX105" fmla="*/ 7385766 w 10471866"/>
              <a:gd name="connsiteY105" fmla="*/ 1333571 h 8557331"/>
              <a:gd name="connsiteX106" fmla="*/ 7637226 w 10471866"/>
              <a:gd name="connsiteY106" fmla="*/ 1402151 h 8557331"/>
              <a:gd name="connsiteX107" fmla="*/ 7842966 w 10471866"/>
              <a:gd name="connsiteY107" fmla="*/ 1425011 h 8557331"/>
              <a:gd name="connsiteX108" fmla="*/ 7934406 w 10471866"/>
              <a:gd name="connsiteY108" fmla="*/ 1562171 h 8557331"/>
              <a:gd name="connsiteX109" fmla="*/ 7957266 w 10471866"/>
              <a:gd name="connsiteY109" fmla="*/ 1630751 h 8557331"/>
              <a:gd name="connsiteX110" fmla="*/ 8094426 w 10471866"/>
              <a:gd name="connsiteY110" fmla="*/ 1722191 h 8557331"/>
              <a:gd name="connsiteX111" fmla="*/ 8300166 w 10471866"/>
              <a:gd name="connsiteY111" fmla="*/ 1790771 h 8557331"/>
              <a:gd name="connsiteX112" fmla="*/ 8368746 w 10471866"/>
              <a:gd name="connsiteY112" fmla="*/ 1813631 h 8557331"/>
              <a:gd name="connsiteX113" fmla="*/ 8437326 w 10471866"/>
              <a:gd name="connsiteY113" fmla="*/ 1836491 h 8557331"/>
              <a:gd name="connsiteX114" fmla="*/ 8483046 w 10471866"/>
              <a:gd name="connsiteY114" fmla="*/ 2019371 h 8557331"/>
              <a:gd name="connsiteX115" fmla="*/ 8505906 w 10471866"/>
              <a:gd name="connsiteY115" fmla="*/ 2110811 h 8557331"/>
              <a:gd name="connsiteX116" fmla="*/ 8528766 w 10471866"/>
              <a:gd name="connsiteY116" fmla="*/ 2179391 h 8557331"/>
              <a:gd name="connsiteX117" fmla="*/ 8551626 w 10471866"/>
              <a:gd name="connsiteY117" fmla="*/ 2270831 h 8557331"/>
              <a:gd name="connsiteX118" fmla="*/ 8620206 w 10471866"/>
              <a:gd name="connsiteY118" fmla="*/ 2293691 h 8557331"/>
              <a:gd name="connsiteX119" fmla="*/ 8711646 w 10471866"/>
              <a:gd name="connsiteY119" fmla="*/ 2316551 h 8557331"/>
              <a:gd name="connsiteX120" fmla="*/ 8917386 w 10471866"/>
              <a:gd name="connsiteY120" fmla="*/ 2430851 h 8557331"/>
              <a:gd name="connsiteX121" fmla="*/ 9214566 w 10471866"/>
              <a:gd name="connsiteY121" fmla="*/ 2453711 h 8557331"/>
              <a:gd name="connsiteX122" fmla="*/ 9466026 w 10471866"/>
              <a:gd name="connsiteY122" fmla="*/ 2590871 h 8557331"/>
              <a:gd name="connsiteX123" fmla="*/ 9854646 w 10471866"/>
              <a:gd name="connsiteY123" fmla="*/ 2568011 h 8557331"/>
              <a:gd name="connsiteX124" fmla="*/ 9991806 w 10471866"/>
              <a:gd name="connsiteY124" fmla="*/ 2476571 h 8557331"/>
              <a:gd name="connsiteX125" fmla="*/ 10151826 w 10471866"/>
              <a:gd name="connsiteY125" fmla="*/ 2362271 h 8557331"/>
              <a:gd name="connsiteX126" fmla="*/ 10197546 w 10471866"/>
              <a:gd name="connsiteY126" fmla="*/ 2293691 h 8557331"/>
              <a:gd name="connsiteX127" fmla="*/ 10334706 w 10471866"/>
              <a:gd name="connsiteY127" fmla="*/ 2225111 h 8557331"/>
              <a:gd name="connsiteX128" fmla="*/ 10380426 w 10471866"/>
              <a:gd name="connsiteY128" fmla="*/ 2293691 h 8557331"/>
              <a:gd name="connsiteX129" fmla="*/ 10449006 w 10471866"/>
              <a:gd name="connsiteY129" fmla="*/ 2385131 h 8557331"/>
              <a:gd name="connsiteX130" fmla="*/ 10471866 w 10471866"/>
              <a:gd name="connsiteY130" fmla="*/ 2453711 h 8557331"/>
              <a:gd name="connsiteX131" fmla="*/ 10266126 w 10471866"/>
              <a:gd name="connsiteY131" fmla="*/ 2545151 h 8557331"/>
              <a:gd name="connsiteX132" fmla="*/ 10197546 w 10471866"/>
              <a:gd name="connsiteY132" fmla="*/ 2568011 h 8557331"/>
              <a:gd name="connsiteX133" fmla="*/ 10128966 w 10471866"/>
              <a:gd name="connsiteY133" fmla="*/ 2613731 h 8557331"/>
              <a:gd name="connsiteX134" fmla="*/ 10083246 w 10471866"/>
              <a:gd name="connsiteY134" fmla="*/ 2682311 h 8557331"/>
              <a:gd name="connsiteX135" fmla="*/ 10014666 w 10471866"/>
              <a:gd name="connsiteY135" fmla="*/ 2750891 h 8557331"/>
              <a:gd name="connsiteX136" fmla="*/ 9968946 w 10471866"/>
              <a:gd name="connsiteY136" fmla="*/ 2956631 h 8557331"/>
              <a:gd name="connsiteX137" fmla="*/ 9946086 w 10471866"/>
              <a:gd name="connsiteY137" fmla="*/ 3025211 h 8557331"/>
              <a:gd name="connsiteX138" fmla="*/ 9877506 w 10471866"/>
              <a:gd name="connsiteY138" fmla="*/ 3070931 h 8557331"/>
              <a:gd name="connsiteX139" fmla="*/ 9854646 w 10471866"/>
              <a:gd name="connsiteY139" fmla="*/ 3139511 h 8557331"/>
              <a:gd name="connsiteX140" fmla="*/ 9763206 w 10471866"/>
              <a:gd name="connsiteY140" fmla="*/ 3208091 h 8557331"/>
              <a:gd name="connsiteX141" fmla="*/ 9603186 w 10471866"/>
              <a:gd name="connsiteY141" fmla="*/ 3276671 h 8557331"/>
              <a:gd name="connsiteX142" fmla="*/ 9511746 w 10471866"/>
              <a:gd name="connsiteY142" fmla="*/ 3299531 h 8557331"/>
              <a:gd name="connsiteX143" fmla="*/ 9443166 w 10471866"/>
              <a:gd name="connsiteY143" fmla="*/ 3322391 h 8557331"/>
              <a:gd name="connsiteX144" fmla="*/ 9306006 w 10471866"/>
              <a:gd name="connsiteY144" fmla="*/ 3413831 h 8557331"/>
              <a:gd name="connsiteX145" fmla="*/ 9283146 w 10471866"/>
              <a:gd name="connsiteY145" fmla="*/ 3482411 h 8557331"/>
              <a:gd name="connsiteX146" fmla="*/ 9260286 w 10471866"/>
              <a:gd name="connsiteY146" fmla="*/ 3733871 h 8557331"/>
              <a:gd name="connsiteX147" fmla="*/ 9191706 w 10471866"/>
              <a:gd name="connsiteY147" fmla="*/ 3779591 h 8557331"/>
              <a:gd name="connsiteX148" fmla="*/ 9100266 w 10471866"/>
              <a:gd name="connsiteY148" fmla="*/ 3802451 h 8557331"/>
              <a:gd name="connsiteX149" fmla="*/ 9031686 w 10471866"/>
              <a:gd name="connsiteY149" fmla="*/ 3825311 h 8557331"/>
              <a:gd name="connsiteX150" fmla="*/ 8574486 w 10471866"/>
              <a:gd name="connsiteY150" fmla="*/ 3756731 h 8557331"/>
              <a:gd name="connsiteX151" fmla="*/ 8528766 w 10471866"/>
              <a:gd name="connsiteY151" fmla="*/ 3688151 h 8557331"/>
              <a:gd name="connsiteX152" fmla="*/ 8391606 w 10471866"/>
              <a:gd name="connsiteY152" fmla="*/ 3711011 h 8557331"/>
              <a:gd name="connsiteX153" fmla="*/ 8323026 w 10471866"/>
              <a:gd name="connsiteY153" fmla="*/ 3733871 h 8557331"/>
              <a:gd name="connsiteX154" fmla="*/ 8231586 w 10471866"/>
              <a:gd name="connsiteY154" fmla="*/ 3756731 h 8557331"/>
              <a:gd name="connsiteX155" fmla="*/ 8163006 w 10471866"/>
              <a:gd name="connsiteY155" fmla="*/ 3825311 h 8557331"/>
              <a:gd name="connsiteX156" fmla="*/ 8117286 w 10471866"/>
              <a:gd name="connsiteY156" fmla="*/ 3962471 h 8557331"/>
              <a:gd name="connsiteX157" fmla="*/ 8140146 w 10471866"/>
              <a:gd name="connsiteY157" fmla="*/ 4191071 h 8557331"/>
              <a:gd name="connsiteX158" fmla="*/ 8231586 w 10471866"/>
              <a:gd name="connsiteY158" fmla="*/ 4213931 h 8557331"/>
              <a:gd name="connsiteX159" fmla="*/ 8368746 w 10471866"/>
              <a:gd name="connsiteY159" fmla="*/ 4328231 h 8557331"/>
              <a:gd name="connsiteX160" fmla="*/ 8437326 w 10471866"/>
              <a:gd name="connsiteY160" fmla="*/ 4373951 h 8557331"/>
              <a:gd name="connsiteX161" fmla="*/ 8551626 w 10471866"/>
              <a:gd name="connsiteY161" fmla="*/ 4533971 h 8557331"/>
              <a:gd name="connsiteX162" fmla="*/ 8688786 w 10471866"/>
              <a:gd name="connsiteY162" fmla="*/ 4671131 h 8557331"/>
              <a:gd name="connsiteX163" fmla="*/ 8757366 w 10471866"/>
              <a:gd name="connsiteY163" fmla="*/ 4739711 h 8557331"/>
              <a:gd name="connsiteX164" fmla="*/ 8848806 w 10471866"/>
              <a:gd name="connsiteY164" fmla="*/ 4876871 h 8557331"/>
              <a:gd name="connsiteX165" fmla="*/ 8803086 w 10471866"/>
              <a:gd name="connsiteY165" fmla="*/ 5082611 h 8557331"/>
              <a:gd name="connsiteX166" fmla="*/ 8780226 w 10471866"/>
              <a:gd name="connsiteY166" fmla="*/ 5151191 h 8557331"/>
              <a:gd name="connsiteX167" fmla="*/ 8688786 w 10471866"/>
              <a:gd name="connsiteY167" fmla="*/ 5242631 h 8557331"/>
              <a:gd name="connsiteX168" fmla="*/ 8620206 w 10471866"/>
              <a:gd name="connsiteY168" fmla="*/ 5288351 h 8557331"/>
              <a:gd name="connsiteX169" fmla="*/ 8574486 w 10471866"/>
              <a:gd name="connsiteY169" fmla="*/ 5379791 h 8557331"/>
              <a:gd name="connsiteX170" fmla="*/ 8414466 w 10471866"/>
              <a:gd name="connsiteY170" fmla="*/ 5516951 h 8557331"/>
              <a:gd name="connsiteX171" fmla="*/ 8345886 w 10471866"/>
              <a:gd name="connsiteY171" fmla="*/ 5539811 h 8557331"/>
              <a:gd name="connsiteX172" fmla="*/ 8208726 w 10471866"/>
              <a:gd name="connsiteY172" fmla="*/ 5608391 h 8557331"/>
              <a:gd name="connsiteX173" fmla="*/ 8117286 w 10471866"/>
              <a:gd name="connsiteY173" fmla="*/ 5676971 h 8557331"/>
              <a:gd name="connsiteX174" fmla="*/ 8048706 w 10471866"/>
              <a:gd name="connsiteY174" fmla="*/ 5722691 h 8557331"/>
              <a:gd name="connsiteX175" fmla="*/ 7888686 w 10471866"/>
              <a:gd name="connsiteY175" fmla="*/ 5882711 h 8557331"/>
              <a:gd name="connsiteX176" fmla="*/ 7865826 w 10471866"/>
              <a:gd name="connsiteY176" fmla="*/ 5951291 h 8557331"/>
              <a:gd name="connsiteX177" fmla="*/ 7797246 w 10471866"/>
              <a:gd name="connsiteY177" fmla="*/ 5997011 h 8557331"/>
              <a:gd name="connsiteX178" fmla="*/ 7774386 w 10471866"/>
              <a:gd name="connsiteY178" fmla="*/ 6225611 h 8557331"/>
              <a:gd name="connsiteX179" fmla="*/ 7751526 w 10471866"/>
              <a:gd name="connsiteY179" fmla="*/ 6385631 h 8557331"/>
              <a:gd name="connsiteX180" fmla="*/ 7705806 w 10471866"/>
              <a:gd name="connsiteY180" fmla="*/ 6522791 h 8557331"/>
              <a:gd name="connsiteX181" fmla="*/ 7682946 w 10471866"/>
              <a:gd name="connsiteY181" fmla="*/ 6591371 h 8557331"/>
              <a:gd name="connsiteX182" fmla="*/ 7660086 w 10471866"/>
              <a:gd name="connsiteY182" fmla="*/ 6819971 h 8557331"/>
              <a:gd name="connsiteX183" fmla="*/ 7522926 w 10471866"/>
              <a:gd name="connsiteY183" fmla="*/ 6957131 h 8557331"/>
              <a:gd name="connsiteX184" fmla="*/ 7385766 w 10471866"/>
              <a:gd name="connsiteY184" fmla="*/ 7117151 h 8557331"/>
              <a:gd name="connsiteX185" fmla="*/ 7294326 w 10471866"/>
              <a:gd name="connsiteY185" fmla="*/ 7254311 h 8557331"/>
              <a:gd name="connsiteX186" fmla="*/ 7225746 w 10471866"/>
              <a:gd name="connsiteY186" fmla="*/ 7391471 h 8557331"/>
              <a:gd name="connsiteX187" fmla="*/ 7271466 w 10471866"/>
              <a:gd name="connsiteY187" fmla="*/ 7620071 h 8557331"/>
              <a:gd name="connsiteX188" fmla="*/ 7294326 w 10471866"/>
              <a:gd name="connsiteY188" fmla="*/ 7802951 h 8557331"/>
              <a:gd name="connsiteX189" fmla="*/ 7340046 w 10471866"/>
              <a:gd name="connsiteY189" fmla="*/ 7940111 h 8557331"/>
              <a:gd name="connsiteX190" fmla="*/ 7477206 w 10471866"/>
              <a:gd name="connsiteY190" fmla="*/ 8054411 h 8557331"/>
              <a:gd name="connsiteX191" fmla="*/ 7568646 w 10471866"/>
              <a:gd name="connsiteY191" fmla="*/ 8191571 h 8557331"/>
              <a:gd name="connsiteX192" fmla="*/ 7614366 w 10471866"/>
              <a:gd name="connsiteY192" fmla="*/ 8260151 h 8557331"/>
              <a:gd name="connsiteX193" fmla="*/ 7660086 w 10471866"/>
              <a:gd name="connsiteY193" fmla="*/ 8420171 h 8557331"/>
              <a:gd name="connsiteX194" fmla="*/ 7545786 w 10471866"/>
              <a:gd name="connsiteY194" fmla="*/ 8557331 h 8557331"/>
              <a:gd name="connsiteX195" fmla="*/ 7477206 w 10471866"/>
              <a:gd name="connsiteY195" fmla="*/ 8534471 h 8557331"/>
              <a:gd name="connsiteX196" fmla="*/ 7317186 w 10471866"/>
              <a:gd name="connsiteY196" fmla="*/ 8351591 h 8557331"/>
              <a:gd name="connsiteX197" fmla="*/ 7248606 w 10471866"/>
              <a:gd name="connsiteY197" fmla="*/ 8305871 h 8557331"/>
              <a:gd name="connsiteX198" fmla="*/ 7111446 w 10471866"/>
              <a:gd name="connsiteY198" fmla="*/ 8191571 h 8557331"/>
              <a:gd name="connsiteX199" fmla="*/ 6997146 w 10471866"/>
              <a:gd name="connsiteY199" fmla="*/ 8100131 h 8557331"/>
              <a:gd name="connsiteX200" fmla="*/ 6859986 w 10471866"/>
              <a:gd name="connsiteY200" fmla="*/ 8008691 h 8557331"/>
              <a:gd name="connsiteX201" fmla="*/ 6654246 w 10471866"/>
              <a:gd name="connsiteY201" fmla="*/ 8054411 h 8557331"/>
              <a:gd name="connsiteX202" fmla="*/ 6585666 w 10471866"/>
              <a:gd name="connsiteY202" fmla="*/ 8077271 h 8557331"/>
              <a:gd name="connsiteX203" fmla="*/ 6517086 w 10471866"/>
              <a:gd name="connsiteY203" fmla="*/ 8122991 h 8557331"/>
              <a:gd name="connsiteX204" fmla="*/ 6448506 w 10471866"/>
              <a:gd name="connsiteY204" fmla="*/ 8077271 h 8557331"/>
              <a:gd name="connsiteX205" fmla="*/ 6379926 w 10471866"/>
              <a:gd name="connsiteY205" fmla="*/ 8008691 h 8557331"/>
              <a:gd name="connsiteX206" fmla="*/ 6219906 w 10471866"/>
              <a:gd name="connsiteY206" fmla="*/ 8031551 h 8557331"/>
              <a:gd name="connsiteX207" fmla="*/ 5991306 w 10471866"/>
              <a:gd name="connsiteY207" fmla="*/ 8237291 h 8557331"/>
              <a:gd name="connsiteX208" fmla="*/ 5922726 w 10471866"/>
              <a:gd name="connsiteY208" fmla="*/ 8305871 h 8557331"/>
              <a:gd name="connsiteX209" fmla="*/ 5762706 w 10471866"/>
              <a:gd name="connsiteY209" fmla="*/ 8443031 h 8557331"/>
              <a:gd name="connsiteX210" fmla="*/ 5648406 w 10471866"/>
              <a:gd name="connsiteY210" fmla="*/ 8397311 h 8557331"/>
              <a:gd name="connsiteX211" fmla="*/ 5625546 w 10471866"/>
              <a:gd name="connsiteY211" fmla="*/ 8328731 h 8557331"/>
              <a:gd name="connsiteX212" fmla="*/ 5579826 w 10471866"/>
              <a:gd name="connsiteY212" fmla="*/ 8260151 h 8557331"/>
              <a:gd name="connsiteX213" fmla="*/ 5465526 w 10471866"/>
              <a:gd name="connsiteY213" fmla="*/ 8077271 h 8557331"/>
              <a:gd name="connsiteX214" fmla="*/ 4424260 w 10471866"/>
              <a:gd name="connsiteY214" fmla="*/ 7727796 h 8557331"/>
              <a:gd name="connsiteX215" fmla="*/ 3093482 w 10471866"/>
              <a:gd name="connsiteY215" fmla="*/ 8175289 h 8557331"/>
              <a:gd name="connsiteX216" fmla="*/ 2181747 w 10471866"/>
              <a:gd name="connsiteY216" fmla="*/ 7794121 h 8557331"/>
              <a:gd name="connsiteX217" fmla="*/ 1422395 w 10471866"/>
              <a:gd name="connsiteY217" fmla="*/ 7687962 h 8557331"/>
              <a:gd name="connsiteX0" fmla="*/ 527766 w 10471866"/>
              <a:gd name="connsiteY0" fmla="*/ 7528631 h 8557331"/>
              <a:gd name="connsiteX1" fmla="*/ 504906 w 10471866"/>
              <a:gd name="connsiteY1" fmla="*/ 7414331 h 8557331"/>
              <a:gd name="connsiteX2" fmla="*/ 390606 w 10471866"/>
              <a:gd name="connsiteY2" fmla="*/ 7277171 h 8557331"/>
              <a:gd name="connsiteX3" fmla="*/ 253446 w 10471866"/>
              <a:gd name="connsiteY3" fmla="*/ 7185731 h 8557331"/>
              <a:gd name="connsiteX4" fmla="*/ 162006 w 10471866"/>
              <a:gd name="connsiteY4" fmla="*/ 7025711 h 8557331"/>
              <a:gd name="connsiteX5" fmla="*/ 184866 w 10471866"/>
              <a:gd name="connsiteY5" fmla="*/ 6934271 h 8557331"/>
              <a:gd name="connsiteX6" fmla="*/ 344886 w 10471866"/>
              <a:gd name="connsiteY6" fmla="*/ 6774251 h 8557331"/>
              <a:gd name="connsiteX7" fmla="*/ 367746 w 10471866"/>
              <a:gd name="connsiteY7" fmla="*/ 6705671 h 8557331"/>
              <a:gd name="connsiteX8" fmla="*/ 504906 w 10471866"/>
              <a:gd name="connsiteY8" fmla="*/ 6614231 h 8557331"/>
              <a:gd name="connsiteX9" fmla="*/ 550626 w 10471866"/>
              <a:gd name="connsiteY9" fmla="*/ 6545651 h 8557331"/>
              <a:gd name="connsiteX10" fmla="*/ 619206 w 10471866"/>
              <a:gd name="connsiteY10" fmla="*/ 6317051 h 8557331"/>
              <a:gd name="connsiteX11" fmla="*/ 573486 w 10471866"/>
              <a:gd name="connsiteY11" fmla="*/ 6134171 h 8557331"/>
              <a:gd name="connsiteX12" fmla="*/ 550626 w 10471866"/>
              <a:gd name="connsiteY12" fmla="*/ 6065591 h 8557331"/>
              <a:gd name="connsiteX13" fmla="*/ 482046 w 10471866"/>
              <a:gd name="connsiteY13" fmla="*/ 6042731 h 8557331"/>
              <a:gd name="connsiteX14" fmla="*/ 459186 w 10471866"/>
              <a:gd name="connsiteY14" fmla="*/ 5814131 h 8557331"/>
              <a:gd name="connsiteX15" fmla="*/ 504906 w 10471866"/>
              <a:gd name="connsiteY15" fmla="*/ 5676971 h 8557331"/>
              <a:gd name="connsiteX16" fmla="*/ 482046 w 10471866"/>
              <a:gd name="connsiteY16" fmla="*/ 5448371 h 8557331"/>
              <a:gd name="connsiteX17" fmla="*/ 390606 w 10471866"/>
              <a:gd name="connsiteY17" fmla="*/ 5311211 h 8557331"/>
              <a:gd name="connsiteX18" fmla="*/ 344886 w 10471866"/>
              <a:gd name="connsiteY18" fmla="*/ 5242631 h 8557331"/>
              <a:gd name="connsiteX19" fmla="*/ 367746 w 10471866"/>
              <a:gd name="connsiteY19" fmla="*/ 4968311 h 8557331"/>
              <a:gd name="connsiteX20" fmla="*/ 390606 w 10471866"/>
              <a:gd name="connsiteY20" fmla="*/ 4899731 h 8557331"/>
              <a:gd name="connsiteX21" fmla="*/ 459186 w 10471866"/>
              <a:gd name="connsiteY21" fmla="*/ 4831151 h 8557331"/>
              <a:gd name="connsiteX22" fmla="*/ 436326 w 10471866"/>
              <a:gd name="connsiteY22" fmla="*/ 4465391 h 8557331"/>
              <a:gd name="connsiteX23" fmla="*/ 436326 w 10471866"/>
              <a:gd name="connsiteY23" fmla="*/ 3985331 h 8557331"/>
              <a:gd name="connsiteX24" fmla="*/ 390606 w 10471866"/>
              <a:gd name="connsiteY24" fmla="*/ 3893891 h 8557331"/>
              <a:gd name="connsiteX25" fmla="*/ 322026 w 10471866"/>
              <a:gd name="connsiteY25" fmla="*/ 3848171 h 8557331"/>
              <a:gd name="connsiteX26" fmla="*/ 230586 w 10471866"/>
              <a:gd name="connsiteY26" fmla="*/ 3779591 h 8557331"/>
              <a:gd name="connsiteX27" fmla="*/ 70566 w 10471866"/>
              <a:gd name="connsiteY27" fmla="*/ 3619571 h 8557331"/>
              <a:gd name="connsiteX28" fmla="*/ 47706 w 10471866"/>
              <a:gd name="connsiteY28" fmla="*/ 3550991 h 8557331"/>
              <a:gd name="connsiteX29" fmla="*/ 1986 w 10471866"/>
              <a:gd name="connsiteY29" fmla="*/ 3482411 h 8557331"/>
              <a:gd name="connsiteX30" fmla="*/ 70566 w 10471866"/>
              <a:gd name="connsiteY30" fmla="*/ 3253811 h 8557331"/>
              <a:gd name="connsiteX31" fmla="*/ 93426 w 10471866"/>
              <a:gd name="connsiteY31" fmla="*/ 3185231 h 8557331"/>
              <a:gd name="connsiteX32" fmla="*/ 139146 w 10471866"/>
              <a:gd name="connsiteY32" fmla="*/ 2979491 h 8557331"/>
              <a:gd name="connsiteX33" fmla="*/ 162006 w 10471866"/>
              <a:gd name="connsiteY33" fmla="*/ 2888051 h 8557331"/>
              <a:gd name="connsiteX34" fmla="*/ 207726 w 10471866"/>
              <a:gd name="connsiteY34" fmla="*/ 2796611 h 8557331"/>
              <a:gd name="connsiteX35" fmla="*/ 253446 w 10471866"/>
              <a:gd name="connsiteY35" fmla="*/ 2636591 h 8557331"/>
              <a:gd name="connsiteX36" fmla="*/ 299166 w 10471866"/>
              <a:gd name="connsiteY36" fmla="*/ 2545151 h 8557331"/>
              <a:gd name="connsiteX37" fmla="*/ 367746 w 10471866"/>
              <a:gd name="connsiteY37" fmla="*/ 2522291 h 8557331"/>
              <a:gd name="connsiteX38" fmla="*/ 413466 w 10471866"/>
              <a:gd name="connsiteY38" fmla="*/ 2430851 h 8557331"/>
              <a:gd name="connsiteX39" fmla="*/ 436326 w 10471866"/>
              <a:gd name="connsiteY39" fmla="*/ 2362271 h 8557331"/>
              <a:gd name="connsiteX40" fmla="*/ 482046 w 10471866"/>
              <a:gd name="connsiteY40" fmla="*/ 2293691 h 8557331"/>
              <a:gd name="connsiteX41" fmla="*/ 436326 w 10471866"/>
              <a:gd name="connsiteY41" fmla="*/ 1996511 h 8557331"/>
              <a:gd name="connsiteX42" fmla="*/ 276306 w 10471866"/>
              <a:gd name="connsiteY42" fmla="*/ 1790771 h 8557331"/>
              <a:gd name="connsiteX43" fmla="*/ 184866 w 10471866"/>
              <a:gd name="connsiteY43" fmla="*/ 1722191 h 8557331"/>
              <a:gd name="connsiteX44" fmla="*/ 162006 w 10471866"/>
              <a:gd name="connsiteY44" fmla="*/ 1653611 h 8557331"/>
              <a:gd name="connsiteX45" fmla="*/ 184866 w 10471866"/>
              <a:gd name="connsiteY45" fmla="*/ 1264991 h 8557331"/>
              <a:gd name="connsiteX46" fmla="*/ 207726 w 10471866"/>
              <a:gd name="connsiteY46" fmla="*/ 1196411 h 8557331"/>
              <a:gd name="connsiteX47" fmla="*/ 299166 w 10471866"/>
              <a:gd name="connsiteY47" fmla="*/ 1059251 h 8557331"/>
              <a:gd name="connsiteX48" fmla="*/ 459186 w 10471866"/>
              <a:gd name="connsiteY48" fmla="*/ 944951 h 8557331"/>
              <a:gd name="connsiteX49" fmla="*/ 459186 w 10471866"/>
              <a:gd name="connsiteY49" fmla="*/ 487751 h 8557331"/>
              <a:gd name="connsiteX50" fmla="*/ 390606 w 10471866"/>
              <a:gd name="connsiteY50" fmla="*/ 282011 h 8557331"/>
              <a:gd name="connsiteX51" fmla="*/ 367746 w 10471866"/>
              <a:gd name="connsiteY51" fmla="*/ 213431 h 8557331"/>
              <a:gd name="connsiteX52" fmla="*/ 390606 w 10471866"/>
              <a:gd name="connsiteY52" fmla="*/ 7691 h 8557331"/>
              <a:gd name="connsiteX53" fmla="*/ 459186 w 10471866"/>
              <a:gd name="connsiteY53" fmla="*/ 30551 h 8557331"/>
              <a:gd name="connsiteX54" fmla="*/ 527766 w 10471866"/>
              <a:gd name="connsiteY54" fmla="*/ 121991 h 8557331"/>
              <a:gd name="connsiteX55" fmla="*/ 596346 w 10471866"/>
              <a:gd name="connsiteY55" fmla="*/ 167711 h 8557331"/>
              <a:gd name="connsiteX56" fmla="*/ 733506 w 10471866"/>
              <a:gd name="connsiteY56" fmla="*/ 282011 h 8557331"/>
              <a:gd name="connsiteX57" fmla="*/ 870666 w 10471866"/>
              <a:gd name="connsiteY57" fmla="*/ 327731 h 8557331"/>
              <a:gd name="connsiteX58" fmla="*/ 1007826 w 10471866"/>
              <a:gd name="connsiteY58" fmla="*/ 304871 h 8557331"/>
              <a:gd name="connsiteX59" fmla="*/ 1099266 w 10471866"/>
              <a:gd name="connsiteY59" fmla="*/ 259151 h 8557331"/>
              <a:gd name="connsiteX60" fmla="*/ 1236426 w 10471866"/>
              <a:gd name="connsiteY60" fmla="*/ 236291 h 8557331"/>
              <a:gd name="connsiteX61" fmla="*/ 1305006 w 10471866"/>
              <a:gd name="connsiteY61" fmla="*/ 213431 h 8557331"/>
              <a:gd name="connsiteX62" fmla="*/ 1533606 w 10471866"/>
              <a:gd name="connsiteY62" fmla="*/ 236291 h 8557331"/>
              <a:gd name="connsiteX63" fmla="*/ 1602186 w 10471866"/>
              <a:gd name="connsiteY63" fmla="*/ 282011 h 8557331"/>
              <a:gd name="connsiteX64" fmla="*/ 1670766 w 10471866"/>
              <a:gd name="connsiteY64" fmla="*/ 304871 h 8557331"/>
              <a:gd name="connsiteX65" fmla="*/ 1945086 w 10471866"/>
              <a:gd name="connsiteY65" fmla="*/ 350591 h 8557331"/>
              <a:gd name="connsiteX66" fmla="*/ 2082246 w 10471866"/>
              <a:gd name="connsiteY66" fmla="*/ 442031 h 8557331"/>
              <a:gd name="connsiteX67" fmla="*/ 2150826 w 10471866"/>
              <a:gd name="connsiteY67" fmla="*/ 464891 h 8557331"/>
              <a:gd name="connsiteX68" fmla="*/ 2219406 w 10471866"/>
              <a:gd name="connsiteY68" fmla="*/ 830651 h 8557331"/>
              <a:gd name="connsiteX69" fmla="*/ 2287986 w 10471866"/>
              <a:gd name="connsiteY69" fmla="*/ 853511 h 8557331"/>
              <a:gd name="connsiteX70" fmla="*/ 2516586 w 10471866"/>
              <a:gd name="connsiteY70" fmla="*/ 922091 h 8557331"/>
              <a:gd name="connsiteX71" fmla="*/ 2722326 w 10471866"/>
              <a:gd name="connsiteY71" fmla="*/ 1059251 h 8557331"/>
              <a:gd name="connsiteX72" fmla="*/ 2790906 w 10471866"/>
              <a:gd name="connsiteY72" fmla="*/ 1104971 h 8557331"/>
              <a:gd name="connsiteX73" fmla="*/ 2950926 w 10471866"/>
              <a:gd name="connsiteY73" fmla="*/ 1287851 h 8557331"/>
              <a:gd name="connsiteX74" fmla="*/ 3179526 w 10471866"/>
              <a:gd name="connsiteY74" fmla="*/ 1264991 h 8557331"/>
              <a:gd name="connsiteX75" fmla="*/ 3248106 w 10471866"/>
              <a:gd name="connsiteY75" fmla="*/ 1219271 h 8557331"/>
              <a:gd name="connsiteX76" fmla="*/ 3453846 w 10471866"/>
              <a:gd name="connsiteY76" fmla="*/ 990671 h 8557331"/>
              <a:gd name="connsiteX77" fmla="*/ 3636726 w 10471866"/>
              <a:gd name="connsiteY77" fmla="*/ 853511 h 8557331"/>
              <a:gd name="connsiteX78" fmla="*/ 3819606 w 10471866"/>
              <a:gd name="connsiteY78" fmla="*/ 693491 h 8557331"/>
              <a:gd name="connsiteX79" fmla="*/ 3888186 w 10471866"/>
              <a:gd name="connsiteY79" fmla="*/ 647771 h 8557331"/>
              <a:gd name="connsiteX80" fmla="*/ 3956766 w 10471866"/>
              <a:gd name="connsiteY80" fmla="*/ 602051 h 8557331"/>
              <a:gd name="connsiteX81" fmla="*/ 4025346 w 10471866"/>
              <a:gd name="connsiteY81" fmla="*/ 579191 h 8557331"/>
              <a:gd name="connsiteX82" fmla="*/ 4093926 w 10471866"/>
              <a:gd name="connsiteY82" fmla="*/ 533471 h 8557331"/>
              <a:gd name="connsiteX83" fmla="*/ 4231086 w 10471866"/>
              <a:gd name="connsiteY83" fmla="*/ 510611 h 8557331"/>
              <a:gd name="connsiteX84" fmla="*/ 4368246 w 10471866"/>
              <a:gd name="connsiteY84" fmla="*/ 464891 h 8557331"/>
              <a:gd name="connsiteX85" fmla="*/ 4802586 w 10471866"/>
              <a:gd name="connsiteY85" fmla="*/ 442031 h 8557331"/>
              <a:gd name="connsiteX86" fmla="*/ 5122626 w 10471866"/>
              <a:gd name="connsiteY86" fmla="*/ 373451 h 8557331"/>
              <a:gd name="connsiteX87" fmla="*/ 5191206 w 10471866"/>
              <a:gd name="connsiteY87" fmla="*/ 419171 h 8557331"/>
              <a:gd name="connsiteX88" fmla="*/ 5442666 w 10471866"/>
              <a:gd name="connsiteY88" fmla="*/ 464891 h 8557331"/>
              <a:gd name="connsiteX89" fmla="*/ 5556966 w 10471866"/>
              <a:gd name="connsiteY89" fmla="*/ 442031 h 8557331"/>
              <a:gd name="connsiteX90" fmla="*/ 5694126 w 10471866"/>
              <a:gd name="connsiteY90" fmla="*/ 396311 h 8557331"/>
              <a:gd name="connsiteX91" fmla="*/ 5762706 w 10471866"/>
              <a:gd name="connsiteY91" fmla="*/ 464891 h 8557331"/>
              <a:gd name="connsiteX92" fmla="*/ 5785566 w 10471866"/>
              <a:gd name="connsiteY92" fmla="*/ 533471 h 8557331"/>
              <a:gd name="connsiteX93" fmla="*/ 5945586 w 10471866"/>
              <a:gd name="connsiteY93" fmla="*/ 510611 h 8557331"/>
              <a:gd name="connsiteX94" fmla="*/ 6105606 w 10471866"/>
              <a:gd name="connsiteY94" fmla="*/ 533471 h 8557331"/>
              <a:gd name="connsiteX95" fmla="*/ 6265626 w 10471866"/>
              <a:gd name="connsiteY95" fmla="*/ 739211 h 8557331"/>
              <a:gd name="connsiteX96" fmla="*/ 6357066 w 10471866"/>
              <a:gd name="connsiteY96" fmla="*/ 784931 h 8557331"/>
              <a:gd name="connsiteX97" fmla="*/ 6539946 w 10471866"/>
              <a:gd name="connsiteY97" fmla="*/ 830651 h 8557331"/>
              <a:gd name="connsiteX98" fmla="*/ 6608526 w 10471866"/>
              <a:gd name="connsiteY98" fmla="*/ 853511 h 8557331"/>
              <a:gd name="connsiteX99" fmla="*/ 6745686 w 10471866"/>
              <a:gd name="connsiteY99" fmla="*/ 876371 h 8557331"/>
              <a:gd name="connsiteX100" fmla="*/ 6814266 w 10471866"/>
              <a:gd name="connsiteY100" fmla="*/ 899231 h 8557331"/>
              <a:gd name="connsiteX101" fmla="*/ 7065726 w 10471866"/>
              <a:gd name="connsiteY101" fmla="*/ 922091 h 8557331"/>
              <a:gd name="connsiteX102" fmla="*/ 7225746 w 10471866"/>
              <a:gd name="connsiteY102" fmla="*/ 1150691 h 8557331"/>
              <a:gd name="connsiteX103" fmla="*/ 7294326 w 10471866"/>
              <a:gd name="connsiteY103" fmla="*/ 1196411 h 8557331"/>
              <a:gd name="connsiteX104" fmla="*/ 7362906 w 10471866"/>
              <a:gd name="connsiteY104" fmla="*/ 1264991 h 8557331"/>
              <a:gd name="connsiteX105" fmla="*/ 7385766 w 10471866"/>
              <a:gd name="connsiteY105" fmla="*/ 1333571 h 8557331"/>
              <a:gd name="connsiteX106" fmla="*/ 7637226 w 10471866"/>
              <a:gd name="connsiteY106" fmla="*/ 1402151 h 8557331"/>
              <a:gd name="connsiteX107" fmla="*/ 7842966 w 10471866"/>
              <a:gd name="connsiteY107" fmla="*/ 1425011 h 8557331"/>
              <a:gd name="connsiteX108" fmla="*/ 7934406 w 10471866"/>
              <a:gd name="connsiteY108" fmla="*/ 1562171 h 8557331"/>
              <a:gd name="connsiteX109" fmla="*/ 7957266 w 10471866"/>
              <a:gd name="connsiteY109" fmla="*/ 1630751 h 8557331"/>
              <a:gd name="connsiteX110" fmla="*/ 8094426 w 10471866"/>
              <a:gd name="connsiteY110" fmla="*/ 1722191 h 8557331"/>
              <a:gd name="connsiteX111" fmla="*/ 8300166 w 10471866"/>
              <a:gd name="connsiteY111" fmla="*/ 1790771 h 8557331"/>
              <a:gd name="connsiteX112" fmla="*/ 8368746 w 10471866"/>
              <a:gd name="connsiteY112" fmla="*/ 1813631 h 8557331"/>
              <a:gd name="connsiteX113" fmla="*/ 8437326 w 10471866"/>
              <a:gd name="connsiteY113" fmla="*/ 1836491 h 8557331"/>
              <a:gd name="connsiteX114" fmla="*/ 8483046 w 10471866"/>
              <a:gd name="connsiteY114" fmla="*/ 2019371 h 8557331"/>
              <a:gd name="connsiteX115" fmla="*/ 8505906 w 10471866"/>
              <a:gd name="connsiteY115" fmla="*/ 2110811 h 8557331"/>
              <a:gd name="connsiteX116" fmla="*/ 8528766 w 10471866"/>
              <a:gd name="connsiteY116" fmla="*/ 2179391 h 8557331"/>
              <a:gd name="connsiteX117" fmla="*/ 8551626 w 10471866"/>
              <a:gd name="connsiteY117" fmla="*/ 2270831 h 8557331"/>
              <a:gd name="connsiteX118" fmla="*/ 8620206 w 10471866"/>
              <a:gd name="connsiteY118" fmla="*/ 2293691 h 8557331"/>
              <a:gd name="connsiteX119" fmla="*/ 8711646 w 10471866"/>
              <a:gd name="connsiteY119" fmla="*/ 2316551 h 8557331"/>
              <a:gd name="connsiteX120" fmla="*/ 8917386 w 10471866"/>
              <a:gd name="connsiteY120" fmla="*/ 2430851 h 8557331"/>
              <a:gd name="connsiteX121" fmla="*/ 9214566 w 10471866"/>
              <a:gd name="connsiteY121" fmla="*/ 2453711 h 8557331"/>
              <a:gd name="connsiteX122" fmla="*/ 9466026 w 10471866"/>
              <a:gd name="connsiteY122" fmla="*/ 2590871 h 8557331"/>
              <a:gd name="connsiteX123" fmla="*/ 9854646 w 10471866"/>
              <a:gd name="connsiteY123" fmla="*/ 2568011 h 8557331"/>
              <a:gd name="connsiteX124" fmla="*/ 9991806 w 10471866"/>
              <a:gd name="connsiteY124" fmla="*/ 2476571 h 8557331"/>
              <a:gd name="connsiteX125" fmla="*/ 10151826 w 10471866"/>
              <a:gd name="connsiteY125" fmla="*/ 2362271 h 8557331"/>
              <a:gd name="connsiteX126" fmla="*/ 10197546 w 10471866"/>
              <a:gd name="connsiteY126" fmla="*/ 2293691 h 8557331"/>
              <a:gd name="connsiteX127" fmla="*/ 10334706 w 10471866"/>
              <a:gd name="connsiteY127" fmla="*/ 2225111 h 8557331"/>
              <a:gd name="connsiteX128" fmla="*/ 10380426 w 10471866"/>
              <a:gd name="connsiteY128" fmla="*/ 2293691 h 8557331"/>
              <a:gd name="connsiteX129" fmla="*/ 10449006 w 10471866"/>
              <a:gd name="connsiteY129" fmla="*/ 2385131 h 8557331"/>
              <a:gd name="connsiteX130" fmla="*/ 10471866 w 10471866"/>
              <a:gd name="connsiteY130" fmla="*/ 2453711 h 8557331"/>
              <a:gd name="connsiteX131" fmla="*/ 10266126 w 10471866"/>
              <a:gd name="connsiteY131" fmla="*/ 2545151 h 8557331"/>
              <a:gd name="connsiteX132" fmla="*/ 10197546 w 10471866"/>
              <a:gd name="connsiteY132" fmla="*/ 2568011 h 8557331"/>
              <a:gd name="connsiteX133" fmla="*/ 10128966 w 10471866"/>
              <a:gd name="connsiteY133" fmla="*/ 2613731 h 8557331"/>
              <a:gd name="connsiteX134" fmla="*/ 10083246 w 10471866"/>
              <a:gd name="connsiteY134" fmla="*/ 2682311 h 8557331"/>
              <a:gd name="connsiteX135" fmla="*/ 10014666 w 10471866"/>
              <a:gd name="connsiteY135" fmla="*/ 2750891 h 8557331"/>
              <a:gd name="connsiteX136" fmla="*/ 9968946 w 10471866"/>
              <a:gd name="connsiteY136" fmla="*/ 2956631 h 8557331"/>
              <a:gd name="connsiteX137" fmla="*/ 9946086 w 10471866"/>
              <a:gd name="connsiteY137" fmla="*/ 3025211 h 8557331"/>
              <a:gd name="connsiteX138" fmla="*/ 9877506 w 10471866"/>
              <a:gd name="connsiteY138" fmla="*/ 3070931 h 8557331"/>
              <a:gd name="connsiteX139" fmla="*/ 9854646 w 10471866"/>
              <a:gd name="connsiteY139" fmla="*/ 3139511 h 8557331"/>
              <a:gd name="connsiteX140" fmla="*/ 9763206 w 10471866"/>
              <a:gd name="connsiteY140" fmla="*/ 3208091 h 8557331"/>
              <a:gd name="connsiteX141" fmla="*/ 9603186 w 10471866"/>
              <a:gd name="connsiteY141" fmla="*/ 3276671 h 8557331"/>
              <a:gd name="connsiteX142" fmla="*/ 9511746 w 10471866"/>
              <a:gd name="connsiteY142" fmla="*/ 3299531 h 8557331"/>
              <a:gd name="connsiteX143" fmla="*/ 9443166 w 10471866"/>
              <a:gd name="connsiteY143" fmla="*/ 3322391 h 8557331"/>
              <a:gd name="connsiteX144" fmla="*/ 9306006 w 10471866"/>
              <a:gd name="connsiteY144" fmla="*/ 3413831 h 8557331"/>
              <a:gd name="connsiteX145" fmla="*/ 9283146 w 10471866"/>
              <a:gd name="connsiteY145" fmla="*/ 3482411 h 8557331"/>
              <a:gd name="connsiteX146" fmla="*/ 9260286 w 10471866"/>
              <a:gd name="connsiteY146" fmla="*/ 3733871 h 8557331"/>
              <a:gd name="connsiteX147" fmla="*/ 9191706 w 10471866"/>
              <a:gd name="connsiteY147" fmla="*/ 3779591 h 8557331"/>
              <a:gd name="connsiteX148" fmla="*/ 9100266 w 10471866"/>
              <a:gd name="connsiteY148" fmla="*/ 3802451 h 8557331"/>
              <a:gd name="connsiteX149" fmla="*/ 9031686 w 10471866"/>
              <a:gd name="connsiteY149" fmla="*/ 3825311 h 8557331"/>
              <a:gd name="connsiteX150" fmla="*/ 8574486 w 10471866"/>
              <a:gd name="connsiteY150" fmla="*/ 3756731 h 8557331"/>
              <a:gd name="connsiteX151" fmla="*/ 8528766 w 10471866"/>
              <a:gd name="connsiteY151" fmla="*/ 3688151 h 8557331"/>
              <a:gd name="connsiteX152" fmla="*/ 8391606 w 10471866"/>
              <a:gd name="connsiteY152" fmla="*/ 3711011 h 8557331"/>
              <a:gd name="connsiteX153" fmla="*/ 8323026 w 10471866"/>
              <a:gd name="connsiteY153" fmla="*/ 3733871 h 8557331"/>
              <a:gd name="connsiteX154" fmla="*/ 8231586 w 10471866"/>
              <a:gd name="connsiteY154" fmla="*/ 3756731 h 8557331"/>
              <a:gd name="connsiteX155" fmla="*/ 8163006 w 10471866"/>
              <a:gd name="connsiteY155" fmla="*/ 3825311 h 8557331"/>
              <a:gd name="connsiteX156" fmla="*/ 8117286 w 10471866"/>
              <a:gd name="connsiteY156" fmla="*/ 3962471 h 8557331"/>
              <a:gd name="connsiteX157" fmla="*/ 8140146 w 10471866"/>
              <a:gd name="connsiteY157" fmla="*/ 4191071 h 8557331"/>
              <a:gd name="connsiteX158" fmla="*/ 8231586 w 10471866"/>
              <a:gd name="connsiteY158" fmla="*/ 4213931 h 8557331"/>
              <a:gd name="connsiteX159" fmla="*/ 8368746 w 10471866"/>
              <a:gd name="connsiteY159" fmla="*/ 4328231 h 8557331"/>
              <a:gd name="connsiteX160" fmla="*/ 8437326 w 10471866"/>
              <a:gd name="connsiteY160" fmla="*/ 4373951 h 8557331"/>
              <a:gd name="connsiteX161" fmla="*/ 8551626 w 10471866"/>
              <a:gd name="connsiteY161" fmla="*/ 4533971 h 8557331"/>
              <a:gd name="connsiteX162" fmla="*/ 8688786 w 10471866"/>
              <a:gd name="connsiteY162" fmla="*/ 4671131 h 8557331"/>
              <a:gd name="connsiteX163" fmla="*/ 8757366 w 10471866"/>
              <a:gd name="connsiteY163" fmla="*/ 4739711 h 8557331"/>
              <a:gd name="connsiteX164" fmla="*/ 8848806 w 10471866"/>
              <a:gd name="connsiteY164" fmla="*/ 4876871 h 8557331"/>
              <a:gd name="connsiteX165" fmla="*/ 8803086 w 10471866"/>
              <a:gd name="connsiteY165" fmla="*/ 5082611 h 8557331"/>
              <a:gd name="connsiteX166" fmla="*/ 8780226 w 10471866"/>
              <a:gd name="connsiteY166" fmla="*/ 5151191 h 8557331"/>
              <a:gd name="connsiteX167" fmla="*/ 8688786 w 10471866"/>
              <a:gd name="connsiteY167" fmla="*/ 5242631 h 8557331"/>
              <a:gd name="connsiteX168" fmla="*/ 8620206 w 10471866"/>
              <a:gd name="connsiteY168" fmla="*/ 5288351 h 8557331"/>
              <a:gd name="connsiteX169" fmla="*/ 8574486 w 10471866"/>
              <a:gd name="connsiteY169" fmla="*/ 5379791 h 8557331"/>
              <a:gd name="connsiteX170" fmla="*/ 8414466 w 10471866"/>
              <a:gd name="connsiteY170" fmla="*/ 5516951 h 8557331"/>
              <a:gd name="connsiteX171" fmla="*/ 8345886 w 10471866"/>
              <a:gd name="connsiteY171" fmla="*/ 5539811 h 8557331"/>
              <a:gd name="connsiteX172" fmla="*/ 8208726 w 10471866"/>
              <a:gd name="connsiteY172" fmla="*/ 5608391 h 8557331"/>
              <a:gd name="connsiteX173" fmla="*/ 8117286 w 10471866"/>
              <a:gd name="connsiteY173" fmla="*/ 5676971 h 8557331"/>
              <a:gd name="connsiteX174" fmla="*/ 8048706 w 10471866"/>
              <a:gd name="connsiteY174" fmla="*/ 5722691 h 8557331"/>
              <a:gd name="connsiteX175" fmla="*/ 7888686 w 10471866"/>
              <a:gd name="connsiteY175" fmla="*/ 5882711 h 8557331"/>
              <a:gd name="connsiteX176" fmla="*/ 7865826 w 10471866"/>
              <a:gd name="connsiteY176" fmla="*/ 5951291 h 8557331"/>
              <a:gd name="connsiteX177" fmla="*/ 7797246 w 10471866"/>
              <a:gd name="connsiteY177" fmla="*/ 5997011 h 8557331"/>
              <a:gd name="connsiteX178" fmla="*/ 7774386 w 10471866"/>
              <a:gd name="connsiteY178" fmla="*/ 6225611 h 8557331"/>
              <a:gd name="connsiteX179" fmla="*/ 7751526 w 10471866"/>
              <a:gd name="connsiteY179" fmla="*/ 6385631 h 8557331"/>
              <a:gd name="connsiteX180" fmla="*/ 7705806 w 10471866"/>
              <a:gd name="connsiteY180" fmla="*/ 6522791 h 8557331"/>
              <a:gd name="connsiteX181" fmla="*/ 7682946 w 10471866"/>
              <a:gd name="connsiteY181" fmla="*/ 6591371 h 8557331"/>
              <a:gd name="connsiteX182" fmla="*/ 7660086 w 10471866"/>
              <a:gd name="connsiteY182" fmla="*/ 6819971 h 8557331"/>
              <a:gd name="connsiteX183" fmla="*/ 7522926 w 10471866"/>
              <a:gd name="connsiteY183" fmla="*/ 6957131 h 8557331"/>
              <a:gd name="connsiteX184" fmla="*/ 7385766 w 10471866"/>
              <a:gd name="connsiteY184" fmla="*/ 7117151 h 8557331"/>
              <a:gd name="connsiteX185" fmla="*/ 7294326 w 10471866"/>
              <a:gd name="connsiteY185" fmla="*/ 7254311 h 8557331"/>
              <a:gd name="connsiteX186" fmla="*/ 7225746 w 10471866"/>
              <a:gd name="connsiteY186" fmla="*/ 7391471 h 8557331"/>
              <a:gd name="connsiteX187" fmla="*/ 7271466 w 10471866"/>
              <a:gd name="connsiteY187" fmla="*/ 7620071 h 8557331"/>
              <a:gd name="connsiteX188" fmla="*/ 7294326 w 10471866"/>
              <a:gd name="connsiteY188" fmla="*/ 7802951 h 8557331"/>
              <a:gd name="connsiteX189" fmla="*/ 7340046 w 10471866"/>
              <a:gd name="connsiteY189" fmla="*/ 7940111 h 8557331"/>
              <a:gd name="connsiteX190" fmla="*/ 7477206 w 10471866"/>
              <a:gd name="connsiteY190" fmla="*/ 8054411 h 8557331"/>
              <a:gd name="connsiteX191" fmla="*/ 7568646 w 10471866"/>
              <a:gd name="connsiteY191" fmla="*/ 8191571 h 8557331"/>
              <a:gd name="connsiteX192" fmla="*/ 7614366 w 10471866"/>
              <a:gd name="connsiteY192" fmla="*/ 8260151 h 8557331"/>
              <a:gd name="connsiteX193" fmla="*/ 7660086 w 10471866"/>
              <a:gd name="connsiteY193" fmla="*/ 8420171 h 8557331"/>
              <a:gd name="connsiteX194" fmla="*/ 7545786 w 10471866"/>
              <a:gd name="connsiteY194" fmla="*/ 8557331 h 8557331"/>
              <a:gd name="connsiteX195" fmla="*/ 7477206 w 10471866"/>
              <a:gd name="connsiteY195" fmla="*/ 8534471 h 8557331"/>
              <a:gd name="connsiteX196" fmla="*/ 7317186 w 10471866"/>
              <a:gd name="connsiteY196" fmla="*/ 8351591 h 8557331"/>
              <a:gd name="connsiteX197" fmla="*/ 7248606 w 10471866"/>
              <a:gd name="connsiteY197" fmla="*/ 8305871 h 8557331"/>
              <a:gd name="connsiteX198" fmla="*/ 7111446 w 10471866"/>
              <a:gd name="connsiteY198" fmla="*/ 8191571 h 8557331"/>
              <a:gd name="connsiteX199" fmla="*/ 6997146 w 10471866"/>
              <a:gd name="connsiteY199" fmla="*/ 8100131 h 8557331"/>
              <a:gd name="connsiteX200" fmla="*/ 6859986 w 10471866"/>
              <a:gd name="connsiteY200" fmla="*/ 8008691 h 8557331"/>
              <a:gd name="connsiteX201" fmla="*/ 6654246 w 10471866"/>
              <a:gd name="connsiteY201" fmla="*/ 8054411 h 8557331"/>
              <a:gd name="connsiteX202" fmla="*/ 6585666 w 10471866"/>
              <a:gd name="connsiteY202" fmla="*/ 8077271 h 8557331"/>
              <a:gd name="connsiteX203" fmla="*/ 6517086 w 10471866"/>
              <a:gd name="connsiteY203" fmla="*/ 8122991 h 8557331"/>
              <a:gd name="connsiteX204" fmla="*/ 6448506 w 10471866"/>
              <a:gd name="connsiteY204" fmla="*/ 8077271 h 8557331"/>
              <a:gd name="connsiteX205" fmla="*/ 6379926 w 10471866"/>
              <a:gd name="connsiteY205" fmla="*/ 8008691 h 8557331"/>
              <a:gd name="connsiteX206" fmla="*/ 6219906 w 10471866"/>
              <a:gd name="connsiteY206" fmla="*/ 8031551 h 8557331"/>
              <a:gd name="connsiteX207" fmla="*/ 5991306 w 10471866"/>
              <a:gd name="connsiteY207" fmla="*/ 8237291 h 8557331"/>
              <a:gd name="connsiteX208" fmla="*/ 5922726 w 10471866"/>
              <a:gd name="connsiteY208" fmla="*/ 8305871 h 8557331"/>
              <a:gd name="connsiteX209" fmla="*/ 5762706 w 10471866"/>
              <a:gd name="connsiteY209" fmla="*/ 8443031 h 8557331"/>
              <a:gd name="connsiteX210" fmla="*/ 5648406 w 10471866"/>
              <a:gd name="connsiteY210" fmla="*/ 8397311 h 8557331"/>
              <a:gd name="connsiteX211" fmla="*/ 5625546 w 10471866"/>
              <a:gd name="connsiteY211" fmla="*/ 8328731 h 8557331"/>
              <a:gd name="connsiteX212" fmla="*/ 5579826 w 10471866"/>
              <a:gd name="connsiteY212" fmla="*/ 8260151 h 8557331"/>
              <a:gd name="connsiteX213" fmla="*/ 5465526 w 10471866"/>
              <a:gd name="connsiteY213" fmla="*/ 8077271 h 8557331"/>
              <a:gd name="connsiteX214" fmla="*/ 4424260 w 10471866"/>
              <a:gd name="connsiteY214" fmla="*/ 7727796 h 8557331"/>
              <a:gd name="connsiteX215" fmla="*/ 3093482 w 10471866"/>
              <a:gd name="connsiteY215" fmla="*/ 8175289 h 8557331"/>
              <a:gd name="connsiteX216" fmla="*/ 2181747 w 10471866"/>
              <a:gd name="connsiteY216" fmla="*/ 7794121 h 8557331"/>
              <a:gd name="connsiteX217" fmla="*/ 1422395 w 10471866"/>
              <a:gd name="connsiteY217" fmla="*/ 7687962 h 855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0471866" h="8557331">
                <a:moveTo>
                  <a:pt x="527766" y="7528631"/>
                </a:moveTo>
                <a:cubicBezTo>
                  <a:pt x="508881" y="7501869"/>
                  <a:pt x="518549" y="7450712"/>
                  <a:pt x="504906" y="7414331"/>
                </a:cubicBezTo>
                <a:cubicBezTo>
                  <a:pt x="489367" y="7372894"/>
                  <a:pt x="421998" y="7301587"/>
                  <a:pt x="390606" y="7277171"/>
                </a:cubicBezTo>
                <a:cubicBezTo>
                  <a:pt x="347232" y="7243436"/>
                  <a:pt x="253446" y="7185731"/>
                  <a:pt x="253446" y="7185731"/>
                </a:cubicBezTo>
                <a:cubicBezTo>
                  <a:pt x="231992" y="7153550"/>
                  <a:pt x="166468" y="7061408"/>
                  <a:pt x="162006" y="7025711"/>
                </a:cubicBezTo>
                <a:cubicBezTo>
                  <a:pt x="158109" y="6994536"/>
                  <a:pt x="170815" y="6962372"/>
                  <a:pt x="184866" y="6934271"/>
                </a:cubicBezTo>
                <a:cubicBezTo>
                  <a:pt x="258230" y="6787542"/>
                  <a:pt x="237965" y="6809891"/>
                  <a:pt x="344886" y="6774251"/>
                </a:cubicBezTo>
                <a:cubicBezTo>
                  <a:pt x="352506" y="6751391"/>
                  <a:pt x="350707" y="6722710"/>
                  <a:pt x="367746" y="6705671"/>
                </a:cubicBezTo>
                <a:cubicBezTo>
                  <a:pt x="406601" y="6666816"/>
                  <a:pt x="504906" y="6614231"/>
                  <a:pt x="504906" y="6614231"/>
                </a:cubicBezTo>
                <a:cubicBezTo>
                  <a:pt x="520146" y="6591371"/>
                  <a:pt x="539468" y="6570757"/>
                  <a:pt x="550626" y="6545651"/>
                </a:cubicBezTo>
                <a:cubicBezTo>
                  <a:pt x="582429" y="6474094"/>
                  <a:pt x="600207" y="6393046"/>
                  <a:pt x="619206" y="6317051"/>
                </a:cubicBezTo>
                <a:cubicBezTo>
                  <a:pt x="603966" y="6256091"/>
                  <a:pt x="590019" y="6194793"/>
                  <a:pt x="573486" y="6134171"/>
                </a:cubicBezTo>
                <a:cubicBezTo>
                  <a:pt x="567146" y="6110924"/>
                  <a:pt x="567665" y="6082630"/>
                  <a:pt x="550626" y="6065591"/>
                </a:cubicBezTo>
                <a:cubicBezTo>
                  <a:pt x="533587" y="6048552"/>
                  <a:pt x="504906" y="6050351"/>
                  <a:pt x="482046" y="6042731"/>
                </a:cubicBezTo>
                <a:cubicBezTo>
                  <a:pt x="412672" y="5938670"/>
                  <a:pt x="420214" y="5983009"/>
                  <a:pt x="459186" y="5814131"/>
                </a:cubicBezTo>
                <a:cubicBezTo>
                  <a:pt x="470023" y="5767172"/>
                  <a:pt x="504906" y="5676971"/>
                  <a:pt x="504906" y="5676971"/>
                </a:cubicBezTo>
                <a:cubicBezTo>
                  <a:pt x="497286" y="5600771"/>
                  <a:pt x="504888" y="5521465"/>
                  <a:pt x="482046" y="5448371"/>
                </a:cubicBezTo>
                <a:cubicBezTo>
                  <a:pt x="465656" y="5395924"/>
                  <a:pt x="421086" y="5356931"/>
                  <a:pt x="390606" y="5311211"/>
                </a:cubicBezTo>
                <a:lnTo>
                  <a:pt x="344886" y="5242631"/>
                </a:lnTo>
                <a:cubicBezTo>
                  <a:pt x="352506" y="5151191"/>
                  <a:pt x="355619" y="5059263"/>
                  <a:pt x="367746" y="4968311"/>
                </a:cubicBezTo>
                <a:cubicBezTo>
                  <a:pt x="370931" y="4944426"/>
                  <a:pt x="377240" y="4919781"/>
                  <a:pt x="390606" y="4899731"/>
                </a:cubicBezTo>
                <a:cubicBezTo>
                  <a:pt x="408539" y="4872832"/>
                  <a:pt x="436326" y="4854011"/>
                  <a:pt x="459186" y="4831151"/>
                </a:cubicBezTo>
                <a:cubicBezTo>
                  <a:pt x="451566" y="4709231"/>
                  <a:pt x="436326" y="4587549"/>
                  <a:pt x="436326" y="4465391"/>
                </a:cubicBezTo>
                <a:cubicBezTo>
                  <a:pt x="436326" y="4203157"/>
                  <a:pt x="490819" y="4221467"/>
                  <a:pt x="436326" y="3985331"/>
                </a:cubicBezTo>
                <a:cubicBezTo>
                  <a:pt x="428663" y="3952126"/>
                  <a:pt x="412422" y="3920070"/>
                  <a:pt x="390606" y="3893891"/>
                </a:cubicBezTo>
                <a:cubicBezTo>
                  <a:pt x="373017" y="3872785"/>
                  <a:pt x="344383" y="3864140"/>
                  <a:pt x="322026" y="3848171"/>
                </a:cubicBezTo>
                <a:cubicBezTo>
                  <a:pt x="291023" y="3826026"/>
                  <a:pt x="257527" y="3806532"/>
                  <a:pt x="230586" y="3779591"/>
                </a:cubicBezTo>
                <a:cubicBezTo>
                  <a:pt x="17226" y="3566231"/>
                  <a:pt x="314406" y="3802451"/>
                  <a:pt x="70566" y="3619571"/>
                </a:cubicBezTo>
                <a:cubicBezTo>
                  <a:pt x="62946" y="3596711"/>
                  <a:pt x="58482" y="3572544"/>
                  <a:pt x="47706" y="3550991"/>
                </a:cubicBezTo>
                <a:cubicBezTo>
                  <a:pt x="35419" y="3526417"/>
                  <a:pt x="5020" y="3509717"/>
                  <a:pt x="1986" y="3482411"/>
                </a:cubicBezTo>
                <a:cubicBezTo>
                  <a:pt x="-9881" y="3375611"/>
                  <a:pt x="33768" y="3339673"/>
                  <a:pt x="70566" y="3253811"/>
                </a:cubicBezTo>
                <a:cubicBezTo>
                  <a:pt x="80058" y="3231663"/>
                  <a:pt x="86806" y="3208400"/>
                  <a:pt x="93426" y="3185231"/>
                </a:cubicBezTo>
                <a:cubicBezTo>
                  <a:pt x="121301" y="3087667"/>
                  <a:pt x="115576" y="3085556"/>
                  <a:pt x="139146" y="2979491"/>
                </a:cubicBezTo>
                <a:cubicBezTo>
                  <a:pt x="145962" y="2948821"/>
                  <a:pt x="150974" y="2917469"/>
                  <a:pt x="162006" y="2888051"/>
                </a:cubicBezTo>
                <a:cubicBezTo>
                  <a:pt x="173971" y="2856143"/>
                  <a:pt x="195761" y="2828519"/>
                  <a:pt x="207726" y="2796611"/>
                </a:cubicBezTo>
                <a:cubicBezTo>
                  <a:pt x="265728" y="2641940"/>
                  <a:pt x="198181" y="2765544"/>
                  <a:pt x="253446" y="2636591"/>
                </a:cubicBezTo>
                <a:cubicBezTo>
                  <a:pt x="266870" y="2605269"/>
                  <a:pt x="275069" y="2569248"/>
                  <a:pt x="299166" y="2545151"/>
                </a:cubicBezTo>
                <a:cubicBezTo>
                  <a:pt x="316205" y="2528112"/>
                  <a:pt x="344886" y="2529911"/>
                  <a:pt x="367746" y="2522291"/>
                </a:cubicBezTo>
                <a:cubicBezTo>
                  <a:pt x="382986" y="2491811"/>
                  <a:pt x="400042" y="2462173"/>
                  <a:pt x="413466" y="2430851"/>
                </a:cubicBezTo>
                <a:cubicBezTo>
                  <a:pt x="422958" y="2408703"/>
                  <a:pt x="425550" y="2383824"/>
                  <a:pt x="436326" y="2362271"/>
                </a:cubicBezTo>
                <a:cubicBezTo>
                  <a:pt x="448613" y="2337697"/>
                  <a:pt x="466806" y="2316551"/>
                  <a:pt x="482046" y="2293691"/>
                </a:cubicBezTo>
                <a:cubicBezTo>
                  <a:pt x="466806" y="2194631"/>
                  <a:pt x="466507" y="2092084"/>
                  <a:pt x="436326" y="1996511"/>
                </a:cubicBezTo>
                <a:cubicBezTo>
                  <a:pt x="417177" y="1935873"/>
                  <a:pt x="330657" y="1837358"/>
                  <a:pt x="276306" y="1790771"/>
                </a:cubicBezTo>
                <a:cubicBezTo>
                  <a:pt x="247378" y="1765976"/>
                  <a:pt x="215346" y="1745051"/>
                  <a:pt x="184866" y="1722191"/>
                </a:cubicBezTo>
                <a:cubicBezTo>
                  <a:pt x="177246" y="1699331"/>
                  <a:pt x="162006" y="1677708"/>
                  <a:pt x="162006" y="1653611"/>
                </a:cubicBezTo>
                <a:cubicBezTo>
                  <a:pt x="162006" y="1523847"/>
                  <a:pt x="171954" y="1394111"/>
                  <a:pt x="184866" y="1264991"/>
                </a:cubicBezTo>
                <a:cubicBezTo>
                  <a:pt x="187264" y="1241014"/>
                  <a:pt x="196024" y="1217475"/>
                  <a:pt x="207726" y="1196411"/>
                </a:cubicBezTo>
                <a:cubicBezTo>
                  <a:pt x="234411" y="1148377"/>
                  <a:pt x="255207" y="1092220"/>
                  <a:pt x="299166" y="1059251"/>
                </a:cubicBezTo>
                <a:cubicBezTo>
                  <a:pt x="412585" y="974186"/>
                  <a:pt x="358905" y="1011805"/>
                  <a:pt x="459186" y="944951"/>
                </a:cubicBezTo>
                <a:cubicBezTo>
                  <a:pt x="519137" y="765099"/>
                  <a:pt x="504702" y="836704"/>
                  <a:pt x="459186" y="487751"/>
                </a:cubicBezTo>
                <a:lnTo>
                  <a:pt x="390606" y="282011"/>
                </a:lnTo>
                <a:lnTo>
                  <a:pt x="367746" y="213431"/>
                </a:lnTo>
                <a:cubicBezTo>
                  <a:pt x="375366" y="144851"/>
                  <a:pt x="359747" y="69408"/>
                  <a:pt x="390606" y="7691"/>
                </a:cubicBezTo>
                <a:cubicBezTo>
                  <a:pt x="401382" y="-13862"/>
                  <a:pt x="440675" y="15125"/>
                  <a:pt x="459186" y="30551"/>
                </a:cubicBezTo>
                <a:cubicBezTo>
                  <a:pt x="488455" y="54942"/>
                  <a:pt x="500825" y="95050"/>
                  <a:pt x="527766" y="121991"/>
                </a:cubicBezTo>
                <a:cubicBezTo>
                  <a:pt x="547193" y="141418"/>
                  <a:pt x="575240" y="150122"/>
                  <a:pt x="596346" y="167711"/>
                </a:cubicBezTo>
                <a:cubicBezTo>
                  <a:pt x="657871" y="218981"/>
                  <a:pt x="660533" y="249578"/>
                  <a:pt x="733506" y="282011"/>
                </a:cubicBezTo>
                <a:cubicBezTo>
                  <a:pt x="777545" y="301584"/>
                  <a:pt x="870666" y="327731"/>
                  <a:pt x="870666" y="327731"/>
                </a:cubicBezTo>
                <a:cubicBezTo>
                  <a:pt x="916386" y="320111"/>
                  <a:pt x="963430" y="318190"/>
                  <a:pt x="1007826" y="304871"/>
                </a:cubicBezTo>
                <a:cubicBezTo>
                  <a:pt x="1040466" y="295079"/>
                  <a:pt x="1066626" y="268943"/>
                  <a:pt x="1099266" y="259151"/>
                </a:cubicBezTo>
                <a:cubicBezTo>
                  <a:pt x="1143662" y="245832"/>
                  <a:pt x="1191179" y="246346"/>
                  <a:pt x="1236426" y="236291"/>
                </a:cubicBezTo>
                <a:cubicBezTo>
                  <a:pt x="1259949" y="231064"/>
                  <a:pt x="1282146" y="221051"/>
                  <a:pt x="1305006" y="213431"/>
                </a:cubicBezTo>
                <a:cubicBezTo>
                  <a:pt x="1381206" y="221051"/>
                  <a:pt x="1458987" y="219071"/>
                  <a:pt x="1533606" y="236291"/>
                </a:cubicBezTo>
                <a:cubicBezTo>
                  <a:pt x="1560377" y="242469"/>
                  <a:pt x="1577612" y="269724"/>
                  <a:pt x="1602186" y="282011"/>
                </a:cubicBezTo>
                <a:cubicBezTo>
                  <a:pt x="1623739" y="292787"/>
                  <a:pt x="1647389" y="299027"/>
                  <a:pt x="1670766" y="304871"/>
                </a:cubicBezTo>
                <a:cubicBezTo>
                  <a:pt x="1759905" y="327156"/>
                  <a:pt x="1854764" y="337688"/>
                  <a:pt x="1945086" y="350591"/>
                </a:cubicBezTo>
                <a:cubicBezTo>
                  <a:pt x="2108152" y="404946"/>
                  <a:pt x="1911008" y="327873"/>
                  <a:pt x="2082246" y="442031"/>
                </a:cubicBezTo>
                <a:cubicBezTo>
                  <a:pt x="2102296" y="455397"/>
                  <a:pt x="2127966" y="457271"/>
                  <a:pt x="2150826" y="464891"/>
                </a:cubicBezTo>
                <a:cubicBezTo>
                  <a:pt x="2284452" y="665330"/>
                  <a:pt x="2075845" y="328186"/>
                  <a:pt x="2219406" y="830651"/>
                </a:cubicBezTo>
                <a:cubicBezTo>
                  <a:pt x="2226026" y="853820"/>
                  <a:pt x="2264817" y="846891"/>
                  <a:pt x="2287986" y="853511"/>
                </a:cubicBezTo>
                <a:cubicBezTo>
                  <a:pt x="2343894" y="869485"/>
                  <a:pt x="2475842" y="894928"/>
                  <a:pt x="2516586" y="922091"/>
                </a:cubicBezTo>
                <a:lnTo>
                  <a:pt x="2722326" y="1059251"/>
                </a:lnTo>
                <a:lnTo>
                  <a:pt x="2790906" y="1104971"/>
                </a:lnTo>
                <a:cubicBezTo>
                  <a:pt x="2897586" y="1264991"/>
                  <a:pt x="2836626" y="1211651"/>
                  <a:pt x="2950926" y="1287851"/>
                </a:cubicBezTo>
                <a:cubicBezTo>
                  <a:pt x="3027126" y="1280231"/>
                  <a:pt x="3104907" y="1282211"/>
                  <a:pt x="3179526" y="1264991"/>
                </a:cubicBezTo>
                <a:cubicBezTo>
                  <a:pt x="3206297" y="1258813"/>
                  <a:pt x="3227571" y="1237524"/>
                  <a:pt x="3248106" y="1219271"/>
                </a:cubicBezTo>
                <a:cubicBezTo>
                  <a:pt x="3455899" y="1034566"/>
                  <a:pt x="3320725" y="1145978"/>
                  <a:pt x="3453846" y="990671"/>
                </a:cubicBezTo>
                <a:cubicBezTo>
                  <a:pt x="3524433" y="908320"/>
                  <a:pt x="3535126" y="914471"/>
                  <a:pt x="3636726" y="853511"/>
                </a:cubicBezTo>
                <a:cubicBezTo>
                  <a:pt x="3712926" y="739211"/>
                  <a:pt x="3659586" y="800171"/>
                  <a:pt x="3819606" y="693491"/>
                </a:cubicBezTo>
                <a:lnTo>
                  <a:pt x="3888186" y="647771"/>
                </a:lnTo>
                <a:cubicBezTo>
                  <a:pt x="3911046" y="632531"/>
                  <a:pt x="3930702" y="610739"/>
                  <a:pt x="3956766" y="602051"/>
                </a:cubicBezTo>
                <a:cubicBezTo>
                  <a:pt x="3979626" y="594431"/>
                  <a:pt x="4003793" y="589967"/>
                  <a:pt x="4025346" y="579191"/>
                </a:cubicBezTo>
                <a:cubicBezTo>
                  <a:pt x="4049920" y="566904"/>
                  <a:pt x="4067862" y="542159"/>
                  <a:pt x="4093926" y="533471"/>
                </a:cubicBezTo>
                <a:cubicBezTo>
                  <a:pt x="4137898" y="518814"/>
                  <a:pt x="4186119" y="521853"/>
                  <a:pt x="4231086" y="510611"/>
                </a:cubicBezTo>
                <a:cubicBezTo>
                  <a:pt x="4277840" y="498922"/>
                  <a:pt x="4320119" y="467424"/>
                  <a:pt x="4368246" y="464891"/>
                </a:cubicBezTo>
                <a:lnTo>
                  <a:pt x="4802586" y="442031"/>
                </a:lnTo>
                <a:cubicBezTo>
                  <a:pt x="4998028" y="376884"/>
                  <a:pt x="4891925" y="402289"/>
                  <a:pt x="5122626" y="373451"/>
                </a:cubicBezTo>
                <a:cubicBezTo>
                  <a:pt x="5145486" y="388691"/>
                  <a:pt x="5174043" y="397717"/>
                  <a:pt x="5191206" y="419171"/>
                </a:cubicBezTo>
                <a:cubicBezTo>
                  <a:pt x="5295923" y="550067"/>
                  <a:pt x="5006907" y="522992"/>
                  <a:pt x="5442666" y="464891"/>
                </a:cubicBezTo>
                <a:cubicBezTo>
                  <a:pt x="5481180" y="459756"/>
                  <a:pt x="5519481" y="452254"/>
                  <a:pt x="5556966" y="442031"/>
                </a:cubicBezTo>
                <a:cubicBezTo>
                  <a:pt x="5603461" y="429351"/>
                  <a:pt x="5694126" y="396311"/>
                  <a:pt x="5694126" y="396311"/>
                </a:cubicBezTo>
                <a:cubicBezTo>
                  <a:pt x="5716986" y="419171"/>
                  <a:pt x="5744773" y="437992"/>
                  <a:pt x="5762706" y="464891"/>
                </a:cubicBezTo>
                <a:cubicBezTo>
                  <a:pt x="5776072" y="484941"/>
                  <a:pt x="5762189" y="527627"/>
                  <a:pt x="5785566" y="533471"/>
                </a:cubicBezTo>
                <a:cubicBezTo>
                  <a:pt x="5837839" y="546539"/>
                  <a:pt x="5892246" y="518231"/>
                  <a:pt x="5945586" y="510611"/>
                </a:cubicBezTo>
                <a:cubicBezTo>
                  <a:pt x="5998926" y="518231"/>
                  <a:pt x="6055578" y="513460"/>
                  <a:pt x="6105606" y="533471"/>
                </a:cubicBezTo>
                <a:cubicBezTo>
                  <a:pt x="6211927" y="575999"/>
                  <a:pt x="6158146" y="685471"/>
                  <a:pt x="6265626" y="739211"/>
                </a:cubicBezTo>
                <a:cubicBezTo>
                  <a:pt x="6296106" y="754451"/>
                  <a:pt x="6325744" y="771507"/>
                  <a:pt x="6357066" y="784931"/>
                </a:cubicBezTo>
                <a:cubicBezTo>
                  <a:pt x="6430223" y="816284"/>
                  <a:pt x="6454074" y="809183"/>
                  <a:pt x="6539946" y="830651"/>
                </a:cubicBezTo>
                <a:cubicBezTo>
                  <a:pt x="6563323" y="836495"/>
                  <a:pt x="6585003" y="848284"/>
                  <a:pt x="6608526" y="853511"/>
                </a:cubicBezTo>
                <a:cubicBezTo>
                  <a:pt x="6653773" y="863566"/>
                  <a:pt x="6700439" y="866316"/>
                  <a:pt x="6745686" y="876371"/>
                </a:cubicBezTo>
                <a:cubicBezTo>
                  <a:pt x="6769209" y="881598"/>
                  <a:pt x="6790412" y="895823"/>
                  <a:pt x="6814266" y="899231"/>
                </a:cubicBezTo>
                <a:cubicBezTo>
                  <a:pt x="6897586" y="911134"/>
                  <a:pt x="6981906" y="914471"/>
                  <a:pt x="7065726" y="922091"/>
                </a:cubicBezTo>
                <a:cubicBezTo>
                  <a:pt x="7080663" y="944496"/>
                  <a:pt x="7191896" y="1116841"/>
                  <a:pt x="7225746" y="1150691"/>
                </a:cubicBezTo>
                <a:cubicBezTo>
                  <a:pt x="7245173" y="1170118"/>
                  <a:pt x="7273220" y="1178822"/>
                  <a:pt x="7294326" y="1196411"/>
                </a:cubicBezTo>
                <a:cubicBezTo>
                  <a:pt x="7319162" y="1217107"/>
                  <a:pt x="7340046" y="1242131"/>
                  <a:pt x="7362906" y="1264991"/>
                </a:cubicBezTo>
                <a:cubicBezTo>
                  <a:pt x="7370526" y="1287851"/>
                  <a:pt x="7370713" y="1314755"/>
                  <a:pt x="7385766" y="1333571"/>
                </a:cubicBezTo>
                <a:cubicBezTo>
                  <a:pt x="7443190" y="1405352"/>
                  <a:pt x="7566328" y="1393810"/>
                  <a:pt x="7637226" y="1402151"/>
                </a:cubicBezTo>
                <a:lnTo>
                  <a:pt x="7842966" y="1425011"/>
                </a:lnTo>
                <a:cubicBezTo>
                  <a:pt x="7873446" y="1470731"/>
                  <a:pt x="7917030" y="1510042"/>
                  <a:pt x="7934406" y="1562171"/>
                </a:cubicBezTo>
                <a:cubicBezTo>
                  <a:pt x="7942026" y="1585031"/>
                  <a:pt x="7940227" y="1613712"/>
                  <a:pt x="7957266" y="1630751"/>
                </a:cubicBezTo>
                <a:cubicBezTo>
                  <a:pt x="7996121" y="1669606"/>
                  <a:pt x="8042297" y="1704815"/>
                  <a:pt x="8094426" y="1722191"/>
                </a:cubicBezTo>
                <a:lnTo>
                  <a:pt x="8300166" y="1790771"/>
                </a:lnTo>
                <a:lnTo>
                  <a:pt x="8368746" y="1813631"/>
                </a:lnTo>
                <a:lnTo>
                  <a:pt x="8437326" y="1836491"/>
                </a:lnTo>
                <a:lnTo>
                  <a:pt x="8483046" y="2019371"/>
                </a:lnTo>
                <a:cubicBezTo>
                  <a:pt x="8490666" y="2049851"/>
                  <a:pt x="8495971" y="2081005"/>
                  <a:pt x="8505906" y="2110811"/>
                </a:cubicBezTo>
                <a:cubicBezTo>
                  <a:pt x="8513526" y="2133671"/>
                  <a:pt x="8522146" y="2156222"/>
                  <a:pt x="8528766" y="2179391"/>
                </a:cubicBezTo>
                <a:cubicBezTo>
                  <a:pt x="8537397" y="2209600"/>
                  <a:pt x="8531999" y="2246298"/>
                  <a:pt x="8551626" y="2270831"/>
                </a:cubicBezTo>
                <a:cubicBezTo>
                  <a:pt x="8566679" y="2289647"/>
                  <a:pt x="8597037" y="2287071"/>
                  <a:pt x="8620206" y="2293691"/>
                </a:cubicBezTo>
                <a:cubicBezTo>
                  <a:pt x="8650415" y="2302322"/>
                  <a:pt x="8681166" y="2308931"/>
                  <a:pt x="8711646" y="2316551"/>
                </a:cubicBezTo>
                <a:cubicBezTo>
                  <a:pt x="8762987" y="2350778"/>
                  <a:pt x="8843104" y="2421566"/>
                  <a:pt x="8917386" y="2430851"/>
                </a:cubicBezTo>
                <a:cubicBezTo>
                  <a:pt x="9015971" y="2443174"/>
                  <a:pt x="9115506" y="2446091"/>
                  <a:pt x="9214566" y="2453711"/>
                </a:cubicBezTo>
                <a:cubicBezTo>
                  <a:pt x="9417880" y="2580782"/>
                  <a:pt x="9329248" y="2545278"/>
                  <a:pt x="9466026" y="2590871"/>
                </a:cubicBezTo>
                <a:cubicBezTo>
                  <a:pt x="9595566" y="2583251"/>
                  <a:pt x="9727844" y="2595577"/>
                  <a:pt x="9854646" y="2568011"/>
                </a:cubicBezTo>
                <a:cubicBezTo>
                  <a:pt x="9908340" y="2556338"/>
                  <a:pt x="9947847" y="2509540"/>
                  <a:pt x="9991806" y="2476571"/>
                </a:cubicBezTo>
                <a:cubicBezTo>
                  <a:pt x="10105225" y="2391506"/>
                  <a:pt x="10051545" y="2429125"/>
                  <a:pt x="10151826" y="2362271"/>
                </a:cubicBezTo>
                <a:cubicBezTo>
                  <a:pt x="10167066" y="2339411"/>
                  <a:pt x="10178119" y="2313118"/>
                  <a:pt x="10197546" y="2293691"/>
                </a:cubicBezTo>
                <a:cubicBezTo>
                  <a:pt x="10241861" y="2249376"/>
                  <a:pt x="10278928" y="2243704"/>
                  <a:pt x="10334706" y="2225111"/>
                </a:cubicBezTo>
                <a:cubicBezTo>
                  <a:pt x="10349946" y="2247971"/>
                  <a:pt x="10364457" y="2271334"/>
                  <a:pt x="10380426" y="2293691"/>
                </a:cubicBezTo>
                <a:cubicBezTo>
                  <a:pt x="10402571" y="2324694"/>
                  <a:pt x="10430103" y="2352051"/>
                  <a:pt x="10449006" y="2385131"/>
                </a:cubicBezTo>
                <a:cubicBezTo>
                  <a:pt x="10460961" y="2406053"/>
                  <a:pt x="10464246" y="2430851"/>
                  <a:pt x="10471866" y="2453711"/>
                </a:cubicBezTo>
                <a:cubicBezTo>
                  <a:pt x="10367963" y="2505663"/>
                  <a:pt x="10382878" y="2501369"/>
                  <a:pt x="10266126" y="2545151"/>
                </a:cubicBezTo>
                <a:cubicBezTo>
                  <a:pt x="10243564" y="2553612"/>
                  <a:pt x="10219099" y="2557235"/>
                  <a:pt x="10197546" y="2568011"/>
                </a:cubicBezTo>
                <a:cubicBezTo>
                  <a:pt x="10172972" y="2580298"/>
                  <a:pt x="10151826" y="2598491"/>
                  <a:pt x="10128966" y="2613731"/>
                </a:cubicBezTo>
                <a:cubicBezTo>
                  <a:pt x="10113726" y="2636591"/>
                  <a:pt x="10100835" y="2661205"/>
                  <a:pt x="10083246" y="2682311"/>
                </a:cubicBezTo>
                <a:cubicBezTo>
                  <a:pt x="10062550" y="2707147"/>
                  <a:pt x="10032599" y="2723992"/>
                  <a:pt x="10014666" y="2750891"/>
                </a:cubicBezTo>
                <a:cubicBezTo>
                  <a:pt x="9988935" y="2789487"/>
                  <a:pt x="9973095" y="2937960"/>
                  <a:pt x="9968946" y="2956631"/>
                </a:cubicBezTo>
                <a:cubicBezTo>
                  <a:pt x="9963719" y="2980154"/>
                  <a:pt x="9961139" y="3006395"/>
                  <a:pt x="9946086" y="3025211"/>
                </a:cubicBezTo>
                <a:cubicBezTo>
                  <a:pt x="9928923" y="3046665"/>
                  <a:pt x="9900366" y="3055691"/>
                  <a:pt x="9877506" y="3070931"/>
                </a:cubicBezTo>
                <a:cubicBezTo>
                  <a:pt x="9869886" y="3093791"/>
                  <a:pt x="9870072" y="3121000"/>
                  <a:pt x="9854646" y="3139511"/>
                </a:cubicBezTo>
                <a:cubicBezTo>
                  <a:pt x="9830255" y="3168780"/>
                  <a:pt x="9795515" y="3187898"/>
                  <a:pt x="9763206" y="3208091"/>
                </a:cubicBezTo>
                <a:cubicBezTo>
                  <a:pt x="9711871" y="3240175"/>
                  <a:pt x="9660496" y="3260297"/>
                  <a:pt x="9603186" y="3276671"/>
                </a:cubicBezTo>
                <a:cubicBezTo>
                  <a:pt x="9572977" y="3285302"/>
                  <a:pt x="9541955" y="3290900"/>
                  <a:pt x="9511746" y="3299531"/>
                </a:cubicBezTo>
                <a:cubicBezTo>
                  <a:pt x="9488577" y="3306151"/>
                  <a:pt x="9464230" y="3310689"/>
                  <a:pt x="9443166" y="3322391"/>
                </a:cubicBezTo>
                <a:cubicBezTo>
                  <a:pt x="9395132" y="3349076"/>
                  <a:pt x="9306006" y="3413831"/>
                  <a:pt x="9306006" y="3413831"/>
                </a:cubicBezTo>
                <a:cubicBezTo>
                  <a:pt x="9298386" y="3436691"/>
                  <a:pt x="9286554" y="3458557"/>
                  <a:pt x="9283146" y="3482411"/>
                </a:cubicBezTo>
                <a:cubicBezTo>
                  <a:pt x="9271243" y="3565731"/>
                  <a:pt x="9285038" y="3653427"/>
                  <a:pt x="9260286" y="3733871"/>
                </a:cubicBezTo>
                <a:cubicBezTo>
                  <a:pt x="9252206" y="3760130"/>
                  <a:pt x="9216959" y="3768768"/>
                  <a:pt x="9191706" y="3779591"/>
                </a:cubicBezTo>
                <a:cubicBezTo>
                  <a:pt x="9162828" y="3791967"/>
                  <a:pt x="9130475" y="3793820"/>
                  <a:pt x="9100266" y="3802451"/>
                </a:cubicBezTo>
                <a:cubicBezTo>
                  <a:pt x="9077097" y="3809071"/>
                  <a:pt x="9054546" y="3817691"/>
                  <a:pt x="9031686" y="3825311"/>
                </a:cubicBezTo>
                <a:cubicBezTo>
                  <a:pt x="8910966" y="3818210"/>
                  <a:pt x="8688508" y="3870753"/>
                  <a:pt x="8574486" y="3756731"/>
                </a:cubicBezTo>
                <a:cubicBezTo>
                  <a:pt x="8555059" y="3737304"/>
                  <a:pt x="8544006" y="3711011"/>
                  <a:pt x="8528766" y="3688151"/>
                </a:cubicBezTo>
                <a:cubicBezTo>
                  <a:pt x="8483046" y="3695771"/>
                  <a:pt x="8436853" y="3700956"/>
                  <a:pt x="8391606" y="3711011"/>
                </a:cubicBezTo>
                <a:cubicBezTo>
                  <a:pt x="8368083" y="3716238"/>
                  <a:pt x="8346195" y="3727251"/>
                  <a:pt x="8323026" y="3733871"/>
                </a:cubicBezTo>
                <a:cubicBezTo>
                  <a:pt x="8292817" y="3742502"/>
                  <a:pt x="8262066" y="3749111"/>
                  <a:pt x="8231586" y="3756731"/>
                </a:cubicBezTo>
                <a:cubicBezTo>
                  <a:pt x="8208726" y="3779591"/>
                  <a:pt x="8178706" y="3797050"/>
                  <a:pt x="8163006" y="3825311"/>
                </a:cubicBezTo>
                <a:cubicBezTo>
                  <a:pt x="8139601" y="3867439"/>
                  <a:pt x="8117286" y="3962471"/>
                  <a:pt x="8117286" y="3962471"/>
                </a:cubicBezTo>
                <a:cubicBezTo>
                  <a:pt x="8124906" y="4038671"/>
                  <a:pt x="8108457" y="4121355"/>
                  <a:pt x="8140146" y="4191071"/>
                </a:cubicBezTo>
                <a:cubicBezTo>
                  <a:pt x="8153147" y="4219673"/>
                  <a:pt x="8202708" y="4201555"/>
                  <a:pt x="8231586" y="4213931"/>
                </a:cubicBezTo>
                <a:cubicBezTo>
                  <a:pt x="8301698" y="4243979"/>
                  <a:pt x="8310589" y="4279767"/>
                  <a:pt x="8368746" y="4328231"/>
                </a:cubicBezTo>
                <a:cubicBezTo>
                  <a:pt x="8389852" y="4345820"/>
                  <a:pt x="8414466" y="4358711"/>
                  <a:pt x="8437326" y="4373951"/>
                </a:cubicBezTo>
                <a:cubicBezTo>
                  <a:pt x="8469128" y="4421654"/>
                  <a:pt x="8515170" y="4493464"/>
                  <a:pt x="8551626" y="4533971"/>
                </a:cubicBezTo>
                <a:cubicBezTo>
                  <a:pt x="8594880" y="4582031"/>
                  <a:pt x="8643066" y="4625411"/>
                  <a:pt x="8688786" y="4671131"/>
                </a:cubicBezTo>
                <a:cubicBezTo>
                  <a:pt x="8711646" y="4693991"/>
                  <a:pt x="8739433" y="4712812"/>
                  <a:pt x="8757366" y="4739711"/>
                </a:cubicBezTo>
                <a:lnTo>
                  <a:pt x="8848806" y="4876871"/>
                </a:lnTo>
                <a:cubicBezTo>
                  <a:pt x="8833566" y="4945451"/>
                  <a:pt x="8820125" y="5014456"/>
                  <a:pt x="8803086" y="5082611"/>
                </a:cubicBezTo>
                <a:cubicBezTo>
                  <a:pt x="8797242" y="5105988"/>
                  <a:pt x="8794232" y="5131583"/>
                  <a:pt x="8780226" y="5151191"/>
                </a:cubicBezTo>
                <a:cubicBezTo>
                  <a:pt x="8755172" y="5186267"/>
                  <a:pt x="8721514" y="5214578"/>
                  <a:pt x="8688786" y="5242631"/>
                </a:cubicBezTo>
                <a:cubicBezTo>
                  <a:pt x="8667926" y="5260511"/>
                  <a:pt x="8643066" y="5273111"/>
                  <a:pt x="8620206" y="5288351"/>
                </a:cubicBezTo>
                <a:cubicBezTo>
                  <a:pt x="8604966" y="5318831"/>
                  <a:pt x="8594933" y="5352529"/>
                  <a:pt x="8574486" y="5379791"/>
                </a:cubicBezTo>
                <a:cubicBezTo>
                  <a:pt x="8540739" y="5424787"/>
                  <a:pt x="8469757" y="5489306"/>
                  <a:pt x="8414466" y="5516951"/>
                </a:cubicBezTo>
                <a:cubicBezTo>
                  <a:pt x="8392913" y="5527727"/>
                  <a:pt x="8367439" y="5529035"/>
                  <a:pt x="8345886" y="5539811"/>
                </a:cubicBezTo>
                <a:cubicBezTo>
                  <a:pt x="8168627" y="5628441"/>
                  <a:pt x="8381104" y="5550932"/>
                  <a:pt x="8208726" y="5608391"/>
                </a:cubicBezTo>
                <a:cubicBezTo>
                  <a:pt x="8178246" y="5631251"/>
                  <a:pt x="8148289" y="5654826"/>
                  <a:pt x="8117286" y="5676971"/>
                </a:cubicBezTo>
                <a:cubicBezTo>
                  <a:pt x="8094929" y="5692940"/>
                  <a:pt x="8068133" y="5703264"/>
                  <a:pt x="8048706" y="5722691"/>
                </a:cubicBezTo>
                <a:cubicBezTo>
                  <a:pt x="7858651" y="5912746"/>
                  <a:pt x="8043728" y="5779349"/>
                  <a:pt x="7888686" y="5882711"/>
                </a:cubicBezTo>
                <a:cubicBezTo>
                  <a:pt x="7881066" y="5905571"/>
                  <a:pt x="7880879" y="5932475"/>
                  <a:pt x="7865826" y="5951291"/>
                </a:cubicBezTo>
                <a:cubicBezTo>
                  <a:pt x="7848663" y="5972745"/>
                  <a:pt x="7805934" y="5970947"/>
                  <a:pt x="7797246" y="5997011"/>
                </a:cubicBezTo>
                <a:cubicBezTo>
                  <a:pt x="7773029" y="6069661"/>
                  <a:pt x="7783334" y="6149555"/>
                  <a:pt x="7774386" y="6225611"/>
                </a:cubicBezTo>
                <a:cubicBezTo>
                  <a:pt x="7768090" y="6279123"/>
                  <a:pt x="7763642" y="6333129"/>
                  <a:pt x="7751526" y="6385631"/>
                </a:cubicBezTo>
                <a:cubicBezTo>
                  <a:pt x="7740689" y="6432590"/>
                  <a:pt x="7721046" y="6477071"/>
                  <a:pt x="7705806" y="6522791"/>
                </a:cubicBezTo>
                <a:lnTo>
                  <a:pt x="7682946" y="6591371"/>
                </a:lnTo>
                <a:cubicBezTo>
                  <a:pt x="7675326" y="6667571"/>
                  <a:pt x="7690781" y="6749812"/>
                  <a:pt x="7660086" y="6819971"/>
                </a:cubicBezTo>
                <a:cubicBezTo>
                  <a:pt x="7634170" y="6879208"/>
                  <a:pt x="7568646" y="6911411"/>
                  <a:pt x="7522926" y="6957131"/>
                </a:cubicBezTo>
                <a:cubicBezTo>
                  <a:pt x="7427405" y="7052652"/>
                  <a:pt x="7473743" y="6999848"/>
                  <a:pt x="7385766" y="7117151"/>
                </a:cubicBezTo>
                <a:cubicBezTo>
                  <a:pt x="7345592" y="7237673"/>
                  <a:pt x="7389458" y="7140153"/>
                  <a:pt x="7294326" y="7254311"/>
                </a:cubicBezTo>
                <a:cubicBezTo>
                  <a:pt x="7245087" y="7313397"/>
                  <a:pt x="7248657" y="7322738"/>
                  <a:pt x="7225746" y="7391471"/>
                </a:cubicBezTo>
                <a:cubicBezTo>
                  <a:pt x="7240986" y="7467671"/>
                  <a:pt x="7261827" y="7542962"/>
                  <a:pt x="7271466" y="7620071"/>
                </a:cubicBezTo>
                <a:cubicBezTo>
                  <a:pt x="7279086" y="7681031"/>
                  <a:pt x="7281454" y="7742880"/>
                  <a:pt x="7294326" y="7802951"/>
                </a:cubicBezTo>
                <a:cubicBezTo>
                  <a:pt x="7304424" y="7850074"/>
                  <a:pt x="7305968" y="7906033"/>
                  <a:pt x="7340046" y="7940111"/>
                </a:cubicBezTo>
                <a:cubicBezTo>
                  <a:pt x="7428053" y="8028118"/>
                  <a:pt x="7381727" y="7990758"/>
                  <a:pt x="7477206" y="8054411"/>
                </a:cubicBezTo>
                <a:lnTo>
                  <a:pt x="7568646" y="8191571"/>
                </a:lnTo>
                <a:cubicBezTo>
                  <a:pt x="7583886" y="8214431"/>
                  <a:pt x="7605678" y="8234087"/>
                  <a:pt x="7614366" y="8260151"/>
                </a:cubicBezTo>
                <a:cubicBezTo>
                  <a:pt x="7647161" y="8358537"/>
                  <a:pt x="7631382" y="8305354"/>
                  <a:pt x="7660086" y="8420171"/>
                </a:cubicBezTo>
                <a:cubicBezTo>
                  <a:pt x="7639171" y="8451543"/>
                  <a:pt x="7583503" y="8544759"/>
                  <a:pt x="7545786" y="8557331"/>
                </a:cubicBezTo>
                <a:lnTo>
                  <a:pt x="7477206" y="8534471"/>
                </a:lnTo>
                <a:cubicBezTo>
                  <a:pt x="7414153" y="8450401"/>
                  <a:pt x="7400053" y="8422619"/>
                  <a:pt x="7317186" y="8351591"/>
                </a:cubicBezTo>
                <a:cubicBezTo>
                  <a:pt x="7296326" y="8333711"/>
                  <a:pt x="7269712" y="8323460"/>
                  <a:pt x="7248606" y="8305871"/>
                </a:cubicBezTo>
                <a:cubicBezTo>
                  <a:pt x="7072591" y="8159192"/>
                  <a:pt x="7281717" y="8305085"/>
                  <a:pt x="7111446" y="8191571"/>
                </a:cubicBezTo>
                <a:cubicBezTo>
                  <a:pt x="7009195" y="8038195"/>
                  <a:pt x="7129648" y="8188466"/>
                  <a:pt x="6997146" y="8100131"/>
                </a:cubicBezTo>
                <a:cubicBezTo>
                  <a:pt x="6825908" y="7985973"/>
                  <a:pt x="7023052" y="8063046"/>
                  <a:pt x="6859986" y="8008691"/>
                </a:cubicBezTo>
                <a:cubicBezTo>
                  <a:pt x="6781420" y="8024404"/>
                  <a:pt x="6729574" y="8032889"/>
                  <a:pt x="6654246" y="8054411"/>
                </a:cubicBezTo>
                <a:cubicBezTo>
                  <a:pt x="6631077" y="8061031"/>
                  <a:pt x="6607219" y="8066495"/>
                  <a:pt x="6585666" y="8077271"/>
                </a:cubicBezTo>
                <a:cubicBezTo>
                  <a:pt x="6561092" y="8089558"/>
                  <a:pt x="6539946" y="8107751"/>
                  <a:pt x="6517086" y="8122991"/>
                </a:cubicBezTo>
                <a:cubicBezTo>
                  <a:pt x="6494226" y="8107751"/>
                  <a:pt x="6469612" y="8094860"/>
                  <a:pt x="6448506" y="8077271"/>
                </a:cubicBezTo>
                <a:cubicBezTo>
                  <a:pt x="6423670" y="8056575"/>
                  <a:pt x="6411627" y="8015031"/>
                  <a:pt x="6379926" y="8008691"/>
                </a:cubicBezTo>
                <a:cubicBezTo>
                  <a:pt x="6327091" y="7998124"/>
                  <a:pt x="6273246" y="8023931"/>
                  <a:pt x="6219906" y="8031551"/>
                </a:cubicBezTo>
                <a:cubicBezTo>
                  <a:pt x="6088561" y="8119114"/>
                  <a:pt x="6170753" y="8057844"/>
                  <a:pt x="5991306" y="8237291"/>
                </a:cubicBezTo>
                <a:cubicBezTo>
                  <a:pt x="5968446" y="8260151"/>
                  <a:pt x="5948589" y="8286474"/>
                  <a:pt x="5922726" y="8305871"/>
                </a:cubicBezTo>
                <a:cubicBezTo>
                  <a:pt x="5805423" y="8393848"/>
                  <a:pt x="5858227" y="8347510"/>
                  <a:pt x="5762706" y="8443031"/>
                </a:cubicBezTo>
                <a:cubicBezTo>
                  <a:pt x="5724606" y="8427791"/>
                  <a:pt x="5679930" y="8423581"/>
                  <a:pt x="5648406" y="8397311"/>
                </a:cubicBezTo>
                <a:cubicBezTo>
                  <a:pt x="5629895" y="8381885"/>
                  <a:pt x="5636322" y="8350284"/>
                  <a:pt x="5625546" y="8328731"/>
                </a:cubicBezTo>
                <a:cubicBezTo>
                  <a:pt x="5613259" y="8304157"/>
                  <a:pt x="5590984" y="8285257"/>
                  <a:pt x="5579826" y="8260151"/>
                </a:cubicBezTo>
                <a:cubicBezTo>
                  <a:pt x="5499646" y="8079745"/>
                  <a:pt x="5588898" y="8159519"/>
                  <a:pt x="5465526" y="8077271"/>
                </a:cubicBezTo>
                <a:cubicBezTo>
                  <a:pt x="5415650" y="7927642"/>
                  <a:pt x="4819601" y="7711460"/>
                  <a:pt x="4424260" y="7727796"/>
                </a:cubicBezTo>
                <a:cubicBezTo>
                  <a:pt x="4028919" y="7744132"/>
                  <a:pt x="3467234" y="8164235"/>
                  <a:pt x="3093482" y="8175289"/>
                </a:cubicBezTo>
                <a:cubicBezTo>
                  <a:pt x="2719730" y="8186343"/>
                  <a:pt x="2460262" y="7875342"/>
                  <a:pt x="2181747" y="7794121"/>
                </a:cubicBezTo>
                <a:cubicBezTo>
                  <a:pt x="1903233" y="7712900"/>
                  <a:pt x="1675512" y="7723348"/>
                  <a:pt x="1422395" y="7687962"/>
                </a:cubicBezTo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7" name="Freeform 16"/>
          <p:cNvSpPr/>
          <p:nvPr/>
        </p:nvSpPr>
        <p:spPr bwMode="auto">
          <a:xfrm>
            <a:off x="2427514" y="1034143"/>
            <a:ext cx="827315" cy="936171"/>
          </a:xfrm>
          <a:custGeom>
            <a:avLst/>
            <a:gdLst>
              <a:gd name="connsiteX0" fmla="*/ 10886 w 827315"/>
              <a:gd name="connsiteY0" fmla="*/ 163286 h 936171"/>
              <a:gd name="connsiteX1" fmla="*/ 10886 w 827315"/>
              <a:gd name="connsiteY1" fmla="*/ 163286 h 936171"/>
              <a:gd name="connsiteX2" fmla="*/ 97972 w 827315"/>
              <a:gd name="connsiteY2" fmla="*/ 195943 h 936171"/>
              <a:gd name="connsiteX3" fmla="*/ 163286 w 827315"/>
              <a:gd name="connsiteY3" fmla="*/ 217714 h 936171"/>
              <a:gd name="connsiteX4" fmla="*/ 239486 w 827315"/>
              <a:gd name="connsiteY4" fmla="*/ 206828 h 936171"/>
              <a:gd name="connsiteX5" fmla="*/ 261257 w 827315"/>
              <a:gd name="connsiteY5" fmla="*/ 141514 h 936171"/>
              <a:gd name="connsiteX6" fmla="*/ 272143 w 827315"/>
              <a:gd name="connsiteY6" fmla="*/ 108857 h 936171"/>
              <a:gd name="connsiteX7" fmla="*/ 283029 w 827315"/>
              <a:gd name="connsiteY7" fmla="*/ 76200 h 936171"/>
              <a:gd name="connsiteX8" fmla="*/ 326572 w 827315"/>
              <a:gd name="connsiteY8" fmla="*/ 32657 h 936171"/>
              <a:gd name="connsiteX9" fmla="*/ 337457 w 827315"/>
              <a:gd name="connsiteY9" fmla="*/ 0 h 936171"/>
              <a:gd name="connsiteX10" fmla="*/ 348343 w 827315"/>
              <a:gd name="connsiteY10" fmla="*/ 32657 h 936171"/>
              <a:gd name="connsiteX11" fmla="*/ 391886 w 827315"/>
              <a:gd name="connsiteY11" fmla="*/ 97971 h 936171"/>
              <a:gd name="connsiteX12" fmla="*/ 413657 w 827315"/>
              <a:gd name="connsiteY12" fmla="*/ 130628 h 936171"/>
              <a:gd name="connsiteX13" fmla="*/ 446315 w 827315"/>
              <a:gd name="connsiteY13" fmla="*/ 141514 h 936171"/>
              <a:gd name="connsiteX14" fmla="*/ 468086 w 827315"/>
              <a:gd name="connsiteY14" fmla="*/ 163286 h 936171"/>
              <a:gd name="connsiteX15" fmla="*/ 500743 w 827315"/>
              <a:gd name="connsiteY15" fmla="*/ 185057 h 936171"/>
              <a:gd name="connsiteX16" fmla="*/ 511629 w 827315"/>
              <a:gd name="connsiteY16" fmla="*/ 217714 h 936171"/>
              <a:gd name="connsiteX17" fmla="*/ 587829 w 827315"/>
              <a:gd name="connsiteY17" fmla="*/ 206828 h 936171"/>
              <a:gd name="connsiteX18" fmla="*/ 685800 w 827315"/>
              <a:gd name="connsiteY18" fmla="*/ 217714 h 936171"/>
              <a:gd name="connsiteX19" fmla="*/ 827315 w 827315"/>
              <a:gd name="connsiteY19" fmla="*/ 228600 h 936171"/>
              <a:gd name="connsiteX20" fmla="*/ 783772 w 827315"/>
              <a:gd name="connsiteY20" fmla="*/ 239486 h 936171"/>
              <a:gd name="connsiteX21" fmla="*/ 762000 w 827315"/>
              <a:gd name="connsiteY21" fmla="*/ 261257 h 936171"/>
              <a:gd name="connsiteX22" fmla="*/ 696686 w 827315"/>
              <a:gd name="connsiteY22" fmla="*/ 283028 h 936171"/>
              <a:gd name="connsiteX23" fmla="*/ 631372 w 827315"/>
              <a:gd name="connsiteY23" fmla="*/ 337457 h 936171"/>
              <a:gd name="connsiteX24" fmla="*/ 598715 w 827315"/>
              <a:gd name="connsiteY24" fmla="*/ 359228 h 936171"/>
              <a:gd name="connsiteX25" fmla="*/ 587829 w 827315"/>
              <a:gd name="connsiteY25" fmla="*/ 500743 h 936171"/>
              <a:gd name="connsiteX26" fmla="*/ 598715 w 827315"/>
              <a:gd name="connsiteY26" fmla="*/ 533400 h 936171"/>
              <a:gd name="connsiteX27" fmla="*/ 664029 w 827315"/>
              <a:gd name="connsiteY27" fmla="*/ 555171 h 936171"/>
              <a:gd name="connsiteX28" fmla="*/ 718457 w 827315"/>
              <a:gd name="connsiteY28" fmla="*/ 609600 h 936171"/>
              <a:gd name="connsiteX29" fmla="*/ 707572 w 827315"/>
              <a:gd name="connsiteY29" fmla="*/ 642257 h 936171"/>
              <a:gd name="connsiteX30" fmla="*/ 653143 w 827315"/>
              <a:gd name="connsiteY30" fmla="*/ 696686 h 936171"/>
              <a:gd name="connsiteX31" fmla="*/ 587829 w 827315"/>
              <a:gd name="connsiteY31" fmla="*/ 751114 h 936171"/>
              <a:gd name="connsiteX32" fmla="*/ 446315 w 827315"/>
              <a:gd name="connsiteY32" fmla="*/ 772886 h 936171"/>
              <a:gd name="connsiteX33" fmla="*/ 391886 w 827315"/>
              <a:gd name="connsiteY33" fmla="*/ 816428 h 936171"/>
              <a:gd name="connsiteX34" fmla="*/ 370115 w 827315"/>
              <a:gd name="connsiteY34" fmla="*/ 838200 h 936171"/>
              <a:gd name="connsiteX35" fmla="*/ 337457 w 827315"/>
              <a:gd name="connsiteY35" fmla="*/ 859971 h 936171"/>
              <a:gd name="connsiteX36" fmla="*/ 293915 w 827315"/>
              <a:gd name="connsiteY36" fmla="*/ 914400 h 936171"/>
              <a:gd name="connsiteX37" fmla="*/ 272143 w 827315"/>
              <a:gd name="connsiteY37" fmla="*/ 936171 h 936171"/>
              <a:gd name="connsiteX38" fmla="*/ 239486 w 827315"/>
              <a:gd name="connsiteY38" fmla="*/ 859971 h 936171"/>
              <a:gd name="connsiteX39" fmla="*/ 206829 w 827315"/>
              <a:gd name="connsiteY39" fmla="*/ 794657 h 936171"/>
              <a:gd name="connsiteX40" fmla="*/ 217715 w 827315"/>
              <a:gd name="connsiteY40" fmla="*/ 707571 h 936171"/>
              <a:gd name="connsiteX41" fmla="*/ 239486 w 827315"/>
              <a:gd name="connsiteY41" fmla="*/ 674914 h 936171"/>
              <a:gd name="connsiteX42" fmla="*/ 217715 w 827315"/>
              <a:gd name="connsiteY42" fmla="*/ 642257 h 936171"/>
              <a:gd name="connsiteX43" fmla="*/ 0 w 827315"/>
              <a:gd name="connsiteY43" fmla="*/ 620486 h 936171"/>
              <a:gd name="connsiteX44" fmla="*/ 76200 w 827315"/>
              <a:gd name="connsiteY44" fmla="*/ 598714 h 936171"/>
              <a:gd name="connsiteX45" fmla="*/ 87086 w 827315"/>
              <a:gd name="connsiteY45" fmla="*/ 566057 h 936171"/>
              <a:gd name="connsiteX46" fmla="*/ 97972 w 827315"/>
              <a:gd name="connsiteY46" fmla="*/ 500743 h 936171"/>
              <a:gd name="connsiteX47" fmla="*/ 119743 w 827315"/>
              <a:gd name="connsiteY47" fmla="*/ 478971 h 936171"/>
              <a:gd name="connsiteX48" fmla="*/ 152400 w 827315"/>
              <a:gd name="connsiteY48" fmla="*/ 402771 h 936171"/>
              <a:gd name="connsiteX49" fmla="*/ 119743 w 827315"/>
              <a:gd name="connsiteY49" fmla="*/ 381000 h 936171"/>
              <a:gd name="connsiteX50" fmla="*/ 108857 w 827315"/>
              <a:gd name="connsiteY50" fmla="*/ 348343 h 936171"/>
              <a:gd name="connsiteX51" fmla="*/ 65315 w 827315"/>
              <a:gd name="connsiteY51" fmla="*/ 293914 h 936171"/>
              <a:gd name="connsiteX52" fmla="*/ 54429 w 827315"/>
              <a:gd name="connsiteY52" fmla="*/ 206828 h 936171"/>
              <a:gd name="connsiteX53" fmla="*/ 10886 w 827315"/>
              <a:gd name="connsiteY53" fmla="*/ 163286 h 93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27315" h="936171">
                <a:moveTo>
                  <a:pt x="10886" y="163286"/>
                </a:moveTo>
                <a:lnTo>
                  <a:pt x="10886" y="163286"/>
                </a:lnTo>
                <a:lnTo>
                  <a:pt x="97972" y="195943"/>
                </a:lnTo>
                <a:cubicBezTo>
                  <a:pt x="119584" y="203662"/>
                  <a:pt x="163286" y="217714"/>
                  <a:pt x="163286" y="217714"/>
                </a:cubicBezTo>
                <a:cubicBezTo>
                  <a:pt x="188686" y="214085"/>
                  <a:pt x="219233" y="222580"/>
                  <a:pt x="239486" y="206828"/>
                </a:cubicBezTo>
                <a:cubicBezTo>
                  <a:pt x="257601" y="192739"/>
                  <a:pt x="254000" y="163285"/>
                  <a:pt x="261257" y="141514"/>
                </a:cubicBezTo>
                <a:lnTo>
                  <a:pt x="272143" y="108857"/>
                </a:lnTo>
                <a:cubicBezTo>
                  <a:pt x="275772" y="97971"/>
                  <a:pt x="274915" y="84314"/>
                  <a:pt x="283029" y="76200"/>
                </a:cubicBezTo>
                <a:lnTo>
                  <a:pt x="326572" y="32657"/>
                </a:lnTo>
                <a:cubicBezTo>
                  <a:pt x="330200" y="21771"/>
                  <a:pt x="325983" y="0"/>
                  <a:pt x="337457" y="0"/>
                </a:cubicBezTo>
                <a:cubicBezTo>
                  <a:pt x="348932" y="0"/>
                  <a:pt x="342770" y="22626"/>
                  <a:pt x="348343" y="32657"/>
                </a:cubicBezTo>
                <a:cubicBezTo>
                  <a:pt x="361050" y="55530"/>
                  <a:pt x="377372" y="76200"/>
                  <a:pt x="391886" y="97971"/>
                </a:cubicBezTo>
                <a:cubicBezTo>
                  <a:pt x="399143" y="108857"/>
                  <a:pt x="401245" y="126491"/>
                  <a:pt x="413657" y="130628"/>
                </a:cubicBezTo>
                <a:lnTo>
                  <a:pt x="446315" y="141514"/>
                </a:lnTo>
                <a:cubicBezTo>
                  <a:pt x="453572" y="148771"/>
                  <a:pt x="460072" y="156875"/>
                  <a:pt x="468086" y="163286"/>
                </a:cubicBezTo>
                <a:cubicBezTo>
                  <a:pt x="478302" y="171459"/>
                  <a:pt x="492570" y="174841"/>
                  <a:pt x="500743" y="185057"/>
                </a:cubicBezTo>
                <a:cubicBezTo>
                  <a:pt x="507911" y="194017"/>
                  <a:pt x="508000" y="206828"/>
                  <a:pt x="511629" y="217714"/>
                </a:cubicBezTo>
                <a:cubicBezTo>
                  <a:pt x="537029" y="214085"/>
                  <a:pt x="562171" y="206828"/>
                  <a:pt x="587829" y="206828"/>
                </a:cubicBezTo>
                <a:cubicBezTo>
                  <a:pt x="620687" y="206828"/>
                  <a:pt x="653077" y="214739"/>
                  <a:pt x="685800" y="217714"/>
                </a:cubicBezTo>
                <a:cubicBezTo>
                  <a:pt x="732917" y="221997"/>
                  <a:pt x="780143" y="224971"/>
                  <a:pt x="827315" y="228600"/>
                </a:cubicBezTo>
                <a:cubicBezTo>
                  <a:pt x="812801" y="232229"/>
                  <a:pt x="797154" y="232795"/>
                  <a:pt x="783772" y="239486"/>
                </a:cubicBezTo>
                <a:cubicBezTo>
                  <a:pt x="774592" y="244076"/>
                  <a:pt x="771180" y="256667"/>
                  <a:pt x="762000" y="261257"/>
                </a:cubicBezTo>
                <a:cubicBezTo>
                  <a:pt x="741474" y="271520"/>
                  <a:pt x="696686" y="283028"/>
                  <a:pt x="696686" y="283028"/>
                </a:cubicBezTo>
                <a:cubicBezTo>
                  <a:pt x="615598" y="337088"/>
                  <a:pt x="715196" y="267604"/>
                  <a:pt x="631372" y="337457"/>
                </a:cubicBezTo>
                <a:cubicBezTo>
                  <a:pt x="621321" y="345832"/>
                  <a:pt x="609601" y="351971"/>
                  <a:pt x="598715" y="359228"/>
                </a:cubicBezTo>
                <a:cubicBezTo>
                  <a:pt x="571989" y="439404"/>
                  <a:pt x="570164" y="412423"/>
                  <a:pt x="587829" y="500743"/>
                </a:cubicBezTo>
                <a:cubicBezTo>
                  <a:pt x="590079" y="511995"/>
                  <a:pt x="589378" y="526731"/>
                  <a:pt x="598715" y="533400"/>
                </a:cubicBezTo>
                <a:cubicBezTo>
                  <a:pt x="617389" y="546739"/>
                  <a:pt x="664029" y="555171"/>
                  <a:pt x="664029" y="555171"/>
                </a:cubicBezTo>
                <a:cubicBezTo>
                  <a:pt x="683079" y="567871"/>
                  <a:pt x="713921" y="582386"/>
                  <a:pt x="718457" y="609600"/>
                </a:cubicBezTo>
                <a:cubicBezTo>
                  <a:pt x="720343" y="620918"/>
                  <a:pt x="714457" y="633077"/>
                  <a:pt x="707572" y="642257"/>
                </a:cubicBezTo>
                <a:cubicBezTo>
                  <a:pt x="692177" y="662784"/>
                  <a:pt x="671286" y="678543"/>
                  <a:pt x="653143" y="696686"/>
                </a:cubicBezTo>
                <a:cubicBezTo>
                  <a:pt x="637984" y="711845"/>
                  <a:pt x="610563" y="743536"/>
                  <a:pt x="587829" y="751114"/>
                </a:cubicBezTo>
                <a:cubicBezTo>
                  <a:pt x="576500" y="754890"/>
                  <a:pt x="452187" y="772047"/>
                  <a:pt x="446315" y="772886"/>
                </a:cubicBezTo>
                <a:cubicBezTo>
                  <a:pt x="393737" y="825461"/>
                  <a:pt x="460559" y="761489"/>
                  <a:pt x="391886" y="816428"/>
                </a:cubicBezTo>
                <a:cubicBezTo>
                  <a:pt x="383872" y="822839"/>
                  <a:pt x="378129" y="831789"/>
                  <a:pt x="370115" y="838200"/>
                </a:cubicBezTo>
                <a:cubicBezTo>
                  <a:pt x="359899" y="846373"/>
                  <a:pt x="347673" y="851798"/>
                  <a:pt x="337457" y="859971"/>
                </a:cubicBezTo>
                <a:cubicBezTo>
                  <a:pt x="308255" y="883333"/>
                  <a:pt x="319059" y="882970"/>
                  <a:pt x="293915" y="914400"/>
                </a:cubicBezTo>
                <a:cubicBezTo>
                  <a:pt x="287504" y="922414"/>
                  <a:pt x="279400" y="928914"/>
                  <a:pt x="272143" y="936171"/>
                </a:cubicBezTo>
                <a:cubicBezTo>
                  <a:pt x="249487" y="845550"/>
                  <a:pt x="277073" y="935146"/>
                  <a:pt x="239486" y="859971"/>
                </a:cubicBezTo>
                <a:cubicBezTo>
                  <a:pt x="194418" y="769834"/>
                  <a:pt x="269221" y="888247"/>
                  <a:pt x="206829" y="794657"/>
                </a:cubicBezTo>
                <a:cubicBezTo>
                  <a:pt x="210458" y="765628"/>
                  <a:pt x="210018" y="735795"/>
                  <a:pt x="217715" y="707571"/>
                </a:cubicBezTo>
                <a:cubicBezTo>
                  <a:pt x="221157" y="694949"/>
                  <a:pt x="239486" y="687997"/>
                  <a:pt x="239486" y="674914"/>
                </a:cubicBezTo>
                <a:cubicBezTo>
                  <a:pt x="239486" y="661831"/>
                  <a:pt x="230473" y="645156"/>
                  <a:pt x="217715" y="642257"/>
                </a:cubicBezTo>
                <a:cubicBezTo>
                  <a:pt x="146595" y="626094"/>
                  <a:pt x="0" y="620486"/>
                  <a:pt x="0" y="620486"/>
                </a:cubicBezTo>
                <a:cubicBezTo>
                  <a:pt x="377" y="620392"/>
                  <a:pt x="70994" y="603920"/>
                  <a:pt x="76200" y="598714"/>
                </a:cubicBezTo>
                <a:cubicBezTo>
                  <a:pt x="84314" y="590600"/>
                  <a:pt x="84597" y="577258"/>
                  <a:pt x="87086" y="566057"/>
                </a:cubicBezTo>
                <a:cubicBezTo>
                  <a:pt x="91874" y="544511"/>
                  <a:pt x="90222" y="521409"/>
                  <a:pt x="97972" y="500743"/>
                </a:cubicBezTo>
                <a:cubicBezTo>
                  <a:pt x="101576" y="491133"/>
                  <a:pt x="114050" y="487511"/>
                  <a:pt x="119743" y="478971"/>
                </a:cubicBezTo>
                <a:cubicBezTo>
                  <a:pt x="137681" y="452064"/>
                  <a:pt x="142723" y="431803"/>
                  <a:pt x="152400" y="402771"/>
                </a:cubicBezTo>
                <a:cubicBezTo>
                  <a:pt x="141514" y="395514"/>
                  <a:pt x="127916" y="391216"/>
                  <a:pt x="119743" y="381000"/>
                </a:cubicBezTo>
                <a:cubicBezTo>
                  <a:pt x="112575" y="372040"/>
                  <a:pt x="113989" y="358606"/>
                  <a:pt x="108857" y="348343"/>
                </a:cubicBezTo>
                <a:cubicBezTo>
                  <a:pt x="95125" y="320879"/>
                  <a:pt x="85564" y="314164"/>
                  <a:pt x="65315" y="293914"/>
                </a:cubicBezTo>
                <a:cubicBezTo>
                  <a:pt x="61686" y="264885"/>
                  <a:pt x="59662" y="235611"/>
                  <a:pt x="54429" y="206828"/>
                </a:cubicBezTo>
                <a:cubicBezTo>
                  <a:pt x="38953" y="121712"/>
                  <a:pt x="43543" y="234584"/>
                  <a:pt x="10886" y="163286"/>
                </a:cubicBezTo>
                <a:close/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Freeform 14"/>
          <p:cNvSpPr/>
          <p:nvPr/>
        </p:nvSpPr>
        <p:spPr bwMode="auto">
          <a:xfrm>
            <a:off x="2383972" y="3124200"/>
            <a:ext cx="1654628" cy="2057400"/>
          </a:xfrm>
          <a:custGeom>
            <a:avLst/>
            <a:gdLst>
              <a:gd name="connsiteX0" fmla="*/ 0 w 1589314"/>
              <a:gd name="connsiteY0" fmla="*/ 1981200 h 1981200"/>
              <a:gd name="connsiteX1" fmla="*/ 10885 w 1589314"/>
              <a:gd name="connsiteY1" fmla="*/ 1926771 h 1981200"/>
              <a:gd name="connsiteX2" fmla="*/ 21771 w 1589314"/>
              <a:gd name="connsiteY2" fmla="*/ 1817914 h 1981200"/>
              <a:gd name="connsiteX3" fmla="*/ 43543 w 1589314"/>
              <a:gd name="connsiteY3" fmla="*/ 1752600 h 1981200"/>
              <a:gd name="connsiteX4" fmla="*/ 76200 w 1589314"/>
              <a:gd name="connsiteY4" fmla="*/ 1730829 h 1981200"/>
              <a:gd name="connsiteX5" fmla="*/ 108857 w 1589314"/>
              <a:gd name="connsiteY5" fmla="*/ 1676400 h 1981200"/>
              <a:gd name="connsiteX6" fmla="*/ 141514 w 1589314"/>
              <a:gd name="connsiteY6" fmla="*/ 1621971 h 1981200"/>
              <a:gd name="connsiteX7" fmla="*/ 185057 w 1589314"/>
              <a:gd name="connsiteY7" fmla="*/ 1534886 h 1981200"/>
              <a:gd name="connsiteX8" fmla="*/ 195943 w 1589314"/>
              <a:gd name="connsiteY8" fmla="*/ 1491343 h 1981200"/>
              <a:gd name="connsiteX9" fmla="*/ 217714 w 1589314"/>
              <a:gd name="connsiteY9" fmla="*/ 1426029 h 1981200"/>
              <a:gd name="connsiteX10" fmla="*/ 239485 w 1589314"/>
              <a:gd name="connsiteY10" fmla="*/ 1349829 h 1981200"/>
              <a:gd name="connsiteX11" fmla="*/ 250371 w 1589314"/>
              <a:gd name="connsiteY11" fmla="*/ 1306286 h 1981200"/>
              <a:gd name="connsiteX12" fmla="*/ 272143 w 1589314"/>
              <a:gd name="connsiteY12" fmla="*/ 1273629 h 1981200"/>
              <a:gd name="connsiteX13" fmla="*/ 283028 w 1589314"/>
              <a:gd name="connsiteY13" fmla="*/ 1230086 h 1981200"/>
              <a:gd name="connsiteX14" fmla="*/ 304800 w 1589314"/>
              <a:gd name="connsiteY14" fmla="*/ 1208314 h 1981200"/>
              <a:gd name="connsiteX15" fmla="*/ 348343 w 1589314"/>
              <a:gd name="connsiteY15" fmla="*/ 1110343 h 1981200"/>
              <a:gd name="connsiteX16" fmla="*/ 359228 w 1589314"/>
              <a:gd name="connsiteY16" fmla="*/ 859971 h 1981200"/>
              <a:gd name="connsiteX17" fmla="*/ 391885 w 1589314"/>
              <a:gd name="connsiteY17" fmla="*/ 751114 h 1981200"/>
              <a:gd name="connsiteX18" fmla="*/ 489857 w 1589314"/>
              <a:gd name="connsiteY18" fmla="*/ 718457 h 1981200"/>
              <a:gd name="connsiteX19" fmla="*/ 522514 w 1589314"/>
              <a:gd name="connsiteY19" fmla="*/ 707571 h 1981200"/>
              <a:gd name="connsiteX20" fmla="*/ 576943 w 1589314"/>
              <a:gd name="connsiteY20" fmla="*/ 653143 h 1981200"/>
              <a:gd name="connsiteX21" fmla="*/ 598714 w 1589314"/>
              <a:gd name="connsiteY21" fmla="*/ 631371 h 1981200"/>
              <a:gd name="connsiteX22" fmla="*/ 631371 w 1589314"/>
              <a:gd name="connsiteY22" fmla="*/ 609600 h 1981200"/>
              <a:gd name="connsiteX23" fmla="*/ 664028 w 1589314"/>
              <a:gd name="connsiteY23" fmla="*/ 555171 h 1981200"/>
              <a:gd name="connsiteX24" fmla="*/ 674914 w 1589314"/>
              <a:gd name="connsiteY24" fmla="*/ 522514 h 1981200"/>
              <a:gd name="connsiteX25" fmla="*/ 718457 w 1589314"/>
              <a:gd name="connsiteY25" fmla="*/ 468086 h 1981200"/>
              <a:gd name="connsiteX26" fmla="*/ 783771 w 1589314"/>
              <a:gd name="connsiteY26" fmla="*/ 424543 h 1981200"/>
              <a:gd name="connsiteX27" fmla="*/ 870857 w 1589314"/>
              <a:gd name="connsiteY27" fmla="*/ 402771 h 1981200"/>
              <a:gd name="connsiteX28" fmla="*/ 936171 w 1589314"/>
              <a:gd name="connsiteY28" fmla="*/ 381000 h 1981200"/>
              <a:gd name="connsiteX29" fmla="*/ 1012371 w 1589314"/>
              <a:gd name="connsiteY29" fmla="*/ 315686 h 1981200"/>
              <a:gd name="connsiteX30" fmla="*/ 1045028 w 1589314"/>
              <a:gd name="connsiteY30" fmla="*/ 304800 h 1981200"/>
              <a:gd name="connsiteX31" fmla="*/ 1153885 w 1589314"/>
              <a:gd name="connsiteY31" fmla="*/ 293914 h 1981200"/>
              <a:gd name="connsiteX32" fmla="*/ 1186543 w 1589314"/>
              <a:gd name="connsiteY32" fmla="*/ 283029 h 1981200"/>
              <a:gd name="connsiteX33" fmla="*/ 1208314 w 1589314"/>
              <a:gd name="connsiteY33" fmla="*/ 261257 h 1981200"/>
              <a:gd name="connsiteX34" fmla="*/ 1273628 w 1589314"/>
              <a:gd name="connsiteY34" fmla="*/ 239486 h 1981200"/>
              <a:gd name="connsiteX35" fmla="*/ 1306285 w 1589314"/>
              <a:gd name="connsiteY35" fmla="*/ 228600 h 1981200"/>
              <a:gd name="connsiteX36" fmla="*/ 1338943 w 1589314"/>
              <a:gd name="connsiteY36" fmla="*/ 217714 h 1981200"/>
              <a:gd name="connsiteX37" fmla="*/ 1371600 w 1589314"/>
              <a:gd name="connsiteY37" fmla="*/ 206829 h 1981200"/>
              <a:gd name="connsiteX38" fmla="*/ 1415143 w 1589314"/>
              <a:gd name="connsiteY38" fmla="*/ 163286 h 1981200"/>
              <a:gd name="connsiteX39" fmla="*/ 1480457 w 1589314"/>
              <a:gd name="connsiteY39" fmla="*/ 119743 h 1981200"/>
              <a:gd name="connsiteX40" fmla="*/ 1502228 w 1589314"/>
              <a:gd name="connsiteY40" fmla="*/ 97971 h 1981200"/>
              <a:gd name="connsiteX41" fmla="*/ 1534885 w 1589314"/>
              <a:gd name="connsiteY41" fmla="*/ 76200 h 1981200"/>
              <a:gd name="connsiteX42" fmla="*/ 1578428 w 1589314"/>
              <a:gd name="connsiteY42" fmla="*/ 32657 h 1981200"/>
              <a:gd name="connsiteX43" fmla="*/ 1589314 w 1589314"/>
              <a:gd name="connsiteY43" fmla="*/ 0 h 1981200"/>
              <a:gd name="connsiteX0" fmla="*/ 0 w 1654628"/>
              <a:gd name="connsiteY0" fmla="*/ 2057400 h 2057400"/>
              <a:gd name="connsiteX1" fmla="*/ 76199 w 1654628"/>
              <a:gd name="connsiteY1" fmla="*/ 1926771 h 2057400"/>
              <a:gd name="connsiteX2" fmla="*/ 87085 w 1654628"/>
              <a:gd name="connsiteY2" fmla="*/ 1817914 h 2057400"/>
              <a:gd name="connsiteX3" fmla="*/ 108857 w 1654628"/>
              <a:gd name="connsiteY3" fmla="*/ 1752600 h 2057400"/>
              <a:gd name="connsiteX4" fmla="*/ 141514 w 1654628"/>
              <a:gd name="connsiteY4" fmla="*/ 1730829 h 2057400"/>
              <a:gd name="connsiteX5" fmla="*/ 174171 w 1654628"/>
              <a:gd name="connsiteY5" fmla="*/ 1676400 h 2057400"/>
              <a:gd name="connsiteX6" fmla="*/ 206828 w 1654628"/>
              <a:gd name="connsiteY6" fmla="*/ 1621971 h 2057400"/>
              <a:gd name="connsiteX7" fmla="*/ 250371 w 1654628"/>
              <a:gd name="connsiteY7" fmla="*/ 1534886 h 2057400"/>
              <a:gd name="connsiteX8" fmla="*/ 261257 w 1654628"/>
              <a:gd name="connsiteY8" fmla="*/ 1491343 h 2057400"/>
              <a:gd name="connsiteX9" fmla="*/ 283028 w 1654628"/>
              <a:gd name="connsiteY9" fmla="*/ 1426029 h 2057400"/>
              <a:gd name="connsiteX10" fmla="*/ 304799 w 1654628"/>
              <a:gd name="connsiteY10" fmla="*/ 1349829 h 2057400"/>
              <a:gd name="connsiteX11" fmla="*/ 315685 w 1654628"/>
              <a:gd name="connsiteY11" fmla="*/ 1306286 h 2057400"/>
              <a:gd name="connsiteX12" fmla="*/ 337457 w 1654628"/>
              <a:gd name="connsiteY12" fmla="*/ 1273629 h 2057400"/>
              <a:gd name="connsiteX13" fmla="*/ 348342 w 1654628"/>
              <a:gd name="connsiteY13" fmla="*/ 1230086 h 2057400"/>
              <a:gd name="connsiteX14" fmla="*/ 370114 w 1654628"/>
              <a:gd name="connsiteY14" fmla="*/ 1208314 h 2057400"/>
              <a:gd name="connsiteX15" fmla="*/ 413657 w 1654628"/>
              <a:gd name="connsiteY15" fmla="*/ 1110343 h 2057400"/>
              <a:gd name="connsiteX16" fmla="*/ 424542 w 1654628"/>
              <a:gd name="connsiteY16" fmla="*/ 859971 h 2057400"/>
              <a:gd name="connsiteX17" fmla="*/ 457199 w 1654628"/>
              <a:gd name="connsiteY17" fmla="*/ 751114 h 2057400"/>
              <a:gd name="connsiteX18" fmla="*/ 555171 w 1654628"/>
              <a:gd name="connsiteY18" fmla="*/ 718457 h 2057400"/>
              <a:gd name="connsiteX19" fmla="*/ 587828 w 1654628"/>
              <a:gd name="connsiteY19" fmla="*/ 707571 h 2057400"/>
              <a:gd name="connsiteX20" fmla="*/ 642257 w 1654628"/>
              <a:gd name="connsiteY20" fmla="*/ 653143 h 2057400"/>
              <a:gd name="connsiteX21" fmla="*/ 664028 w 1654628"/>
              <a:gd name="connsiteY21" fmla="*/ 631371 h 2057400"/>
              <a:gd name="connsiteX22" fmla="*/ 696685 w 1654628"/>
              <a:gd name="connsiteY22" fmla="*/ 609600 h 2057400"/>
              <a:gd name="connsiteX23" fmla="*/ 729342 w 1654628"/>
              <a:gd name="connsiteY23" fmla="*/ 555171 h 2057400"/>
              <a:gd name="connsiteX24" fmla="*/ 740228 w 1654628"/>
              <a:gd name="connsiteY24" fmla="*/ 522514 h 2057400"/>
              <a:gd name="connsiteX25" fmla="*/ 783771 w 1654628"/>
              <a:gd name="connsiteY25" fmla="*/ 468086 h 2057400"/>
              <a:gd name="connsiteX26" fmla="*/ 849085 w 1654628"/>
              <a:gd name="connsiteY26" fmla="*/ 424543 h 2057400"/>
              <a:gd name="connsiteX27" fmla="*/ 936171 w 1654628"/>
              <a:gd name="connsiteY27" fmla="*/ 402771 h 2057400"/>
              <a:gd name="connsiteX28" fmla="*/ 1001485 w 1654628"/>
              <a:gd name="connsiteY28" fmla="*/ 381000 h 2057400"/>
              <a:gd name="connsiteX29" fmla="*/ 1077685 w 1654628"/>
              <a:gd name="connsiteY29" fmla="*/ 315686 h 2057400"/>
              <a:gd name="connsiteX30" fmla="*/ 1110342 w 1654628"/>
              <a:gd name="connsiteY30" fmla="*/ 304800 h 2057400"/>
              <a:gd name="connsiteX31" fmla="*/ 1219199 w 1654628"/>
              <a:gd name="connsiteY31" fmla="*/ 293914 h 2057400"/>
              <a:gd name="connsiteX32" fmla="*/ 1251857 w 1654628"/>
              <a:gd name="connsiteY32" fmla="*/ 283029 h 2057400"/>
              <a:gd name="connsiteX33" fmla="*/ 1273628 w 1654628"/>
              <a:gd name="connsiteY33" fmla="*/ 261257 h 2057400"/>
              <a:gd name="connsiteX34" fmla="*/ 1338942 w 1654628"/>
              <a:gd name="connsiteY34" fmla="*/ 239486 h 2057400"/>
              <a:gd name="connsiteX35" fmla="*/ 1371599 w 1654628"/>
              <a:gd name="connsiteY35" fmla="*/ 228600 h 2057400"/>
              <a:gd name="connsiteX36" fmla="*/ 1404257 w 1654628"/>
              <a:gd name="connsiteY36" fmla="*/ 217714 h 2057400"/>
              <a:gd name="connsiteX37" fmla="*/ 1436914 w 1654628"/>
              <a:gd name="connsiteY37" fmla="*/ 206829 h 2057400"/>
              <a:gd name="connsiteX38" fmla="*/ 1480457 w 1654628"/>
              <a:gd name="connsiteY38" fmla="*/ 163286 h 2057400"/>
              <a:gd name="connsiteX39" fmla="*/ 1545771 w 1654628"/>
              <a:gd name="connsiteY39" fmla="*/ 119743 h 2057400"/>
              <a:gd name="connsiteX40" fmla="*/ 1567542 w 1654628"/>
              <a:gd name="connsiteY40" fmla="*/ 97971 h 2057400"/>
              <a:gd name="connsiteX41" fmla="*/ 1600199 w 1654628"/>
              <a:gd name="connsiteY41" fmla="*/ 76200 h 2057400"/>
              <a:gd name="connsiteX42" fmla="*/ 1643742 w 1654628"/>
              <a:gd name="connsiteY42" fmla="*/ 32657 h 2057400"/>
              <a:gd name="connsiteX43" fmla="*/ 1654628 w 1654628"/>
              <a:gd name="connsiteY43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54628" h="2057400">
                <a:moveTo>
                  <a:pt x="0" y="2057400"/>
                </a:moveTo>
                <a:cubicBezTo>
                  <a:pt x="3628" y="2039257"/>
                  <a:pt x="61685" y="1966685"/>
                  <a:pt x="76199" y="1926771"/>
                </a:cubicBezTo>
                <a:cubicBezTo>
                  <a:pt x="90713" y="1886857"/>
                  <a:pt x="80364" y="1853756"/>
                  <a:pt x="87085" y="1817914"/>
                </a:cubicBezTo>
                <a:cubicBezTo>
                  <a:pt x="91314" y="1795358"/>
                  <a:pt x="89762" y="1765330"/>
                  <a:pt x="108857" y="1752600"/>
                </a:cubicBezTo>
                <a:lnTo>
                  <a:pt x="141514" y="1730829"/>
                </a:lnTo>
                <a:cubicBezTo>
                  <a:pt x="172347" y="1638322"/>
                  <a:pt x="129346" y="1751106"/>
                  <a:pt x="174171" y="1676400"/>
                </a:cubicBezTo>
                <a:cubicBezTo>
                  <a:pt x="216570" y="1605738"/>
                  <a:pt x="151661" y="1677141"/>
                  <a:pt x="206828" y="1621971"/>
                </a:cubicBezTo>
                <a:cubicBezTo>
                  <a:pt x="231844" y="1546920"/>
                  <a:pt x="212371" y="1572884"/>
                  <a:pt x="250371" y="1534886"/>
                </a:cubicBezTo>
                <a:cubicBezTo>
                  <a:pt x="254000" y="1520372"/>
                  <a:pt x="256958" y="1505673"/>
                  <a:pt x="261257" y="1491343"/>
                </a:cubicBezTo>
                <a:cubicBezTo>
                  <a:pt x="267851" y="1469362"/>
                  <a:pt x="277462" y="1448293"/>
                  <a:pt x="283028" y="1426029"/>
                </a:cubicBezTo>
                <a:cubicBezTo>
                  <a:pt x="317060" y="1289905"/>
                  <a:pt x="273566" y="1459147"/>
                  <a:pt x="304799" y="1349829"/>
                </a:cubicBezTo>
                <a:cubicBezTo>
                  <a:pt x="308909" y="1335444"/>
                  <a:pt x="309791" y="1320037"/>
                  <a:pt x="315685" y="1306286"/>
                </a:cubicBezTo>
                <a:cubicBezTo>
                  <a:pt x="320839" y="1294261"/>
                  <a:pt x="330200" y="1284515"/>
                  <a:pt x="337457" y="1273629"/>
                </a:cubicBezTo>
                <a:cubicBezTo>
                  <a:pt x="341085" y="1259115"/>
                  <a:pt x="341651" y="1243468"/>
                  <a:pt x="348342" y="1230086"/>
                </a:cubicBezTo>
                <a:cubicBezTo>
                  <a:pt x="352932" y="1220906"/>
                  <a:pt x="365524" y="1217494"/>
                  <a:pt x="370114" y="1208314"/>
                </a:cubicBezTo>
                <a:cubicBezTo>
                  <a:pt x="447836" y="1052870"/>
                  <a:pt x="349616" y="1206401"/>
                  <a:pt x="413657" y="1110343"/>
                </a:cubicBezTo>
                <a:cubicBezTo>
                  <a:pt x="417285" y="1026886"/>
                  <a:pt x="418371" y="943279"/>
                  <a:pt x="424542" y="859971"/>
                </a:cubicBezTo>
                <a:cubicBezTo>
                  <a:pt x="425624" y="845361"/>
                  <a:pt x="454274" y="752089"/>
                  <a:pt x="457199" y="751114"/>
                </a:cubicBezTo>
                <a:lnTo>
                  <a:pt x="555171" y="718457"/>
                </a:lnTo>
                <a:lnTo>
                  <a:pt x="587828" y="707571"/>
                </a:lnTo>
                <a:lnTo>
                  <a:pt x="642257" y="653143"/>
                </a:lnTo>
                <a:cubicBezTo>
                  <a:pt x="649514" y="645886"/>
                  <a:pt x="655488" y="637064"/>
                  <a:pt x="664028" y="631371"/>
                </a:cubicBezTo>
                <a:lnTo>
                  <a:pt x="696685" y="609600"/>
                </a:lnTo>
                <a:cubicBezTo>
                  <a:pt x="727523" y="517088"/>
                  <a:pt x="684515" y="629884"/>
                  <a:pt x="729342" y="555171"/>
                </a:cubicBezTo>
                <a:cubicBezTo>
                  <a:pt x="735246" y="545332"/>
                  <a:pt x="735096" y="532777"/>
                  <a:pt x="740228" y="522514"/>
                </a:cubicBezTo>
                <a:cubicBezTo>
                  <a:pt x="748799" y="505372"/>
                  <a:pt x="767569" y="480238"/>
                  <a:pt x="783771" y="468086"/>
                </a:cubicBezTo>
                <a:cubicBezTo>
                  <a:pt x="804704" y="452387"/>
                  <a:pt x="824262" y="432818"/>
                  <a:pt x="849085" y="424543"/>
                </a:cubicBezTo>
                <a:cubicBezTo>
                  <a:pt x="948161" y="391516"/>
                  <a:pt x="791694" y="442174"/>
                  <a:pt x="936171" y="402771"/>
                </a:cubicBezTo>
                <a:cubicBezTo>
                  <a:pt x="958311" y="396733"/>
                  <a:pt x="1001485" y="381000"/>
                  <a:pt x="1001485" y="381000"/>
                </a:cubicBezTo>
                <a:cubicBezTo>
                  <a:pt x="1028269" y="354216"/>
                  <a:pt x="1044527" y="332265"/>
                  <a:pt x="1077685" y="315686"/>
                </a:cubicBezTo>
                <a:cubicBezTo>
                  <a:pt x="1087948" y="310554"/>
                  <a:pt x="1099001" y="306545"/>
                  <a:pt x="1110342" y="304800"/>
                </a:cubicBezTo>
                <a:cubicBezTo>
                  <a:pt x="1146385" y="299255"/>
                  <a:pt x="1182913" y="297543"/>
                  <a:pt x="1219199" y="293914"/>
                </a:cubicBezTo>
                <a:cubicBezTo>
                  <a:pt x="1230085" y="290286"/>
                  <a:pt x="1242017" y="288933"/>
                  <a:pt x="1251857" y="283029"/>
                </a:cubicBezTo>
                <a:cubicBezTo>
                  <a:pt x="1260658" y="277749"/>
                  <a:pt x="1264448" y="265847"/>
                  <a:pt x="1273628" y="261257"/>
                </a:cubicBezTo>
                <a:cubicBezTo>
                  <a:pt x="1294154" y="250994"/>
                  <a:pt x="1317171" y="246743"/>
                  <a:pt x="1338942" y="239486"/>
                </a:cubicBezTo>
                <a:lnTo>
                  <a:pt x="1371599" y="228600"/>
                </a:lnTo>
                <a:lnTo>
                  <a:pt x="1404257" y="217714"/>
                </a:lnTo>
                <a:lnTo>
                  <a:pt x="1436914" y="206829"/>
                </a:lnTo>
                <a:cubicBezTo>
                  <a:pt x="1451428" y="192315"/>
                  <a:pt x="1463378" y="174672"/>
                  <a:pt x="1480457" y="163286"/>
                </a:cubicBezTo>
                <a:cubicBezTo>
                  <a:pt x="1502228" y="148772"/>
                  <a:pt x="1527269" y="138246"/>
                  <a:pt x="1545771" y="119743"/>
                </a:cubicBezTo>
                <a:cubicBezTo>
                  <a:pt x="1553028" y="112486"/>
                  <a:pt x="1559528" y="104382"/>
                  <a:pt x="1567542" y="97971"/>
                </a:cubicBezTo>
                <a:cubicBezTo>
                  <a:pt x="1577758" y="89798"/>
                  <a:pt x="1590266" y="84714"/>
                  <a:pt x="1600199" y="76200"/>
                </a:cubicBezTo>
                <a:cubicBezTo>
                  <a:pt x="1615784" y="62842"/>
                  <a:pt x="1643742" y="32657"/>
                  <a:pt x="1643742" y="32657"/>
                </a:cubicBezTo>
                <a:lnTo>
                  <a:pt x="1654628" y="0"/>
                </a:lnTo>
              </a:path>
            </a:pathLst>
          </a:custGeom>
          <a:noFill/>
          <a:ln w="793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0" y="0"/>
            <a:ext cx="2296886" cy="1240971"/>
          </a:xfrm>
          <a:custGeom>
            <a:avLst/>
            <a:gdLst>
              <a:gd name="connsiteX0" fmla="*/ 0 w 2296886"/>
              <a:gd name="connsiteY0" fmla="*/ 1240971 h 1240971"/>
              <a:gd name="connsiteX1" fmla="*/ 0 w 2296886"/>
              <a:gd name="connsiteY1" fmla="*/ 1240971 h 1240971"/>
              <a:gd name="connsiteX2" fmla="*/ 87086 w 2296886"/>
              <a:gd name="connsiteY2" fmla="*/ 1197429 h 1240971"/>
              <a:gd name="connsiteX3" fmla="*/ 108857 w 2296886"/>
              <a:gd name="connsiteY3" fmla="*/ 1175657 h 1240971"/>
              <a:gd name="connsiteX4" fmla="*/ 174171 w 2296886"/>
              <a:gd name="connsiteY4" fmla="*/ 1143000 h 1240971"/>
              <a:gd name="connsiteX5" fmla="*/ 217714 w 2296886"/>
              <a:gd name="connsiteY5" fmla="*/ 1088571 h 1240971"/>
              <a:gd name="connsiteX6" fmla="*/ 261257 w 2296886"/>
              <a:gd name="connsiteY6" fmla="*/ 1034143 h 1240971"/>
              <a:gd name="connsiteX7" fmla="*/ 304800 w 2296886"/>
              <a:gd name="connsiteY7" fmla="*/ 979714 h 1240971"/>
              <a:gd name="connsiteX8" fmla="*/ 402771 w 2296886"/>
              <a:gd name="connsiteY8" fmla="*/ 968829 h 1240971"/>
              <a:gd name="connsiteX9" fmla="*/ 435429 w 2296886"/>
              <a:gd name="connsiteY9" fmla="*/ 957943 h 1240971"/>
              <a:gd name="connsiteX10" fmla="*/ 489857 w 2296886"/>
              <a:gd name="connsiteY10" fmla="*/ 925286 h 1240971"/>
              <a:gd name="connsiteX11" fmla="*/ 544286 w 2296886"/>
              <a:gd name="connsiteY11" fmla="*/ 881743 h 1240971"/>
              <a:gd name="connsiteX12" fmla="*/ 587829 w 2296886"/>
              <a:gd name="connsiteY12" fmla="*/ 838200 h 1240971"/>
              <a:gd name="connsiteX13" fmla="*/ 642257 w 2296886"/>
              <a:gd name="connsiteY13" fmla="*/ 794657 h 1240971"/>
              <a:gd name="connsiteX14" fmla="*/ 718457 w 2296886"/>
              <a:gd name="connsiteY14" fmla="*/ 827314 h 1240971"/>
              <a:gd name="connsiteX15" fmla="*/ 783771 w 2296886"/>
              <a:gd name="connsiteY15" fmla="*/ 849086 h 1240971"/>
              <a:gd name="connsiteX16" fmla="*/ 859971 w 2296886"/>
              <a:gd name="connsiteY16" fmla="*/ 838200 h 1240971"/>
              <a:gd name="connsiteX17" fmla="*/ 881743 w 2296886"/>
              <a:gd name="connsiteY17" fmla="*/ 816429 h 1240971"/>
              <a:gd name="connsiteX18" fmla="*/ 947057 w 2296886"/>
              <a:gd name="connsiteY18" fmla="*/ 772886 h 1240971"/>
              <a:gd name="connsiteX19" fmla="*/ 1034143 w 2296886"/>
              <a:gd name="connsiteY19" fmla="*/ 696686 h 1240971"/>
              <a:gd name="connsiteX20" fmla="*/ 1055914 w 2296886"/>
              <a:gd name="connsiteY20" fmla="*/ 674914 h 1240971"/>
              <a:gd name="connsiteX21" fmla="*/ 1121229 w 2296886"/>
              <a:gd name="connsiteY21" fmla="*/ 653143 h 1240971"/>
              <a:gd name="connsiteX22" fmla="*/ 1219200 w 2296886"/>
              <a:gd name="connsiteY22" fmla="*/ 620486 h 1240971"/>
              <a:gd name="connsiteX23" fmla="*/ 1251857 w 2296886"/>
              <a:gd name="connsiteY23" fmla="*/ 609600 h 1240971"/>
              <a:gd name="connsiteX24" fmla="*/ 1295400 w 2296886"/>
              <a:gd name="connsiteY24" fmla="*/ 587829 h 1240971"/>
              <a:gd name="connsiteX25" fmla="*/ 1328057 w 2296886"/>
              <a:gd name="connsiteY25" fmla="*/ 576943 h 1240971"/>
              <a:gd name="connsiteX26" fmla="*/ 1360714 w 2296886"/>
              <a:gd name="connsiteY26" fmla="*/ 555171 h 1240971"/>
              <a:gd name="connsiteX27" fmla="*/ 1426029 w 2296886"/>
              <a:gd name="connsiteY27" fmla="*/ 533400 h 1240971"/>
              <a:gd name="connsiteX28" fmla="*/ 1458686 w 2296886"/>
              <a:gd name="connsiteY28" fmla="*/ 522514 h 1240971"/>
              <a:gd name="connsiteX29" fmla="*/ 1524000 w 2296886"/>
              <a:gd name="connsiteY29" fmla="*/ 489857 h 1240971"/>
              <a:gd name="connsiteX30" fmla="*/ 1556657 w 2296886"/>
              <a:gd name="connsiteY30" fmla="*/ 468086 h 1240971"/>
              <a:gd name="connsiteX31" fmla="*/ 1665514 w 2296886"/>
              <a:gd name="connsiteY31" fmla="*/ 435429 h 1240971"/>
              <a:gd name="connsiteX32" fmla="*/ 1763486 w 2296886"/>
              <a:gd name="connsiteY32" fmla="*/ 424543 h 1240971"/>
              <a:gd name="connsiteX33" fmla="*/ 1807029 w 2296886"/>
              <a:gd name="connsiteY33" fmla="*/ 370114 h 1240971"/>
              <a:gd name="connsiteX34" fmla="*/ 1839686 w 2296886"/>
              <a:gd name="connsiteY34" fmla="*/ 283029 h 1240971"/>
              <a:gd name="connsiteX35" fmla="*/ 1894114 w 2296886"/>
              <a:gd name="connsiteY35" fmla="*/ 239486 h 1240971"/>
              <a:gd name="connsiteX36" fmla="*/ 1915886 w 2296886"/>
              <a:gd name="connsiteY36" fmla="*/ 217714 h 1240971"/>
              <a:gd name="connsiteX37" fmla="*/ 1948543 w 2296886"/>
              <a:gd name="connsiteY37" fmla="*/ 195943 h 1240971"/>
              <a:gd name="connsiteX38" fmla="*/ 1970314 w 2296886"/>
              <a:gd name="connsiteY38" fmla="*/ 174171 h 1240971"/>
              <a:gd name="connsiteX39" fmla="*/ 2002971 w 2296886"/>
              <a:gd name="connsiteY39" fmla="*/ 163286 h 1240971"/>
              <a:gd name="connsiteX40" fmla="*/ 2035629 w 2296886"/>
              <a:gd name="connsiteY40" fmla="*/ 141514 h 1240971"/>
              <a:gd name="connsiteX41" fmla="*/ 2100943 w 2296886"/>
              <a:gd name="connsiteY41" fmla="*/ 119743 h 1240971"/>
              <a:gd name="connsiteX42" fmla="*/ 2198914 w 2296886"/>
              <a:gd name="connsiteY42" fmla="*/ 65314 h 1240971"/>
              <a:gd name="connsiteX43" fmla="*/ 2220686 w 2296886"/>
              <a:gd name="connsiteY43" fmla="*/ 43543 h 1240971"/>
              <a:gd name="connsiteX44" fmla="*/ 2296886 w 2296886"/>
              <a:gd name="connsiteY44" fmla="*/ 0 h 1240971"/>
              <a:gd name="connsiteX45" fmla="*/ 0 w 2296886"/>
              <a:gd name="connsiteY45" fmla="*/ 0 h 1240971"/>
              <a:gd name="connsiteX46" fmla="*/ 0 w 2296886"/>
              <a:gd name="connsiteY46" fmla="*/ 1240971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96886" h="1240971">
                <a:moveTo>
                  <a:pt x="0" y="1240971"/>
                </a:moveTo>
                <a:lnTo>
                  <a:pt x="0" y="1240971"/>
                </a:lnTo>
                <a:cubicBezTo>
                  <a:pt x="29029" y="1226457"/>
                  <a:pt x="59256" y="1214127"/>
                  <a:pt x="87086" y="1197429"/>
                </a:cubicBezTo>
                <a:cubicBezTo>
                  <a:pt x="95887" y="1192149"/>
                  <a:pt x="100056" y="1180938"/>
                  <a:pt x="108857" y="1175657"/>
                </a:cubicBezTo>
                <a:cubicBezTo>
                  <a:pt x="189352" y="1127358"/>
                  <a:pt x="91574" y="1209076"/>
                  <a:pt x="174171" y="1143000"/>
                </a:cubicBezTo>
                <a:cubicBezTo>
                  <a:pt x="203380" y="1119633"/>
                  <a:pt x="192563" y="1120010"/>
                  <a:pt x="217714" y="1088571"/>
                </a:cubicBezTo>
                <a:cubicBezTo>
                  <a:pt x="244718" y="1054816"/>
                  <a:pt x="238917" y="1078824"/>
                  <a:pt x="261257" y="1034143"/>
                </a:cubicBezTo>
                <a:cubicBezTo>
                  <a:pt x="276051" y="1004556"/>
                  <a:pt x="262858" y="990200"/>
                  <a:pt x="304800" y="979714"/>
                </a:cubicBezTo>
                <a:cubicBezTo>
                  <a:pt x="336677" y="971745"/>
                  <a:pt x="370114" y="972457"/>
                  <a:pt x="402771" y="968829"/>
                </a:cubicBezTo>
                <a:cubicBezTo>
                  <a:pt x="413657" y="965200"/>
                  <a:pt x="425589" y="963847"/>
                  <a:pt x="435429" y="957943"/>
                </a:cubicBezTo>
                <a:cubicBezTo>
                  <a:pt x="510139" y="913116"/>
                  <a:pt x="397348" y="956120"/>
                  <a:pt x="489857" y="925286"/>
                </a:cubicBezTo>
                <a:cubicBezTo>
                  <a:pt x="563972" y="851171"/>
                  <a:pt x="448160" y="964136"/>
                  <a:pt x="544286" y="881743"/>
                </a:cubicBezTo>
                <a:cubicBezTo>
                  <a:pt x="559871" y="868385"/>
                  <a:pt x="570750" y="849586"/>
                  <a:pt x="587829" y="838200"/>
                </a:cubicBezTo>
                <a:cubicBezTo>
                  <a:pt x="629026" y="810736"/>
                  <a:pt x="611235" y="825680"/>
                  <a:pt x="642257" y="794657"/>
                </a:cubicBezTo>
                <a:cubicBezTo>
                  <a:pt x="757439" y="823453"/>
                  <a:pt x="621805" y="784357"/>
                  <a:pt x="718457" y="827314"/>
                </a:cubicBezTo>
                <a:cubicBezTo>
                  <a:pt x="739428" y="836635"/>
                  <a:pt x="783771" y="849086"/>
                  <a:pt x="783771" y="849086"/>
                </a:cubicBezTo>
                <a:cubicBezTo>
                  <a:pt x="809171" y="845457"/>
                  <a:pt x="835630" y="846314"/>
                  <a:pt x="859971" y="838200"/>
                </a:cubicBezTo>
                <a:cubicBezTo>
                  <a:pt x="869708" y="834955"/>
                  <a:pt x="873532" y="822587"/>
                  <a:pt x="881743" y="816429"/>
                </a:cubicBezTo>
                <a:cubicBezTo>
                  <a:pt x="902676" y="800730"/>
                  <a:pt x="928555" y="791388"/>
                  <a:pt x="947057" y="772886"/>
                </a:cubicBezTo>
                <a:cubicBezTo>
                  <a:pt x="1081363" y="638580"/>
                  <a:pt x="944125" y="768701"/>
                  <a:pt x="1034143" y="696686"/>
                </a:cubicBezTo>
                <a:cubicBezTo>
                  <a:pt x="1042157" y="690275"/>
                  <a:pt x="1046734" y="679504"/>
                  <a:pt x="1055914" y="674914"/>
                </a:cubicBezTo>
                <a:cubicBezTo>
                  <a:pt x="1076440" y="664651"/>
                  <a:pt x="1099457" y="660400"/>
                  <a:pt x="1121229" y="653143"/>
                </a:cubicBezTo>
                <a:lnTo>
                  <a:pt x="1219200" y="620486"/>
                </a:lnTo>
                <a:cubicBezTo>
                  <a:pt x="1230086" y="616857"/>
                  <a:pt x="1241594" y="614731"/>
                  <a:pt x="1251857" y="609600"/>
                </a:cubicBezTo>
                <a:cubicBezTo>
                  <a:pt x="1266371" y="602343"/>
                  <a:pt x="1280485" y="594221"/>
                  <a:pt x="1295400" y="587829"/>
                </a:cubicBezTo>
                <a:cubicBezTo>
                  <a:pt x="1305947" y="583309"/>
                  <a:pt x="1317794" y="582075"/>
                  <a:pt x="1328057" y="576943"/>
                </a:cubicBezTo>
                <a:cubicBezTo>
                  <a:pt x="1339759" y="571092"/>
                  <a:pt x="1348759" y="560485"/>
                  <a:pt x="1360714" y="555171"/>
                </a:cubicBezTo>
                <a:cubicBezTo>
                  <a:pt x="1381685" y="545850"/>
                  <a:pt x="1404257" y="540657"/>
                  <a:pt x="1426029" y="533400"/>
                </a:cubicBezTo>
                <a:cubicBezTo>
                  <a:pt x="1436915" y="529771"/>
                  <a:pt x="1449139" y="528879"/>
                  <a:pt x="1458686" y="522514"/>
                </a:cubicBezTo>
                <a:cubicBezTo>
                  <a:pt x="1552276" y="460122"/>
                  <a:pt x="1433863" y="534925"/>
                  <a:pt x="1524000" y="489857"/>
                </a:cubicBezTo>
                <a:cubicBezTo>
                  <a:pt x="1535702" y="484006"/>
                  <a:pt x="1544702" y="473399"/>
                  <a:pt x="1556657" y="468086"/>
                </a:cubicBezTo>
                <a:cubicBezTo>
                  <a:pt x="1572372" y="461101"/>
                  <a:pt x="1641294" y="439155"/>
                  <a:pt x="1665514" y="435429"/>
                </a:cubicBezTo>
                <a:cubicBezTo>
                  <a:pt x="1697990" y="430433"/>
                  <a:pt x="1730829" y="428172"/>
                  <a:pt x="1763486" y="424543"/>
                </a:cubicBezTo>
                <a:cubicBezTo>
                  <a:pt x="1781041" y="406987"/>
                  <a:pt x="1796731" y="394142"/>
                  <a:pt x="1807029" y="370114"/>
                </a:cubicBezTo>
                <a:cubicBezTo>
                  <a:pt x="1835752" y="303093"/>
                  <a:pt x="1796144" y="348342"/>
                  <a:pt x="1839686" y="283029"/>
                </a:cubicBezTo>
                <a:cubicBezTo>
                  <a:pt x="1854708" y="260497"/>
                  <a:pt x="1873313" y="256126"/>
                  <a:pt x="1894114" y="239486"/>
                </a:cubicBezTo>
                <a:cubicBezTo>
                  <a:pt x="1902128" y="233075"/>
                  <a:pt x="1907872" y="224125"/>
                  <a:pt x="1915886" y="217714"/>
                </a:cubicBezTo>
                <a:cubicBezTo>
                  <a:pt x="1926102" y="209541"/>
                  <a:pt x="1938327" y="204116"/>
                  <a:pt x="1948543" y="195943"/>
                </a:cubicBezTo>
                <a:cubicBezTo>
                  <a:pt x="1956557" y="189532"/>
                  <a:pt x="1961513" y="179451"/>
                  <a:pt x="1970314" y="174171"/>
                </a:cubicBezTo>
                <a:cubicBezTo>
                  <a:pt x="1980153" y="168267"/>
                  <a:pt x="1992085" y="166914"/>
                  <a:pt x="2002971" y="163286"/>
                </a:cubicBezTo>
                <a:cubicBezTo>
                  <a:pt x="2013857" y="156029"/>
                  <a:pt x="2023673" y="146828"/>
                  <a:pt x="2035629" y="141514"/>
                </a:cubicBezTo>
                <a:cubicBezTo>
                  <a:pt x="2056600" y="132194"/>
                  <a:pt x="2081848" y="132473"/>
                  <a:pt x="2100943" y="119743"/>
                </a:cubicBezTo>
                <a:cubicBezTo>
                  <a:pt x="2175804" y="69835"/>
                  <a:pt x="2141434" y="84475"/>
                  <a:pt x="2198914" y="65314"/>
                </a:cubicBezTo>
                <a:cubicBezTo>
                  <a:pt x="2206171" y="58057"/>
                  <a:pt x="2211506" y="48133"/>
                  <a:pt x="2220686" y="43543"/>
                </a:cubicBezTo>
                <a:cubicBezTo>
                  <a:pt x="2301810" y="2981"/>
                  <a:pt x="2272868" y="48033"/>
                  <a:pt x="2296886" y="0"/>
                </a:cubicBezTo>
                <a:lnTo>
                  <a:pt x="0" y="0"/>
                </a:lnTo>
                <a:lnTo>
                  <a:pt x="0" y="1240971"/>
                </a:lnTo>
                <a:close/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Freeform 1"/>
          <p:cNvSpPr/>
          <p:nvPr/>
        </p:nvSpPr>
        <p:spPr bwMode="auto">
          <a:xfrm>
            <a:off x="1556613" y="0"/>
            <a:ext cx="2646179" cy="6836229"/>
          </a:xfrm>
          <a:custGeom>
            <a:avLst/>
            <a:gdLst>
              <a:gd name="connsiteX0" fmla="*/ 21816 w 2646179"/>
              <a:gd name="connsiteY0" fmla="*/ 6803572 h 6803572"/>
              <a:gd name="connsiteX1" fmla="*/ 10930 w 2646179"/>
              <a:gd name="connsiteY1" fmla="*/ 6629400 h 6803572"/>
              <a:gd name="connsiteX2" fmla="*/ 32701 w 2646179"/>
              <a:gd name="connsiteY2" fmla="*/ 6585857 h 6803572"/>
              <a:gd name="connsiteX3" fmla="*/ 76244 w 2646179"/>
              <a:gd name="connsiteY3" fmla="*/ 6542314 h 6803572"/>
              <a:gd name="connsiteX4" fmla="*/ 108901 w 2646179"/>
              <a:gd name="connsiteY4" fmla="*/ 6444343 h 6803572"/>
              <a:gd name="connsiteX5" fmla="*/ 119787 w 2646179"/>
              <a:gd name="connsiteY5" fmla="*/ 6411686 h 6803572"/>
              <a:gd name="connsiteX6" fmla="*/ 87130 w 2646179"/>
              <a:gd name="connsiteY6" fmla="*/ 6357257 h 6803572"/>
              <a:gd name="connsiteX7" fmla="*/ 76244 w 2646179"/>
              <a:gd name="connsiteY7" fmla="*/ 6324600 h 6803572"/>
              <a:gd name="connsiteX8" fmla="*/ 43587 w 2646179"/>
              <a:gd name="connsiteY8" fmla="*/ 6291943 h 6803572"/>
              <a:gd name="connsiteX9" fmla="*/ 10930 w 2646179"/>
              <a:gd name="connsiteY9" fmla="*/ 6226629 h 6803572"/>
              <a:gd name="connsiteX10" fmla="*/ 32701 w 2646179"/>
              <a:gd name="connsiteY10" fmla="*/ 6117772 h 6803572"/>
              <a:gd name="connsiteX11" fmla="*/ 54473 w 2646179"/>
              <a:gd name="connsiteY11" fmla="*/ 6096000 h 6803572"/>
              <a:gd name="connsiteX12" fmla="*/ 98016 w 2646179"/>
              <a:gd name="connsiteY12" fmla="*/ 6041572 h 6803572"/>
              <a:gd name="connsiteX13" fmla="*/ 119787 w 2646179"/>
              <a:gd name="connsiteY13" fmla="*/ 5998029 h 6803572"/>
              <a:gd name="connsiteX14" fmla="*/ 141558 w 2646179"/>
              <a:gd name="connsiteY14" fmla="*/ 5976257 h 6803572"/>
              <a:gd name="connsiteX15" fmla="*/ 152444 w 2646179"/>
              <a:gd name="connsiteY15" fmla="*/ 5943600 h 6803572"/>
              <a:gd name="connsiteX16" fmla="*/ 174216 w 2646179"/>
              <a:gd name="connsiteY16" fmla="*/ 5867400 h 6803572"/>
              <a:gd name="connsiteX17" fmla="*/ 185101 w 2646179"/>
              <a:gd name="connsiteY17" fmla="*/ 5693229 h 6803572"/>
              <a:gd name="connsiteX18" fmla="*/ 195987 w 2646179"/>
              <a:gd name="connsiteY18" fmla="*/ 5660572 h 6803572"/>
              <a:gd name="connsiteX19" fmla="*/ 228644 w 2646179"/>
              <a:gd name="connsiteY19" fmla="*/ 5573486 h 6803572"/>
              <a:gd name="connsiteX20" fmla="*/ 261301 w 2646179"/>
              <a:gd name="connsiteY20" fmla="*/ 5551714 h 6803572"/>
              <a:gd name="connsiteX21" fmla="*/ 315730 w 2646179"/>
              <a:gd name="connsiteY21" fmla="*/ 5497286 h 6803572"/>
              <a:gd name="connsiteX22" fmla="*/ 337501 w 2646179"/>
              <a:gd name="connsiteY22" fmla="*/ 5475514 h 6803572"/>
              <a:gd name="connsiteX23" fmla="*/ 359273 w 2646179"/>
              <a:gd name="connsiteY23" fmla="*/ 5453743 h 6803572"/>
              <a:gd name="connsiteX24" fmla="*/ 391930 w 2646179"/>
              <a:gd name="connsiteY24" fmla="*/ 5399314 h 6803572"/>
              <a:gd name="connsiteX25" fmla="*/ 402816 w 2646179"/>
              <a:gd name="connsiteY25" fmla="*/ 5366657 h 6803572"/>
              <a:gd name="connsiteX26" fmla="*/ 457244 w 2646179"/>
              <a:gd name="connsiteY26" fmla="*/ 5312229 h 6803572"/>
              <a:gd name="connsiteX27" fmla="*/ 479016 w 2646179"/>
              <a:gd name="connsiteY27" fmla="*/ 5279572 h 6803572"/>
              <a:gd name="connsiteX28" fmla="*/ 500787 w 2646179"/>
              <a:gd name="connsiteY28" fmla="*/ 5257800 h 6803572"/>
              <a:gd name="connsiteX29" fmla="*/ 631416 w 2646179"/>
              <a:gd name="connsiteY29" fmla="*/ 5236029 h 6803572"/>
              <a:gd name="connsiteX30" fmla="*/ 772930 w 2646179"/>
              <a:gd name="connsiteY30" fmla="*/ 5214257 h 6803572"/>
              <a:gd name="connsiteX31" fmla="*/ 827358 w 2646179"/>
              <a:gd name="connsiteY31" fmla="*/ 5148943 h 6803572"/>
              <a:gd name="connsiteX32" fmla="*/ 849130 w 2646179"/>
              <a:gd name="connsiteY32" fmla="*/ 5061857 h 6803572"/>
              <a:gd name="connsiteX33" fmla="*/ 860016 w 2646179"/>
              <a:gd name="connsiteY33" fmla="*/ 5029200 h 6803572"/>
              <a:gd name="connsiteX34" fmla="*/ 870901 w 2646179"/>
              <a:gd name="connsiteY34" fmla="*/ 4942114 h 6803572"/>
              <a:gd name="connsiteX35" fmla="*/ 914444 w 2646179"/>
              <a:gd name="connsiteY35" fmla="*/ 4844143 h 6803572"/>
              <a:gd name="connsiteX36" fmla="*/ 936216 w 2646179"/>
              <a:gd name="connsiteY36" fmla="*/ 4822372 h 6803572"/>
              <a:gd name="connsiteX37" fmla="*/ 1001530 w 2646179"/>
              <a:gd name="connsiteY37" fmla="*/ 4735286 h 6803572"/>
              <a:gd name="connsiteX38" fmla="*/ 1045073 w 2646179"/>
              <a:gd name="connsiteY38" fmla="*/ 4680857 h 6803572"/>
              <a:gd name="connsiteX39" fmla="*/ 1066844 w 2646179"/>
              <a:gd name="connsiteY39" fmla="*/ 4648200 h 6803572"/>
              <a:gd name="connsiteX40" fmla="*/ 1088616 w 2646179"/>
              <a:gd name="connsiteY40" fmla="*/ 4582886 h 6803572"/>
              <a:gd name="connsiteX41" fmla="*/ 1110387 w 2646179"/>
              <a:gd name="connsiteY41" fmla="*/ 4550229 h 6803572"/>
              <a:gd name="connsiteX42" fmla="*/ 1132158 w 2646179"/>
              <a:gd name="connsiteY42" fmla="*/ 4463143 h 6803572"/>
              <a:gd name="connsiteX43" fmla="*/ 1153930 w 2646179"/>
              <a:gd name="connsiteY43" fmla="*/ 4397829 h 6803572"/>
              <a:gd name="connsiteX44" fmla="*/ 1164816 w 2646179"/>
              <a:gd name="connsiteY44" fmla="*/ 4365172 h 6803572"/>
              <a:gd name="connsiteX45" fmla="*/ 1175701 w 2646179"/>
              <a:gd name="connsiteY45" fmla="*/ 4321629 h 6803572"/>
              <a:gd name="connsiteX46" fmla="*/ 1197473 w 2646179"/>
              <a:gd name="connsiteY46" fmla="*/ 4256314 h 6803572"/>
              <a:gd name="connsiteX47" fmla="*/ 1208358 w 2646179"/>
              <a:gd name="connsiteY47" fmla="*/ 4223657 h 6803572"/>
              <a:gd name="connsiteX48" fmla="*/ 1219244 w 2646179"/>
              <a:gd name="connsiteY48" fmla="*/ 4103914 h 6803572"/>
              <a:gd name="connsiteX49" fmla="*/ 1241016 w 2646179"/>
              <a:gd name="connsiteY49" fmla="*/ 3907972 h 6803572"/>
              <a:gd name="connsiteX50" fmla="*/ 1251901 w 2646179"/>
              <a:gd name="connsiteY50" fmla="*/ 3875314 h 6803572"/>
              <a:gd name="connsiteX51" fmla="*/ 1306330 w 2646179"/>
              <a:gd name="connsiteY51" fmla="*/ 3831772 h 6803572"/>
              <a:gd name="connsiteX52" fmla="*/ 1328101 w 2646179"/>
              <a:gd name="connsiteY52" fmla="*/ 3810000 h 6803572"/>
              <a:gd name="connsiteX53" fmla="*/ 1393416 w 2646179"/>
              <a:gd name="connsiteY53" fmla="*/ 3788229 h 6803572"/>
              <a:gd name="connsiteX54" fmla="*/ 1458730 w 2646179"/>
              <a:gd name="connsiteY54" fmla="*/ 3744686 h 6803572"/>
              <a:gd name="connsiteX55" fmla="*/ 1502273 w 2646179"/>
              <a:gd name="connsiteY55" fmla="*/ 3701143 h 6803572"/>
              <a:gd name="connsiteX56" fmla="*/ 1513158 w 2646179"/>
              <a:gd name="connsiteY56" fmla="*/ 3668486 h 6803572"/>
              <a:gd name="connsiteX57" fmla="*/ 1567587 w 2646179"/>
              <a:gd name="connsiteY57" fmla="*/ 3624943 h 6803572"/>
              <a:gd name="connsiteX58" fmla="*/ 1622016 w 2646179"/>
              <a:gd name="connsiteY58" fmla="*/ 3570514 h 6803572"/>
              <a:gd name="connsiteX59" fmla="*/ 1654673 w 2646179"/>
              <a:gd name="connsiteY59" fmla="*/ 3548743 h 6803572"/>
              <a:gd name="connsiteX60" fmla="*/ 1709101 w 2646179"/>
              <a:gd name="connsiteY60" fmla="*/ 3494314 h 6803572"/>
              <a:gd name="connsiteX61" fmla="*/ 1817958 w 2646179"/>
              <a:gd name="connsiteY61" fmla="*/ 3461657 h 6803572"/>
              <a:gd name="connsiteX62" fmla="*/ 1992130 w 2646179"/>
              <a:gd name="connsiteY62" fmla="*/ 3439886 h 6803572"/>
              <a:gd name="connsiteX63" fmla="*/ 2057444 w 2646179"/>
              <a:gd name="connsiteY63" fmla="*/ 3418114 h 6803572"/>
              <a:gd name="connsiteX64" fmla="*/ 2111873 w 2646179"/>
              <a:gd name="connsiteY64" fmla="*/ 3374572 h 6803572"/>
              <a:gd name="connsiteX65" fmla="*/ 2133644 w 2646179"/>
              <a:gd name="connsiteY65" fmla="*/ 3352800 h 6803572"/>
              <a:gd name="connsiteX66" fmla="*/ 2166301 w 2646179"/>
              <a:gd name="connsiteY66" fmla="*/ 3341914 h 6803572"/>
              <a:gd name="connsiteX67" fmla="*/ 2220730 w 2646179"/>
              <a:gd name="connsiteY67" fmla="*/ 3309257 h 6803572"/>
              <a:gd name="connsiteX68" fmla="*/ 2253387 w 2646179"/>
              <a:gd name="connsiteY68" fmla="*/ 3287486 h 6803572"/>
              <a:gd name="connsiteX69" fmla="*/ 2296930 w 2646179"/>
              <a:gd name="connsiteY69" fmla="*/ 3265714 h 6803572"/>
              <a:gd name="connsiteX70" fmla="*/ 2362244 w 2646179"/>
              <a:gd name="connsiteY70" fmla="*/ 3233057 h 6803572"/>
              <a:gd name="connsiteX71" fmla="*/ 2438444 w 2646179"/>
              <a:gd name="connsiteY71" fmla="*/ 3167743 h 6803572"/>
              <a:gd name="connsiteX72" fmla="*/ 2460216 w 2646179"/>
              <a:gd name="connsiteY72" fmla="*/ 3135086 h 6803572"/>
              <a:gd name="connsiteX73" fmla="*/ 2471101 w 2646179"/>
              <a:gd name="connsiteY73" fmla="*/ 3102429 h 6803572"/>
              <a:gd name="connsiteX74" fmla="*/ 2492873 w 2646179"/>
              <a:gd name="connsiteY74" fmla="*/ 3080657 h 6803572"/>
              <a:gd name="connsiteX75" fmla="*/ 2514644 w 2646179"/>
              <a:gd name="connsiteY75" fmla="*/ 3004457 h 6803572"/>
              <a:gd name="connsiteX76" fmla="*/ 2536416 w 2646179"/>
              <a:gd name="connsiteY76" fmla="*/ 2971800 h 6803572"/>
              <a:gd name="connsiteX77" fmla="*/ 2536416 w 2646179"/>
              <a:gd name="connsiteY77" fmla="*/ 2786743 h 6803572"/>
              <a:gd name="connsiteX78" fmla="*/ 2373130 w 2646179"/>
              <a:gd name="connsiteY78" fmla="*/ 2775857 h 6803572"/>
              <a:gd name="connsiteX79" fmla="*/ 2264273 w 2646179"/>
              <a:gd name="connsiteY79" fmla="*/ 2732314 h 6803572"/>
              <a:gd name="connsiteX80" fmla="*/ 2231616 w 2646179"/>
              <a:gd name="connsiteY80" fmla="*/ 2667000 h 6803572"/>
              <a:gd name="connsiteX81" fmla="*/ 2209844 w 2646179"/>
              <a:gd name="connsiteY81" fmla="*/ 2623457 h 6803572"/>
              <a:gd name="connsiteX82" fmla="*/ 2188073 w 2646179"/>
              <a:gd name="connsiteY82" fmla="*/ 2590800 h 6803572"/>
              <a:gd name="connsiteX83" fmla="*/ 2155416 w 2646179"/>
              <a:gd name="connsiteY83" fmla="*/ 2525486 h 6803572"/>
              <a:gd name="connsiteX84" fmla="*/ 2144530 w 2646179"/>
              <a:gd name="connsiteY84" fmla="*/ 2471057 h 6803572"/>
              <a:gd name="connsiteX85" fmla="*/ 2122758 w 2646179"/>
              <a:gd name="connsiteY85" fmla="*/ 2438400 h 6803572"/>
              <a:gd name="connsiteX86" fmla="*/ 2057444 w 2646179"/>
              <a:gd name="connsiteY86" fmla="*/ 2362200 h 6803572"/>
              <a:gd name="connsiteX87" fmla="*/ 2057444 w 2646179"/>
              <a:gd name="connsiteY87" fmla="*/ 2264229 h 6803572"/>
              <a:gd name="connsiteX88" fmla="*/ 2090101 w 2646179"/>
              <a:gd name="connsiteY88" fmla="*/ 2231572 h 6803572"/>
              <a:gd name="connsiteX89" fmla="*/ 2133644 w 2646179"/>
              <a:gd name="connsiteY89" fmla="*/ 2166257 h 6803572"/>
              <a:gd name="connsiteX90" fmla="*/ 2188073 w 2646179"/>
              <a:gd name="connsiteY90" fmla="*/ 2111829 h 6803572"/>
              <a:gd name="connsiteX91" fmla="*/ 2220730 w 2646179"/>
              <a:gd name="connsiteY91" fmla="*/ 2090057 h 6803572"/>
              <a:gd name="connsiteX92" fmla="*/ 2296930 w 2646179"/>
              <a:gd name="connsiteY92" fmla="*/ 2024743 h 6803572"/>
              <a:gd name="connsiteX93" fmla="*/ 2307816 w 2646179"/>
              <a:gd name="connsiteY93" fmla="*/ 1992086 h 6803572"/>
              <a:gd name="connsiteX94" fmla="*/ 2373130 w 2646179"/>
              <a:gd name="connsiteY94" fmla="*/ 1948543 h 6803572"/>
              <a:gd name="connsiteX95" fmla="*/ 2405787 w 2646179"/>
              <a:gd name="connsiteY95" fmla="*/ 1926772 h 6803572"/>
              <a:gd name="connsiteX96" fmla="*/ 2427558 w 2646179"/>
              <a:gd name="connsiteY96" fmla="*/ 1905000 h 6803572"/>
              <a:gd name="connsiteX97" fmla="*/ 2525530 w 2646179"/>
              <a:gd name="connsiteY97" fmla="*/ 1850572 h 6803572"/>
              <a:gd name="connsiteX98" fmla="*/ 2547301 w 2646179"/>
              <a:gd name="connsiteY98" fmla="*/ 1828800 h 6803572"/>
              <a:gd name="connsiteX99" fmla="*/ 2601730 w 2646179"/>
              <a:gd name="connsiteY99" fmla="*/ 1785257 h 6803572"/>
              <a:gd name="connsiteX100" fmla="*/ 2645273 w 2646179"/>
              <a:gd name="connsiteY100" fmla="*/ 1719943 h 6803572"/>
              <a:gd name="connsiteX101" fmla="*/ 2634387 w 2646179"/>
              <a:gd name="connsiteY101" fmla="*/ 1654629 h 6803572"/>
              <a:gd name="connsiteX102" fmla="*/ 2612616 w 2646179"/>
              <a:gd name="connsiteY102" fmla="*/ 1621972 h 6803572"/>
              <a:gd name="connsiteX103" fmla="*/ 2590844 w 2646179"/>
              <a:gd name="connsiteY103" fmla="*/ 1578429 h 6803572"/>
              <a:gd name="connsiteX104" fmla="*/ 2547301 w 2646179"/>
              <a:gd name="connsiteY104" fmla="*/ 1502229 h 6803572"/>
              <a:gd name="connsiteX105" fmla="*/ 2547301 w 2646179"/>
              <a:gd name="connsiteY105" fmla="*/ 1328057 h 6803572"/>
              <a:gd name="connsiteX106" fmla="*/ 2569073 w 2646179"/>
              <a:gd name="connsiteY106" fmla="*/ 1295400 h 6803572"/>
              <a:gd name="connsiteX107" fmla="*/ 2579958 w 2646179"/>
              <a:gd name="connsiteY107" fmla="*/ 1262743 h 6803572"/>
              <a:gd name="connsiteX108" fmla="*/ 2601730 w 2646179"/>
              <a:gd name="connsiteY108" fmla="*/ 1230086 h 6803572"/>
              <a:gd name="connsiteX109" fmla="*/ 2623501 w 2646179"/>
              <a:gd name="connsiteY109" fmla="*/ 1164772 h 6803572"/>
              <a:gd name="connsiteX110" fmla="*/ 2634387 w 2646179"/>
              <a:gd name="connsiteY110" fmla="*/ 1132114 h 6803572"/>
              <a:gd name="connsiteX111" fmla="*/ 2623501 w 2646179"/>
              <a:gd name="connsiteY111" fmla="*/ 957943 h 6803572"/>
              <a:gd name="connsiteX112" fmla="*/ 2612616 w 2646179"/>
              <a:gd name="connsiteY112" fmla="*/ 925286 h 6803572"/>
              <a:gd name="connsiteX113" fmla="*/ 2601730 w 2646179"/>
              <a:gd name="connsiteY113" fmla="*/ 696686 h 6803572"/>
              <a:gd name="connsiteX114" fmla="*/ 2579958 w 2646179"/>
              <a:gd name="connsiteY114" fmla="*/ 631372 h 6803572"/>
              <a:gd name="connsiteX115" fmla="*/ 2569073 w 2646179"/>
              <a:gd name="connsiteY115" fmla="*/ 598714 h 6803572"/>
              <a:gd name="connsiteX116" fmla="*/ 2579958 w 2646179"/>
              <a:gd name="connsiteY116" fmla="*/ 522514 h 6803572"/>
              <a:gd name="connsiteX117" fmla="*/ 2612616 w 2646179"/>
              <a:gd name="connsiteY117" fmla="*/ 424543 h 6803572"/>
              <a:gd name="connsiteX118" fmla="*/ 2623501 w 2646179"/>
              <a:gd name="connsiteY118" fmla="*/ 391886 h 6803572"/>
              <a:gd name="connsiteX119" fmla="*/ 2634387 w 2646179"/>
              <a:gd name="connsiteY119" fmla="*/ 359229 h 6803572"/>
              <a:gd name="connsiteX120" fmla="*/ 2645273 w 2646179"/>
              <a:gd name="connsiteY120" fmla="*/ 0 h 680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646179" h="6803572">
                <a:moveTo>
                  <a:pt x="21816" y="6803572"/>
                </a:moveTo>
                <a:cubicBezTo>
                  <a:pt x="4819" y="6718589"/>
                  <a:pt x="-11470" y="6704066"/>
                  <a:pt x="10930" y="6629400"/>
                </a:cubicBezTo>
                <a:cubicBezTo>
                  <a:pt x="15593" y="6613857"/>
                  <a:pt x="22965" y="6598839"/>
                  <a:pt x="32701" y="6585857"/>
                </a:cubicBezTo>
                <a:cubicBezTo>
                  <a:pt x="45017" y="6569436"/>
                  <a:pt x="76244" y="6542314"/>
                  <a:pt x="76244" y="6542314"/>
                </a:cubicBezTo>
                <a:lnTo>
                  <a:pt x="108901" y="6444343"/>
                </a:lnTo>
                <a:lnTo>
                  <a:pt x="119787" y="6411686"/>
                </a:lnTo>
                <a:cubicBezTo>
                  <a:pt x="88949" y="6319174"/>
                  <a:pt x="131957" y="6431970"/>
                  <a:pt x="87130" y="6357257"/>
                </a:cubicBezTo>
                <a:cubicBezTo>
                  <a:pt x="81226" y="6347418"/>
                  <a:pt x="82609" y="6334147"/>
                  <a:pt x="76244" y="6324600"/>
                </a:cubicBezTo>
                <a:cubicBezTo>
                  <a:pt x="67705" y="6311791"/>
                  <a:pt x="53442" y="6303770"/>
                  <a:pt x="43587" y="6291943"/>
                </a:cubicBezTo>
                <a:cubicBezTo>
                  <a:pt x="20141" y="6263808"/>
                  <a:pt x="21840" y="6259358"/>
                  <a:pt x="10930" y="6226629"/>
                </a:cubicBezTo>
                <a:cubicBezTo>
                  <a:pt x="12817" y="6213423"/>
                  <a:pt x="18453" y="6141519"/>
                  <a:pt x="32701" y="6117772"/>
                </a:cubicBezTo>
                <a:cubicBezTo>
                  <a:pt x="37981" y="6108971"/>
                  <a:pt x="48062" y="6104014"/>
                  <a:pt x="54473" y="6096000"/>
                </a:cubicBezTo>
                <a:cubicBezTo>
                  <a:pt x="109397" y="6027345"/>
                  <a:pt x="45451" y="6094135"/>
                  <a:pt x="98016" y="6041572"/>
                </a:cubicBezTo>
                <a:cubicBezTo>
                  <a:pt x="105273" y="6027058"/>
                  <a:pt x="110786" y="6011531"/>
                  <a:pt x="119787" y="5998029"/>
                </a:cubicBezTo>
                <a:cubicBezTo>
                  <a:pt x="125480" y="5989489"/>
                  <a:pt x="136278" y="5985058"/>
                  <a:pt x="141558" y="5976257"/>
                </a:cubicBezTo>
                <a:cubicBezTo>
                  <a:pt x="147462" y="5966418"/>
                  <a:pt x="149292" y="5954633"/>
                  <a:pt x="152444" y="5943600"/>
                </a:cubicBezTo>
                <a:cubicBezTo>
                  <a:pt x="179782" y="5847919"/>
                  <a:pt x="148115" y="5945700"/>
                  <a:pt x="174216" y="5867400"/>
                </a:cubicBezTo>
                <a:cubicBezTo>
                  <a:pt x="177844" y="5809343"/>
                  <a:pt x="179012" y="5751080"/>
                  <a:pt x="185101" y="5693229"/>
                </a:cubicBezTo>
                <a:cubicBezTo>
                  <a:pt x="186302" y="5681818"/>
                  <a:pt x="193204" y="5671704"/>
                  <a:pt x="195987" y="5660572"/>
                </a:cubicBezTo>
                <a:cubicBezTo>
                  <a:pt x="206372" y="5619033"/>
                  <a:pt x="198778" y="5603352"/>
                  <a:pt x="228644" y="5573486"/>
                </a:cubicBezTo>
                <a:cubicBezTo>
                  <a:pt x="237895" y="5564235"/>
                  <a:pt x="251455" y="5560329"/>
                  <a:pt x="261301" y="5551714"/>
                </a:cubicBezTo>
                <a:cubicBezTo>
                  <a:pt x="280611" y="5534818"/>
                  <a:pt x="297587" y="5515429"/>
                  <a:pt x="315730" y="5497286"/>
                </a:cubicBezTo>
                <a:lnTo>
                  <a:pt x="337501" y="5475514"/>
                </a:lnTo>
                <a:lnTo>
                  <a:pt x="359273" y="5453743"/>
                </a:lnTo>
                <a:cubicBezTo>
                  <a:pt x="390106" y="5361239"/>
                  <a:pt x="347105" y="5474022"/>
                  <a:pt x="391930" y="5399314"/>
                </a:cubicBezTo>
                <a:cubicBezTo>
                  <a:pt x="397834" y="5389475"/>
                  <a:pt x="397684" y="5376920"/>
                  <a:pt x="402816" y="5366657"/>
                </a:cubicBezTo>
                <a:cubicBezTo>
                  <a:pt x="420959" y="5330371"/>
                  <a:pt x="424586" y="5334000"/>
                  <a:pt x="457244" y="5312229"/>
                </a:cubicBezTo>
                <a:cubicBezTo>
                  <a:pt x="464501" y="5301343"/>
                  <a:pt x="470843" y="5289788"/>
                  <a:pt x="479016" y="5279572"/>
                </a:cubicBezTo>
                <a:cubicBezTo>
                  <a:pt x="485427" y="5271558"/>
                  <a:pt x="491986" y="5263081"/>
                  <a:pt x="500787" y="5257800"/>
                </a:cubicBezTo>
                <a:cubicBezTo>
                  <a:pt x="529900" y="5240332"/>
                  <a:pt x="621453" y="5237274"/>
                  <a:pt x="631416" y="5236029"/>
                </a:cubicBezTo>
                <a:cubicBezTo>
                  <a:pt x="687437" y="5229027"/>
                  <a:pt x="718462" y="5223335"/>
                  <a:pt x="772930" y="5214257"/>
                </a:cubicBezTo>
                <a:cubicBezTo>
                  <a:pt x="797006" y="5190181"/>
                  <a:pt x="812202" y="5179255"/>
                  <a:pt x="827358" y="5148943"/>
                </a:cubicBezTo>
                <a:cubicBezTo>
                  <a:pt x="839801" y="5124058"/>
                  <a:pt x="842919" y="5086702"/>
                  <a:pt x="849130" y="5061857"/>
                </a:cubicBezTo>
                <a:cubicBezTo>
                  <a:pt x="851913" y="5050725"/>
                  <a:pt x="856387" y="5040086"/>
                  <a:pt x="860016" y="5029200"/>
                </a:cubicBezTo>
                <a:cubicBezTo>
                  <a:pt x="863644" y="5000171"/>
                  <a:pt x="864771" y="4970719"/>
                  <a:pt x="870901" y="4942114"/>
                </a:cubicBezTo>
                <a:cubicBezTo>
                  <a:pt x="879742" y="4900856"/>
                  <a:pt x="889674" y="4875106"/>
                  <a:pt x="914444" y="4844143"/>
                </a:cubicBezTo>
                <a:cubicBezTo>
                  <a:pt x="920855" y="4836129"/>
                  <a:pt x="928959" y="4829629"/>
                  <a:pt x="936216" y="4822372"/>
                </a:cubicBezTo>
                <a:cubicBezTo>
                  <a:pt x="964537" y="4737402"/>
                  <a:pt x="918141" y="4860371"/>
                  <a:pt x="1001530" y="4735286"/>
                </a:cubicBezTo>
                <a:cubicBezTo>
                  <a:pt x="1068538" y="4634773"/>
                  <a:pt x="983028" y="4758413"/>
                  <a:pt x="1045073" y="4680857"/>
                </a:cubicBezTo>
                <a:cubicBezTo>
                  <a:pt x="1053246" y="4670641"/>
                  <a:pt x="1061531" y="4660155"/>
                  <a:pt x="1066844" y="4648200"/>
                </a:cubicBezTo>
                <a:cubicBezTo>
                  <a:pt x="1076165" y="4627229"/>
                  <a:pt x="1075886" y="4601981"/>
                  <a:pt x="1088616" y="4582886"/>
                </a:cubicBezTo>
                <a:lnTo>
                  <a:pt x="1110387" y="4550229"/>
                </a:lnTo>
                <a:cubicBezTo>
                  <a:pt x="1117644" y="4521200"/>
                  <a:pt x="1122696" y="4491529"/>
                  <a:pt x="1132158" y="4463143"/>
                </a:cubicBezTo>
                <a:lnTo>
                  <a:pt x="1153930" y="4397829"/>
                </a:lnTo>
                <a:cubicBezTo>
                  <a:pt x="1157559" y="4386943"/>
                  <a:pt x="1162033" y="4376304"/>
                  <a:pt x="1164816" y="4365172"/>
                </a:cubicBezTo>
                <a:cubicBezTo>
                  <a:pt x="1168444" y="4350658"/>
                  <a:pt x="1171402" y="4335959"/>
                  <a:pt x="1175701" y="4321629"/>
                </a:cubicBezTo>
                <a:cubicBezTo>
                  <a:pt x="1182295" y="4299647"/>
                  <a:pt x="1190216" y="4278086"/>
                  <a:pt x="1197473" y="4256314"/>
                </a:cubicBezTo>
                <a:lnTo>
                  <a:pt x="1208358" y="4223657"/>
                </a:lnTo>
                <a:cubicBezTo>
                  <a:pt x="1211987" y="4183743"/>
                  <a:pt x="1216048" y="4143865"/>
                  <a:pt x="1219244" y="4103914"/>
                </a:cubicBezTo>
                <a:cubicBezTo>
                  <a:pt x="1228795" y="3984529"/>
                  <a:pt x="1218483" y="3986841"/>
                  <a:pt x="1241016" y="3907972"/>
                </a:cubicBezTo>
                <a:cubicBezTo>
                  <a:pt x="1244168" y="3896939"/>
                  <a:pt x="1245997" y="3885154"/>
                  <a:pt x="1251901" y="3875314"/>
                </a:cubicBezTo>
                <a:cubicBezTo>
                  <a:pt x="1264031" y="3855097"/>
                  <a:pt x="1289218" y="3845462"/>
                  <a:pt x="1306330" y="3831772"/>
                </a:cubicBezTo>
                <a:cubicBezTo>
                  <a:pt x="1314344" y="3825361"/>
                  <a:pt x="1318921" y="3814590"/>
                  <a:pt x="1328101" y="3810000"/>
                </a:cubicBezTo>
                <a:cubicBezTo>
                  <a:pt x="1348627" y="3799737"/>
                  <a:pt x="1393416" y="3788229"/>
                  <a:pt x="1393416" y="3788229"/>
                </a:cubicBezTo>
                <a:cubicBezTo>
                  <a:pt x="1415187" y="3773715"/>
                  <a:pt x="1440228" y="3763188"/>
                  <a:pt x="1458730" y="3744686"/>
                </a:cubicBezTo>
                <a:lnTo>
                  <a:pt x="1502273" y="3701143"/>
                </a:lnTo>
                <a:cubicBezTo>
                  <a:pt x="1505901" y="3690257"/>
                  <a:pt x="1507255" y="3678325"/>
                  <a:pt x="1513158" y="3668486"/>
                </a:cubicBezTo>
                <a:cubicBezTo>
                  <a:pt x="1526561" y="3646147"/>
                  <a:pt x="1548850" y="3641338"/>
                  <a:pt x="1567587" y="3624943"/>
                </a:cubicBezTo>
                <a:cubicBezTo>
                  <a:pt x="1586897" y="3608047"/>
                  <a:pt x="1600667" y="3584746"/>
                  <a:pt x="1622016" y="3570514"/>
                </a:cubicBezTo>
                <a:cubicBezTo>
                  <a:pt x="1632902" y="3563257"/>
                  <a:pt x="1644827" y="3557358"/>
                  <a:pt x="1654673" y="3548743"/>
                </a:cubicBezTo>
                <a:cubicBezTo>
                  <a:pt x="1673982" y="3531847"/>
                  <a:pt x="1684760" y="3502427"/>
                  <a:pt x="1709101" y="3494314"/>
                </a:cubicBezTo>
                <a:cubicBezTo>
                  <a:pt x="1731818" y="3486742"/>
                  <a:pt x="1789174" y="3465769"/>
                  <a:pt x="1817958" y="3461657"/>
                </a:cubicBezTo>
                <a:cubicBezTo>
                  <a:pt x="1870959" y="3454086"/>
                  <a:pt x="1937945" y="3453433"/>
                  <a:pt x="1992130" y="3439886"/>
                </a:cubicBezTo>
                <a:cubicBezTo>
                  <a:pt x="2014394" y="3434320"/>
                  <a:pt x="2057444" y="3418114"/>
                  <a:pt x="2057444" y="3418114"/>
                </a:cubicBezTo>
                <a:cubicBezTo>
                  <a:pt x="2110022" y="3365539"/>
                  <a:pt x="2043200" y="3429511"/>
                  <a:pt x="2111873" y="3374572"/>
                </a:cubicBezTo>
                <a:cubicBezTo>
                  <a:pt x="2119887" y="3368161"/>
                  <a:pt x="2124843" y="3358081"/>
                  <a:pt x="2133644" y="3352800"/>
                </a:cubicBezTo>
                <a:cubicBezTo>
                  <a:pt x="2143483" y="3346896"/>
                  <a:pt x="2155415" y="3345543"/>
                  <a:pt x="2166301" y="3341914"/>
                </a:cubicBezTo>
                <a:cubicBezTo>
                  <a:pt x="2208827" y="3299390"/>
                  <a:pt x="2164205" y="3337520"/>
                  <a:pt x="2220730" y="3309257"/>
                </a:cubicBezTo>
                <a:cubicBezTo>
                  <a:pt x="2232432" y="3303406"/>
                  <a:pt x="2242028" y="3293977"/>
                  <a:pt x="2253387" y="3287486"/>
                </a:cubicBezTo>
                <a:cubicBezTo>
                  <a:pt x="2267476" y="3279435"/>
                  <a:pt x="2282841" y="3273765"/>
                  <a:pt x="2296930" y="3265714"/>
                </a:cubicBezTo>
                <a:cubicBezTo>
                  <a:pt x="2356015" y="3231951"/>
                  <a:pt x="2302370" y="3253015"/>
                  <a:pt x="2362244" y="3233057"/>
                </a:cubicBezTo>
                <a:cubicBezTo>
                  <a:pt x="2415038" y="3180263"/>
                  <a:pt x="2388708" y="3200900"/>
                  <a:pt x="2438444" y="3167743"/>
                </a:cubicBezTo>
                <a:cubicBezTo>
                  <a:pt x="2445701" y="3156857"/>
                  <a:pt x="2454365" y="3146788"/>
                  <a:pt x="2460216" y="3135086"/>
                </a:cubicBezTo>
                <a:cubicBezTo>
                  <a:pt x="2465348" y="3124823"/>
                  <a:pt x="2465198" y="3112268"/>
                  <a:pt x="2471101" y="3102429"/>
                </a:cubicBezTo>
                <a:cubicBezTo>
                  <a:pt x="2476381" y="3093628"/>
                  <a:pt x="2485616" y="3087914"/>
                  <a:pt x="2492873" y="3080657"/>
                </a:cubicBezTo>
                <a:cubicBezTo>
                  <a:pt x="2496362" y="3066701"/>
                  <a:pt x="2506834" y="3020077"/>
                  <a:pt x="2514644" y="3004457"/>
                </a:cubicBezTo>
                <a:cubicBezTo>
                  <a:pt x="2520495" y="2992755"/>
                  <a:pt x="2529159" y="2982686"/>
                  <a:pt x="2536416" y="2971800"/>
                </a:cubicBezTo>
                <a:cubicBezTo>
                  <a:pt x="2544749" y="2938467"/>
                  <a:pt x="2588773" y="2817541"/>
                  <a:pt x="2536416" y="2786743"/>
                </a:cubicBezTo>
                <a:cubicBezTo>
                  <a:pt x="2489398" y="2759085"/>
                  <a:pt x="2427559" y="2779486"/>
                  <a:pt x="2373130" y="2775857"/>
                </a:cubicBezTo>
                <a:cubicBezTo>
                  <a:pt x="2276087" y="2751597"/>
                  <a:pt x="2307202" y="2775245"/>
                  <a:pt x="2264273" y="2732314"/>
                </a:cubicBezTo>
                <a:cubicBezTo>
                  <a:pt x="2244315" y="2672440"/>
                  <a:pt x="2265379" y="2726085"/>
                  <a:pt x="2231616" y="2667000"/>
                </a:cubicBezTo>
                <a:cubicBezTo>
                  <a:pt x="2223565" y="2652911"/>
                  <a:pt x="2217895" y="2637546"/>
                  <a:pt x="2209844" y="2623457"/>
                </a:cubicBezTo>
                <a:cubicBezTo>
                  <a:pt x="2203353" y="2612098"/>
                  <a:pt x="2193924" y="2602502"/>
                  <a:pt x="2188073" y="2590800"/>
                </a:cubicBezTo>
                <a:cubicBezTo>
                  <a:pt x="2143005" y="2500663"/>
                  <a:pt x="2217808" y="2619076"/>
                  <a:pt x="2155416" y="2525486"/>
                </a:cubicBezTo>
                <a:cubicBezTo>
                  <a:pt x="2151787" y="2507343"/>
                  <a:pt x="2151027" y="2488381"/>
                  <a:pt x="2144530" y="2471057"/>
                </a:cubicBezTo>
                <a:cubicBezTo>
                  <a:pt x="2139936" y="2458807"/>
                  <a:pt x="2130362" y="2449046"/>
                  <a:pt x="2122758" y="2438400"/>
                </a:cubicBezTo>
                <a:cubicBezTo>
                  <a:pt x="2087845" y="2389522"/>
                  <a:pt x="2097007" y="2401763"/>
                  <a:pt x="2057444" y="2362200"/>
                </a:cubicBezTo>
                <a:cubicBezTo>
                  <a:pt x="2044321" y="2322832"/>
                  <a:pt x="2035549" y="2313493"/>
                  <a:pt x="2057444" y="2264229"/>
                </a:cubicBezTo>
                <a:cubicBezTo>
                  <a:pt x="2063696" y="2250161"/>
                  <a:pt x="2080650" y="2243724"/>
                  <a:pt x="2090101" y="2231572"/>
                </a:cubicBezTo>
                <a:cubicBezTo>
                  <a:pt x="2106165" y="2210918"/>
                  <a:pt x="2115142" y="2184759"/>
                  <a:pt x="2133644" y="2166257"/>
                </a:cubicBezTo>
                <a:cubicBezTo>
                  <a:pt x="2151787" y="2148114"/>
                  <a:pt x="2166725" y="2126062"/>
                  <a:pt x="2188073" y="2111829"/>
                </a:cubicBezTo>
                <a:cubicBezTo>
                  <a:pt x="2198959" y="2104572"/>
                  <a:pt x="2211479" y="2099308"/>
                  <a:pt x="2220730" y="2090057"/>
                </a:cubicBezTo>
                <a:cubicBezTo>
                  <a:pt x="2291384" y="2019402"/>
                  <a:pt x="2211883" y="2067266"/>
                  <a:pt x="2296930" y="2024743"/>
                </a:cubicBezTo>
                <a:cubicBezTo>
                  <a:pt x="2300559" y="2013857"/>
                  <a:pt x="2299702" y="2000200"/>
                  <a:pt x="2307816" y="1992086"/>
                </a:cubicBezTo>
                <a:cubicBezTo>
                  <a:pt x="2326318" y="1973584"/>
                  <a:pt x="2351359" y="1963057"/>
                  <a:pt x="2373130" y="1948543"/>
                </a:cubicBezTo>
                <a:cubicBezTo>
                  <a:pt x="2384016" y="1941286"/>
                  <a:pt x="2396536" y="1936023"/>
                  <a:pt x="2405787" y="1926772"/>
                </a:cubicBezTo>
                <a:cubicBezTo>
                  <a:pt x="2413044" y="1919515"/>
                  <a:pt x="2418757" y="1910280"/>
                  <a:pt x="2427558" y="1905000"/>
                </a:cubicBezTo>
                <a:cubicBezTo>
                  <a:pt x="2495997" y="1863936"/>
                  <a:pt x="2425681" y="1950426"/>
                  <a:pt x="2525530" y="1850572"/>
                </a:cubicBezTo>
                <a:cubicBezTo>
                  <a:pt x="2532787" y="1843315"/>
                  <a:pt x="2539287" y="1835211"/>
                  <a:pt x="2547301" y="1828800"/>
                </a:cubicBezTo>
                <a:cubicBezTo>
                  <a:pt x="2574083" y="1807374"/>
                  <a:pt x="2582015" y="1811543"/>
                  <a:pt x="2601730" y="1785257"/>
                </a:cubicBezTo>
                <a:cubicBezTo>
                  <a:pt x="2617430" y="1764324"/>
                  <a:pt x="2645273" y="1719943"/>
                  <a:pt x="2645273" y="1719943"/>
                </a:cubicBezTo>
                <a:cubicBezTo>
                  <a:pt x="2641644" y="1698172"/>
                  <a:pt x="2641367" y="1675568"/>
                  <a:pt x="2634387" y="1654629"/>
                </a:cubicBezTo>
                <a:cubicBezTo>
                  <a:pt x="2630250" y="1642217"/>
                  <a:pt x="2619107" y="1633331"/>
                  <a:pt x="2612616" y="1621972"/>
                </a:cubicBezTo>
                <a:cubicBezTo>
                  <a:pt x="2604565" y="1607883"/>
                  <a:pt x="2597435" y="1593258"/>
                  <a:pt x="2590844" y="1578429"/>
                </a:cubicBezTo>
                <a:cubicBezTo>
                  <a:pt x="2560144" y="1509353"/>
                  <a:pt x="2585578" y="1540505"/>
                  <a:pt x="2547301" y="1502229"/>
                </a:cubicBezTo>
                <a:cubicBezTo>
                  <a:pt x="2524081" y="1432565"/>
                  <a:pt x="2524711" y="1448536"/>
                  <a:pt x="2547301" y="1328057"/>
                </a:cubicBezTo>
                <a:cubicBezTo>
                  <a:pt x="2549712" y="1315198"/>
                  <a:pt x="2561816" y="1306286"/>
                  <a:pt x="2569073" y="1295400"/>
                </a:cubicBezTo>
                <a:cubicBezTo>
                  <a:pt x="2572701" y="1284514"/>
                  <a:pt x="2574826" y="1273006"/>
                  <a:pt x="2579958" y="1262743"/>
                </a:cubicBezTo>
                <a:cubicBezTo>
                  <a:pt x="2585809" y="1251041"/>
                  <a:pt x="2596416" y="1242041"/>
                  <a:pt x="2601730" y="1230086"/>
                </a:cubicBezTo>
                <a:cubicBezTo>
                  <a:pt x="2611051" y="1209115"/>
                  <a:pt x="2616244" y="1186543"/>
                  <a:pt x="2623501" y="1164772"/>
                </a:cubicBezTo>
                <a:lnTo>
                  <a:pt x="2634387" y="1132114"/>
                </a:lnTo>
                <a:cubicBezTo>
                  <a:pt x="2630758" y="1074057"/>
                  <a:pt x="2629590" y="1015794"/>
                  <a:pt x="2623501" y="957943"/>
                </a:cubicBezTo>
                <a:cubicBezTo>
                  <a:pt x="2622300" y="946532"/>
                  <a:pt x="2613569" y="936721"/>
                  <a:pt x="2612616" y="925286"/>
                </a:cubicBezTo>
                <a:cubicBezTo>
                  <a:pt x="2606281" y="849263"/>
                  <a:pt x="2610155" y="772506"/>
                  <a:pt x="2601730" y="696686"/>
                </a:cubicBezTo>
                <a:cubicBezTo>
                  <a:pt x="2599196" y="673877"/>
                  <a:pt x="2587215" y="653143"/>
                  <a:pt x="2579958" y="631372"/>
                </a:cubicBezTo>
                <a:lnTo>
                  <a:pt x="2569073" y="598714"/>
                </a:lnTo>
                <a:cubicBezTo>
                  <a:pt x="2572701" y="573314"/>
                  <a:pt x="2574189" y="547515"/>
                  <a:pt x="2579958" y="522514"/>
                </a:cubicBezTo>
                <a:cubicBezTo>
                  <a:pt x="2579959" y="522509"/>
                  <a:pt x="2607172" y="440874"/>
                  <a:pt x="2612616" y="424543"/>
                </a:cubicBezTo>
                <a:lnTo>
                  <a:pt x="2623501" y="391886"/>
                </a:lnTo>
                <a:lnTo>
                  <a:pt x="2634387" y="359229"/>
                </a:lnTo>
                <a:cubicBezTo>
                  <a:pt x="2650839" y="145356"/>
                  <a:pt x="2645273" y="265025"/>
                  <a:pt x="2645273" y="0"/>
                </a:cubicBezTo>
              </a:path>
            </a:pathLst>
          </a:cu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766457" y="2982686"/>
            <a:ext cx="5366657" cy="1197428"/>
          </a:xfrm>
          <a:custGeom>
            <a:avLst/>
            <a:gdLst>
              <a:gd name="connsiteX0" fmla="*/ 0 w 5366657"/>
              <a:gd name="connsiteY0" fmla="*/ 359228 h 1197428"/>
              <a:gd name="connsiteX1" fmla="*/ 152400 w 5366657"/>
              <a:gd name="connsiteY1" fmla="*/ 381000 h 1197428"/>
              <a:gd name="connsiteX2" fmla="*/ 174172 w 5366657"/>
              <a:gd name="connsiteY2" fmla="*/ 402771 h 1197428"/>
              <a:gd name="connsiteX3" fmla="*/ 206829 w 5366657"/>
              <a:gd name="connsiteY3" fmla="*/ 424543 h 1197428"/>
              <a:gd name="connsiteX4" fmla="*/ 315686 w 5366657"/>
              <a:gd name="connsiteY4" fmla="*/ 413657 h 1197428"/>
              <a:gd name="connsiteX5" fmla="*/ 381000 w 5366657"/>
              <a:gd name="connsiteY5" fmla="*/ 391885 h 1197428"/>
              <a:gd name="connsiteX6" fmla="*/ 468086 w 5366657"/>
              <a:gd name="connsiteY6" fmla="*/ 370114 h 1197428"/>
              <a:gd name="connsiteX7" fmla="*/ 500743 w 5366657"/>
              <a:gd name="connsiteY7" fmla="*/ 359228 h 1197428"/>
              <a:gd name="connsiteX8" fmla="*/ 576943 w 5366657"/>
              <a:gd name="connsiteY8" fmla="*/ 348343 h 1197428"/>
              <a:gd name="connsiteX9" fmla="*/ 685800 w 5366657"/>
              <a:gd name="connsiteY9" fmla="*/ 359228 h 1197428"/>
              <a:gd name="connsiteX10" fmla="*/ 718457 w 5366657"/>
              <a:gd name="connsiteY10" fmla="*/ 381000 h 1197428"/>
              <a:gd name="connsiteX11" fmla="*/ 762000 w 5366657"/>
              <a:gd name="connsiteY11" fmla="*/ 424543 h 1197428"/>
              <a:gd name="connsiteX12" fmla="*/ 783772 w 5366657"/>
              <a:gd name="connsiteY12" fmla="*/ 446314 h 1197428"/>
              <a:gd name="connsiteX13" fmla="*/ 816429 w 5366657"/>
              <a:gd name="connsiteY13" fmla="*/ 468085 h 1197428"/>
              <a:gd name="connsiteX14" fmla="*/ 859972 w 5366657"/>
              <a:gd name="connsiteY14" fmla="*/ 522514 h 1197428"/>
              <a:gd name="connsiteX15" fmla="*/ 881743 w 5366657"/>
              <a:gd name="connsiteY15" fmla="*/ 555171 h 1197428"/>
              <a:gd name="connsiteX16" fmla="*/ 968829 w 5366657"/>
              <a:gd name="connsiteY16" fmla="*/ 566057 h 1197428"/>
              <a:gd name="connsiteX17" fmla="*/ 1153886 w 5366657"/>
              <a:gd name="connsiteY17" fmla="*/ 555171 h 1197428"/>
              <a:gd name="connsiteX18" fmla="*/ 1197429 w 5366657"/>
              <a:gd name="connsiteY18" fmla="*/ 544285 h 1197428"/>
              <a:gd name="connsiteX19" fmla="*/ 1393372 w 5366657"/>
              <a:gd name="connsiteY19" fmla="*/ 555171 h 1197428"/>
              <a:gd name="connsiteX20" fmla="*/ 1436914 w 5366657"/>
              <a:gd name="connsiteY20" fmla="*/ 609600 h 1197428"/>
              <a:gd name="connsiteX21" fmla="*/ 1480457 w 5366657"/>
              <a:gd name="connsiteY21" fmla="*/ 653143 h 1197428"/>
              <a:gd name="connsiteX22" fmla="*/ 1513114 w 5366657"/>
              <a:gd name="connsiteY22" fmla="*/ 685800 h 1197428"/>
              <a:gd name="connsiteX23" fmla="*/ 1534886 w 5366657"/>
              <a:gd name="connsiteY23" fmla="*/ 707571 h 1197428"/>
              <a:gd name="connsiteX24" fmla="*/ 1676400 w 5366657"/>
              <a:gd name="connsiteY24" fmla="*/ 729343 h 1197428"/>
              <a:gd name="connsiteX25" fmla="*/ 1828800 w 5366657"/>
              <a:gd name="connsiteY25" fmla="*/ 740228 h 1197428"/>
              <a:gd name="connsiteX26" fmla="*/ 1894114 w 5366657"/>
              <a:gd name="connsiteY26" fmla="*/ 772885 h 1197428"/>
              <a:gd name="connsiteX27" fmla="*/ 1915886 w 5366657"/>
              <a:gd name="connsiteY27" fmla="*/ 794657 h 1197428"/>
              <a:gd name="connsiteX28" fmla="*/ 1948543 w 5366657"/>
              <a:gd name="connsiteY28" fmla="*/ 805543 h 1197428"/>
              <a:gd name="connsiteX29" fmla="*/ 1992086 w 5366657"/>
              <a:gd name="connsiteY29" fmla="*/ 870857 h 1197428"/>
              <a:gd name="connsiteX30" fmla="*/ 2024743 w 5366657"/>
              <a:gd name="connsiteY30" fmla="*/ 903514 h 1197428"/>
              <a:gd name="connsiteX31" fmla="*/ 2035629 w 5366657"/>
              <a:gd name="connsiteY31" fmla="*/ 936171 h 1197428"/>
              <a:gd name="connsiteX32" fmla="*/ 2079172 w 5366657"/>
              <a:gd name="connsiteY32" fmla="*/ 990600 h 1197428"/>
              <a:gd name="connsiteX33" fmla="*/ 2111829 w 5366657"/>
              <a:gd name="connsiteY33" fmla="*/ 1088571 h 1197428"/>
              <a:gd name="connsiteX34" fmla="*/ 2122714 w 5366657"/>
              <a:gd name="connsiteY34" fmla="*/ 1121228 h 1197428"/>
              <a:gd name="connsiteX35" fmla="*/ 2133600 w 5366657"/>
              <a:gd name="connsiteY35" fmla="*/ 1164771 h 1197428"/>
              <a:gd name="connsiteX36" fmla="*/ 2198914 w 5366657"/>
              <a:gd name="connsiteY36" fmla="*/ 1197428 h 1197428"/>
              <a:gd name="connsiteX37" fmla="*/ 2471057 w 5366657"/>
              <a:gd name="connsiteY37" fmla="*/ 1186543 h 1197428"/>
              <a:gd name="connsiteX38" fmla="*/ 2503714 w 5366657"/>
              <a:gd name="connsiteY38" fmla="*/ 1175657 h 1197428"/>
              <a:gd name="connsiteX39" fmla="*/ 2601686 w 5366657"/>
              <a:gd name="connsiteY39" fmla="*/ 1153885 h 1197428"/>
              <a:gd name="connsiteX40" fmla="*/ 2667000 w 5366657"/>
              <a:gd name="connsiteY40" fmla="*/ 1132114 h 1197428"/>
              <a:gd name="connsiteX41" fmla="*/ 2786743 w 5366657"/>
              <a:gd name="connsiteY41" fmla="*/ 1034143 h 1197428"/>
              <a:gd name="connsiteX42" fmla="*/ 2808514 w 5366657"/>
              <a:gd name="connsiteY42" fmla="*/ 1012371 h 1197428"/>
              <a:gd name="connsiteX43" fmla="*/ 2841172 w 5366657"/>
              <a:gd name="connsiteY43" fmla="*/ 957943 h 1197428"/>
              <a:gd name="connsiteX44" fmla="*/ 2852057 w 5366657"/>
              <a:gd name="connsiteY44" fmla="*/ 925285 h 1197428"/>
              <a:gd name="connsiteX45" fmla="*/ 2852057 w 5366657"/>
              <a:gd name="connsiteY45" fmla="*/ 609600 h 1197428"/>
              <a:gd name="connsiteX46" fmla="*/ 2862943 w 5366657"/>
              <a:gd name="connsiteY46" fmla="*/ 576943 h 1197428"/>
              <a:gd name="connsiteX47" fmla="*/ 2884714 w 5366657"/>
              <a:gd name="connsiteY47" fmla="*/ 555171 h 1197428"/>
              <a:gd name="connsiteX48" fmla="*/ 2906486 w 5366657"/>
              <a:gd name="connsiteY48" fmla="*/ 522514 h 1197428"/>
              <a:gd name="connsiteX49" fmla="*/ 2950029 w 5366657"/>
              <a:gd name="connsiteY49" fmla="*/ 500743 h 1197428"/>
              <a:gd name="connsiteX50" fmla="*/ 3015343 w 5366657"/>
              <a:gd name="connsiteY50" fmla="*/ 457200 h 1197428"/>
              <a:gd name="connsiteX51" fmla="*/ 3080657 w 5366657"/>
              <a:gd name="connsiteY51" fmla="*/ 424543 h 1197428"/>
              <a:gd name="connsiteX52" fmla="*/ 3113314 w 5366657"/>
              <a:gd name="connsiteY52" fmla="*/ 402771 h 1197428"/>
              <a:gd name="connsiteX53" fmla="*/ 3145972 w 5366657"/>
              <a:gd name="connsiteY53" fmla="*/ 391885 h 1197428"/>
              <a:gd name="connsiteX54" fmla="*/ 3243943 w 5366657"/>
              <a:gd name="connsiteY54" fmla="*/ 326571 h 1197428"/>
              <a:gd name="connsiteX55" fmla="*/ 3276600 w 5366657"/>
              <a:gd name="connsiteY55" fmla="*/ 304800 h 1197428"/>
              <a:gd name="connsiteX56" fmla="*/ 3309257 w 5366657"/>
              <a:gd name="connsiteY56" fmla="*/ 283028 h 1197428"/>
              <a:gd name="connsiteX57" fmla="*/ 3331029 w 5366657"/>
              <a:gd name="connsiteY57" fmla="*/ 250371 h 1197428"/>
              <a:gd name="connsiteX58" fmla="*/ 3385457 w 5366657"/>
              <a:gd name="connsiteY58" fmla="*/ 206828 h 1197428"/>
              <a:gd name="connsiteX59" fmla="*/ 3439886 w 5366657"/>
              <a:gd name="connsiteY59" fmla="*/ 152400 h 1197428"/>
              <a:gd name="connsiteX60" fmla="*/ 3559629 w 5366657"/>
              <a:gd name="connsiteY60" fmla="*/ 76200 h 1197428"/>
              <a:gd name="connsiteX61" fmla="*/ 3788229 w 5366657"/>
              <a:gd name="connsiteY61" fmla="*/ 65314 h 1197428"/>
              <a:gd name="connsiteX62" fmla="*/ 3853543 w 5366657"/>
              <a:gd name="connsiteY62" fmla="*/ 32657 h 1197428"/>
              <a:gd name="connsiteX63" fmla="*/ 3875314 w 5366657"/>
              <a:gd name="connsiteY63" fmla="*/ 10885 h 1197428"/>
              <a:gd name="connsiteX64" fmla="*/ 3907972 w 5366657"/>
              <a:gd name="connsiteY64" fmla="*/ 0 h 1197428"/>
              <a:gd name="connsiteX65" fmla="*/ 4016829 w 5366657"/>
              <a:gd name="connsiteY65" fmla="*/ 10885 h 1197428"/>
              <a:gd name="connsiteX66" fmla="*/ 4082143 w 5366657"/>
              <a:gd name="connsiteY66" fmla="*/ 87085 h 1197428"/>
              <a:gd name="connsiteX67" fmla="*/ 4125686 w 5366657"/>
              <a:gd name="connsiteY67" fmla="*/ 130628 h 1197428"/>
              <a:gd name="connsiteX68" fmla="*/ 4147457 w 5366657"/>
              <a:gd name="connsiteY68" fmla="*/ 152400 h 1197428"/>
              <a:gd name="connsiteX69" fmla="*/ 4169229 w 5366657"/>
              <a:gd name="connsiteY69" fmla="*/ 185057 h 1197428"/>
              <a:gd name="connsiteX70" fmla="*/ 4365172 w 5366657"/>
              <a:gd name="connsiteY70" fmla="*/ 217714 h 1197428"/>
              <a:gd name="connsiteX71" fmla="*/ 4430486 w 5366657"/>
              <a:gd name="connsiteY71" fmla="*/ 228600 h 1197428"/>
              <a:gd name="connsiteX72" fmla="*/ 4484914 w 5366657"/>
              <a:gd name="connsiteY72" fmla="*/ 239485 h 1197428"/>
              <a:gd name="connsiteX73" fmla="*/ 4637314 w 5366657"/>
              <a:gd name="connsiteY73" fmla="*/ 261257 h 1197428"/>
              <a:gd name="connsiteX74" fmla="*/ 4713514 w 5366657"/>
              <a:gd name="connsiteY74" fmla="*/ 326571 h 1197428"/>
              <a:gd name="connsiteX75" fmla="*/ 4735286 w 5366657"/>
              <a:gd name="connsiteY75" fmla="*/ 348343 h 1197428"/>
              <a:gd name="connsiteX76" fmla="*/ 4767943 w 5366657"/>
              <a:gd name="connsiteY76" fmla="*/ 359228 h 1197428"/>
              <a:gd name="connsiteX77" fmla="*/ 5061857 w 5366657"/>
              <a:gd name="connsiteY77" fmla="*/ 359228 h 1197428"/>
              <a:gd name="connsiteX78" fmla="*/ 5170714 w 5366657"/>
              <a:gd name="connsiteY78" fmla="*/ 391885 h 1197428"/>
              <a:gd name="connsiteX79" fmla="*/ 5203372 w 5366657"/>
              <a:gd name="connsiteY79" fmla="*/ 402771 h 1197428"/>
              <a:gd name="connsiteX80" fmla="*/ 5301343 w 5366657"/>
              <a:gd name="connsiteY80" fmla="*/ 446314 h 1197428"/>
              <a:gd name="connsiteX81" fmla="*/ 5334000 w 5366657"/>
              <a:gd name="connsiteY81" fmla="*/ 457200 h 1197428"/>
              <a:gd name="connsiteX82" fmla="*/ 5366657 w 5366657"/>
              <a:gd name="connsiteY82" fmla="*/ 457200 h 1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366657" h="1197428">
                <a:moveTo>
                  <a:pt x="0" y="359228"/>
                </a:moveTo>
                <a:cubicBezTo>
                  <a:pt x="1862" y="359397"/>
                  <a:pt x="118742" y="360805"/>
                  <a:pt x="152400" y="381000"/>
                </a:cubicBezTo>
                <a:cubicBezTo>
                  <a:pt x="161201" y="386280"/>
                  <a:pt x="166158" y="396360"/>
                  <a:pt x="174172" y="402771"/>
                </a:cubicBezTo>
                <a:cubicBezTo>
                  <a:pt x="184388" y="410944"/>
                  <a:pt x="195943" y="417286"/>
                  <a:pt x="206829" y="424543"/>
                </a:cubicBezTo>
                <a:cubicBezTo>
                  <a:pt x="243115" y="420914"/>
                  <a:pt x="279844" y="420378"/>
                  <a:pt x="315686" y="413657"/>
                </a:cubicBezTo>
                <a:cubicBezTo>
                  <a:pt x="338242" y="409428"/>
                  <a:pt x="358736" y="397451"/>
                  <a:pt x="381000" y="391885"/>
                </a:cubicBezTo>
                <a:cubicBezTo>
                  <a:pt x="410029" y="384628"/>
                  <a:pt x="439700" y="379576"/>
                  <a:pt x="468086" y="370114"/>
                </a:cubicBezTo>
                <a:cubicBezTo>
                  <a:pt x="478972" y="366485"/>
                  <a:pt x="489491" y="361478"/>
                  <a:pt x="500743" y="359228"/>
                </a:cubicBezTo>
                <a:cubicBezTo>
                  <a:pt x="525903" y="354196"/>
                  <a:pt x="551543" y="351971"/>
                  <a:pt x="576943" y="348343"/>
                </a:cubicBezTo>
                <a:cubicBezTo>
                  <a:pt x="613229" y="351971"/>
                  <a:pt x="650267" y="351028"/>
                  <a:pt x="685800" y="359228"/>
                </a:cubicBezTo>
                <a:cubicBezTo>
                  <a:pt x="698548" y="362170"/>
                  <a:pt x="708524" y="372486"/>
                  <a:pt x="718457" y="381000"/>
                </a:cubicBezTo>
                <a:cubicBezTo>
                  <a:pt x="734042" y="394358"/>
                  <a:pt x="747486" y="410029"/>
                  <a:pt x="762000" y="424543"/>
                </a:cubicBezTo>
                <a:cubicBezTo>
                  <a:pt x="769257" y="431800"/>
                  <a:pt x="775232" y="440621"/>
                  <a:pt x="783772" y="446314"/>
                </a:cubicBezTo>
                <a:lnTo>
                  <a:pt x="816429" y="468085"/>
                </a:lnTo>
                <a:cubicBezTo>
                  <a:pt x="883431" y="568593"/>
                  <a:pt x="797932" y="444965"/>
                  <a:pt x="859972" y="522514"/>
                </a:cubicBezTo>
                <a:cubicBezTo>
                  <a:pt x="868145" y="532730"/>
                  <a:pt x="869596" y="550312"/>
                  <a:pt x="881743" y="555171"/>
                </a:cubicBezTo>
                <a:cubicBezTo>
                  <a:pt x="908905" y="566036"/>
                  <a:pt x="939800" y="562428"/>
                  <a:pt x="968829" y="566057"/>
                </a:cubicBezTo>
                <a:cubicBezTo>
                  <a:pt x="1030515" y="562428"/>
                  <a:pt x="1092372" y="561030"/>
                  <a:pt x="1153886" y="555171"/>
                </a:cubicBezTo>
                <a:cubicBezTo>
                  <a:pt x="1168780" y="553753"/>
                  <a:pt x="1182468" y="544285"/>
                  <a:pt x="1197429" y="544285"/>
                </a:cubicBezTo>
                <a:cubicBezTo>
                  <a:pt x="1262844" y="544285"/>
                  <a:pt x="1328058" y="551542"/>
                  <a:pt x="1393372" y="555171"/>
                </a:cubicBezTo>
                <a:cubicBezTo>
                  <a:pt x="1467496" y="629299"/>
                  <a:pt x="1354506" y="513457"/>
                  <a:pt x="1436914" y="609600"/>
                </a:cubicBezTo>
                <a:cubicBezTo>
                  <a:pt x="1450272" y="625185"/>
                  <a:pt x="1465943" y="638629"/>
                  <a:pt x="1480457" y="653143"/>
                </a:cubicBezTo>
                <a:lnTo>
                  <a:pt x="1513114" y="685800"/>
                </a:lnTo>
                <a:cubicBezTo>
                  <a:pt x="1520371" y="693057"/>
                  <a:pt x="1524762" y="705884"/>
                  <a:pt x="1534886" y="707571"/>
                </a:cubicBezTo>
                <a:cubicBezTo>
                  <a:pt x="1569277" y="713303"/>
                  <a:pt x="1643718" y="726230"/>
                  <a:pt x="1676400" y="729343"/>
                </a:cubicBezTo>
                <a:cubicBezTo>
                  <a:pt x="1727100" y="734171"/>
                  <a:pt x="1778000" y="736600"/>
                  <a:pt x="1828800" y="740228"/>
                </a:cubicBezTo>
                <a:cubicBezTo>
                  <a:pt x="1863292" y="751726"/>
                  <a:pt x="1863969" y="748769"/>
                  <a:pt x="1894114" y="772885"/>
                </a:cubicBezTo>
                <a:cubicBezTo>
                  <a:pt x="1902128" y="779296"/>
                  <a:pt x="1907085" y="789376"/>
                  <a:pt x="1915886" y="794657"/>
                </a:cubicBezTo>
                <a:cubicBezTo>
                  <a:pt x="1925725" y="800561"/>
                  <a:pt x="1937657" y="801914"/>
                  <a:pt x="1948543" y="805543"/>
                </a:cubicBezTo>
                <a:cubicBezTo>
                  <a:pt x="2052722" y="909722"/>
                  <a:pt x="1929070" y="776334"/>
                  <a:pt x="1992086" y="870857"/>
                </a:cubicBezTo>
                <a:cubicBezTo>
                  <a:pt x="2000625" y="883666"/>
                  <a:pt x="2013857" y="892628"/>
                  <a:pt x="2024743" y="903514"/>
                </a:cubicBezTo>
                <a:cubicBezTo>
                  <a:pt x="2028372" y="914400"/>
                  <a:pt x="2030497" y="925908"/>
                  <a:pt x="2035629" y="936171"/>
                </a:cubicBezTo>
                <a:cubicBezTo>
                  <a:pt x="2049362" y="963636"/>
                  <a:pt x="2058921" y="970349"/>
                  <a:pt x="2079172" y="990600"/>
                </a:cubicBezTo>
                <a:lnTo>
                  <a:pt x="2111829" y="1088571"/>
                </a:lnTo>
                <a:cubicBezTo>
                  <a:pt x="2115457" y="1099457"/>
                  <a:pt x="2119931" y="1110096"/>
                  <a:pt x="2122714" y="1121228"/>
                </a:cubicBezTo>
                <a:cubicBezTo>
                  <a:pt x="2126343" y="1135742"/>
                  <a:pt x="2125301" y="1152323"/>
                  <a:pt x="2133600" y="1164771"/>
                </a:cubicBezTo>
                <a:cubicBezTo>
                  <a:pt x="2145659" y="1182860"/>
                  <a:pt x="2180283" y="1191218"/>
                  <a:pt x="2198914" y="1197428"/>
                </a:cubicBezTo>
                <a:cubicBezTo>
                  <a:pt x="2289628" y="1193800"/>
                  <a:pt x="2380501" y="1193011"/>
                  <a:pt x="2471057" y="1186543"/>
                </a:cubicBezTo>
                <a:cubicBezTo>
                  <a:pt x="2482502" y="1185725"/>
                  <a:pt x="2492582" y="1178440"/>
                  <a:pt x="2503714" y="1175657"/>
                </a:cubicBezTo>
                <a:cubicBezTo>
                  <a:pt x="2565877" y="1160116"/>
                  <a:pt x="2545802" y="1170650"/>
                  <a:pt x="2601686" y="1153885"/>
                </a:cubicBezTo>
                <a:cubicBezTo>
                  <a:pt x="2623667" y="1147291"/>
                  <a:pt x="2647905" y="1144844"/>
                  <a:pt x="2667000" y="1132114"/>
                </a:cubicBezTo>
                <a:cubicBezTo>
                  <a:pt x="2753658" y="1074341"/>
                  <a:pt x="2713816" y="1107070"/>
                  <a:pt x="2786743" y="1034143"/>
                </a:cubicBezTo>
                <a:lnTo>
                  <a:pt x="2808514" y="1012371"/>
                </a:lnTo>
                <a:cubicBezTo>
                  <a:pt x="2839355" y="919850"/>
                  <a:pt x="2796340" y="1032663"/>
                  <a:pt x="2841172" y="957943"/>
                </a:cubicBezTo>
                <a:cubicBezTo>
                  <a:pt x="2847076" y="948103"/>
                  <a:pt x="2848429" y="936171"/>
                  <a:pt x="2852057" y="925285"/>
                </a:cubicBezTo>
                <a:cubicBezTo>
                  <a:pt x="2842767" y="767346"/>
                  <a:pt x="2833099" y="751789"/>
                  <a:pt x="2852057" y="609600"/>
                </a:cubicBezTo>
                <a:cubicBezTo>
                  <a:pt x="2853573" y="598226"/>
                  <a:pt x="2857039" y="586782"/>
                  <a:pt x="2862943" y="576943"/>
                </a:cubicBezTo>
                <a:cubicBezTo>
                  <a:pt x="2868223" y="568142"/>
                  <a:pt x="2878303" y="563185"/>
                  <a:pt x="2884714" y="555171"/>
                </a:cubicBezTo>
                <a:cubicBezTo>
                  <a:pt x="2892887" y="544955"/>
                  <a:pt x="2896435" y="530889"/>
                  <a:pt x="2906486" y="522514"/>
                </a:cubicBezTo>
                <a:cubicBezTo>
                  <a:pt x="2918952" y="512126"/>
                  <a:pt x="2935515" y="508000"/>
                  <a:pt x="2950029" y="500743"/>
                </a:cubicBezTo>
                <a:cubicBezTo>
                  <a:pt x="3011937" y="438833"/>
                  <a:pt x="2952326" y="488708"/>
                  <a:pt x="3015343" y="457200"/>
                </a:cubicBezTo>
                <a:cubicBezTo>
                  <a:pt x="3099751" y="414996"/>
                  <a:pt x="2998573" y="451903"/>
                  <a:pt x="3080657" y="424543"/>
                </a:cubicBezTo>
                <a:cubicBezTo>
                  <a:pt x="3091543" y="417286"/>
                  <a:pt x="3101612" y="408622"/>
                  <a:pt x="3113314" y="402771"/>
                </a:cubicBezTo>
                <a:cubicBezTo>
                  <a:pt x="3123577" y="397639"/>
                  <a:pt x="3135941" y="397458"/>
                  <a:pt x="3145972" y="391885"/>
                </a:cubicBezTo>
                <a:cubicBezTo>
                  <a:pt x="3145997" y="391871"/>
                  <a:pt x="3227603" y="337465"/>
                  <a:pt x="3243943" y="326571"/>
                </a:cubicBezTo>
                <a:lnTo>
                  <a:pt x="3276600" y="304800"/>
                </a:lnTo>
                <a:lnTo>
                  <a:pt x="3309257" y="283028"/>
                </a:lnTo>
                <a:cubicBezTo>
                  <a:pt x="3316514" y="272142"/>
                  <a:pt x="3321778" y="259622"/>
                  <a:pt x="3331029" y="250371"/>
                </a:cubicBezTo>
                <a:cubicBezTo>
                  <a:pt x="3387613" y="193788"/>
                  <a:pt x="3342364" y="260694"/>
                  <a:pt x="3385457" y="206828"/>
                </a:cubicBezTo>
                <a:cubicBezTo>
                  <a:pt x="3458028" y="116114"/>
                  <a:pt x="3352802" y="228599"/>
                  <a:pt x="3439886" y="152400"/>
                </a:cubicBezTo>
                <a:cubicBezTo>
                  <a:pt x="3486604" y="111521"/>
                  <a:pt x="3491383" y="79450"/>
                  <a:pt x="3559629" y="76200"/>
                </a:cubicBezTo>
                <a:lnTo>
                  <a:pt x="3788229" y="65314"/>
                </a:lnTo>
                <a:cubicBezTo>
                  <a:pt x="3822720" y="53817"/>
                  <a:pt x="3823399" y="56773"/>
                  <a:pt x="3853543" y="32657"/>
                </a:cubicBezTo>
                <a:cubicBezTo>
                  <a:pt x="3861557" y="26246"/>
                  <a:pt x="3866513" y="16165"/>
                  <a:pt x="3875314" y="10885"/>
                </a:cubicBezTo>
                <a:cubicBezTo>
                  <a:pt x="3885154" y="4981"/>
                  <a:pt x="3897086" y="3628"/>
                  <a:pt x="3907972" y="0"/>
                </a:cubicBezTo>
                <a:cubicBezTo>
                  <a:pt x="3944258" y="3628"/>
                  <a:pt x="3982487" y="-1380"/>
                  <a:pt x="4016829" y="10885"/>
                </a:cubicBezTo>
                <a:cubicBezTo>
                  <a:pt x="4049120" y="22417"/>
                  <a:pt x="4062054" y="63648"/>
                  <a:pt x="4082143" y="87085"/>
                </a:cubicBezTo>
                <a:cubicBezTo>
                  <a:pt x="4095501" y="102670"/>
                  <a:pt x="4111172" y="116114"/>
                  <a:pt x="4125686" y="130628"/>
                </a:cubicBezTo>
                <a:cubicBezTo>
                  <a:pt x="4132943" y="137885"/>
                  <a:pt x="4141764" y="143861"/>
                  <a:pt x="4147457" y="152400"/>
                </a:cubicBezTo>
                <a:cubicBezTo>
                  <a:pt x="4154714" y="163286"/>
                  <a:pt x="4158135" y="178123"/>
                  <a:pt x="4169229" y="185057"/>
                </a:cubicBezTo>
                <a:cubicBezTo>
                  <a:pt x="4218505" y="215854"/>
                  <a:pt x="4321131" y="214044"/>
                  <a:pt x="4365172" y="217714"/>
                </a:cubicBezTo>
                <a:lnTo>
                  <a:pt x="4430486" y="228600"/>
                </a:lnTo>
                <a:cubicBezTo>
                  <a:pt x="4448689" y="231910"/>
                  <a:pt x="4466638" y="236599"/>
                  <a:pt x="4484914" y="239485"/>
                </a:cubicBezTo>
                <a:cubicBezTo>
                  <a:pt x="4535602" y="247488"/>
                  <a:pt x="4637314" y="261257"/>
                  <a:pt x="4637314" y="261257"/>
                </a:cubicBezTo>
                <a:cubicBezTo>
                  <a:pt x="4742132" y="366075"/>
                  <a:pt x="4630620" y="260256"/>
                  <a:pt x="4713514" y="326571"/>
                </a:cubicBezTo>
                <a:cubicBezTo>
                  <a:pt x="4721528" y="332982"/>
                  <a:pt x="4726485" y="343063"/>
                  <a:pt x="4735286" y="348343"/>
                </a:cubicBezTo>
                <a:cubicBezTo>
                  <a:pt x="4745125" y="354246"/>
                  <a:pt x="4757057" y="355600"/>
                  <a:pt x="4767943" y="359228"/>
                </a:cubicBezTo>
                <a:cubicBezTo>
                  <a:pt x="4922944" y="348157"/>
                  <a:pt x="4910985" y="341479"/>
                  <a:pt x="5061857" y="359228"/>
                </a:cubicBezTo>
                <a:cubicBezTo>
                  <a:pt x="5087279" y="362219"/>
                  <a:pt x="5153153" y="386031"/>
                  <a:pt x="5170714" y="391885"/>
                </a:cubicBezTo>
                <a:lnTo>
                  <a:pt x="5203372" y="402771"/>
                </a:lnTo>
                <a:cubicBezTo>
                  <a:pt x="5255124" y="437274"/>
                  <a:pt x="5223616" y="420405"/>
                  <a:pt x="5301343" y="446314"/>
                </a:cubicBezTo>
                <a:cubicBezTo>
                  <a:pt x="5312229" y="449943"/>
                  <a:pt x="5322525" y="457200"/>
                  <a:pt x="5334000" y="457200"/>
                </a:cubicBezTo>
                <a:lnTo>
                  <a:pt x="5366657" y="457200"/>
                </a:ln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4088121" y="1764595"/>
            <a:ext cx="272143" cy="228600"/>
          </a:xfrm>
          <a:prstGeom prst="triangle">
            <a:avLst/>
          </a:prstGeom>
          <a:solidFill>
            <a:srgbClr val="99CC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6096000" y="3657600"/>
            <a:ext cx="272143" cy="228600"/>
          </a:xfrm>
          <a:prstGeom prst="triangle">
            <a:avLst/>
          </a:prstGeom>
          <a:solidFill>
            <a:srgbClr val="99CC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-21771" y="5159829"/>
            <a:ext cx="3799114" cy="1719942"/>
          </a:xfrm>
          <a:custGeom>
            <a:avLst/>
            <a:gdLst>
              <a:gd name="connsiteX0" fmla="*/ 0 w 3799114"/>
              <a:gd name="connsiteY0" fmla="*/ 130628 h 1719942"/>
              <a:gd name="connsiteX1" fmla="*/ 0 w 3799114"/>
              <a:gd name="connsiteY1" fmla="*/ 130628 h 1719942"/>
              <a:gd name="connsiteX2" fmla="*/ 174171 w 3799114"/>
              <a:gd name="connsiteY2" fmla="*/ 163285 h 1719942"/>
              <a:gd name="connsiteX3" fmla="*/ 195942 w 3799114"/>
              <a:gd name="connsiteY3" fmla="*/ 195942 h 1719942"/>
              <a:gd name="connsiteX4" fmla="*/ 261257 w 3799114"/>
              <a:gd name="connsiteY4" fmla="*/ 239485 h 1719942"/>
              <a:gd name="connsiteX5" fmla="*/ 337457 w 3799114"/>
              <a:gd name="connsiteY5" fmla="*/ 315685 h 1719942"/>
              <a:gd name="connsiteX6" fmla="*/ 359228 w 3799114"/>
              <a:gd name="connsiteY6" fmla="*/ 337457 h 1719942"/>
              <a:gd name="connsiteX7" fmla="*/ 381000 w 3799114"/>
              <a:gd name="connsiteY7" fmla="*/ 359228 h 1719942"/>
              <a:gd name="connsiteX8" fmla="*/ 424542 w 3799114"/>
              <a:gd name="connsiteY8" fmla="*/ 435428 h 1719942"/>
              <a:gd name="connsiteX9" fmla="*/ 500742 w 3799114"/>
              <a:gd name="connsiteY9" fmla="*/ 468085 h 1719942"/>
              <a:gd name="connsiteX10" fmla="*/ 653142 w 3799114"/>
              <a:gd name="connsiteY10" fmla="*/ 489857 h 1719942"/>
              <a:gd name="connsiteX11" fmla="*/ 685800 w 3799114"/>
              <a:gd name="connsiteY11" fmla="*/ 555171 h 1719942"/>
              <a:gd name="connsiteX12" fmla="*/ 696685 w 3799114"/>
              <a:gd name="connsiteY12" fmla="*/ 587828 h 1719942"/>
              <a:gd name="connsiteX13" fmla="*/ 729342 w 3799114"/>
              <a:gd name="connsiteY13" fmla="*/ 609600 h 1719942"/>
              <a:gd name="connsiteX14" fmla="*/ 783771 w 3799114"/>
              <a:gd name="connsiteY14" fmla="*/ 653142 h 1719942"/>
              <a:gd name="connsiteX15" fmla="*/ 859971 w 3799114"/>
              <a:gd name="connsiteY15" fmla="*/ 718457 h 1719942"/>
              <a:gd name="connsiteX16" fmla="*/ 979714 w 3799114"/>
              <a:gd name="connsiteY16" fmla="*/ 740228 h 1719942"/>
              <a:gd name="connsiteX17" fmla="*/ 1153885 w 3799114"/>
              <a:gd name="connsiteY17" fmla="*/ 729342 h 1719942"/>
              <a:gd name="connsiteX18" fmla="*/ 1240971 w 3799114"/>
              <a:gd name="connsiteY18" fmla="*/ 696685 h 1719942"/>
              <a:gd name="connsiteX19" fmla="*/ 1284514 w 3799114"/>
              <a:gd name="connsiteY19" fmla="*/ 685800 h 1719942"/>
              <a:gd name="connsiteX20" fmla="*/ 1349828 w 3799114"/>
              <a:gd name="connsiteY20" fmla="*/ 664028 h 1719942"/>
              <a:gd name="connsiteX21" fmla="*/ 1382485 w 3799114"/>
              <a:gd name="connsiteY21" fmla="*/ 653142 h 1719942"/>
              <a:gd name="connsiteX22" fmla="*/ 1447800 w 3799114"/>
              <a:gd name="connsiteY22" fmla="*/ 642257 h 1719942"/>
              <a:gd name="connsiteX23" fmla="*/ 1545771 w 3799114"/>
              <a:gd name="connsiteY23" fmla="*/ 587828 h 1719942"/>
              <a:gd name="connsiteX24" fmla="*/ 1578428 w 3799114"/>
              <a:gd name="connsiteY24" fmla="*/ 566057 h 1719942"/>
              <a:gd name="connsiteX25" fmla="*/ 1632857 w 3799114"/>
              <a:gd name="connsiteY25" fmla="*/ 489857 h 1719942"/>
              <a:gd name="connsiteX26" fmla="*/ 1698171 w 3799114"/>
              <a:gd name="connsiteY26" fmla="*/ 446314 h 1719942"/>
              <a:gd name="connsiteX27" fmla="*/ 1741714 w 3799114"/>
              <a:gd name="connsiteY27" fmla="*/ 359228 h 1719942"/>
              <a:gd name="connsiteX28" fmla="*/ 1774371 w 3799114"/>
              <a:gd name="connsiteY28" fmla="*/ 261257 h 1719942"/>
              <a:gd name="connsiteX29" fmla="*/ 1785257 w 3799114"/>
              <a:gd name="connsiteY29" fmla="*/ 228600 h 1719942"/>
              <a:gd name="connsiteX30" fmla="*/ 1817914 w 3799114"/>
              <a:gd name="connsiteY30" fmla="*/ 217714 h 1719942"/>
              <a:gd name="connsiteX31" fmla="*/ 1894114 w 3799114"/>
              <a:gd name="connsiteY31" fmla="*/ 141514 h 1719942"/>
              <a:gd name="connsiteX32" fmla="*/ 1915885 w 3799114"/>
              <a:gd name="connsiteY32" fmla="*/ 119742 h 1719942"/>
              <a:gd name="connsiteX33" fmla="*/ 1970314 w 3799114"/>
              <a:gd name="connsiteY33" fmla="*/ 76200 h 1719942"/>
              <a:gd name="connsiteX34" fmla="*/ 2002971 w 3799114"/>
              <a:gd name="connsiteY34" fmla="*/ 65314 h 1719942"/>
              <a:gd name="connsiteX35" fmla="*/ 2046514 w 3799114"/>
              <a:gd name="connsiteY35" fmla="*/ 54428 h 1719942"/>
              <a:gd name="connsiteX36" fmla="*/ 2264228 w 3799114"/>
              <a:gd name="connsiteY36" fmla="*/ 43542 h 1719942"/>
              <a:gd name="connsiteX37" fmla="*/ 2307771 w 3799114"/>
              <a:gd name="connsiteY37" fmla="*/ 32657 h 1719942"/>
              <a:gd name="connsiteX38" fmla="*/ 2373085 w 3799114"/>
              <a:gd name="connsiteY38" fmla="*/ 10885 h 1719942"/>
              <a:gd name="connsiteX39" fmla="*/ 2427514 w 3799114"/>
              <a:gd name="connsiteY39" fmla="*/ 0 h 1719942"/>
              <a:gd name="connsiteX40" fmla="*/ 2481942 w 3799114"/>
              <a:gd name="connsiteY40" fmla="*/ 10885 h 1719942"/>
              <a:gd name="connsiteX41" fmla="*/ 2449285 w 3799114"/>
              <a:gd name="connsiteY41" fmla="*/ 97971 h 1719942"/>
              <a:gd name="connsiteX42" fmla="*/ 2438400 w 3799114"/>
              <a:gd name="connsiteY42" fmla="*/ 130628 h 1719942"/>
              <a:gd name="connsiteX43" fmla="*/ 2351314 w 3799114"/>
              <a:gd name="connsiteY43" fmla="*/ 195942 h 1719942"/>
              <a:gd name="connsiteX44" fmla="*/ 2329542 w 3799114"/>
              <a:gd name="connsiteY44" fmla="*/ 217714 h 1719942"/>
              <a:gd name="connsiteX45" fmla="*/ 2264228 w 3799114"/>
              <a:gd name="connsiteY45" fmla="*/ 239485 h 1719942"/>
              <a:gd name="connsiteX46" fmla="*/ 2242457 w 3799114"/>
              <a:gd name="connsiteY46" fmla="*/ 261257 h 1719942"/>
              <a:gd name="connsiteX47" fmla="*/ 2209800 w 3799114"/>
              <a:gd name="connsiteY47" fmla="*/ 381000 h 1719942"/>
              <a:gd name="connsiteX48" fmla="*/ 2220685 w 3799114"/>
              <a:gd name="connsiteY48" fmla="*/ 489857 h 1719942"/>
              <a:gd name="connsiteX49" fmla="*/ 2264228 w 3799114"/>
              <a:gd name="connsiteY49" fmla="*/ 533400 h 1719942"/>
              <a:gd name="connsiteX50" fmla="*/ 2318657 w 3799114"/>
              <a:gd name="connsiteY50" fmla="*/ 598714 h 1719942"/>
              <a:gd name="connsiteX51" fmla="*/ 2351314 w 3799114"/>
              <a:gd name="connsiteY51" fmla="*/ 620485 h 1719942"/>
              <a:gd name="connsiteX52" fmla="*/ 2394857 w 3799114"/>
              <a:gd name="connsiteY52" fmla="*/ 707571 h 1719942"/>
              <a:gd name="connsiteX53" fmla="*/ 2405742 w 3799114"/>
              <a:gd name="connsiteY53" fmla="*/ 740228 h 1719942"/>
              <a:gd name="connsiteX54" fmla="*/ 2427514 w 3799114"/>
              <a:gd name="connsiteY54" fmla="*/ 762000 h 1719942"/>
              <a:gd name="connsiteX55" fmla="*/ 2449285 w 3799114"/>
              <a:gd name="connsiteY55" fmla="*/ 794657 h 1719942"/>
              <a:gd name="connsiteX56" fmla="*/ 2503714 w 3799114"/>
              <a:gd name="connsiteY56" fmla="*/ 870857 h 1719942"/>
              <a:gd name="connsiteX57" fmla="*/ 2579914 w 3799114"/>
              <a:gd name="connsiteY57" fmla="*/ 936171 h 1719942"/>
              <a:gd name="connsiteX58" fmla="*/ 2601685 w 3799114"/>
              <a:gd name="connsiteY58" fmla="*/ 968828 h 1719942"/>
              <a:gd name="connsiteX59" fmla="*/ 2612571 w 3799114"/>
              <a:gd name="connsiteY59" fmla="*/ 1001485 h 1719942"/>
              <a:gd name="connsiteX60" fmla="*/ 2634342 w 3799114"/>
              <a:gd name="connsiteY60" fmla="*/ 1023257 h 1719942"/>
              <a:gd name="connsiteX61" fmla="*/ 2656114 w 3799114"/>
              <a:gd name="connsiteY61" fmla="*/ 1055914 h 1719942"/>
              <a:gd name="connsiteX62" fmla="*/ 2721428 w 3799114"/>
              <a:gd name="connsiteY62" fmla="*/ 1088571 h 1719942"/>
              <a:gd name="connsiteX63" fmla="*/ 2754085 w 3799114"/>
              <a:gd name="connsiteY63" fmla="*/ 1110342 h 1719942"/>
              <a:gd name="connsiteX64" fmla="*/ 2775857 w 3799114"/>
              <a:gd name="connsiteY64" fmla="*/ 1132114 h 1719942"/>
              <a:gd name="connsiteX65" fmla="*/ 2808514 w 3799114"/>
              <a:gd name="connsiteY65" fmla="*/ 1153885 h 1719942"/>
              <a:gd name="connsiteX66" fmla="*/ 2884714 w 3799114"/>
              <a:gd name="connsiteY66" fmla="*/ 1208314 h 1719942"/>
              <a:gd name="connsiteX67" fmla="*/ 2950028 w 3799114"/>
              <a:gd name="connsiteY67" fmla="*/ 1284514 h 1719942"/>
              <a:gd name="connsiteX68" fmla="*/ 2982685 w 3799114"/>
              <a:gd name="connsiteY68" fmla="*/ 1317171 h 1719942"/>
              <a:gd name="connsiteX69" fmla="*/ 3004457 w 3799114"/>
              <a:gd name="connsiteY69" fmla="*/ 1349828 h 1719942"/>
              <a:gd name="connsiteX70" fmla="*/ 3069771 w 3799114"/>
              <a:gd name="connsiteY70" fmla="*/ 1393371 h 1719942"/>
              <a:gd name="connsiteX71" fmla="*/ 3102428 w 3799114"/>
              <a:gd name="connsiteY71" fmla="*/ 1415142 h 1719942"/>
              <a:gd name="connsiteX72" fmla="*/ 3233057 w 3799114"/>
              <a:gd name="connsiteY72" fmla="*/ 1458685 h 1719942"/>
              <a:gd name="connsiteX73" fmla="*/ 3265714 w 3799114"/>
              <a:gd name="connsiteY73" fmla="*/ 1469571 h 1719942"/>
              <a:gd name="connsiteX74" fmla="*/ 3298371 w 3799114"/>
              <a:gd name="connsiteY74" fmla="*/ 1491342 h 1719942"/>
              <a:gd name="connsiteX75" fmla="*/ 3352800 w 3799114"/>
              <a:gd name="connsiteY75" fmla="*/ 1534885 h 1719942"/>
              <a:gd name="connsiteX76" fmla="*/ 3418114 w 3799114"/>
              <a:gd name="connsiteY76" fmla="*/ 1567542 h 1719942"/>
              <a:gd name="connsiteX77" fmla="*/ 3505200 w 3799114"/>
              <a:gd name="connsiteY77" fmla="*/ 1632857 h 1719942"/>
              <a:gd name="connsiteX78" fmla="*/ 3614057 w 3799114"/>
              <a:gd name="connsiteY78" fmla="*/ 1665514 h 1719942"/>
              <a:gd name="connsiteX79" fmla="*/ 3646714 w 3799114"/>
              <a:gd name="connsiteY79" fmla="*/ 1676400 h 1719942"/>
              <a:gd name="connsiteX80" fmla="*/ 3766457 w 3799114"/>
              <a:gd name="connsiteY80" fmla="*/ 1698171 h 1719942"/>
              <a:gd name="connsiteX81" fmla="*/ 3799114 w 3799114"/>
              <a:gd name="connsiteY81" fmla="*/ 1698171 h 1719942"/>
              <a:gd name="connsiteX82" fmla="*/ 0 w 3799114"/>
              <a:gd name="connsiteY82" fmla="*/ 1719942 h 1719942"/>
              <a:gd name="connsiteX83" fmla="*/ 0 w 3799114"/>
              <a:gd name="connsiteY83" fmla="*/ 130628 h 171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799114" h="1719942">
                <a:moveTo>
                  <a:pt x="0" y="130628"/>
                </a:moveTo>
                <a:lnTo>
                  <a:pt x="0" y="130628"/>
                </a:lnTo>
                <a:cubicBezTo>
                  <a:pt x="60504" y="135282"/>
                  <a:pt x="128158" y="117272"/>
                  <a:pt x="174171" y="163285"/>
                </a:cubicBezTo>
                <a:cubicBezTo>
                  <a:pt x="183422" y="172536"/>
                  <a:pt x="186096" y="187327"/>
                  <a:pt x="195942" y="195942"/>
                </a:cubicBezTo>
                <a:cubicBezTo>
                  <a:pt x="215634" y="213173"/>
                  <a:pt x="242755" y="220983"/>
                  <a:pt x="261257" y="239485"/>
                </a:cubicBezTo>
                <a:lnTo>
                  <a:pt x="337457" y="315685"/>
                </a:lnTo>
                <a:lnTo>
                  <a:pt x="359228" y="337457"/>
                </a:lnTo>
                <a:lnTo>
                  <a:pt x="381000" y="359228"/>
                </a:lnTo>
                <a:cubicBezTo>
                  <a:pt x="393454" y="396593"/>
                  <a:pt x="391590" y="402476"/>
                  <a:pt x="424542" y="435428"/>
                </a:cubicBezTo>
                <a:cubicBezTo>
                  <a:pt x="447781" y="458667"/>
                  <a:pt x="469512" y="461839"/>
                  <a:pt x="500742" y="468085"/>
                </a:cubicBezTo>
                <a:cubicBezTo>
                  <a:pt x="553063" y="478549"/>
                  <a:pt x="599624" y="483167"/>
                  <a:pt x="653142" y="489857"/>
                </a:cubicBezTo>
                <a:cubicBezTo>
                  <a:pt x="680506" y="571948"/>
                  <a:pt x="643592" y="470755"/>
                  <a:pt x="685800" y="555171"/>
                </a:cubicBezTo>
                <a:cubicBezTo>
                  <a:pt x="690932" y="565434"/>
                  <a:pt x="689517" y="578868"/>
                  <a:pt x="696685" y="587828"/>
                </a:cubicBezTo>
                <a:cubicBezTo>
                  <a:pt x="704858" y="598044"/>
                  <a:pt x="718456" y="602343"/>
                  <a:pt x="729342" y="609600"/>
                </a:cubicBezTo>
                <a:cubicBezTo>
                  <a:pt x="782396" y="689179"/>
                  <a:pt x="716849" y="605341"/>
                  <a:pt x="783771" y="653142"/>
                </a:cubicBezTo>
                <a:cubicBezTo>
                  <a:pt x="824328" y="682111"/>
                  <a:pt x="818035" y="700485"/>
                  <a:pt x="859971" y="718457"/>
                </a:cubicBezTo>
                <a:cubicBezTo>
                  <a:pt x="885630" y="729453"/>
                  <a:pt x="962064" y="737707"/>
                  <a:pt x="979714" y="740228"/>
                </a:cubicBezTo>
                <a:cubicBezTo>
                  <a:pt x="1037771" y="736599"/>
                  <a:pt x="1096003" y="735130"/>
                  <a:pt x="1153885" y="729342"/>
                </a:cubicBezTo>
                <a:cubicBezTo>
                  <a:pt x="1204694" y="724261"/>
                  <a:pt x="1193241" y="714584"/>
                  <a:pt x="1240971" y="696685"/>
                </a:cubicBezTo>
                <a:cubicBezTo>
                  <a:pt x="1254979" y="691432"/>
                  <a:pt x="1270184" y="690099"/>
                  <a:pt x="1284514" y="685800"/>
                </a:cubicBezTo>
                <a:cubicBezTo>
                  <a:pt x="1306495" y="679206"/>
                  <a:pt x="1328057" y="671285"/>
                  <a:pt x="1349828" y="664028"/>
                </a:cubicBezTo>
                <a:cubicBezTo>
                  <a:pt x="1360714" y="660399"/>
                  <a:pt x="1371167" y="655028"/>
                  <a:pt x="1382485" y="653142"/>
                </a:cubicBezTo>
                <a:lnTo>
                  <a:pt x="1447800" y="642257"/>
                </a:lnTo>
                <a:cubicBezTo>
                  <a:pt x="1505281" y="623096"/>
                  <a:pt x="1470908" y="637736"/>
                  <a:pt x="1545771" y="587828"/>
                </a:cubicBezTo>
                <a:lnTo>
                  <a:pt x="1578428" y="566057"/>
                </a:lnTo>
                <a:cubicBezTo>
                  <a:pt x="1591680" y="526303"/>
                  <a:pt x="1588580" y="519375"/>
                  <a:pt x="1632857" y="489857"/>
                </a:cubicBezTo>
                <a:lnTo>
                  <a:pt x="1698171" y="446314"/>
                </a:lnTo>
                <a:cubicBezTo>
                  <a:pt x="1723188" y="371263"/>
                  <a:pt x="1703715" y="397227"/>
                  <a:pt x="1741714" y="359228"/>
                </a:cubicBezTo>
                <a:lnTo>
                  <a:pt x="1774371" y="261257"/>
                </a:lnTo>
                <a:cubicBezTo>
                  <a:pt x="1778000" y="250371"/>
                  <a:pt x="1774371" y="232229"/>
                  <a:pt x="1785257" y="228600"/>
                </a:cubicBezTo>
                <a:lnTo>
                  <a:pt x="1817914" y="217714"/>
                </a:lnTo>
                <a:lnTo>
                  <a:pt x="1894114" y="141514"/>
                </a:lnTo>
                <a:lnTo>
                  <a:pt x="1915885" y="119742"/>
                </a:lnTo>
                <a:cubicBezTo>
                  <a:pt x="1936133" y="99494"/>
                  <a:pt x="1942852" y="89931"/>
                  <a:pt x="1970314" y="76200"/>
                </a:cubicBezTo>
                <a:cubicBezTo>
                  <a:pt x="1980577" y="71068"/>
                  <a:pt x="1991938" y="68466"/>
                  <a:pt x="2002971" y="65314"/>
                </a:cubicBezTo>
                <a:cubicBezTo>
                  <a:pt x="2017356" y="61204"/>
                  <a:pt x="2031605" y="55670"/>
                  <a:pt x="2046514" y="54428"/>
                </a:cubicBezTo>
                <a:cubicBezTo>
                  <a:pt x="2118925" y="48394"/>
                  <a:pt x="2191657" y="47171"/>
                  <a:pt x="2264228" y="43542"/>
                </a:cubicBezTo>
                <a:cubicBezTo>
                  <a:pt x="2278742" y="39914"/>
                  <a:pt x="2293441" y="36956"/>
                  <a:pt x="2307771" y="32657"/>
                </a:cubicBezTo>
                <a:cubicBezTo>
                  <a:pt x="2329752" y="26063"/>
                  <a:pt x="2350582" y="15385"/>
                  <a:pt x="2373085" y="10885"/>
                </a:cubicBezTo>
                <a:lnTo>
                  <a:pt x="2427514" y="0"/>
                </a:lnTo>
                <a:cubicBezTo>
                  <a:pt x="2445657" y="3628"/>
                  <a:pt x="2472762" y="-5179"/>
                  <a:pt x="2481942" y="10885"/>
                </a:cubicBezTo>
                <a:cubicBezTo>
                  <a:pt x="2504803" y="50892"/>
                  <a:pt x="2470189" y="77068"/>
                  <a:pt x="2449285" y="97971"/>
                </a:cubicBezTo>
                <a:cubicBezTo>
                  <a:pt x="2445657" y="108857"/>
                  <a:pt x="2445285" y="121448"/>
                  <a:pt x="2438400" y="130628"/>
                </a:cubicBezTo>
                <a:cubicBezTo>
                  <a:pt x="2396705" y="186222"/>
                  <a:pt x="2398989" y="180051"/>
                  <a:pt x="2351314" y="195942"/>
                </a:cubicBezTo>
                <a:cubicBezTo>
                  <a:pt x="2344057" y="203199"/>
                  <a:pt x="2338722" y="213124"/>
                  <a:pt x="2329542" y="217714"/>
                </a:cubicBezTo>
                <a:cubicBezTo>
                  <a:pt x="2309016" y="227977"/>
                  <a:pt x="2264228" y="239485"/>
                  <a:pt x="2264228" y="239485"/>
                </a:cubicBezTo>
                <a:cubicBezTo>
                  <a:pt x="2256971" y="246742"/>
                  <a:pt x="2247047" y="252077"/>
                  <a:pt x="2242457" y="261257"/>
                </a:cubicBezTo>
                <a:cubicBezTo>
                  <a:pt x="2224040" y="298092"/>
                  <a:pt x="2217763" y="341180"/>
                  <a:pt x="2209800" y="381000"/>
                </a:cubicBezTo>
                <a:cubicBezTo>
                  <a:pt x="2213428" y="417286"/>
                  <a:pt x="2208420" y="455515"/>
                  <a:pt x="2220685" y="489857"/>
                </a:cubicBezTo>
                <a:cubicBezTo>
                  <a:pt x="2227589" y="509188"/>
                  <a:pt x="2252842" y="516321"/>
                  <a:pt x="2264228" y="533400"/>
                </a:cubicBezTo>
                <a:cubicBezTo>
                  <a:pt x="2285635" y="565509"/>
                  <a:pt x="2287227" y="572522"/>
                  <a:pt x="2318657" y="598714"/>
                </a:cubicBezTo>
                <a:cubicBezTo>
                  <a:pt x="2328708" y="607089"/>
                  <a:pt x="2340428" y="613228"/>
                  <a:pt x="2351314" y="620485"/>
                </a:cubicBezTo>
                <a:cubicBezTo>
                  <a:pt x="2376330" y="695537"/>
                  <a:pt x="2356857" y="669573"/>
                  <a:pt x="2394857" y="707571"/>
                </a:cubicBezTo>
                <a:cubicBezTo>
                  <a:pt x="2398485" y="718457"/>
                  <a:pt x="2399839" y="730389"/>
                  <a:pt x="2405742" y="740228"/>
                </a:cubicBezTo>
                <a:cubicBezTo>
                  <a:pt x="2411022" y="749029"/>
                  <a:pt x="2421103" y="753986"/>
                  <a:pt x="2427514" y="762000"/>
                </a:cubicBezTo>
                <a:cubicBezTo>
                  <a:pt x="2435687" y="772216"/>
                  <a:pt x="2442794" y="783298"/>
                  <a:pt x="2449285" y="794657"/>
                </a:cubicBezTo>
                <a:cubicBezTo>
                  <a:pt x="2477298" y="843679"/>
                  <a:pt x="2460193" y="834590"/>
                  <a:pt x="2503714" y="870857"/>
                </a:cubicBezTo>
                <a:cubicBezTo>
                  <a:pt x="2540647" y="901634"/>
                  <a:pt x="2547208" y="887111"/>
                  <a:pt x="2579914" y="936171"/>
                </a:cubicBezTo>
                <a:cubicBezTo>
                  <a:pt x="2587171" y="947057"/>
                  <a:pt x="2595834" y="957126"/>
                  <a:pt x="2601685" y="968828"/>
                </a:cubicBezTo>
                <a:cubicBezTo>
                  <a:pt x="2606817" y="979091"/>
                  <a:pt x="2606667" y="991646"/>
                  <a:pt x="2612571" y="1001485"/>
                </a:cubicBezTo>
                <a:cubicBezTo>
                  <a:pt x="2617851" y="1010286"/>
                  <a:pt x="2627931" y="1015243"/>
                  <a:pt x="2634342" y="1023257"/>
                </a:cubicBezTo>
                <a:cubicBezTo>
                  <a:pt x="2642515" y="1033473"/>
                  <a:pt x="2646863" y="1046663"/>
                  <a:pt x="2656114" y="1055914"/>
                </a:cubicBezTo>
                <a:cubicBezTo>
                  <a:pt x="2687310" y="1087109"/>
                  <a:pt x="2686015" y="1070864"/>
                  <a:pt x="2721428" y="1088571"/>
                </a:cubicBezTo>
                <a:cubicBezTo>
                  <a:pt x="2733130" y="1094422"/>
                  <a:pt x="2743869" y="1102169"/>
                  <a:pt x="2754085" y="1110342"/>
                </a:cubicBezTo>
                <a:cubicBezTo>
                  <a:pt x="2762099" y="1116753"/>
                  <a:pt x="2767843" y="1125703"/>
                  <a:pt x="2775857" y="1132114"/>
                </a:cubicBezTo>
                <a:cubicBezTo>
                  <a:pt x="2786073" y="1140287"/>
                  <a:pt x="2798581" y="1145371"/>
                  <a:pt x="2808514" y="1153885"/>
                </a:cubicBezTo>
                <a:cubicBezTo>
                  <a:pt x="2874260" y="1210238"/>
                  <a:pt x="2824708" y="1188311"/>
                  <a:pt x="2884714" y="1208314"/>
                </a:cubicBezTo>
                <a:cubicBezTo>
                  <a:pt x="2917871" y="1258050"/>
                  <a:pt x="2897234" y="1231720"/>
                  <a:pt x="2950028" y="1284514"/>
                </a:cubicBezTo>
                <a:cubicBezTo>
                  <a:pt x="2960914" y="1295400"/>
                  <a:pt x="2974145" y="1304362"/>
                  <a:pt x="2982685" y="1317171"/>
                </a:cubicBezTo>
                <a:cubicBezTo>
                  <a:pt x="2989942" y="1328057"/>
                  <a:pt x="2994611" y="1341213"/>
                  <a:pt x="3004457" y="1349828"/>
                </a:cubicBezTo>
                <a:cubicBezTo>
                  <a:pt x="3024149" y="1367058"/>
                  <a:pt x="3048000" y="1378857"/>
                  <a:pt x="3069771" y="1393371"/>
                </a:cubicBezTo>
                <a:cubicBezTo>
                  <a:pt x="3080657" y="1400628"/>
                  <a:pt x="3090017" y="1411005"/>
                  <a:pt x="3102428" y="1415142"/>
                </a:cubicBezTo>
                <a:lnTo>
                  <a:pt x="3233057" y="1458685"/>
                </a:lnTo>
                <a:cubicBezTo>
                  <a:pt x="3243943" y="1462314"/>
                  <a:pt x="3256167" y="1463206"/>
                  <a:pt x="3265714" y="1469571"/>
                </a:cubicBezTo>
                <a:cubicBezTo>
                  <a:pt x="3276600" y="1476828"/>
                  <a:pt x="3288155" y="1483169"/>
                  <a:pt x="3298371" y="1491342"/>
                </a:cubicBezTo>
                <a:cubicBezTo>
                  <a:pt x="3332126" y="1518346"/>
                  <a:pt x="3308119" y="1512545"/>
                  <a:pt x="3352800" y="1534885"/>
                </a:cubicBezTo>
                <a:cubicBezTo>
                  <a:pt x="3406449" y="1561709"/>
                  <a:pt x="3366126" y="1525951"/>
                  <a:pt x="3418114" y="1567542"/>
                </a:cubicBezTo>
                <a:cubicBezTo>
                  <a:pt x="3454958" y="1597018"/>
                  <a:pt x="3440086" y="1611153"/>
                  <a:pt x="3505200" y="1632857"/>
                </a:cubicBezTo>
                <a:cubicBezTo>
                  <a:pt x="3660437" y="1684602"/>
                  <a:pt x="3498880" y="1632605"/>
                  <a:pt x="3614057" y="1665514"/>
                </a:cubicBezTo>
                <a:cubicBezTo>
                  <a:pt x="3625090" y="1668666"/>
                  <a:pt x="3635582" y="1673617"/>
                  <a:pt x="3646714" y="1676400"/>
                </a:cubicBezTo>
                <a:cubicBezTo>
                  <a:pt x="3667374" y="1681565"/>
                  <a:pt x="3748996" y="1696231"/>
                  <a:pt x="3766457" y="1698171"/>
                </a:cubicBezTo>
                <a:cubicBezTo>
                  <a:pt x="3777276" y="1699373"/>
                  <a:pt x="3788228" y="1698171"/>
                  <a:pt x="3799114" y="1698171"/>
                </a:cubicBezTo>
                <a:lnTo>
                  <a:pt x="0" y="1719942"/>
                </a:lnTo>
                <a:lnTo>
                  <a:pt x="0" y="130628"/>
                </a:lnTo>
                <a:close/>
              </a:path>
            </a:pathLst>
          </a:custGeom>
          <a:solidFill>
            <a:srgbClr val="008000">
              <a:alpha val="80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0329" y="4953000"/>
            <a:ext cx="3793671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The </a:t>
            </a:r>
            <a:r>
              <a:rPr lang="en-US" sz="4800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Asherati</a:t>
            </a:r>
            <a:r>
              <a:rPr lang="en-US" sz="48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Plains</a:t>
            </a:r>
          </a:p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</a:rPr>
              <a:t>Scale:  |--1 mile--|</a:t>
            </a:r>
            <a:endParaRPr lang="en-US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849085" y="391885"/>
            <a:ext cx="272143" cy="228600"/>
          </a:xfrm>
          <a:prstGeom prst="triangle">
            <a:avLst/>
          </a:prstGeom>
          <a:solidFill>
            <a:srgbClr val="99CC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>
            <a:off x="8686800" y="3048000"/>
            <a:ext cx="272143" cy="228600"/>
          </a:xfrm>
          <a:prstGeom prst="triangle">
            <a:avLst/>
          </a:prstGeom>
          <a:solidFill>
            <a:srgbClr val="99CC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4360264" y="157842"/>
            <a:ext cx="272143" cy="228600"/>
          </a:xfrm>
          <a:prstGeom prst="triangle">
            <a:avLst/>
          </a:prstGeom>
          <a:solidFill>
            <a:srgbClr val="99CC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4038600"/>
            <a:ext cx="38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201776"/>
            <a:ext cx="6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362" y="2063561"/>
            <a:ext cx="38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4583668"/>
            <a:ext cx="38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2514600"/>
            <a:ext cx="1153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Raptoran</a:t>
            </a:r>
            <a:r>
              <a:rPr lang="en-US" sz="1400" dirty="0">
                <a:solidFill>
                  <a:schemeClr val="bg1"/>
                </a:solidFill>
              </a:rPr>
              <a:t> city overlooking the valley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6221" y="3516868"/>
            <a:ext cx="86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8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2400" y="3673986"/>
            <a:ext cx="86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800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43200" y="3669268"/>
            <a:ext cx="86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800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86441" y="4522113"/>
            <a:ext cx="1281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100" dirty="0"/>
              <a:t>Oasis of the Mirage Mullah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7320" y="4736068"/>
            <a:ext cx="10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8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33600" y="3616841"/>
            <a:ext cx="86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800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32241" y="498535"/>
            <a:ext cx="6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79702" y="1808529"/>
            <a:ext cx="6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62459" y="1299105"/>
            <a:ext cx="6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36522" y="1878895"/>
            <a:ext cx="6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24192" y="334218"/>
            <a:ext cx="6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90800" y="533400"/>
            <a:ext cx="6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39844" y="2754868"/>
            <a:ext cx="6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93922" y="3429000"/>
            <a:ext cx="6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1143000" y="293914"/>
            <a:ext cx="3167743" cy="451316"/>
          </a:xfrm>
          <a:custGeom>
            <a:avLst/>
            <a:gdLst>
              <a:gd name="connsiteX0" fmla="*/ 0 w 3167743"/>
              <a:gd name="connsiteY0" fmla="*/ 391886 h 451316"/>
              <a:gd name="connsiteX1" fmla="*/ 54429 w 3167743"/>
              <a:gd name="connsiteY1" fmla="*/ 446315 h 451316"/>
              <a:gd name="connsiteX2" fmla="*/ 468086 w 3167743"/>
              <a:gd name="connsiteY2" fmla="*/ 435429 h 451316"/>
              <a:gd name="connsiteX3" fmla="*/ 620486 w 3167743"/>
              <a:gd name="connsiteY3" fmla="*/ 391886 h 451316"/>
              <a:gd name="connsiteX4" fmla="*/ 696686 w 3167743"/>
              <a:gd name="connsiteY4" fmla="*/ 381000 h 451316"/>
              <a:gd name="connsiteX5" fmla="*/ 827314 w 3167743"/>
              <a:gd name="connsiteY5" fmla="*/ 337457 h 451316"/>
              <a:gd name="connsiteX6" fmla="*/ 859971 w 3167743"/>
              <a:gd name="connsiteY6" fmla="*/ 326572 h 451316"/>
              <a:gd name="connsiteX7" fmla="*/ 892629 w 3167743"/>
              <a:gd name="connsiteY7" fmla="*/ 315686 h 451316"/>
              <a:gd name="connsiteX8" fmla="*/ 1230086 w 3167743"/>
              <a:gd name="connsiteY8" fmla="*/ 304800 h 451316"/>
              <a:gd name="connsiteX9" fmla="*/ 1273629 w 3167743"/>
              <a:gd name="connsiteY9" fmla="*/ 283029 h 451316"/>
              <a:gd name="connsiteX10" fmla="*/ 1306286 w 3167743"/>
              <a:gd name="connsiteY10" fmla="*/ 272143 h 451316"/>
              <a:gd name="connsiteX11" fmla="*/ 1338943 w 3167743"/>
              <a:gd name="connsiteY11" fmla="*/ 250372 h 451316"/>
              <a:gd name="connsiteX12" fmla="*/ 1371600 w 3167743"/>
              <a:gd name="connsiteY12" fmla="*/ 239486 h 451316"/>
              <a:gd name="connsiteX13" fmla="*/ 1415143 w 3167743"/>
              <a:gd name="connsiteY13" fmla="*/ 217715 h 451316"/>
              <a:gd name="connsiteX14" fmla="*/ 1447800 w 3167743"/>
              <a:gd name="connsiteY14" fmla="*/ 206829 h 451316"/>
              <a:gd name="connsiteX15" fmla="*/ 1524000 w 3167743"/>
              <a:gd name="connsiteY15" fmla="*/ 174172 h 451316"/>
              <a:gd name="connsiteX16" fmla="*/ 1654629 w 3167743"/>
              <a:gd name="connsiteY16" fmla="*/ 185057 h 451316"/>
              <a:gd name="connsiteX17" fmla="*/ 1807029 w 3167743"/>
              <a:gd name="connsiteY17" fmla="*/ 195943 h 451316"/>
              <a:gd name="connsiteX18" fmla="*/ 1915886 w 3167743"/>
              <a:gd name="connsiteY18" fmla="*/ 206829 h 451316"/>
              <a:gd name="connsiteX19" fmla="*/ 2002971 w 3167743"/>
              <a:gd name="connsiteY19" fmla="*/ 195943 h 451316"/>
              <a:gd name="connsiteX20" fmla="*/ 2079171 w 3167743"/>
              <a:gd name="connsiteY20" fmla="*/ 152400 h 451316"/>
              <a:gd name="connsiteX21" fmla="*/ 2144486 w 3167743"/>
              <a:gd name="connsiteY21" fmla="*/ 130629 h 451316"/>
              <a:gd name="connsiteX22" fmla="*/ 2177143 w 3167743"/>
              <a:gd name="connsiteY22" fmla="*/ 119743 h 451316"/>
              <a:gd name="connsiteX23" fmla="*/ 2209800 w 3167743"/>
              <a:gd name="connsiteY23" fmla="*/ 108857 h 451316"/>
              <a:gd name="connsiteX24" fmla="*/ 2253343 w 3167743"/>
              <a:gd name="connsiteY24" fmla="*/ 97972 h 451316"/>
              <a:gd name="connsiteX25" fmla="*/ 2514600 w 3167743"/>
              <a:gd name="connsiteY25" fmla="*/ 87086 h 451316"/>
              <a:gd name="connsiteX26" fmla="*/ 2656114 w 3167743"/>
              <a:gd name="connsiteY26" fmla="*/ 54429 h 451316"/>
              <a:gd name="connsiteX27" fmla="*/ 2688771 w 3167743"/>
              <a:gd name="connsiteY27" fmla="*/ 43543 h 451316"/>
              <a:gd name="connsiteX28" fmla="*/ 2721429 w 3167743"/>
              <a:gd name="connsiteY28" fmla="*/ 21772 h 451316"/>
              <a:gd name="connsiteX29" fmla="*/ 2786743 w 3167743"/>
              <a:gd name="connsiteY29" fmla="*/ 0 h 451316"/>
              <a:gd name="connsiteX30" fmla="*/ 2928257 w 3167743"/>
              <a:gd name="connsiteY30" fmla="*/ 10886 h 451316"/>
              <a:gd name="connsiteX31" fmla="*/ 3026229 w 3167743"/>
              <a:gd name="connsiteY31" fmla="*/ 43543 h 451316"/>
              <a:gd name="connsiteX32" fmla="*/ 3167743 w 3167743"/>
              <a:gd name="connsiteY32" fmla="*/ 65315 h 451316"/>
              <a:gd name="connsiteX33" fmla="*/ 3135086 w 3167743"/>
              <a:gd name="connsiteY33" fmla="*/ 76200 h 45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67743" h="451316">
                <a:moveTo>
                  <a:pt x="0" y="391886"/>
                </a:moveTo>
                <a:cubicBezTo>
                  <a:pt x="18143" y="410029"/>
                  <a:pt x="28881" y="443938"/>
                  <a:pt x="54429" y="446315"/>
                </a:cubicBezTo>
                <a:cubicBezTo>
                  <a:pt x="191769" y="459091"/>
                  <a:pt x="330445" y="444406"/>
                  <a:pt x="468086" y="435429"/>
                </a:cubicBezTo>
                <a:cubicBezTo>
                  <a:pt x="616875" y="425725"/>
                  <a:pt x="496535" y="409594"/>
                  <a:pt x="620486" y="391886"/>
                </a:cubicBezTo>
                <a:lnTo>
                  <a:pt x="696686" y="381000"/>
                </a:lnTo>
                <a:lnTo>
                  <a:pt x="827314" y="337457"/>
                </a:lnTo>
                <a:lnTo>
                  <a:pt x="859971" y="326572"/>
                </a:lnTo>
                <a:cubicBezTo>
                  <a:pt x="870857" y="322943"/>
                  <a:pt x="881160" y="316056"/>
                  <a:pt x="892629" y="315686"/>
                </a:cubicBezTo>
                <a:lnTo>
                  <a:pt x="1230086" y="304800"/>
                </a:lnTo>
                <a:cubicBezTo>
                  <a:pt x="1244600" y="297543"/>
                  <a:pt x="1258714" y="289421"/>
                  <a:pt x="1273629" y="283029"/>
                </a:cubicBezTo>
                <a:cubicBezTo>
                  <a:pt x="1284176" y="278509"/>
                  <a:pt x="1296023" y="277275"/>
                  <a:pt x="1306286" y="272143"/>
                </a:cubicBezTo>
                <a:cubicBezTo>
                  <a:pt x="1317988" y="266292"/>
                  <a:pt x="1327241" y="256223"/>
                  <a:pt x="1338943" y="250372"/>
                </a:cubicBezTo>
                <a:cubicBezTo>
                  <a:pt x="1349206" y="245240"/>
                  <a:pt x="1361053" y="244006"/>
                  <a:pt x="1371600" y="239486"/>
                </a:cubicBezTo>
                <a:cubicBezTo>
                  <a:pt x="1386515" y="233094"/>
                  <a:pt x="1400228" y="224107"/>
                  <a:pt x="1415143" y="217715"/>
                </a:cubicBezTo>
                <a:cubicBezTo>
                  <a:pt x="1425690" y="213195"/>
                  <a:pt x="1437537" y="211961"/>
                  <a:pt x="1447800" y="206829"/>
                </a:cubicBezTo>
                <a:cubicBezTo>
                  <a:pt x="1522972" y="169242"/>
                  <a:pt x="1433382" y="196825"/>
                  <a:pt x="1524000" y="174172"/>
                </a:cubicBezTo>
                <a:lnTo>
                  <a:pt x="1654629" y="185057"/>
                </a:lnTo>
                <a:lnTo>
                  <a:pt x="1807029" y="195943"/>
                </a:lnTo>
                <a:cubicBezTo>
                  <a:pt x="1843370" y="198971"/>
                  <a:pt x="1879600" y="203200"/>
                  <a:pt x="1915886" y="206829"/>
                </a:cubicBezTo>
                <a:cubicBezTo>
                  <a:pt x="1944914" y="203200"/>
                  <a:pt x="1974590" y="203038"/>
                  <a:pt x="2002971" y="195943"/>
                </a:cubicBezTo>
                <a:cubicBezTo>
                  <a:pt x="2052628" y="183529"/>
                  <a:pt x="2037517" y="170913"/>
                  <a:pt x="2079171" y="152400"/>
                </a:cubicBezTo>
                <a:cubicBezTo>
                  <a:pt x="2100142" y="143079"/>
                  <a:pt x="2122714" y="137886"/>
                  <a:pt x="2144486" y="130629"/>
                </a:cubicBezTo>
                <a:lnTo>
                  <a:pt x="2177143" y="119743"/>
                </a:lnTo>
                <a:cubicBezTo>
                  <a:pt x="2188029" y="116114"/>
                  <a:pt x="2198668" y="111640"/>
                  <a:pt x="2209800" y="108857"/>
                </a:cubicBezTo>
                <a:cubicBezTo>
                  <a:pt x="2224314" y="105229"/>
                  <a:pt x="2238420" y="99038"/>
                  <a:pt x="2253343" y="97972"/>
                </a:cubicBezTo>
                <a:cubicBezTo>
                  <a:pt x="2340283" y="91762"/>
                  <a:pt x="2427514" y="90715"/>
                  <a:pt x="2514600" y="87086"/>
                </a:cubicBezTo>
                <a:cubicBezTo>
                  <a:pt x="2613516" y="72955"/>
                  <a:pt x="2566461" y="84313"/>
                  <a:pt x="2656114" y="54429"/>
                </a:cubicBezTo>
                <a:cubicBezTo>
                  <a:pt x="2667000" y="50800"/>
                  <a:pt x="2679223" y="49908"/>
                  <a:pt x="2688771" y="43543"/>
                </a:cubicBezTo>
                <a:cubicBezTo>
                  <a:pt x="2699657" y="36286"/>
                  <a:pt x="2709473" y="27086"/>
                  <a:pt x="2721429" y="21772"/>
                </a:cubicBezTo>
                <a:cubicBezTo>
                  <a:pt x="2742400" y="12452"/>
                  <a:pt x="2786743" y="0"/>
                  <a:pt x="2786743" y="0"/>
                </a:cubicBezTo>
                <a:cubicBezTo>
                  <a:pt x="2833914" y="3629"/>
                  <a:pt x="2881525" y="3507"/>
                  <a:pt x="2928257" y="10886"/>
                </a:cubicBezTo>
                <a:cubicBezTo>
                  <a:pt x="2957798" y="15550"/>
                  <a:pt x="2995130" y="35768"/>
                  <a:pt x="3026229" y="43543"/>
                </a:cubicBezTo>
                <a:cubicBezTo>
                  <a:pt x="3101648" y="62399"/>
                  <a:pt x="3054902" y="52777"/>
                  <a:pt x="3167743" y="65315"/>
                </a:cubicBezTo>
                <a:lnTo>
                  <a:pt x="3135086" y="76200"/>
                </a:lnTo>
              </a:path>
            </a:pathLst>
          </a:custGeom>
          <a:noFill/>
          <a:ln w="9525" cap="flat" cmpd="sng" algn="ctr">
            <a:solidFill>
              <a:srgbClr val="FFFF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180249" y="740229"/>
            <a:ext cx="7974637" cy="4343400"/>
          </a:xfrm>
          <a:custGeom>
            <a:avLst/>
            <a:gdLst>
              <a:gd name="connsiteX0" fmla="*/ 365522 w 7974637"/>
              <a:gd name="connsiteY0" fmla="*/ 0 h 4343400"/>
              <a:gd name="connsiteX1" fmla="*/ 409065 w 7974637"/>
              <a:gd name="connsiteY1" fmla="*/ 54428 h 4343400"/>
              <a:gd name="connsiteX2" fmla="*/ 441722 w 7974637"/>
              <a:gd name="connsiteY2" fmla="*/ 65314 h 4343400"/>
              <a:gd name="connsiteX3" fmla="*/ 474380 w 7974637"/>
              <a:gd name="connsiteY3" fmla="*/ 87085 h 4343400"/>
              <a:gd name="connsiteX4" fmla="*/ 507037 w 7974637"/>
              <a:gd name="connsiteY4" fmla="*/ 97971 h 4343400"/>
              <a:gd name="connsiteX5" fmla="*/ 561465 w 7974637"/>
              <a:gd name="connsiteY5" fmla="*/ 141514 h 4343400"/>
              <a:gd name="connsiteX6" fmla="*/ 583237 w 7974637"/>
              <a:gd name="connsiteY6" fmla="*/ 174171 h 4343400"/>
              <a:gd name="connsiteX7" fmla="*/ 626780 w 7974637"/>
              <a:gd name="connsiteY7" fmla="*/ 272142 h 4343400"/>
              <a:gd name="connsiteX8" fmla="*/ 637665 w 7974637"/>
              <a:gd name="connsiteY8" fmla="*/ 304800 h 4343400"/>
              <a:gd name="connsiteX9" fmla="*/ 626780 w 7974637"/>
              <a:gd name="connsiteY9" fmla="*/ 457200 h 4343400"/>
              <a:gd name="connsiteX10" fmla="*/ 572351 w 7974637"/>
              <a:gd name="connsiteY10" fmla="*/ 522514 h 4343400"/>
              <a:gd name="connsiteX11" fmla="*/ 550580 w 7974637"/>
              <a:gd name="connsiteY11" fmla="*/ 555171 h 4343400"/>
              <a:gd name="connsiteX12" fmla="*/ 485265 w 7974637"/>
              <a:gd name="connsiteY12" fmla="*/ 631371 h 4343400"/>
              <a:gd name="connsiteX13" fmla="*/ 474380 w 7974637"/>
              <a:gd name="connsiteY13" fmla="*/ 664028 h 4343400"/>
              <a:gd name="connsiteX14" fmla="*/ 452608 w 7974637"/>
              <a:gd name="connsiteY14" fmla="*/ 685800 h 4343400"/>
              <a:gd name="connsiteX15" fmla="*/ 430837 w 7974637"/>
              <a:gd name="connsiteY15" fmla="*/ 783771 h 4343400"/>
              <a:gd name="connsiteX16" fmla="*/ 409065 w 7974637"/>
              <a:gd name="connsiteY16" fmla="*/ 816428 h 4343400"/>
              <a:gd name="connsiteX17" fmla="*/ 365522 w 7974637"/>
              <a:gd name="connsiteY17" fmla="*/ 881742 h 4343400"/>
              <a:gd name="connsiteX18" fmla="*/ 354637 w 7974637"/>
              <a:gd name="connsiteY18" fmla="*/ 914400 h 4343400"/>
              <a:gd name="connsiteX19" fmla="*/ 332865 w 7974637"/>
              <a:gd name="connsiteY19" fmla="*/ 936171 h 4343400"/>
              <a:gd name="connsiteX20" fmla="*/ 311094 w 7974637"/>
              <a:gd name="connsiteY20" fmla="*/ 1001485 h 4343400"/>
              <a:gd name="connsiteX21" fmla="*/ 256665 w 7974637"/>
              <a:gd name="connsiteY21" fmla="*/ 1045028 h 4343400"/>
              <a:gd name="connsiteX22" fmla="*/ 234894 w 7974637"/>
              <a:gd name="connsiteY22" fmla="*/ 1066800 h 4343400"/>
              <a:gd name="connsiteX23" fmla="*/ 169580 w 7974637"/>
              <a:gd name="connsiteY23" fmla="*/ 1099457 h 4343400"/>
              <a:gd name="connsiteX24" fmla="*/ 147808 w 7974637"/>
              <a:gd name="connsiteY24" fmla="*/ 1132114 h 4343400"/>
              <a:gd name="connsiteX25" fmla="*/ 115151 w 7974637"/>
              <a:gd name="connsiteY25" fmla="*/ 1153885 h 4343400"/>
              <a:gd name="connsiteX26" fmla="*/ 104265 w 7974637"/>
              <a:gd name="connsiteY26" fmla="*/ 1186542 h 4343400"/>
              <a:gd name="connsiteX27" fmla="*/ 60722 w 7974637"/>
              <a:gd name="connsiteY27" fmla="*/ 1240971 h 4343400"/>
              <a:gd name="connsiteX28" fmla="*/ 17180 w 7974637"/>
              <a:gd name="connsiteY28" fmla="*/ 1295400 h 4343400"/>
              <a:gd name="connsiteX29" fmla="*/ 17180 w 7974637"/>
              <a:gd name="connsiteY29" fmla="*/ 1469571 h 4343400"/>
              <a:gd name="connsiteX30" fmla="*/ 38951 w 7974637"/>
              <a:gd name="connsiteY30" fmla="*/ 1502228 h 4343400"/>
              <a:gd name="connsiteX31" fmla="*/ 49837 w 7974637"/>
              <a:gd name="connsiteY31" fmla="*/ 1534885 h 4343400"/>
              <a:gd name="connsiteX32" fmla="*/ 93380 w 7974637"/>
              <a:gd name="connsiteY32" fmla="*/ 1600200 h 4343400"/>
              <a:gd name="connsiteX33" fmla="*/ 115151 w 7974637"/>
              <a:gd name="connsiteY33" fmla="*/ 1632857 h 4343400"/>
              <a:gd name="connsiteX34" fmla="*/ 169580 w 7974637"/>
              <a:gd name="connsiteY34" fmla="*/ 1698171 h 4343400"/>
              <a:gd name="connsiteX35" fmla="*/ 202237 w 7974637"/>
              <a:gd name="connsiteY35" fmla="*/ 1763485 h 4343400"/>
              <a:gd name="connsiteX36" fmla="*/ 213122 w 7974637"/>
              <a:gd name="connsiteY36" fmla="*/ 1796142 h 4343400"/>
              <a:gd name="connsiteX37" fmla="*/ 278437 w 7974637"/>
              <a:gd name="connsiteY37" fmla="*/ 1894114 h 4343400"/>
              <a:gd name="connsiteX38" fmla="*/ 300208 w 7974637"/>
              <a:gd name="connsiteY38" fmla="*/ 1926771 h 4343400"/>
              <a:gd name="connsiteX39" fmla="*/ 321980 w 7974637"/>
              <a:gd name="connsiteY39" fmla="*/ 1948542 h 4343400"/>
              <a:gd name="connsiteX40" fmla="*/ 365522 w 7974637"/>
              <a:gd name="connsiteY40" fmla="*/ 2013857 h 4343400"/>
              <a:gd name="connsiteX41" fmla="*/ 409065 w 7974637"/>
              <a:gd name="connsiteY41" fmla="*/ 2057400 h 4343400"/>
              <a:gd name="connsiteX42" fmla="*/ 430837 w 7974637"/>
              <a:gd name="connsiteY42" fmla="*/ 2079171 h 4343400"/>
              <a:gd name="connsiteX43" fmla="*/ 463494 w 7974637"/>
              <a:gd name="connsiteY43" fmla="*/ 2100942 h 4343400"/>
              <a:gd name="connsiteX44" fmla="*/ 539694 w 7974637"/>
              <a:gd name="connsiteY44" fmla="*/ 2155371 h 4343400"/>
              <a:gd name="connsiteX45" fmla="*/ 615894 w 7974637"/>
              <a:gd name="connsiteY45" fmla="*/ 2242457 h 4343400"/>
              <a:gd name="connsiteX46" fmla="*/ 648551 w 7974637"/>
              <a:gd name="connsiteY46" fmla="*/ 2275114 h 4343400"/>
              <a:gd name="connsiteX47" fmla="*/ 681208 w 7974637"/>
              <a:gd name="connsiteY47" fmla="*/ 2296885 h 4343400"/>
              <a:gd name="connsiteX48" fmla="*/ 735637 w 7974637"/>
              <a:gd name="connsiteY48" fmla="*/ 2340428 h 4343400"/>
              <a:gd name="connsiteX49" fmla="*/ 779180 w 7974637"/>
              <a:gd name="connsiteY49" fmla="*/ 2394857 h 4343400"/>
              <a:gd name="connsiteX50" fmla="*/ 800951 w 7974637"/>
              <a:gd name="connsiteY50" fmla="*/ 2427514 h 4343400"/>
              <a:gd name="connsiteX51" fmla="*/ 931580 w 7974637"/>
              <a:gd name="connsiteY51" fmla="*/ 2492828 h 4343400"/>
              <a:gd name="connsiteX52" fmla="*/ 996894 w 7974637"/>
              <a:gd name="connsiteY52" fmla="*/ 2514600 h 4343400"/>
              <a:gd name="connsiteX53" fmla="*/ 1029551 w 7974637"/>
              <a:gd name="connsiteY53" fmla="*/ 2525485 h 4343400"/>
              <a:gd name="connsiteX54" fmla="*/ 1062208 w 7974637"/>
              <a:gd name="connsiteY54" fmla="*/ 2547257 h 4343400"/>
              <a:gd name="connsiteX55" fmla="*/ 1083980 w 7974637"/>
              <a:gd name="connsiteY55" fmla="*/ 2569028 h 4343400"/>
              <a:gd name="connsiteX56" fmla="*/ 1149294 w 7974637"/>
              <a:gd name="connsiteY56" fmla="*/ 2612571 h 4343400"/>
              <a:gd name="connsiteX57" fmla="*/ 1181951 w 7974637"/>
              <a:gd name="connsiteY57" fmla="*/ 2634342 h 4343400"/>
              <a:gd name="connsiteX58" fmla="*/ 1225494 w 7974637"/>
              <a:gd name="connsiteY58" fmla="*/ 2677885 h 4343400"/>
              <a:gd name="connsiteX59" fmla="*/ 1290808 w 7974637"/>
              <a:gd name="connsiteY59" fmla="*/ 2721428 h 4343400"/>
              <a:gd name="connsiteX60" fmla="*/ 1334351 w 7974637"/>
              <a:gd name="connsiteY60" fmla="*/ 2775857 h 4343400"/>
              <a:gd name="connsiteX61" fmla="*/ 1356122 w 7974637"/>
              <a:gd name="connsiteY61" fmla="*/ 2808514 h 4343400"/>
              <a:gd name="connsiteX62" fmla="*/ 1432322 w 7974637"/>
              <a:gd name="connsiteY62" fmla="*/ 2873828 h 4343400"/>
              <a:gd name="connsiteX63" fmla="*/ 1497637 w 7974637"/>
              <a:gd name="connsiteY63" fmla="*/ 2950028 h 4343400"/>
              <a:gd name="connsiteX64" fmla="*/ 1562951 w 7974637"/>
              <a:gd name="connsiteY64" fmla="*/ 2993571 h 4343400"/>
              <a:gd name="connsiteX65" fmla="*/ 1595608 w 7974637"/>
              <a:gd name="connsiteY65" fmla="*/ 3015342 h 4343400"/>
              <a:gd name="connsiteX66" fmla="*/ 1639151 w 7974637"/>
              <a:gd name="connsiteY66" fmla="*/ 3048000 h 4343400"/>
              <a:gd name="connsiteX67" fmla="*/ 1671808 w 7974637"/>
              <a:gd name="connsiteY67" fmla="*/ 3069771 h 4343400"/>
              <a:gd name="connsiteX68" fmla="*/ 1693580 w 7974637"/>
              <a:gd name="connsiteY68" fmla="*/ 3091542 h 4343400"/>
              <a:gd name="connsiteX69" fmla="*/ 1758894 w 7974637"/>
              <a:gd name="connsiteY69" fmla="*/ 3113314 h 4343400"/>
              <a:gd name="connsiteX70" fmla="*/ 1824208 w 7974637"/>
              <a:gd name="connsiteY70" fmla="*/ 3156857 h 4343400"/>
              <a:gd name="connsiteX71" fmla="*/ 1889522 w 7974637"/>
              <a:gd name="connsiteY71" fmla="*/ 3178628 h 4343400"/>
              <a:gd name="connsiteX72" fmla="*/ 1954837 w 7974637"/>
              <a:gd name="connsiteY72" fmla="*/ 3211285 h 4343400"/>
              <a:gd name="connsiteX73" fmla="*/ 2009265 w 7974637"/>
              <a:gd name="connsiteY73" fmla="*/ 3243942 h 4343400"/>
              <a:gd name="connsiteX74" fmla="*/ 2031037 w 7974637"/>
              <a:gd name="connsiteY74" fmla="*/ 3265714 h 4343400"/>
              <a:gd name="connsiteX75" fmla="*/ 2063694 w 7974637"/>
              <a:gd name="connsiteY75" fmla="*/ 3276600 h 4343400"/>
              <a:gd name="connsiteX76" fmla="*/ 2129008 w 7974637"/>
              <a:gd name="connsiteY76" fmla="*/ 3320142 h 4343400"/>
              <a:gd name="connsiteX77" fmla="*/ 2194322 w 7974637"/>
              <a:gd name="connsiteY77" fmla="*/ 3341914 h 4343400"/>
              <a:gd name="connsiteX78" fmla="*/ 2226980 w 7974637"/>
              <a:gd name="connsiteY78" fmla="*/ 3352800 h 4343400"/>
              <a:gd name="connsiteX79" fmla="*/ 2324951 w 7974637"/>
              <a:gd name="connsiteY79" fmla="*/ 3363685 h 4343400"/>
              <a:gd name="connsiteX80" fmla="*/ 2379380 w 7974637"/>
              <a:gd name="connsiteY80" fmla="*/ 3396342 h 4343400"/>
              <a:gd name="connsiteX81" fmla="*/ 2401151 w 7974637"/>
              <a:gd name="connsiteY81" fmla="*/ 3418114 h 4343400"/>
              <a:gd name="connsiteX82" fmla="*/ 2433808 w 7974637"/>
              <a:gd name="connsiteY82" fmla="*/ 3439885 h 4343400"/>
              <a:gd name="connsiteX83" fmla="*/ 2455580 w 7974637"/>
              <a:gd name="connsiteY83" fmla="*/ 3461657 h 4343400"/>
              <a:gd name="connsiteX84" fmla="*/ 2488237 w 7974637"/>
              <a:gd name="connsiteY84" fmla="*/ 3472542 h 4343400"/>
              <a:gd name="connsiteX85" fmla="*/ 2542665 w 7974637"/>
              <a:gd name="connsiteY85" fmla="*/ 3516085 h 4343400"/>
              <a:gd name="connsiteX86" fmla="*/ 2564437 w 7974637"/>
              <a:gd name="connsiteY86" fmla="*/ 3537857 h 4343400"/>
              <a:gd name="connsiteX87" fmla="*/ 2597094 w 7974637"/>
              <a:gd name="connsiteY87" fmla="*/ 3559628 h 4343400"/>
              <a:gd name="connsiteX88" fmla="*/ 2618865 w 7974637"/>
              <a:gd name="connsiteY88" fmla="*/ 3581400 h 4343400"/>
              <a:gd name="connsiteX89" fmla="*/ 2651522 w 7974637"/>
              <a:gd name="connsiteY89" fmla="*/ 3603171 h 4343400"/>
              <a:gd name="connsiteX90" fmla="*/ 2673294 w 7974637"/>
              <a:gd name="connsiteY90" fmla="*/ 3624942 h 4343400"/>
              <a:gd name="connsiteX91" fmla="*/ 2705951 w 7974637"/>
              <a:gd name="connsiteY91" fmla="*/ 3635828 h 4343400"/>
              <a:gd name="connsiteX92" fmla="*/ 2760380 w 7974637"/>
              <a:gd name="connsiteY92" fmla="*/ 3679371 h 4343400"/>
              <a:gd name="connsiteX93" fmla="*/ 2793037 w 7974637"/>
              <a:gd name="connsiteY93" fmla="*/ 3701142 h 4343400"/>
              <a:gd name="connsiteX94" fmla="*/ 2825694 w 7974637"/>
              <a:gd name="connsiteY94" fmla="*/ 3712028 h 4343400"/>
              <a:gd name="connsiteX95" fmla="*/ 2891008 w 7974637"/>
              <a:gd name="connsiteY95" fmla="*/ 3755571 h 4343400"/>
              <a:gd name="connsiteX96" fmla="*/ 2956322 w 7974637"/>
              <a:gd name="connsiteY96" fmla="*/ 3777342 h 4343400"/>
              <a:gd name="connsiteX97" fmla="*/ 3010751 w 7974637"/>
              <a:gd name="connsiteY97" fmla="*/ 3820885 h 4343400"/>
              <a:gd name="connsiteX98" fmla="*/ 3043408 w 7974637"/>
              <a:gd name="connsiteY98" fmla="*/ 3831771 h 4343400"/>
              <a:gd name="connsiteX99" fmla="*/ 3108722 w 7974637"/>
              <a:gd name="connsiteY99" fmla="*/ 3864428 h 4343400"/>
              <a:gd name="connsiteX100" fmla="*/ 3163151 w 7974637"/>
              <a:gd name="connsiteY100" fmla="*/ 3897085 h 4343400"/>
              <a:gd name="connsiteX101" fmla="*/ 3228465 w 7974637"/>
              <a:gd name="connsiteY101" fmla="*/ 3929742 h 4343400"/>
              <a:gd name="connsiteX102" fmla="*/ 3282894 w 7974637"/>
              <a:gd name="connsiteY102" fmla="*/ 3962400 h 4343400"/>
              <a:gd name="connsiteX103" fmla="*/ 3348208 w 7974637"/>
              <a:gd name="connsiteY103" fmla="*/ 3995057 h 4343400"/>
              <a:gd name="connsiteX104" fmla="*/ 3446180 w 7974637"/>
              <a:gd name="connsiteY104" fmla="*/ 4027714 h 4343400"/>
              <a:gd name="connsiteX105" fmla="*/ 3489722 w 7974637"/>
              <a:gd name="connsiteY105" fmla="*/ 4049485 h 4343400"/>
              <a:gd name="connsiteX106" fmla="*/ 3522380 w 7974637"/>
              <a:gd name="connsiteY106" fmla="*/ 4060371 h 4343400"/>
              <a:gd name="connsiteX107" fmla="*/ 3555037 w 7974637"/>
              <a:gd name="connsiteY107" fmla="*/ 4082142 h 4343400"/>
              <a:gd name="connsiteX108" fmla="*/ 3620351 w 7974637"/>
              <a:gd name="connsiteY108" fmla="*/ 4103914 h 4343400"/>
              <a:gd name="connsiteX109" fmla="*/ 3653008 w 7974637"/>
              <a:gd name="connsiteY109" fmla="*/ 4114800 h 4343400"/>
              <a:gd name="connsiteX110" fmla="*/ 3783637 w 7974637"/>
              <a:gd name="connsiteY110" fmla="*/ 4136571 h 4343400"/>
              <a:gd name="connsiteX111" fmla="*/ 3827180 w 7974637"/>
              <a:gd name="connsiteY111" fmla="*/ 4147457 h 4343400"/>
              <a:gd name="connsiteX112" fmla="*/ 3936037 w 7974637"/>
              <a:gd name="connsiteY112" fmla="*/ 4169228 h 4343400"/>
              <a:gd name="connsiteX113" fmla="*/ 4643608 w 7974637"/>
              <a:gd name="connsiteY113" fmla="*/ 4158342 h 4343400"/>
              <a:gd name="connsiteX114" fmla="*/ 4676265 w 7974637"/>
              <a:gd name="connsiteY114" fmla="*/ 4169228 h 4343400"/>
              <a:gd name="connsiteX115" fmla="*/ 4817780 w 7974637"/>
              <a:gd name="connsiteY115" fmla="*/ 4191000 h 4343400"/>
              <a:gd name="connsiteX116" fmla="*/ 5079037 w 7974637"/>
              <a:gd name="connsiteY116" fmla="*/ 4234542 h 4343400"/>
              <a:gd name="connsiteX117" fmla="*/ 5775722 w 7974637"/>
              <a:gd name="connsiteY117" fmla="*/ 4245428 h 4343400"/>
              <a:gd name="connsiteX118" fmla="*/ 6134951 w 7974637"/>
              <a:gd name="connsiteY118" fmla="*/ 4267200 h 4343400"/>
              <a:gd name="connsiteX119" fmla="*/ 6352665 w 7974637"/>
              <a:gd name="connsiteY119" fmla="*/ 4256314 h 4343400"/>
              <a:gd name="connsiteX120" fmla="*/ 6417980 w 7974637"/>
              <a:gd name="connsiteY120" fmla="*/ 4245428 h 4343400"/>
              <a:gd name="connsiteX121" fmla="*/ 6962265 w 7974637"/>
              <a:gd name="connsiteY121" fmla="*/ 4245428 h 4343400"/>
              <a:gd name="connsiteX122" fmla="*/ 7016694 w 7974637"/>
              <a:gd name="connsiteY122" fmla="*/ 4256314 h 4343400"/>
              <a:gd name="connsiteX123" fmla="*/ 7103780 w 7974637"/>
              <a:gd name="connsiteY123" fmla="*/ 4267200 h 4343400"/>
              <a:gd name="connsiteX124" fmla="*/ 7136437 w 7974637"/>
              <a:gd name="connsiteY124" fmla="*/ 4278085 h 4343400"/>
              <a:gd name="connsiteX125" fmla="*/ 7212637 w 7974637"/>
              <a:gd name="connsiteY125" fmla="*/ 4288971 h 4343400"/>
              <a:gd name="connsiteX126" fmla="*/ 7299722 w 7974637"/>
              <a:gd name="connsiteY126" fmla="*/ 4310742 h 4343400"/>
              <a:gd name="connsiteX127" fmla="*/ 7386808 w 7974637"/>
              <a:gd name="connsiteY127" fmla="*/ 4321628 h 4343400"/>
              <a:gd name="connsiteX128" fmla="*/ 7441237 w 7974637"/>
              <a:gd name="connsiteY128" fmla="*/ 4332514 h 4343400"/>
              <a:gd name="connsiteX129" fmla="*/ 7506551 w 7974637"/>
              <a:gd name="connsiteY129" fmla="*/ 4343400 h 4343400"/>
              <a:gd name="connsiteX130" fmla="*/ 7854894 w 7974637"/>
              <a:gd name="connsiteY130" fmla="*/ 4332514 h 4343400"/>
              <a:gd name="connsiteX131" fmla="*/ 7920208 w 7974637"/>
              <a:gd name="connsiteY131" fmla="*/ 4310742 h 4343400"/>
              <a:gd name="connsiteX132" fmla="*/ 7974637 w 7974637"/>
              <a:gd name="connsiteY132" fmla="*/ 4278085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7974637" h="4343400">
                <a:moveTo>
                  <a:pt x="365522" y="0"/>
                </a:moveTo>
                <a:cubicBezTo>
                  <a:pt x="380036" y="18143"/>
                  <a:pt x="391424" y="39308"/>
                  <a:pt x="409065" y="54428"/>
                </a:cubicBezTo>
                <a:cubicBezTo>
                  <a:pt x="417777" y="61896"/>
                  <a:pt x="431459" y="60182"/>
                  <a:pt x="441722" y="65314"/>
                </a:cubicBezTo>
                <a:cubicBezTo>
                  <a:pt x="453424" y="71165"/>
                  <a:pt x="462678" y="81234"/>
                  <a:pt x="474380" y="87085"/>
                </a:cubicBezTo>
                <a:cubicBezTo>
                  <a:pt x="484643" y="92217"/>
                  <a:pt x="496774" y="92839"/>
                  <a:pt x="507037" y="97971"/>
                </a:cubicBezTo>
                <a:cubicBezTo>
                  <a:pt x="525900" y="107403"/>
                  <a:pt x="547963" y="124637"/>
                  <a:pt x="561465" y="141514"/>
                </a:cubicBezTo>
                <a:cubicBezTo>
                  <a:pt x="569638" y="151730"/>
                  <a:pt x="575980" y="163285"/>
                  <a:pt x="583237" y="174171"/>
                </a:cubicBezTo>
                <a:cubicBezTo>
                  <a:pt x="609145" y="251897"/>
                  <a:pt x="592278" y="220390"/>
                  <a:pt x="626780" y="272142"/>
                </a:cubicBezTo>
                <a:cubicBezTo>
                  <a:pt x="630408" y="283028"/>
                  <a:pt x="637665" y="293325"/>
                  <a:pt x="637665" y="304800"/>
                </a:cubicBezTo>
                <a:cubicBezTo>
                  <a:pt x="637665" y="355729"/>
                  <a:pt x="635631" y="407046"/>
                  <a:pt x="626780" y="457200"/>
                </a:cubicBezTo>
                <a:cubicBezTo>
                  <a:pt x="623150" y="477772"/>
                  <a:pt x="582864" y="509899"/>
                  <a:pt x="572351" y="522514"/>
                </a:cubicBezTo>
                <a:cubicBezTo>
                  <a:pt x="563976" y="532565"/>
                  <a:pt x="559094" y="545238"/>
                  <a:pt x="550580" y="555171"/>
                </a:cubicBezTo>
                <a:cubicBezTo>
                  <a:pt x="471384" y="647567"/>
                  <a:pt x="535251" y="556394"/>
                  <a:pt x="485265" y="631371"/>
                </a:cubicBezTo>
                <a:cubicBezTo>
                  <a:pt x="481637" y="642257"/>
                  <a:pt x="480283" y="654189"/>
                  <a:pt x="474380" y="664028"/>
                </a:cubicBezTo>
                <a:cubicBezTo>
                  <a:pt x="469100" y="672829"/>
                  <a:pt x="457198" y="676620"/>
                  <a:pt x="452608" y="685800"/>
                </a:cubicBezTo>
                <a:cubicBezTo>
                  <a:pt x="444238" y="702540"/>
                  <a:pt x="435995" y="770017"/>
                  <a:pt x="430837" y="783771"/>
                </a:cubicBezTo>
                <a:cubicBezTo>
                  <a:pt x="426243" y="796021"/>
                  <a:pt x="416322" y="805542"/>
                  <a:pt x="409065" y="816428"/>
                </a:cubicBezTo>
                <a:cubicBezTo>
                  <a:pt x="384066" y="916430"/>
                  <a:pt x="420196" y="813399"/>
                  <a:pt x="365522" y="881742"/>
                </a:cubicBezTo>
                <a:cubicBezTo>
                  <a:pt x="358354" y="890702"/>
                  <a:pt x="360541" y="904560"/>
                  <a:pt x="354637" y="914400"/>
                </a:cubicBezTo>
                <a:cubicBezTo>
                  <a:pt x="349357" y="923201"/>
                  <a:pt x="340122" y="928914"/>
                  <a:pt x="332865" y="936171"/>
                </a:cubicBezTo>
                <a:cubicBezTo>
                  <a:pt x="325608" y="957942"/>
                  <a:pt x="327321" y="985258"/>
                  <a:pt x="311094" y="1001485"/>
                </a:cubicBezTo>
                <a:cubicBezTo>
                  <a:pt x="258521" y="1054058"/>
                  <a:pt x="325332" y="990094"/>
                  <a:pt x="256665" y="1045028"/>
                </a:cubicBezTo>
                <a:cubicBezTo>
                  <a:pt x="248651" y="1051439"/>
                  <a:pt x="242908" y="1060389"/>
                  <a:pt x="234894" y="1066800"/>
                </a:cubicBezTo>
                <a:cubicBezTo>
                  <a:pt x="204750" y="1090916"/>
                  <a:pt x="204071" y="1087960"/>
                  <a:pt x="169580" y="1099457"/>
                </a:cubicBezTo>
                <a:cubicBezTo>
                  <a:pt x="162323" y="1110343"/>
                  <a:pt x="157059" y="1122863"/>
                  <a:pt x="147808" y="1132114"/>
                </a:cubicBezTo>
                <a:cubicBezTo>
                  <a:pt x="138557" y="1141365"/>
                  <a:pt x="123324" y="1143669"/>
                  <a:pt x="115151" y="1153885"/>
                </a:cubicBezTo>
                <a:cubicBezTo>
                  <a:pt x="107983" y="1162845"/>
                  <a:pt x="109397" y="1176279"/>
                  <a:pt x="104265" y="1186542"/>
                </a:cubicBezTo>
                <a:cubicBezTo>
                  <a:pt x="81925" y="1231223"/>
                  <a:pt x="87726" y="1207216"/>
                  <a:pt x="60722" y="1240971"/>
                </a:cubicBezTo>
                <a:cubicBezTo>
                  <a:pt x="5783" y="1309644"/>
                  <a:pt x="69755" y="1242822"/>
                  <a:pt x="17180" y="1295400"/>
                </a:cubicBezTo>
                <a:cubicBezTo>
                  <a:pt x="-6042" y="1365064"/>
                  <a:pt x="-5410" y="1349088"/>
                  <a:pt x="17180" y="1469571"/>
                </a:cubicBezTo>
                <a:cubicBezTo>
                  <a:pt x="19591" y="1482430"/>
                  <a:pt x="33100" y="1490526"/>
                  <a:pt x="38951" y="1502228"/>
                </a:cubicBezTo>
                <a:cubicBezTo>
                  <a:pt x="44083" y="1512491"/>
                  <a:pt x="44264" y="1524854"/>
                  <a:pt x="49837" y="1534885"/>
                </a:cubicBezTo>
                <a:cubicBezTo>
                  <a:pt x="62544" y="1557758"/>
                  <a:pt x="78866" y="1578428"/>
                  <a:pt x="93380" y="1600200"/>
                </a:cubicBezTo>
                <a:cubicBezTo>
                  <a:pt x="100637" y="1611086"/>
                  <a:pt x="105900" y="1623606"/>
                  <a:pt x="115151" y="1632857"/>
                </a:cubicBezTo>
                <a:cubicBezTo>
                  <a:pt x="157059" y="1674765"/>
                  <a:pt x="139268" y="1652705"/>
                  <a:pt x="169580" y="1698171"/>
                </a:cubicBezTo>
                <a:cubicBezTo>
                  <a:pt x="196940" y="1780255"/>
                  <a:pt x="160033" y="1679077"/>
                  <a:pt x="202237" y="1763485"/>
                </a:cubicBezTo>
                <a:cubicBezTo>
                  <a:pt x="207369" y="1773748"/>
                  <a:pt x="207550" y="1786112"/>
                  <a:pt x="213122" y="1796142"/>
                </a:cubicBezTo>
                <a:cubicBezTo>
                  <a:pt x="213134" y="1796164"/>
                  <a:pt x="267544" y="1877775"/>
                  <a:pt x="278437" y="1894114"/>
                </a:cubicBezTo>
                <a:cubicBezTo>
                  <a:pt x="285694" y="1905000"/>
                  <a:pt x="290957" y="1917520"/>
                  <a:pt x="300208" y="1926771"/>
                </a:cubicBezTo>
                <a:cubicBezTo>
                  <a:pt x="307465" y="1934028"/>
                  <a:pt x="315822" y="1940331"/>
                  <a:pt x="321980" y="1948542"/>
                </a:cubicBezTo>
                <a:cubicBezTo>
                  <a:pt x="337680" y="1969475"/>
                  <a:pt x="347020" y="1995355"/>
                  <a:pt x="365522" y="2013857"/>
                </a:cubicBezTo>
                <a:lnTo>
                  <a:pt x="409065" y="2057400"/>
                </a:lnTo>
                <a:cubicBezTo>
                  <a:pt x="416322" y="2064657"/>
                  <a:pt x="422297" y="2073478"/>
                  <a:pt x="430837" y="2079171"/>
                </a:cubicBezTo>
                <a:cubicBezTo>
                  <a:pt x="441723" y="2086428"/>
                  <a:pt x="453561" y="2092428"/>
                  <a:pt x="463494" y="2100942"/>
                </a:cubicBezTo>
                <a:cubicBezTo>
                  <a:pt x="529240" y="2157295"/>
                  <a:pt x="479688" y="2135368"/>
                  <a:pt x="539694" y="2155371"/>
                </a:cubicBezTo>
                <a:cubicBezTo>
                  <a:pt x="575697" y="2209377"/>
                  <a:pt x="552214" y="2178777"/>
                  <a:pt x="615894" y="2242457"/>
                </a:cubicBezTo>
                <a:cubicBezTo>
                  <a:pt x="626780" y="2253343"/>
                  <a:pt x="635742" y="2266575"/>
                  <a:pt x="648551" y="2275114"/>
                </a:cubicBezTo>
                <a:cubicBezTo>
                  <a:pt x="659437" y="2282371"/>
                  <a:pt x="670992" y="2288712"/>
                  <a:pt x="681208" y="2296885"/>
                </a:cubicBezTo>
                <a:cubicBezTo>
                  <a:pt x="758764" y="2358930"/>
                  <a:pt x="635124" y="2273420"/>
                  <a:pt x="735637" y="2340428"/>
                </a:cubicBezTo>
                <a:cubicBezTo>
                  <a:pt x="802645" y="2440941"/>
                  <a:pt x="717135" y="2317301"/>
                  <a:pt x="779180" y="2394857"/>
                </a:cubicBezTo>
                <a:cubicBezTo>
                  <a:pt x="787353" y="2405073"/>
                  <a:pt x="791105" y="2418899"/>
                  <a:pt x="800951" y="2427514"/>
                </a:cubicBezTo>
                <a:cubicBezTo>
                  <a:pt x="852897" y="2472967"/>
                  <a:pt x="869914" y="2472273"/>
                  <a:pt x="931580" y="2492828"/>
                </a:cubicBezTo>
                <a:lnTo>
                  <a:pt x="996894" y="2514600"/>
                </a:lnTo>
                <a:lnTo>
                  <a:pt x="1029551" y="2525485"/>
                </a:lnTo>
                <a:cubicBezTo>
                  <a:pt x="1040437" y="2532742"/>
                  <a:pt x="1051992" y="2539084"/>
                  <a:pt x="1062208" y="2547257"/>
                </a:cubicBezTo>
                <a:cubicBezTo>
                  <a:pt x="1070222" y="2553668"/>
                  <a:pt x="1075769" y="2562870"/>
                  <a:pt x="1083980" y="2569028"/>
                </a:cubicBezTo>
                <a:cubicBezTo>
                  <a:pt x="1104913" y="2584727"/>
                  <a:pt x="1127523" y="2598057"/>
                  <a:pt x="1149294" y="2612571"/>
                </a:cubicBezTo>
                <a:cubicBezTo>
                  <a:pt x="1160180" y="2619828"/>
                  <a:pt x="1172700" y="2625091"/>
                  <a:pt x="1181951" y="2634342"/>
                </a:cubicBezTo>
                <a:cubicBezTo>
                  <a:pt x="1196465" y="2648856"/>
                  <a:pt x="1208415" y="2666499"/>
                  <a:pt x="1225494" y="2677885"/>
                </a:cubicBezTo>
                <a:lnTo>
                  <a:pt x="1290808" y="2721428"/>
                </a:lnTo>
                <a:cubicBezTo>
                  <a:pt x="1357829" y="2821957"/>
                  <a:pt x="1272299" y="2698289"/>
                  <a:pt x="1334351" y="2775857"/>
                </a:cubicBezTo>
                <a:cubicBezTo>
                  <a:pt x="1342524" y="2786073"/>
                  <a:pt x="1347608" y="2798581"/>
                  <a:pt x="1356122" y="2808514"/>
                </a:cubicBezTo>
                <a:cubicBezTo>
                  <a:pt x="1391318" y="2849576"/>
                  <a:pt x="1393802" y="2848149"/>
                  <a:pt x="1432322" y="2873828"/>
                </a:cubicBezTo>
                <a:cubicBezTo>
                  <a:pt x="1452020" y="2903374"/>
                  <a:pt x="1465961" y="2928911"/>
                  <a:pt x="1497637" y="2950028"/>
                </a:cubicBezTo>
                <a:lnTo>
                  <a:pt x="1562951" y="2993571"/>
                </a:lnTo>
                <a:cubicBezTo>
                  <a:pt x="1573837" y="3000828"/>
                  <a:pt x="1585142" y="3007492"/>
                  <a:pt x="1595608" y="3015342"/>
                </a:cubicBezTo>
                <a:cubicBezTo>
                  <a:pt x="1610122" y="3026228"/>
                  <a:pt x="1624387" y="3037455"/>
                  <a:pt x="1639151" y="3048000"/>
                </a:cubicBezTo>
                <a:cubicBezTo>
                  <a:pt x="1649797" y="3055604"/>
                  <a:pt x="1661592" y="3061598"/>
                  <a:pt x="1671808" y="3069771"/>
                </a:cubicBezTo>
                <a:cubicBezTo>
                  <a:pt x="1679822" y="3076182"/>
                  <a:pt x="1684400" y="3086952"/>
                  <a:pt x="1693580" y="3091542"/>
                </a:cubicBezTo>
                <a:cubicBezTo>
                  <a:pt x="1714106" y="3101805"/>
                  <a:pt x="1739799" y="3100584"/>
                  <a:pt x="1758894" y="3113314"/>
                </a:cubicBezTo>
                <a:cubicBezTo>
                  <a:pt x="1780665" y="3127828"/>
                  <a:pt x="1799385" y="3148583"/>
                  <a:pt x="1824208" y="3156857"/>
                </a:cubicBezTo>
                <a:cubicBezTo>
                  <a:pt x="1845979" y="3164114"/>
                  <a:pt x="1870427" y="3165898"/>
                  <a:pt x="1889522" y="3178628"/>
                </a:cubicBezTo>
                <a:cubicBezTo>
                  <a:pt x="1931727" y="3206765"/>
                  <a:pt x="1909768" y="3196263"/>
                  <a:pt x="1954837" y="3211285"/>
                </a:cubicBezTo>
                <a:cubicBezTo>
                  <a:pt x="2009998" y="3266449"/>
                  <a:pt x="1938611" y="3201550"/>
                  <a:pt x="2009265" y="3243942"/>
                </a:cubicBezTo>
                <a:cubicBezTo>
                  <a:pt x="2018066" y="3249222"/>
                  <a:pt x="2022236" y="3260433"/>
                  <a:pt x="2031037" y="3265714"/>
                </a:cubicBezTo>
                <a:cubicBezTo>
                  <a:pt x="2040876" y="3271618"/>
                  <a:pt x="2053663" y="3271027"/>
                  <a:pt x="2063694" y="3276600"/>
                </a:cubicBezTo>
                <a:cubicBezTo>
                  <a:pt x="2086567" y="3289307"/>
                  <a:pt x="2104185" y="3311867"/>
                  <a:pt x="2129008" y="3320142"/>
                </a:cubicBezTo>
                <a:lnTo>
                  <a:pt x="2194322" y="3341914"/>
                </a:lnTo>
                <a:cubicBezTo>
                  <a:pt x="2205208" y="3345543"/>
                  <a:pt x="2215575" y="3351533"/>
                  <a:pt x="2226980" y="3352800"/>
                </a:cubicBezTo>
                <a:lnTo>
                  <a:pt x="2324951" y="3363685"/>
                </a:lnTo>
                <a:cubicBezTo>
                  <a:pt x="2380113" y="3418850"/>
                  <a:pt x="2308724" y="3353949"/>
                  <a:pt x="2379380" y="3396342"/>
                </a:cubicBezTo>
                <a:cubicBezTo>
                  <a:pt x="2388181" y="3401622"/>
                  <a:pt x="2393137" y="3411703"/>
                  <a:pt x="2401151" y="3418114"/>
                </a:cubicBezTo>
                <a:cubicBezTo>
                  <a:pt x="2411367" y="3426287"/>
                  <a:pt x="2423592" y="3431712"/>
                  <a:pt x="2433808" y="3439885"/>
                </a:cubicBezTo>
                <a:cubicBezTo>
                  <a:pt x="2441822" y="3446296"/>
                  <a:pt x="2446779" y="3456377"/>
                  <a:pt x="2455580" y="3461657"/>
                </a:cubicBezTo>
                <a:cubicBezTo>
                  <a:pt x="2465419" y="3467560"/>
                  <a:pt x="2477351" y="3468914"/>
                  <a:pt x="2488237" y="3472542"/>
                </a:cubicBezTo>
                <a:cubicBezTo>
                  <a:pt x="2540800" y="3525107"/>
                  <a:pt x="2474010" y="3461161"/>
                  <a:pt x="2542665" y="3516085"/>
                </a:cubicBezTo>
                <a:cubicBezTo>
                  <a:pt x="2550679" y="3522496"/>
                  <a:pt x="2556423" y="3531446"/>
                  <a:pt x="2564437" y="3537857"/>
                </a:cubicBezTo>
                <a:cubicBezTo>
                  <a:pt x="2574653" y="3546030"/>
                  <a:pt x="2586878" y="3551455"/>
                  <a:pt x="2597094" y="3559628"/>
                </a:cubicBezTo>
                <a:cubicBezTo>
                  <a:pt x="2605108" y="3566039"/>
                  <a:pt x="2610851" y="3574989"/>
                  <a:pt x="2618865" y="3581400"/>
                </a:cubicBezTo>
                <a:cubicBezTo>
                  <a:pt x="2629081" y="3589573"/>
                  <a:pt x="2641306" y="3594998"/>
                  <a:pt x="2651522" y="3603171"/>
                </a:cubicBezTo>
                <a:cubicBezTo>
                  <a:pt x="2659536" y="3609582"/>
                  <a:pt x="2664493" y="3619662"/>
                  <a:pt x="2673294" y="3624942"/>
                </a:cubicBezTo>
                <a:cubicBezTo>
                  <a:pt x="2683133" y="3630846"/>
                  <a:pt x="2695688" y="3630696"/>
                  <a:pt x="2705951" y="3635828"/>
                </a:cubicBezTo>
                <a:cubicBezTo>
                  <a:pt x="2750622" y="3658164"/>
                  <a:pt x="2726631" y="3652373"/>
                  <a:pt x="2760380" y="3679371"/>
                </a:cubicBezTo>
                <a:cubicBezTo>
                  <a:pt x="2770596" y="3687544"/>
                  <a:pt x="2781335" y="3695291"/>
                  <a:pt x="2793037" y="3701142"/>
                </a:cubicBezTo>
                <a:cubicBezTo>
                  <a:pt x="2803300" y="3706274"/>
                  <a:pt x="2815663" y="3706455"/>
                  <a:pt x="2825694" y="3712028"/>
                </a:cubicBezTo>
                <a:cubicBezTo>
                  <a:pt x="2848567" y="3724735"/>
                  <a:pt x="2866185" y="3747297"/>
                  <a:pt x="2891008" y="3755571"/>
                </a:cubicBezTo>
                <a:lnTo>
                  <a:pt x="2956322" y="3777342"/>
                </a:lnTo>
                <a:cubicBezTo>
                  <a:pt x="2976573" y="3797593"/>
                  <a:pt x="2983286" y="3807152"/>
                  <a:pt x="3010751" y="3820885"/>
                </a:cubicBezTo>
                <a:cubicBezTo>
                  <a:pt x="3021014" y="3826017"/>
                  <a:pt x="3033145" y="3826639"/>
                  <a:pt x="3043408" y="3831771"/>
                </a:cubicBezTo>
                <a:cubicBezTo>
                  <a:pt x="3127817" y="3873975"/>
                  <a:pt x="3026638" y="3837066"/>
                  <a:pt x="3108722" y="3864428"/>
                </a:cubicBezTo>
                <a:cubicBezTo>
                  <a:pt x="3151249" y="3906955"/>
                  <a:pt x="3106624" y="3868822"/>
                  <a:pt x="3163151" y="3897085"/>
                </a:cubicBezTo>
                <a:cubicBezTo>
                  <a:pt x="3247559" y="3939289"/>
                  <a:pt x="3146381" y="3902382"/>
                  <a:pt x="3228465" y="3929742"/>
                </a:cubicBezTo>
                <a:cubicBezTo>
                  <a:pt x="3270990" y="3972267"/>
                  <a:pt x="3226370" y="3934138"/>
                  <a:pt x="3282894" y="3962400"/>
                </a:cubicBezTo>
                <a:cubicBezTo>
                  <a:pt x="3367303" y="4004604"/>
                  <a:pt x="3266124" y="3967695"/>
                  <a:pt x="3348208" y="3995057"/>
                </a:cubicBezTo>
                <a:cubicBezTo>
                  <a:pt x="3394292" y="4041139"/>
                  <a:pt x="3344398" y="3999955"/>
                  <a:pt x="3446180" y="4027714"/>
                </a:cubicBezTo>
                <a:cubicBezTo>
                  <a:pt x="3461835" y="4031984"/>
                  <a:pt x="3474807" y="4043093"/>
                  <a:pt x="3489722" y="4049485"/>
                </a:cubicBezTo>
                <a:cubicBezTo>
                  <a:pt x="3500269" y="4054005"/>
                  <a:pt x="3512117" y="4055239"/>
                  <a:pt x="3522380" y="4060371"/>
                </a:cubicBezTo>
                <a:cubicBezTo>
                  <a:pt x="3534082" y="4066222"/>
                  <a:pt x="3543082" y="4076829"/>
                  <a:pt x="3555037" y="4082142"/>
                </a:cubicBezTo>
                <a:cubicBezTo>
                  <a:pt x="3576008" y="4091463"/>
                  <a:pt x="3598580" y="4096657"/>
                  <a:pt x="3620351" y="4103914"/>
                </a:cubicBezTo>
                <a:cubicBezTo>
                  <a:pt x="3631237" y="4107543"/>
                  <a:pt x="3641690" y="4112914"/>
                  <a:pt x="3653008" y="4114800"/>
                </a:cubicBezTo>
                <a:cubicBezTo>
                  <a:pt x="3696551" y="4122057"/>
                  <a:pt x="3740811" y="4125864"/>
                  <a:pt x="3783637" y="4136571"/>
                </a:cubicBezTo>
                <a:cubicBezTo>
                  <a:pt x="3798151" y="4140200"/>
                  <a:pt x="3812509" y="4144523"/>
                  <a:pt x="3827180" y="4147457"/>
                </a:cubicBezTo>
                <a:cubicBezTo>
                  <a:pt x="3960633" y="4174147"/>
                  <a:pt x="3834897" y="4143942"/>
                  <a:pt x="3936037" y="4169228"/>
                </a:cubicBezTo>
                <a:cubicBezTo>
                  <a:pt x="4505753" y="4144458"/>
                  <a:pt x="4269939" y="4138676"/>
                  <a:pt x="4643608" y="4158342"/>
                </a:cubicBezTo>
                <a:cubicBezTo>
                  <a:pt x="4654494" y="4161971"/>
                  <a:pt x="4665133" y="4166445"/>
                  <a:pt x="4676265" y="4169228"/>
                </a:cubicBezTo>
                <a:cubicBezTo>
                  <a:pt x="4726134" y="4181695"/>
                  <a:pt x="4764902" y="4184390"/>
                  <a:pt x="4817780" y="4191000"/>
                </a:cubicBezTo>
                <a:cubicBezTo>
                  <a:pt x="4922479" y="4225899"/>
                  <a:pt x="4926030" y="4232151"/>
                  <a:pt x="5079037" y="4234542"/>
                </a:cubicBezTo>
                <a:lnTo>
                  <a:pt x="5775722" y="4245428"/>
                </a:lnTo>
                <a:cubicBezTo>
                  <a:pt x="5914932" y="4280231"/>
                  <a:pt x="5849918" y="4267200"/>
                  <a:pt x="6134951" y="4267200"/>
                </a:cubicBezTo>
                <a:cubicBezTo>
                  <a:pt x="6207613" y="4267200"/>
                  <a:pt x="6280094" y="4259943"/>
                  <a:pt x="6352665" y="4256314"/>
                </a:cubicBezTo>
                <a:cubicBezTo>
                  <a:pt x="6374437" y="4252685"/>
                  <a:pt x="6395999" y="4247426"/>
                  <a:pt x="6417980" y="4245428"/>
                </a:cubicBezTo>
                <a:cubicBezTo>
                  <a:pt x="6645127" y="4224778"/>
                  <a:pt x="6682973" y="4237213"/>
                  <a:pt x="6962265" y="4245428"/>
                </a:cubicBezTo>
                <a:cubicBezTo>
                  <a:pt x="6980408" y="4249057"/>
                  <a:pt x="6998407" y="4253501"/>
                  <a:pt x="7016694" y="4256314"/>
                </a:cubicBezTo>
                <a:cubicBezTo>
                  <a:pt x="7045608" y="4260762"/>
                  <a:pt x="7074997" y="4261967"/>
                  <a:pt x="7103780" y="4267200"/>
                </a:cubicBezTo>
                <a:cubicBezTo>
                  <a:pt x="7115069" y="4269253"/>
                  <a:pt x="7125185" y="4275835"/>
                  <a:pt x="7136437" y="4278085"/>
                </a:cubicBezTo>
                <a:cubicBezTo>
                  <a:pt x="7161597" y="4283117"/>
                  <a:pt x="7187477" y="4283939"/>
                  <a:pt x="7212637" y="4288971"/>
                </a:cubicBezTo>
                <a:cubicBezTo>
                  <a:pt x="7241978" y="4294839"/>
                  <a:pt x="7270031" y="4307031"/>
                  <a:pt x="7299722" y="4310742"/>
                </a:cubicBezTo>
                <a:cubicBezTo>
                  <a:pt x="7328751" y="4314371"/>
                  <a:pt x="7357894" y="4317180"/>
                  <a:pt x="7386808" y="4321628"/>
                </a:cubicBezTo>
                <a:cubicBezTo>
                  <a:pt x="7405095" y="4324441"/>
                  <a:pt x="7423033" y="4329204"/>
                  <a:pt x="7441237" y="4332514"/>
                </a:cubicBezTo>
                <a:cubicBezTo>
                  <a:pt x="7462953" y="4336462"/>
                  <a:pt x="7484780" y="4339771"/>
                  <a:pt x="7506551" y="4343400"/>
                </a:cubicBezTo>
                <a:cubicBezTo>
                  <a:pt x="7622665" y="4339771"/>
                  <a:pt x="7739083" y="4341657"/>
                  <a:pt x="7854894" y="4332514"/>
                </a:cubicBezTo>
                <a:cubicBezTo>
                  <a:pt x="7877772" y="4330708"/>
                  <a:pt x="7901113" y="4323472"/>
                  <a:pt x="7920208" y="4310742"/>
                </a:cubicBezTo>
                <a:cubicBezTo>
                  <a:pt x="7959616" y="4284470"/>
                  <a:pt x="7941163" y="4294822"/>
                  <a:pt x="7974637" y="4278085"/>
                </a:cubicBezTo>
              </a:path>
            </a:pathLst>
          </a:custGeom>
          <a:noFill/>
          <a:ln w="9525" cap="flat" cmpd="sng" algn="ctr">
            <a:solidFill>
              <a:srgbClr val="FFFF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159491" y="3820886"/>
            <a:ext cx="2755909" cy="719429"/>
          </a:xfrm>
          <a:custGeom>
            <a:avLst/>
            <a:gdLst>
              <a:gd name="connsiteX0" fmla="*/ 2059223 w 2755909"/>
              <a:gd name="connsiteY0" fmla="*/ 32657 h 719429"/>
              <a:gd name="connsiteX1" fmla="*/ 2059223 w 2755909"/>
              <a:gd name="connsiteY1" fmla="*/ 32657 h 719429"/>
              <a:gd name="connsiteX2" fmla="*/ 1928595 w 2755909"/>
              <a:gd name="connsiteY2" fmla="*/ 21771 h 719429"/>
              <a:gd name="connsiteX3" fmla="*/ 1885052 w 2755909"/>
              <a:gd name="connsiteY3" fmla="*/ 10885 h 719429"/>
              <a:gd name="connsiteX4" fmla="*/ 1667338 w 2755909"/>
              <a:gd name="connsiteY4" fmla="*/ 0 h 719429"/>
              <a:gd name="connsiteX5" fmla="*/ 1525823 w 2755909"/>
              <a:gd name="connsiteY5" fmla="*/ 10885 h 719429"/>
              <a:gd name="connsiteX6" fmla="*/ 1449623 w 2755909"/>
              <a:gd name="connsiteY6" fmla="*/ 32657 h 719429"/>
              <a:gd name="connsiteX7" fmla="*/ 1406080 w 2755909"/>
              <a:gd name="connsiteY7" fmla="*/ 43543 h 719429"/>
              <a:gd name="connsiteX8" fmla="*/ 1340766 w 2755909"/>
              <a:gd name="connsiteY8" fmla="*/ 65314 h 719429"/>
              <a:gd name="connsiteX9" fmla="*/ 1308109 w 2755909"/>
              <a:gd name="connsiteY9" fmla="*/ 87085 h 719429"/>
              <a:gd name="connsiteX10" fmla="*/ 1242795 w 2755909"/>
              <a:gd name="connsiteY10" fmla="*/ 108857 h 719429"/>
              <a:gd name="connsiteX11" fmla="*/ 1166595 w 2755909"/>
              <a:gd name="connsiteY11" fmla="*/ 141514 h 719429"/>
              <a:gd name="connsiteX12" fmla="*/ 1090395 w 2755909"/>
              <a:gd name="connsiteY12" fmla="*/ 185057 h 719429"/>
              <a:gd name="connsiteX13" fmla="*/ 1057738 w 2755909"/>
              <a:gd name="connsiteY13" fmla="*/ 206828 h 719429"/>
              <a:gd name="connsiteX14" fmla="*/ 992423 w 2755909"/>
              <a:gd name="connsiteY14" fmla="*/ 228600 h 719429"/>
              <a:gd name="connsiteX15" fmla="*/ 959766 w 2755909"/>
              <a:gd name="connsiteY15" fmla="*/ 250371 h 719429"/>
              <a:gd name="connsiteX16" fmla="*/ 937995 w 2755909"/>
              <a:gd name="connsiteY16" fmla="*/ 272143 h 719429"/>
              <a:gd name="connsiteX17" fmla="*/ 905338 w 2755909"/>
              <a:gd name="connsiteY17" fmla="*/ 283028 h 719429"/>
              <a:gd name="connsiteX18" fmla="*/ 850909 w 2755909"/>
              <a:gd name="connsiteY18" fmla="*/ 326571 h 719429"/>
              <a:gd name="connsiteX19" fmla="*/ 829138 w 2755909"/>
              <a:gd name="connsiteY19" fmla="*/ 348343 h 719429"/>
              <a:gd name="connsiteX20" fmla="*/ 796480 w 2755909"/>
              <a:gd name="connsiteY20" fmla="*/ 370114 h 719429"/>
              <a:gd name="connsiteX21" fmla="*/ 709395 w 2755909"/>
              <a:gd name="connsiteY21" fmla="*/ 435428 h 719429"/>
              <a:gd name="connsiteX22" fmla="*/ 654966 w 2755909"/>
              <a:gd name="connsiteY22" fmla="*/ 478971 h 719429"/>
              <a:gd name="connsiteX23" fmla="*/ 622309 w 2755909"/>
              <a:gd name="connsiteY23" fmla="*/ 489857 h 719429"/>
              <a:gd name="connsiteX24" fmla="*/ 546109 w 2755909"/>
              <a:gd name="connsiteY24" fmla="*/ 544285 h 719429"/>
              <a:gd name="connsiteX25" fmla="*/ 480795 w 2755909"/>
              <a:gd name="connsiteY25" fmla="*/ 566057 h 719429"/>
              <a:gd name="connsiteX26" fmla="*/ 415480 w 2755909"/>
              <a:gd name="connsiteY26" fmla="*/ 609600 h 719429"/>
              <a:gd name="connsiteX27" fmla="*/ 306623 w 2755909"/>
              <a:gd name="connsiteY27" fmla="*/ 642257 h 719429"/>
              <a:gd name="connsiteX28" fmla="*/ 208652 w 2755909"/>
              <a:gd name="connsiteY28" fmla="*/ 674914 h 719429"/>
              <a:gd name="connsiteX29" fmla="*/ 175995 w 2755909"/>
              <a:gd name="connsiteY29" fmla="*/ 685800 h 719429"/>
              <a:gd name="connsiteX30" fmla="*/ 34480 w 2755909"/>
              <a:gd name="connsiteY30" fmla="*/ 707571 h 719429"/>
              <a:gd name="connsiteX31" fmla="*/ 99795 w 2755909"/>
              <a:gd name="connsiteY31" fmla="*/ 707571 h 719429"/>
              <a:gd name="connsiteX32" fmla="*/ 339280 w 2755909"/>
              <a:gd name="connsiteY32" fmla="*/ 696685 h 719429"/>
              <a:gd name="connsiteX33" fmla="*/ 556995 w 2755909"/>
              <a:gd name="connsiteY33" fmla="*/ 674914 h 719429"/>
              <a:gd name="connsiteX34" fmla="*/ 600538 w 2755909"/>
              <a:gd name="connsiteY34" fmla="*/ 664028 h 719429"/>
              <a:gd name="connsiteX35" fmla="*/ 687623 w 2755909"/>
              <a:gd name="connsiteY35" fmla="*/ 653143 h 719429"/>
              <a:gd name="connsiteX36" fmla="*/ 818252 w 2755909"/>
              <a:gd name="connsiteY36" fmla="*/ 631371 h 719429"/>
              <a:gd name="connsiteX37" fmla="*/ 861795 w 2755909"/>
              <a:gd name="connsiteY37" fmla="*/ 620485 h 719429"/>
              <a:gd name="connsiteX38" fmla="*/ 981538 w 2755909"/>
              <a:gd name="connsiteY38" fmla="*/ 587828 h 719429"/>
              <a:gd name="connsiteX39" fmla="*/ 1014195 w 2755909"/>
              <a:gd name="connsiteY39" fmla="*/ 566057 h 719429"/>
              <a:gd name="connsiteX40" fmla="*/ 1057738 w 2755909"/>
              <a:gd name="connsiteY40" fmla="*/ 522514 h 719429"/>
              <a:gd name="connsiteX41" fmla="*/ 1123052 w 2755909"/>
              <a:gd name="connsiteY41" fmla="*/ 478971 h 719429"/>
              <a:gd name="connsiteX42" fmla="*/ 1155709 w 2755909"/>
              <a:gd name="connsiteY42" fmla="*/ 457200 h 719429"/>
              <a:gd name="connsiteX43" fmla="*/ 1210138 w 2755909"/>
              <a:gd name="connsiteY43" fmla="*/ 424543 h 719429"/>
              <a:gd name="connsiteX44" fmla="*/ 1231909 w 2755909"/>
              <a:gd name="connsiteY44" fmla="*/ 402771 h 719429"/>
              <a:gd name="connsiteX45" fmla="*/ 1297223 w 2755909"/>
              <a:gd name="connsiteY45" fmla="*/ 381000 h 719429"/>
              <a:gd name="connsiteX46" fmla="*/ 1329880 w 2755909"/>
              <a:gd name="connsiteY46" fmla="*/ 370114 h 719429"/>
              <a:gd name="connsiteX47" fmla="*/ 1373423 w 2755909"/>
              <a:gd name="connsiteY47" fmla="*/ 359228 h 719429"/>
              <a:gd name="connsiteX48" fmla="*/ 1406080 w 2755909"/>
              <a:gd name="connsiteY48" fmla="*/ 348343 h 719429"/>
              <a:gd name="connsiteX49" fmla="*/ 1612909 w 2755909"/>
              <a:gd name="connsiteY49" fmla="*/ 315685 h 719429"/>
              <a:gd name="connsiteX50" fmla="*/ 1656452 w 2755909"/>
              <a:gd name="connsiteY50" fmla="*/ 293914 h 719429"/>
              <a:gd name="connsiteX51" fmla="*/ 1699995 w 2755909"/>
              <a:gd name="connsiteY51" fmla="*/ 283028 h 719429"/>
              <a:gd name="connsiteX52" fmla="*/ 1732652 w 2755909"/>
              <a:gd name="connsiteY52" fmla="*/ 272143 h 719429"/>
              <a:gd name="connsiteX53" fmla="*/ 1797966 w 2755909"/>
              <a:gd name="connsiteY53" fmla="*/ 228600 h 719429"/>
              <a:gd name="connsiteX54" fmla="*/ 1863280 w 2755909"/>
              <a:gd name="connsiteY54" fmla="*/ 206828 h 719429"/>
              <a:gd name="connsiteX55" fmla="*/ 2004795 w 2755909"/>
              <a:gd name="connsiteY55" fmla="*/ 217714 h 719429"/>
              <a:gd name="connsiteX56" fmla="*/ 2037452 w 2755909"/>
              <a:gd name="connsiteY56" fmla="*/ 228600 h 719429"/>
              <a:gd name="connsiteX57" fmla="*/ 2124538 w 2755909"/>
              <a:gd name="connsiteY57" fmla="*/ 250371 h 719429"/>
              <a:gd name="connsiteX58" fmla="*/ 2211623 w 2755909"/>
              <a:gd name="connsiteY58" fmla="*/ 272143 h 719429"/>
              <a:gd name="connsiteX59" fmla="*/ 2276938 w 2755909"/>
              <a:gd name="connsiteY59" fmla="*/ 283028 h 719429"/>
              <a:gd name="connsiteX60" fmla="*/ 2418452 w 2755909"/>
              <a:gd name="connsiteY60" fmla="*/ 304800 h 719429"/>
              <a:gd name="connsiteX61" fmla="*/ 2483766 w 2755909"/>
              <a:gd name="connsiteY61" fmla="*/ 326571 h 719429"/>
              <a:gd name="connsiteX62" fmla="*/ 2516423 w 2755909"/>
              <a:gd name="connsiteY62" fmla="*/ 348343 h 719429"/>
              <a:gd name="connsiteX63" fmla="*/ 2625280 w 2755909"/>
              <a:gd name="connsiteY63" fmla="*/ 381000 h 719429"/>
              <a:gd name="connsiteX64" fmla="*/ 2755909 w 2755909"/>
              <a:gd name="connsiteY64" fmla="*/ 402771 h 719429"/>
              <a:gd name="connsiteX65" fmla="*/ 2734138 w 2755909"/>
              <a:gd name="connsiteY65" fmla="*/ 424543 h 719429"/>
              <a:gd name="connsiteX66" fmla="*/ 2668823 w 2755909"/>
              <a:gd name="connsiteY66" fmla="*/ 381000 h 719429"/>
              <a:gd name="connsiteX67" fmla="*/ 2603509 w 2755909"/>
              <a:gd name="connsiteY67" fmla="*/ 337457 h 719429"/>
              <a:gd name="connsiteX68" fmla="*/ 2570852 w 2755909"/>
              <a:gd name="connsiteY68" fmla="*/ 315685 h 719429"/>
              <a:gd name="connsiteX69" fmla="*/ 2538195 w 2755909"/>
              <a:gd name="connsiteY69" fmla="*/ 293914 h 719429"/>
              <a:gd name="connsiteX70" fmla="*/ 2516423 w 2755909"/>
              <a:gd name="connsiteY70" fmla="*/ 272143 h 719429"/>
              <a:gd name="connsiteX71" fmla="*/ 2472880 w 2755909"/>
              <a:gd name="connsiteY71" fmla="*/ 250371 h 719429"/>
              <a:gd name="connsiteX72" fmla="*/ 2407566 w 2755909"/>
              <a:gd name="connsiteY72" fmla="*/ 228600 h 719429"/>
              <a:gd name="connsiteX73" fmla="*/ 2385795 w 2755909"/>
              <a:gd name="connsiteY73" fmla="*/ 206828 h 719429"/>
              <a:gd name="connsiteX74" fmla="*/ 2320480 w 2755909"/>
              <a:gd name="connsiteY74" fmla="*/ 195943 h 719429"/>
              <a:gd name="connsiteX75" fmla="*/ 2233395 w 2755909"/>
              <a:gd name="connsiteY75" fmla="*/ 174171 h 719429"/>
              <a:gd name="connsiteX76" fmla="*/ 2168080 w 2755909"/>
              <a:gd name="connsiteY76" fmla="*/ 152400 h 719429"/>
              <a:gd name="connsiteX77" fmla="*/ 2113652 w 2755909"/>
              <a:gd name="connsiteY77" fmla="*/ 108857 h 719429"/>
              <a:gd name="connsiteX78" fmla="*/ 2091880 w 2755909"/>
              <a:gd name="connsiteY78" fmla="*/ 87085 h 719429"/>
              <a:gd name="connsiteX79" fmla="*/ 2059223 w 2755909"/>
              <a:gd name="connsiteY79" fmla="*/ 76200 h 719429"/>
              <a:gd name="connsiteX80" fmla="*/ 2059223 w 2755909"/>
              <a:gd name="connsiteY80" fmla="*/ 32657 h 71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755909" h="719429">
                <a:moveTo>
                  <a:pt x="2059223" y="32657"/>
                </a:moveTo>
                <a:lnTo>
                  <a:pt x="2059223" y="32657"/>
                </a:lnTo>
                <a:cubicBezTo>
                  <a:pt x="2015680" y="29028"/>
                  <a:pt x="1971951" y="27191"/>
                  <a:pt x="1928595" y="21771"/>
                </a:cubicBezTo>
                <a:cubicBezTo>
                  <a:pt x="1913749" y="19915"/>
                  <a:pt x="1899961" y="12127"/>
                  <a:pt x="1885052" y="10885"/>
                </a:cubicBezTo>
                <a:cubicBezTo>
                  <a:pt x="1812641" y="4851"/>
                  <a:pt x="1739909" y="3628"/>
                  <a:pt x="1667338" y="0"/>
                </a:cubicBezTo>
                <a:cubicBezTo>
                  <a:pt x="1620166" y="3628"/>
                  <a:pt x="1572810" y="5357"/>
                  <a:pt x="1525823" y="10885"/>
                </a:cubicBezTo>
                <a:cubicBezTo>
                  <a:pt x="1496897" y="14288"/>
                  <a:pt x="1476725" y="24913"/>
                  <a:pt x="1449623" y="32657"/>
                </a:cubicBezTo>
                <a:cubicBezTo>
                  <a:pt x="1435238" y="36767"/>
                  <a:pt x="1420410" y="39244"/>
                  <a:pt x="1406080" y="43543"/>
                </a:cubicBezTo>
                <a:cubicBezTo>
                  <a:pt x="1384099" y="50137"/>
                  <a:pt x="1359861" y="52584"/>
                  <a:pt x="1340766" y="65314"/>
                </a:cubicBezTo>
                <a:cubicBezTo>
                  <a:pt x="1329880" y="72571"/>
                  <a:pt x="1320064" y="81772"/>
                  <a:pt x="1308109" y="87085"/>
                </a:cubicBezTo>
                <a:cubicBezTo>
                  <a:pt x="1287138" y="96406"/>
                  <a:pt x="1261890" y="96127"/>
                  <a:pt x="1242795" y="108857"/>
                </a:cubicBezTo>
                <a:cubicBezTo>
                  <a:pt x="1197690" y="138927"/>
                  <a:pt x="1222830" y="127455"/>
                  <a:pt x="1166595" y="141514"/>
                </a:cubicBezTo>
                <a:cubicBezTo>
                  <a:pt x="1061308" y="220479"/>
                  <a:pt x="1173508" y="143500"/>
                  <a:pt x="1090395" y="185057"/>
                </a:cubicBezTo>
                <a:cubicBezTo>
                  <a:pt x="1078693" y="190908"/>
                  <a:pt x="1069693" y="201515"/>
                  <a:pt x="1057738" y="206828"/>
                </a:cubicBezTo>
                <a:cubicBezTo>
                  <a:pt x="1036767" y="216149"/>
                  <a:pt x="1011518" y="215870"/>
                  <a:pt x="992423" y="228600"/>
                </a:cubicBezTo>
                <a:cubicBezTo>
                  <a:pt x="981537" y="235857"/>
                  <a:pt x="969982" y="242198"/>
                  <a:pt x="959766" y="250371"/>
                </a:cubicBezTo>
                <a:cubicBezTo>
                  <a:pt x="951752" y="256782"/>
                  <a:pt x="946796" y="266863"/>
                  <a:pt x="937995" y="272143"/>
                </a:cubicBezTo>
                <a:cubicBezTo>
                  <a:pt x="928156" y="278047"/>
                  <a:pt x="916224" y="279400"/>
                  <a:pt x="905338" y="283028"/>
                </a:cubicBezTo>
                <a:cubicBezTo>
                  <a:pt x="852765" y="335601"/>
                  <a:pt x="919576" y="271637"/>
                  <a:pt x="850909" y="326571"/>
                </a:cubicBezTo>
                <a:cubicBezTo>
                  <a:pt x="842895" y="332982"/>
                  <a:pt x="837152" y="341932"/>
                  <a:pt x="829138" y="348343"/>
                </a:cubicBezTo>
                <a:cubicBezTo>
                  <a:pt x="818922" y="356516"/>
                  <a:pt x="806326" y="361499"/>
                  <a:pt x="796480" y="370114"/>
                </a:cubicBezTo>
                <a:cubicBezTo>
                  <a:pt x="719504" y="437468"/>
                  <a:pt x="772849" y="414278"/>
                  <a:pt x="709395" y="435428"/>
                </a:cubicBezTo>
                <a:cubicBezTo>
                  <a:pt x="689144" y="455679"/>
                  <a:pt x="682431" y="465238"/>
                  <a:pt x="654966" y="478971"/>
                </a:cubicBezTo>
                <a:cubicBezTo>
                  <a:pt x="644703" y="484103"/>
                  <a:pt x="633195" y="486228"/>
                  <a:pt x="622309" y="489857"/>
                </a:cubicBezTo>
                <a:cubicBezTo>
                  <a:pt x="616460" y="494244"/>
                  <a:pt x="559134" y="538496"/>
                  <a:pt x="546109" y="544285"/>
                </a:cubicBezTo>
                <a:cubicBezTo>
                  <a:pt x="525138" y="553606"/>
                  <a:pt x="499890" y="553327"/>
                  <a:pt x="480795" y="566057"/>
                </a:cubicBezTo>
                <a:cubicBezTo>
                  <a:pt x="459023" y="580571"/>
                  <a:pt x="440865" y="603254"/>
                  <a:pt x="415480" y="609600"/>
                </a:cubicBezTo>
                <a:cubicBezTo>
                  <a:pt x="349675" y="626051"/>
                  <a:pt x="386129" y="615754"/>
                  <a:pt x="306623" y="642257"/>
                </a:cubicBezTo>
                <a:lnTo>
                  <a:pt x="208652" y="674914"/>
                </a:lnTo>
                <a:cubicBezTo>
                  <a:pt x="197766" y="678543"/>
                  <a:pt x="187247" y="683550"/>
                  <a:pt x="175995" y="685800"/>
                </a:cubicBezTo>
                <a:cubicBezTo>
                  <a:pt x="92879" y="702422"/>
                  <a:pt x="139925" y="694390"/>
                  <a:pt x="34480" y="707571"/>
                </a:cubicBezTo>
                <a:cubicBezTo>
                  <a:pt x="-35969" y="731055"/>
                  <a:pt x="9377" y="713405"/>
                  <a:pt x="99795" y="707571"/>
                </a:cubicBezTo>
                <a:cubicBezTo>
                  <a:pt x="179540" y="702426"/>
                  <a:pt x="259452" y="700314"/>
                  <a:pt x="339280" y="696685"/>
                </a:cubicBezTo>
                <a:cubicBezTo>
                  <a:pt x="436142" y="664401"/>
                  <a:pt x="330423" y="696493"/>
                  <a:pt x="556995" y="674914"/>
                </a:cubicBezTo>
                <a:cubicBezTo>
                  <a:pt x="571889" y="673496"/>
                  <a:pt x="585781" y="666488"/>
                  <a:pt x="600538" y="664028"/>
                </a:cubicBezTo>
                <a:cubicBezTo>
                  <a:pt x="629394" y="659219"/>
                  <a:pt x="658595" y="656771"/>
                  <a:pt x="687623" y="653143"/>
                </a:cubicBezTo>
                <a:cubicBezTo>
                  <a:pt x="785611" y="628645"/>
                  <a:pt x="665355" y="656854"/>
                  <a:pt x="818252" y="631371"/>
                </a:cubicBezTo>
                <a:cubicBezTo>
                  <a:pt x="833009" y="628911"/>
                  <a:pt x="847190" y="623730"/>
                  <a:pt x="861795" y="620485"/>
                </a:cubicBezTo>
                <a:cubicBezTo>
                  <a:pt x="892470" y="613668"/>
                  <a:pt x="956046" y="604822"/>
                  <a:pt x="981538" y="587828"/>
                </a:cubicBezTo>
                <a:cubicBezTo>
                  <a:pt x="992424" y="580571"/>
                  <a:pt x="1004262" y="574571"/>
                  <a:pt x="1014195" y="566057"/>
                </a:cubicBezTo>
                <a:cubicBezTo>
                  <a:pt x="1029780" y="552699"/>
                  <a:pt x="1040659" y="533900"/>
                  <a:pt x="1057738" y="522514"/>
                </a:cubicBezTo>
                <a:lnTo>
                  <a:pt x="1123052" y="478971"/>
                </a:lnTo>
                <a:cubicBezTo>
                  <a:pt x="1133938" y="471714"/>
                  <a:pt x="1146458" y="466451"/>
                  <a:pt x="1155709" y="457200"/>
                </a:cubicBezTo>
                <a:cubicBezTo>
                  <a:pt x="1185594" y="427314"/>
                  <a:pt x="1167743" y="438673"/>
                  <a:pt x="1210138" y="424543"/>
                </a:cubicBezTo>
                <a:cubicBezTo>
                  <a:pt x="1217395" y="417286"/>
                  <a:pt x="1222729" y="407361"/>
                  <a:pt x="1231909" y="402771"/>
                </a:cubicBezTo>
                <a:cubicBezTo>
                  <a:pt x="1252435" y="392508"/>
                  <a:pt x="1275452" y="388257"/>
                  <a:pt x="1297223" y="381000"/>
                </a:cubicBezTo>
                <a:cubicBezTo>
                  <a:pt x="1308109" y="377371"/>
                  <a:pt x="1318748" y="372897"/>
                  <a:pt x="1329880" y="370114"/>
                </a:cubicBezTo>
                <a:cubicBezTo>
                  <a:pt x="1344394" y="366485"/>
                  <a:pt x="1359038" y="363338"/>
                  <a:pt x="1373423" y="359228"/>
                </a:cubicBezTo>
                <a:cubicBezTo>
                  <a:pt x="1384456" y="356076"/>
                  <a:pt x="1394828" y="350593"/>
                  <a:pt x="1406080" y="348343"/>
                </a:cubicBezTo>
                <a:cubicBezTo>
                  <a:pt x="1471060" y="335347"/>
                  <a:pt x="1545877" y="325261"/>
                  <a:pt x="1612909" y="315685"/>
                </a:cubicBezTo>
                <a:cubicBezTo>
                  <a:pt x="1627423" y="308428"/>
                  <a:pt x="1641258" y="299612"/>
                  <a:pt x="1656452" y="293914"/>
                </a:cubicBezTo>
                <a:cubicBezTo>
                  <a:pt x="1670460" y="288661"/>
                  <a:pt x="1685610" y="287138"/>
                  <a:pt x="1699995" y="283028"/>
                </a:cubicBezTo>
                <a:cubicBezTo>
                  <a:pt x="1711028" y="279876"/>
                  <a:pt x="1721766" y="275771"/>
                  <a:pt x="1732652" y="272143"/>
                </a:cubicBezTo>
                <a:cubicBezTo>
                  <a:pt x="1754423" y="257629"/>
                  <a:pt x="1773143" y="236875"/>
                  <a:pt x="1797966" y="228600"/>
                </a:cubicBezTo>
                <a:lnTo>
                  <a:pt x="1863280" y="206828"/>
                </a:lnTo>
                <a:cubicBezTo>
                  <a:pt x="1910452" y="210457"/>
                  <a:pt x="1957849" y="211846"/>
                  <a:pt x="2004795" y="217714"/>
                </a:cubicBezTo>
                <a:cubicBezTo>
                  <a:pt x="2016181" y="219137"/>
                  <a:pt x="2026382" y="225581"/>
                  <a:pt x="2037452" y="228600"/>
                </a:cubicBezTo>
                <a:cubicBezTo>
                  <a:pt x="2066320" y="236473"/>
                  <a:pt x="2095509" y="243114"/>
                  <a:pt x="2124538" y="250371"/>
                </a:cubicBezTo>
                <a:cubicBezTo>
                  <a:pt x="2124543" y="250372"/>
                  <a:pt x="2211619" y="272142"/>
                  <a:pt x="2211623" y="272143"/>
                </a:cubicBezTo>
                <a:cubicBezTo>
                  <a:pt x="2233395" y="275771"/>
                  <a:pt x="2255088" y="279907"/>
                  <a:pt x="2276938" y="283028"/>
                </a:cubicBezTo>
                <a:cubicBezTo>
                  <a:pt x="2323289" y="289649"/>
                  <a:pt x="2372711" y="292325"/>
                  <a:pt x="2418452" y="304800"/>
                </a:cubicBezTo>
                <a:cubicBezTo>
                  <a:pt x="2440592" y="310838"/>
                  <a:pt x="2464671" y="313841"/>
                  <a:pt x="2483766" y="326571"/>
                </a:cubicBezTo>
                <a:cubicBezTo>
                  <a:pt x="2494652" y="333828"/>
                  <a:pt x="2504468" y="343029"/>
                  <a:pt x="2516423" y="348343"/>
                </a:cubicBezTo>
                <a:cubicBezTo>
                  <a:pt x="2536988" y="357483"/>
                  <a:pt x="2597900" y="375866"/>
                  <a:pt x="2625280" y="381000"/>
                </a:cubicBezTo>
                <a:cubicBezTo>
                  <a:pt x="2668668" y="389135"/>
                  <a:pt x="2755909" y="402771"/>
                  <a:pt x="2755909" y="402771"/>
                </a:cubicBezTo>
                <a:cubicBezTo>
                  <a:pt x="2748652" y="410028"/>
                  <a:pt x="2744401" y="424543"/>
                  <a:pt x="2734138" y="424543"/>
                </a:cubicBezTo>
                <a:cubicBezTo>
                  <a:pt x="2699045" y="424543"/>
                  <a:pt x="2690920" y="397573"/>
                  <a:pt x="2668823" y="381000"/>
                </a:cubicBezTo>
                <a:cubicBezTo>
                  <a:pt x="2647890" y="365301"/>
                  <a:pt x="2625280" y="351971"/>
                  <a:pt x="2603509" y="337457"/>
                </a:cubicBezTo>
                <a:lnTo>
                  <a:pt x="2570852" y="315685"/>
                </a:lnTo>
                <a:cubicBezTo>
                  <a:pt x="2559966" y="308428"/>
                  <a:pt x="2547446" y="303165"/>
                  <a:pt x="2538195" y="293914"/>
                </a:cubicBezTo>
                <a:cubicBezTo>
                  <a:pt x="2530938" y="286657"/>
                  <a:pt x="2524963" y="277836"/>
                  <a:pt x="2516423" y="272143"/>
                </a:cubicBezTo>
                <a:cubicBezTo>
                  <a:pt x="2502921" y="263142"/>
                  <a:pt x="2487947" y="256398"/>
                  <a:pt x="2472880" y="250371"/>
                </a:cubicBezTo>
                <a:cubicBezTo>
                  <a:pt x="2451572" y="241848"/>
                  <a:pt x="2407566" y="228600"/>
                  <a:pt x="2407566" y="228600"/>
                </a:cubicBezTo>
                <a:cubicBezTo>
                  <a:pt x="2400309" y="221343"/>
                  <a:pt x="2395405" y="210432"/>
                  <a:pt x="2385795" y="206828"/>
                </a:cubicBezTo>
                <a:cubicBezTo>
                  <a:pt x="2365128" y="199078"/>
                  <a:pt x="2342062" y="200568"/>
                  <a:pt x="2320480" y="195943"/>
                </a:cubicBezTo>
                <a:cubicBezTo>
                  <a:pt x="2291222" y="189674"/>
                  <a:pt x="2261781" y="183633"/>
                  <a:pt x="2233395" y="174171"/>
                </a:cubicBezTo>
                <a:lnTo>
                  <a:pt x="2168080" y="152400"/>
                </a:lnTo>
                <a:cubicBezTo>
                  <a:pt x="2115517" y="99835"/>
                  <a:pt x="2182307" y="163781"/>
                  <a:pt x="2113652" y="108857"/>
                </a:cubicBezTo>
                <a:cubicBezTo>
                  <a:pt x="2105638" y="102446"/>
                  <a:pt x="2100681" y="92365"/>
                  <a:pt x="2091880" y="87085"/>
                </a:cubicBezTo>
                <a:cubicBezTo>
                  <a:pt x="2082041" y="81182"/>
                  <a:pt x="2069877" y="80461"/>
                  <a:pt x="2059223" y="76200"/>
                </a:cubicBezTo>
                <a:cubicBezTo>
                  <a:pt x="2051690" y="73187"/>
                  <a:pt x="2059223" y="39914"/>
                  <a:pt x="2059223" y="32657"/>
                </a:cubicBezTo>
                <a:close/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5" name="Freeform 24"/>
          <p:cNvSpPr/>
          <p:nvPr/>
        </p:nvSpPr>
        <p:spPr bwMode="auto">
          <a:xfrm>
            <a:off x="1371600" y="1512924"/>
            <a:ext cx="993437" cy="1678300"/>
          </a:xfrm>
          <a:custGeom>
            <a:avLst/>
            <a:gdLst>
              <a:gd name="connsiteX0" fmla="*/ 381000 w 993437"/>
              <a:gd name="connsiteY0" fmla="*/ 261447 h 1678300"/>
              <a:gd name="connsiteX1" fmla="*/ 381000 w 993437"/>
              <a:gd name="connsiteY1" fmla="*/ 261447 h 1678300"/>
              <a:gd name="connsiteX2" fmla="*/ 293914 w 993437"/>
              <a:gd name="connsiteY2" fmla="*/ 304990 h 1678300"/>
              <a:gd name="connsiteX3" fmla="*/ 261257 w 993437"/>
              <a:gd name="connsiteY3" fmla="*/ 315876 h 1678300"/>
              <a:gd name="connsiteX4" fmla="*/ 141514 w 993437"/>
              <a:gd name="connsiteY4" fmla="*/ 402962 h 1678300"/>
              <a:gd name="connsiteX5" fmla="*/ 108857 w 993437"/>
              <a:gd name="connsiteY5" fmla="*/ 424733 h 1678300"/>
              <a:gd name="connsiteX6" fmla="*/ 87086 w 993437"/>
              <a:gd name="connsiteY6" fmla="*/ 446505 h 1678300"/>
              <a:gd name="connsiteX7" fmla="*/ 43543 w 993437"/>
              <a:gd name="connsiteY7" fmla="*/ 479162 h 1678300"/>
              <a:gd name="connsiteX8" fmla="*/ 0 w 993437"/>
              <a:gd name="connsiteY8" fmla="*/ 522705 h 1678300"/>
              <a:gd name="connsiteX9" fmla="*/ 21771 w 993437"/>
              <a:gd name="connsiteY9" fmla="*/ 631562 h 1678300"/>
              <a:gd name="connsiteX10" fmla="*/ 32657 w 993437"/>
              <a:gd name="connsiteY10" fmla="*/ 685990 h 1678300"/>
              <a:gd name="connsiteX11" fmla="*/ 54429 w 993437"/>
              <a:gd name="connsiteY11" fmla="*/ 751305 h 1678300"/>
              <a:gd name="connsiteX12" fmla="*/ 76200 w 993437"/>
              <a:gd name="connsiteY12" fmla="*/ 838390 h 1678300"/>
              <a:gd name="connsiteX13" fmla="*/ 163286 w 993437"/>
              <a:gd name="connsiteY13" fmla="*/ 914590 h 1678300"/>
              <a:gd name="connsiteX14" fmla="*/ 217714 w 993437"/>
              <a:gd name="connsiteY14" fmla="*/ 1012562 h 1678300"/>
              <a:gd name="connsiteX15" fmla="*/ 239486 w 993437"/>
              <a:gd name="connsiteY15" fmla="*/ 1056105 h 1678300"/>
              <a:gd name="connsiteX16" fmla="*/ 272143 w 993437"/>
              <a:gd name="connsiteY16" fmla="*/ 1088762 h 1678300"/>
              <a:gd name="connsiteX17" fmla="*/ 337457 w 993437"/>
              <a:gd name="connsiteY17" fmla="*/ 1186733 h 1678300"/>
              <a:gd name="connsiteX18" fmla="*/ 359229 w 993437"/>
              <a:gd name="connsiteY18" fmla="*/ 1219390 h 1678300"/>
              <a:gd name="connsiteX19" fmla="*/ 402771 w 993437"/>
              <a:gd name="connsiteY19" fmla="*/ 1273819 h 1678300"/>
              <a:gd name="connsiteX20" fmla="*/ 424543 w 993437"/>
              <a:gd name="connsiteY20" fmla="*/ 1295590 h 1678300"/>
              <a:gd name="connsiteX21" fmla="*/ 446314 w 993437"/>
              <a:gd name="connsiteY21" fmla="*/ 1328247 h 1678300"/>
              <a:gd name="connsiteX22" fmla="*/ 500743 w 993437"/>
              <a:gd name="connsiteY22" fmla="*/ 1371790 h 1678300"/>
              <a:gd name="connsiteX23" fmla="*/ 544286 w 993437"/>
              <a:gd name="connsiteY23" fmla="*/ 1426219 h 1678300"/>
              <a:gd name="connsiteX24" fmla="*/ 576943 w 993437"/>
              <a:gd name="connsiteY24" fmla="*/ 1447990 h 1678300"/>
              <a:gd name="connsiteX25" fmla="*/ 653143 w 993437"/>
              <a:gd name="connsiteY25" fmla="*/ 1502419 h 1678300"/>
              <a:gd name="connsiteX26" fmla="*/ 685800 w 993437"/>
              <a:gd name="connsiteY26" fmla="*/ 1513305 h 1678300"/>
              <a:gd name="connsiteX27" fmla="*/ 740229 w 993437"/>
              <a:gd name="connsiteY27" fmla="*/ 1567733 h 1678300"/>
              <a:gd name="connsiteX28" fmla="*/ 838200 w 993437"/>
              <a:gd name="connsiteY28" fmla="*/ 1622162 h 1678300"/>
              <a:gd name="connsiteX29" fmla="*/ 870857 w 993437"/>
              <a:gd name="connsiteY29" fmla="*/ 1654819 h 1678300"/>
              <a:gd name="connsiteX30" fmla="*/ 903514 w 993437"/>
              <a:gd name="connsiteY30" fmla="*/ 1676590 h 1678300"/>
              <a:gd name="connsiteX31" fmla="*/ 859971 w 993437"/>
              <a:gd name="connsiteY31" fmla="*/ 1643933 h 1678300"/>
              <a:gd name="connsiteX32" fmla="*/ 849086 w 993437"/>
              <a:gd name="connsiteY32" fmla="*/ 1611276 h 1678300"/>
              <a:gd name="connsiteX33" fmla="*/ 805543 w 993437"/>
              <a:gd name="connsiteY33" fmla="*/ 1545962 h 1678300"/>
              <a:gd name="connsiteX34" fmla="*/ 783771 w 993437"/>
              <a:gd name="connsiteY34" fmla="*/ 1480647 h 1678300"/>
              <a:gd name="connsiteX35" fmla="*/ 762000 w 993437"/>
              <a:gd name="connsiteY35" fmla="*/ 1404447 h 1678300"/>
              <a:gd name="connsiteX36" fmla="*/ 740229 w 993437"/>
              <a:gd name="connsiteY36" fmla="*/ 1371790 h 1678300"/>
              <a:gd name="connsiteX37" fmla="*/ 685800 w 993437"/>
              <a:gd name="connsiteY37" fmla="*/ 1295590 h 1678300"/>
              <a:gd name="connsiteX38" fmla="*/ 674914 w 993437"/>
              <a:gd name="connsiteY38" fmla="*/ 1262933 h 1678300"/>
              <a:gd name="connsiteX39" fmla="*/ 707571 w 993437"/>
              <a:gd name="connsiteY39" fmla="*/ 1252047 h 1678300"/>
              <a:gd name="connsiteX40" fmla="*/ 751114 w 993437"/>
              <a:gd name="connsiteY40" fmla="*/ 1197619 h 1678300"/>
              <a:gd name="connsiteX41" fmla="*/ 762000 w 993437"/>
              <a:gd name="connsiteY41" fmla="*/ 1132305 h 1678300"/>
              <a:gd name="connsiteX42" fmla="*/ 783771 w 993437"/>
              <a:gd name="connsiteY42" fmla="*/ 1110533 h 1678300"/>
              <a:gd name="connsiteX43" fmla="*/ 674914 w 993437"/>
              <a:gd name="connsiteY43" fmla="*/ 1099647 h 1678300"/>
              <a:gd name="connsiteX44" fmla="*/ 609600 w 993437"/>
              <a:gd name="connsiteY44" fmla="*/ 1034333 h 1678300"/>
              <a:gd name="connsiteX45" fmla="*/ 587829 w 993437"/>
              <a:gd name="connsiteY45" fmla="*/ 1001676 h 1678300"/>
              <a:gd name="connsiteX46" fmla="*/ 544286 w 993437"/>
              <a:gd name="connsiteY46" fmla="*/ 958133 h 1678300"/>
              <a:gd name="connsiteX47" fmla="*/ 522514 w 993437"/>
              <a:gd name="connsiteY47" fmla="*/ 936362 h 1678300"/>
              <a:gd name="connsiteX48" fmla="*/ 533400 w 993437"/>
              <a:gd name="connsiteY48" fmla="*/ 892819 h 1678300"/>
              <a:gd name="connsiteX49" fmla="*/ 576943 w 993437"/>
              <a:gd name="connsiteY49" fmla="*/ 849276 h 1678300"/>
              <a:gd name="connsiteX50" fmla="*/ 576943 w 993437"/>
              <a:gd name="connsiteY50" fmla="*/ 762190 h 1678300"/>
              <a:gd name="connsiteX51" fmla="*/ 576943 w 993437"/>
              <a:gd name="connsiteY51" fmla="*/ 544476 h 1678300"/>
              <a:gd name="connsiteX52" fmla="*/ 674914 w 993437"/>
              <a:gd name="connsiteY52" fmla="*/ 490047 h 1678300"/>
              <a:gd name="connsiteX53" fmla="*/ 664029 w 993437"/>
              <a:gd name="connsiteY53" fmla="*/ 457390 h 1678300"/>
              <a:gd name="connsiteX54" fmla="*/ 653143 w 993437"/>
              <a:gd name="connsiteY54" fmla="*/ 392076 h 1678300"/>
              <a:gd name="connsiteX55" fmla="*/ 685800 w 993437"/>
              <a:gd name="connsiteY55" fmla="*/ 381190 h 1678300"/>
              <a:gd name="connsiteX56" fmla="*/ 718457 w 993437"/>
              <a:gd name="connsiteY56" fmla="*/ 359419 h 1678300"/>
              <a:gd name="connsiteX57" fmla="*/ 762000 w 993437"/>
              <a:gd name="connsiteY57" fmla="*/ 348533 h 1678300"/>
              <a:gd name="connsiteX58" fmla="*/ 827314 w 993437"/>
              <a:gd name="connsiteY58" fmla="*/ 326762 h 1678300"/>
              <a:gd name="connsiteX59" fmla="*/ 859971 w 993437"/>
              <a:gd name="connsiteY59" fmla="*/ 315876 h 1678300"/>
              <a:gd name="connsiteX60" fmla="*/ 892629 w 993437"/>
              <a:gd name="connsiteY60" fmla="*/ 304990 h 1678300"/>
              <a:gd name="connsiteX61" fmla="*/ 816429 w 993437"/>
              <a:gd name="connsiteY61" fmla="*/ 283219 h 1678300"/>
              <a:gd name="connsiteX62" fmla="*/ 794657 w 993437"/>
              <a:gd name="connsiteY62" fmla="*/ 261447 h 1678300"/>
              <a:gd name="connsiteX63" fmla="*/ 783771 w 993437"/>
              <a:gd name="connsiteY63" fmla="*/ 228790 h 1678300"/>
              <a:gd name="connsiteX64" fmla="*/ 751114 w 993437"/>
              <a:gd name="connsiteY64" fmla="*/ 217905 h 1678300"/>
              <a:gd name="connsiteX65" fmla="*/ 685800 w 993437"/>
              <a:gd name="connsiteY65" fmla="*/ 207019 h 1678300"/>
              <a:gd name="connsiteX66" fmla="*/ 718457 w 993437"/>
              <a:gd name="connsiteY66" fmla="*/ 185247 h 1678300"/>
              <a:gd name="connsiteX67" fmla="*/ 772886 w 993437"/>
              <a:gd name="connsiteY67" fmla="*/ 141705 h 1678300"/>
              <a:gd name="connsiteX68" fmla="*/ 805543 w 993437"/>
              <a:gd name="connsiteY68" fmla="*/ 130819 h 1678300"/>
              <a:gd name="connsiteX69" fmla="*/ 870857 w 993437"/>
              <a:gd name="connsiteY69" fmla="*/ 87276 h 1678300"/>
              <a:gd name="connsiteX70" fmla="*/ 892629 w 993437"/>
              <a:gd name="connsiteY70" fmla="*/ 65505 h 1678300"/>
              <a:gd name="connsiteX71" fmla="*/ 957943 w 993437"/>
              <a:gd name="connsiteY71" fmla="*/ 21962 h 1678300"/>
              <a:gd name="connsiteX72" fmla="*/ 990600 w 993437"/>
              <a:gd name="connsiteY72" fmla="*/ 190 h 1678300"/>
              <a:gd name="connsiteX73" fmla="*/ 925286 w 993437"/>
              <a:gd name="connsiteY73" fmla="*/ 11076 h 1678300"/>
              <a:gd name="connsiteX74" fmla="*/ 859971 w 993437"/>
              <a:gd name="connsiteY74" fmla="*/ 32847 h 1678300"/>
              <a:gd name="connsiteX75" fmla="*/ 805543 w 993437"/>
              <a:gd name="connsiteY75" fmla="*/ 43733 h 1678300"/>
              <a:gd name="connsiteX76" fmla="*/ 762000 w 993437"/>
              <a:gd name="connsiteY76" fmla="*/ 54619 h 1678300"/>
              <a:gd name="connsiteX77" fmla="*/ 696686 w 993437"/>
              <a:gd name="connsiteY77" fmla="*/ 76390 h 1678300"/>
              <a:gd name="connsiteX78" fmla="*/ 664029 w 993437"/>
              <a:gd name="connsiteY78" fmla="*/ 98162 h 1678300"/>
              <a:gd name="connsiteX79" fmla="*/ 620486 w 993437"/>
              <a:gd name="connsiteY79" fmla="*/ 109047 h 1678300"/>
              <a:gd name="connsiteX80" fmla="*/ 598714 w 993437"/>
              <a:gd name="connsiteY80" fmla="*/ 130819 h 1678300"/>
              <a:gd name="connsiteX81" fmla="*/ 566057 w 993437"/>
              <a:gd name="connsiteY81" fmla="*/ 141705 h 1678300"/>
              <a:gd name="connsiteX82" fmla="*/ 511629 w 993437"/>
              <a:gd name="connsiteY82" fmla="*/ 196133 h 1678300"/>
              <a:gd name="connsiteX83" fmla="*/ 457200 w 993437"/>
              <a:gd name="connsiteY83" fmla="*/ 228790 h 1678300"/>
              <a:gd name="connsiteX84" fmla="*/ 381000 w 993437"/>
              <a:gd name="connsiteY84" fmla="*/ 261447 h 167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93437" h="1678300">
                <a:moveTo>
                  <a:pt x="381000" y="261447"/>
                </a:moveTo>
                <a:lnTo>
                  <a:pt x="381000" y="261447"/>
                </a:lnTo>
                <a:cubicBezTo>
                  <a:pt x="351971" y="275961"/>
                  <a:pt x="323460" y="291560"/>
                  <a:pt x="293914" y="304990"/>
                </a:cubicBezTo>
                <a:cubicBezTo>
                  <a:pt x="283468" y="309738"/>
                  <a:pt x="271288" y="310303"/>
                  <a:pt x="261257" y="315876"/>
                </a:cubicBezTo>
                <a:cubicBezTo>
                  <a:pt x="203301" y="348074"/>
                  <a:pt x="192675" y="364591"/>
                  <a:pt x="141514" y="402962"/>
                </a:cubicBezTo>
                <a:cubicBezTo>
                  <a:pt x="131048" y="410812"/>
                  <a:pt x="119073" y="416560"/>
                  <a:pt x="108857" y="424733"/>
                </a:cubicBezTo>
                <a:cubicBezTo>
                  <a:pt x="100843" y="431144"/>
                  <a:pt x="94970" y="439935"/>
                  <a:pt x="87086" y="446505"/>
                </a:cubicBezTo>
                <a:cubicBezTo>
                  <a:pt x="73148" y="458120"/>
                  <a:pt x="57197" y="467215"/>
                  <a:pt x="43543" y="479162"/>
                </a:cubicBezTo>
                <a:cubicBezTo>
                  <a:pt x="28095" y="492679"/>
                  <a:pt x="0" y="522705"/>
                  <a:pt x="0" y="522705"/>
                </a:cubicBezTo>
                <a:cubicBezTo>
                  <a:pt x="26669" y="709380"/>
                  <a:pt x="-3560" y="530238"/>
                  <a:pt x="21771" y="631562"/>
                </a:cubicBezTo>
                <a:cubicBezTo>
                  <a:pt x="26258" y="649512"/>
                  <a:pt x="27789" y="668140"/>
                  <a:pt x="32657" y="685990"/>
                </a:cubicBezTo>
                <a:cubicBezTo>
                  <a:pt x="38696" y="708131"/>
                  <a:pt x="49928" y="728801"/>
                  <a:pt x="54429" y="751305"/>
                </a:cubicBezTo>
                <a:cubicBezTo>
                  <a:pt x="55299" y="755654"/>
                  <a:pt x="67070" y="826216"/>
                  <a:pt x="76200" y="838390"/>
                </a:cubicBezTo>
                <a:cubicBezTo>
                  <a:pt x="108041" y="880844"/>
                  <a:pt x="125515" y="889409"/>
                  <a:pt x="163286" y="914590"/>
                </a:cubicBezTo>
                <a:cubicBezTo>
                  <a:pt x="193384" y="1004890"/>
                  <a:pt x="142861" y="862859"/>
                  <a:pt x="217714" y="1012562"/>
                </a:cubicBezTo>
                <a:cubicBezTo>
                  <a:pt x="224971" y="1027076"/>
                  <a:pt x="230054" y="1042900"/>
                  <a:pt x="239486" y="1056105"/>
                </a:cubicBezTo>
                <a:cubicBezTo>
                  <a:pt x="248434" y="1068632"/>
                  <a:pt x="262692" y="1076610"/>
                  <a:pt x="272143" y="1088762"/>
                </a:cubicBezTo>
                <a:cubicBezTo>
                  <a:pt x="272155" y="1088777"/>
                  <a:pt x="326566" y="1170397"/>
                  <a:pt x="337457" y="1186733"/>
                </a:cubicBezTo>
                <a:cubicBezTo>
                  <a:pt x="344714" y="1197619"/>
                  <a:pt x="349978" y="1210139"/>
                  <a:pt x="359229" y="1219390"/>
                </a:cubicBezTo>
                <a:cubicBezTo>
                  <a:pt x="411804" y="1271968"/>
                  <a:pt x="347832" y="1205146"/>
                  <a:pt x="402771" y="1273819"/>
                </a:cubicBezTo>
                <a:cubicBezTo>
                  <a:pt x="409182" y="1281833"/>
                  <a:pt x="418132" y="1287576"/>
                  <a:pt x="424543" y="1295590"/>
                </a:cubicBezTo>
                <a:cubicBezTo>
                  <a:pt x="432716" y="1305806"/>
                  <a:pt x="438141" y="1318031"/>
                  <a:pt x="446314" y="1328247"/>
                </a:cubicBezTo>
                <a:cubicBezTo>
                  <a:pt x="464041" y="1350406"/>
                  <a:pt x="476494" y="1355624"/>
                  <a:pt x="500743" y="1371790"/>
                </a:cubicBezTo>
                <a:cubicBezTo>
                  <a:pt x="516909" y="1396039"/>
                  <a:pt x="522127" y="1408492"/>
                  <a:pt x="544286" y="1426219"/>
                </a:cubicBezTo>
                <a:cubicBezTo>
                  <a:pt x="554502" y="1434392"/>
                  <a:pt x="566297" y="1440386"/>
                  <a:pt x="576943" y="1447990"/>
                </a:cubicBezTo>
                <a:cubicBezTo>
                  <a:pt x="588443" y="1456205"/>
                  <a:pt x="636044" y="1493869"/>
                  <a:pt x="653143" y="1502419"/>
                </a:cubicBezTo>
                <a:cubicBezTo>
                  <a:pt x="663406" y="1507551"/>
                  <a:pt x="674914" y="1509676"/>
                  <a:pt x="685800" y="1513305"/>
                </a:cubicBezTo>
                <a:cubicBezTo>
                  <a:pt x="703943" y="1531448"/>
                  <a:pt x="715888" y="1559619"/>
                  <a:pt x="740229" y="1567733"/>
                </a:cubicBezTo>
                <a:cubicBezTo>
                  <a:pt x="781295" y="1581422"/>
                  <a:pt x="800769" y="1584731"/>
                  <a:pt x="838200" y="1622162"/>
                </a:cubicBezTo>
                <a:cubicBezTo>
                  <a:pt x="849086" y="1633048"/>
                  <a:pt x="859030" y="1644964"/>
                  <a:pt x="870857" y="1654819"/>
                </a:cubicBezTo>
                <a:cubicBezTo>
                  <a:pt x="880908" y="1663194"/>
                  <a:pt x="913980" y="1684440"/>
                  <a:pt x="903514" y="1676590"/>
                </a:cubicBezTo>
                <a:lnTo>
                  <a:pt x="859971" y="1643933"/>
                </a:lnTo>
                <a:cubicBezTo>
                  <a:pt x="856343" y="1633047"/>
                  <a:pt x="854990" y="1621115"/>
                  <a:pt x="849086" y="1611276"/>
                </a:cubicBezTo>
                <a:cubicBezTo>
                  <a:pt x="799243" y="1528205"/>
                  <a:pt x="858144" y="1677465"/>
                  <a:pt x="805543" y="1545962"/>
                </a:cubicBezTo>
                <a:cubicBezTo>
                  <a:pt x="797020" y="1524654"/>
                  <a:pt x="789337" y="1502911"/>
                  <a:pt x="783771" y="1480647"/>
                </a:cubicBezTo>
                <a:cubicBezTo>
                  <a:pt x="780282" y="1466692"/>
                  <a:pt x="769809" y="1420066"/>
                  <a:pt x="762000" y="1404447"/>
                </a:cubicBezTo>
                <a:cubicBezTo>
                  <a:pt x="756149" y="1392745"/>
                  <a:pt x="747833" y="1382436"/>
                  <a:pt x="740229" y="1371790"/>
                </a:cubicBezTo>
                <a:cubicBezTo>
                  <a:pt x="732007" y="1360279"/>
                  <a:pt x="694354" y="1312698"/>
                  <a:pt x="685800" y="1295590"/>
                </a:cubicBezTo>
                <a:cubicBezTo>
                  <a:pt x="680668" y="1285327"/>
                  <a:pt x="678543" y="1273819"/>
                  <a:pt x="674914" y="1262933"/>
                </a:cubicBezTo>
                <a:cubicBezTo>
                  <a:pt x="685800" y="1259304"/>
                  <a:pt x="697732" y="1257951"/>
                  <a:pt x="707571" y="1252047"/>
                </a:cubicBezTo>
                <a:cubicBezTo>
                  <a:pt x="724808" y="1241705"/>
                  <a:pt x="741224" y="1212454"/>
                  <a:pt x="751114" y="1197619"/>
                </a:cubicBezTo>
                <a:cubicBezTo>
                  <a:pt x="754743" y="1175848"/>
                  <a:pt x="754250" y="1152971"/>
                  <a:pt x="762000" y="1132305"/>
                </a:cubicBezTo>
                <a:cubicBezTo>
                  <a:pt x="765604" y="1122695"/>
                  <a:pt x="793381" y="1114137"/>
                  <a:pt x="783771" y="1110533"/>
                </a:cubicBezTo>
                <a:cubicBezTo>
                  <a:pt x="749626" y="1097728"/>
                  <a:pt x="711200" y="1103276"/>
                  <a:pt x="674914" y="1099647"/>
                </a:cubicBezTo>
                <a:cubicBezTo>
                  <a:pt x="653143" y="1077876"/>
                  <a:pt x="626679" y="1059951"/>
                  <a:pt x="609600" y="1034333"/>
                </a:cubicBezTo>
                <a:cubicBezTo>
                  <a:pt x="602343" y="1023447"/>
                  <a:pt x="596343" y="1011609"/>
                  <a:pt x="587829" y="1001676"/>
                </a:cubicBezTo>
                <a:cubicBezTo>
                  <a:pt x="574471" y="986091"/>
                  <a:pt x="558800" y="972647"/>
                  <a:pt x="544286" y="958133"/>
                </a:cubicBezTo>
                <a:lnTo>
                  <a:pt x="522514" y="936362"/>
                </a:lnTo>
                <a:cubicBezTo>
                  <a:pt x="526143" y="921848"/>
                  <a:pt x="525471" y="905506"/>
                  <a:pt x="533400" y="892819"/>
                </a:cubicBezTo>
                <a:cubicBezTo>
                  <a:pt x="544279" y="875413"/>
                  <a:pt x="576943" y="849276"/>
                  <a:pt x="576943" y="849276"/>
                </a:cubicBezTo>
                <a:cubicBezTo>
                  <a:pt x="601959" y="774225"/>
                  <a:pt x="614941" y="800190"/>
                  <a:pt x="576943" y="762190"/>
                </a:cubicBezTo>
                <a:cubicBezTo>
                  <a:pt x="549066" y="678560"/>
                  <a:pt x="529291" y="651693"/>
                  <a:pt x="576943" y="544476"/>
                </a:cubicBezTo>
                <a:cubicBezTo>
                  <a:pt x="589962" y="515183"/>
                  <a:pt x="644553" y="500167"/>
                  <a:pt x="674914" y="490047"/>
                </a:cubicBezTo>
                <a:cubicBezTo>
                  <a:pt x="671286" y="479161"/>
                  <a:pt x="669933" y="467229"/>
                  <a:pt x="664029" y="457390"/>
                </a:cubicBezTo>
                <a:cubicBezTo>
                  <a:pt x="647723" y="430214"/>
                  <a:pt x="616377" y="438033"/>
                  <a:pt x="653143" y="392076"/>
                </a:cubicBezTo>
                <a:cubicBezTo>
                  <a:pt x="660311" y="383116"/>
                  <a:pt x="675537" y="386322"/>
                  <a:pt x="685800" y="381190"/>
                </a:cubicBezTo>
                <a:cubicBezTo>
                  <a:pt x="697502" y="375339"/>
                  <a:pt x="706432" y="364573"/>
                  <a:pt x="718457" y="359419"/>
                </a:cubicBezTo>
                <a:cubicBezTo>
                  <a:pt x="732208" y="353526"/>
                  <a:pt x="747670" y="352832"/>
                  <a:pt x="762000" y="348533"/>
                </a:cubicBezTo>
                <a:cubicBezTo>
                  <a:pt x="783981" y="341939"/>
                  <a:pt x="805543" y="334019"/>
                  <a:pt x="827314" y="326762"/>
                </a:cubicBezTo>
                <a:lnTo>
                  <a:pt x="859971" y="315876"/>
                </a:lnTo>
                <a:lnTo>
                  <a:pt x="892629" y="304990"/>
                </a:lnTo>
                <a:cubicBezTo>
                  <a:pt x="884492" y="302956"/>
                  <a:pt x="827587" y="289914"/>
                  <a:pt x="816429" y="283219"/>
                </a:cubicBezTo>
                <a:cubicBezTo>
                  <a:pt x="807628" y="277938"/>
                  <a:pt x="801914" y="268704"/>
                  <a:pt x="794657" y="261447"/>
                </a:cubicBezTo>
                <a:cubicBezTo>
                  <a:pt x="791028" y="250561"/>
                  <a:pt x="791885" y="236904"/>
                  <a:pt x="783771" y="228790"/>
                </a:cubicBezTo>
                <a:cubicBezTo>
                  <a:pt x="775657" y="220676"/>
                  <a:pt x="762315" y="220394"/>
                  <a:pt x="751114" y="217905"/>
                </a:cubicBezTo>
                <a:cubicBezTo>
                  <a:pt x="729568" y="213117"/>
                  <a:pt x="707571" y="210648"/>
                  <a:pt x="685800" y="207019"/>
                </a:cubicBezTo>
                <a:cubicBezTo>
                  <a:pt x="696686" y="199762"/>
                  <a:pt x="708241" y="193420"/>
                  <a:pt x="718457" y="185247"/>
                </a:cubicBezTo>
                <a:cubicBezTo>
                  <a:pt x="752205" y="158249"/>
                  <a:pt x="728216" y="164040"/>
                  <a:pt x="772886" y="141705"/>
                </a:cubicBezTo>
                <a:cubicBezTo>
                  <a:pt x="783149" y="136573"/>
                  <a:pt x="795512" y="136392"/>
                  <a:pt x="805543" y="130819"/>
                </a:cubicBezTo>
                <a:cubicBezTo>
                  <a:pt x="828416" y="118112"/>
                  <a:pt x="852354" y="105778"/>
                  <a:pt x="870857" y="87276"/>
                </a:cubicBezTo>
                <a:cubicBezTo>
                  <a:pt x="878114" y="80019"/>
                  <a:pt x="884418" y="71663"/>
                  <a:pt x="892629" y="65505"/>
                </a:cubicBezTo>
                <a:cubicBezTo>
                  <a:pt x="913562" y="49806"/>
                  <a:pt x="936172" y="36476"/>
                  <a:pt x="957943" y="21962"/>
                </a:cubicBezTo>
                <a:cubicBezTo>
                  <a:pt x="968829" y="14705"/>
                  <a:pt x="1003505" y="-1961"/>
                  <a:pt x="990600" y="190"/>
                </a:cubicBezTo>
                <a:cubicBezTo>
                  <a:pt x="968829" y="3819"/>
                  <a:pt x="946699" y="5723"/>
                  <a:pt x="925286" y="11076"/>
                </a:cubicBezTo>
                <a:cubicBezTo>
                  <a:pt x="903022" y="16642"/>
                  <a:pt x="882475" y="28346"/>
                  <a:pt x="859971" y="32847"/>
                </a:cubicBezTo>
                <a:cubicBezTo>
                  <a:pt x="841828" y="36476"/>
                  <a:pt x="823604" y="39719"/>
                  <a:pt x="805543" y="43733"/>
                </a:cubicBezTo>
                <a:cubicBezTo>
                  <a:pt x="790938" y="46979"/>
                  <a:pt x="776330" y="50320"/>
                  <a:pt x="762000" y="54619"/>
                </a:cubicBezTo>
                <a:cubicBezTo>
                  <a:pt x="740019" y="61213"/>
                  <a:pt x="696686" y="76390"/>
                  <a:pt x="696686" y="76390"/>
                </a:cubicBezTo>
                <a:cubicBezTo>
                  <a:pt x="685800" y="83647"/>
                  <a:pt x="676054" y="93008"/>
                  <a:pt x="664029" y="98162"/>
                </a:cubicBezTo>
                <a:cubicBezTo>
                  <a:pt x="650278" y="104055"/>
                  <a:pt x="633868" y="102356"/>
                  <a:pt x="620486" y="109047"/>
                </a:cubicBezTo>
                <a:cubicBezTo>
                  <a:pt x="611306" y="113637"/>
                  <a:pt x="607515" y="125538"/>
                  <a:pt x="598714" y="130819"/>
                </a:cubicBezTo>
                <a:cubicBezTo>
                  <a:pt x="588875" y="136723"/>
                  <a:pt x="576943" y="138076"/>
                  <a:pt x="566057" y="141705"/>
                </a:cubicBezTo>
                <a:cubicBezTo>
                  <a:pt x="528735" y="197689"/>
                  <a:pt x="563466" y="154664"/>
                  <a:pt x="511629" y="196133"/>
                </a:cubicBezTo>
                <a:cubicBezTo>
                  <a:pt x="468935" y="230288"/>
                  <a:pt x="513913" y="209887"/>
                  <a:pt x="457200" y="228790"/>
                </a:cubicBezTo>
                <a:cubicBezTo>
                  <a:pt x="430297" y="255694"/>
                  <a:pt x="393700" y="256004"/>
                  <a:pt x="381000" y="261447"/>
                </a:cubicBezTo>
                <a:close/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6" name="TextBox 45"/>
          <p:cNvSpPr txBox="1"/>
          <p:nvPr/>
        </p:nvSpPr>
        <p:spPr>
          <a:xfrm>
            <a:off x="2438400" y="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100" dirty="0"/>
              <a:t>Sand Dragon Graveyard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20100" y="3438436"/>
            <a:ext cx="800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100" dirty="0"/>
              <a:t>Blue Dragon Graveyard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48241" y="3743236"/>
            <a:ext cx="12813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100" dirty="0"/>
              <a:t>Mountaintop pyramids of the Mirage Mullah</a:t>
            </a:r>
          </a:p>
        </p:txBody>
      </p:sp>
      <p:grpSp>
        <p:nvGrpSpPr>
          <p:cNvPr id="48" name="Group 47"/>
          <p:cNvGrpSpPr/>
          <p:nvPr/>
        </p:nvGrpSpPr>
        <p:grpSpPr>
          <a:xfrm rot="21217858">
            <a:off x="984124" y="4985787"/>
            <a:ext cx="1953450" cy="1317171"/>
            <a:chOff x="3962400" y="5105400"/>
            <a:chExt cx="1953450" cy="1317171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3962400" y="5105400"/>
              <a:ext cx="1953450" cy="1317171"/>
            </a:xfrm>
            <a:prstGeom prst="straightConnector1">
              <a:avLst/>
            </a:prstGeom>
            <a:solidFill>
              <a:srgbClr val="99CC00">
                <a:alpha val="80000"/>
              </a:srgbClr>
            </a:solidFill>
            <a:ln w="34925" cap="flat" cmpd="dbl" algn="ctr">
              <a:solidFill>
                <a:srgbClr val="0099FF"/>
              </a:solidFill>
              <a:prstDash val="dashDot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46"/>
            <p:cNvSpPr txBox="1"/>
            <p:nvPr/>
          </p:nvSpPr>
          <p:spPr>
            <a:xfrm rot="2001560">
              <a:off x="4166209" y="5719399"/>
              <a:ext cx="1281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bg1"/>
                  </a:solidFill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</a:rPr>
                <a:t>Wind velocity:  10’ – 15’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038600" y="4494312"/>
            <a:ext cx="33799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400" b="1" dirty="0">
                <a:solidFill>
                  <a:srgbClr val="0099FF"/>
                </a:solidFill>
              </a:rPr>
              <a:t>wagon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62400" y="4419600"/>
            <a:ext cx="119743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400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09481" y="4768334"/>
            <a:ext cx="3900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" b="1">
                <a:solidFill>
                  <a:srgbClr val="0099FF"/>
                </a:solidFill>
              </a:defRPr>
            </a:lvl1pPr>
          </a:lstStyle>
          <a:p>
            <a:r>
              <a:rPr lang="en-US" dirty="0"/>
              <a:t>zombies?</a:t>
            </a:r>
          </a:p>
        </p:txBody>
      </p:sp>
      <p:sp>
        <p:nvSpPr>
          <p:cNvPr id="55" name="Freeform 54"/>
          <p:cNvSpPr/>
          <p:nvPr/>
        </p:nvSpPr>
        <p:spPr bwMode="auto">
          <a:xfrm>
            <a:off x="3104338" y="2092923"/>
            <a:ext cx="461303" cy="259151"/>
          </a:xfrm>
          <a:custGeom>
            <a:avLst/>
            <a:gdLst>
              <a:gd name="connsiteX0" fmla="*/ 461303 w 461303"/>
              <a:gd name="connsiteY0" fmla="*/ 161180 h 215608"/>
              <a:gd name="connsiteX1" fmla="*/ 461303 w 461303"/>
              <a:gd name="connsiteY1" fmla="*/ 161180 h 215608"/>
              <a:gd name="connsiteX2" fmla="*/ 374217 w 461303"/>
              <a:gd name="connsiteY2" fmla="*/ 128522 h 215608"/>
              <a:gd name="connsiteX3" fmla="*/ 352446 w 461303"/>
              <a:gd name="connsiteY3" fmla="*/ 95865 h 215608"/>
              <a:gd name="connsiteX4" fmla="*/ 298017 w 461303"/>
              <a:gd name="connsiteY4" fmla="*/ 63208 h 215608"/>
              <a:gd name="connsiteX5" fmla="*/ 265360 w 461303"/>
              <a:gd name="connsiteY5" fmla="*/ 30551 h 215608"/>
              <a:gd name="connsiteX6" fmla="*/ 47646 w 461303"/>
              <a:gd name="connsiteY6" fmla="*/ 19665 h 215608"/>
              <a:gd name="connsiteX7" fmla="*/ 25874 w 461303"/>
              <a:gd name="connsiteY7" fmla="*/ 41437 h 215608"/>
              <a:gd name="connsiteX8" fmla="*/ 14989 w 461303"/>
              <a:gd name="connsiteY8" fmla="*/ 150294 h 215608"/>
              <a:gd name="connsiteX9" fmla="*/ 58532 w 461303"/>
              <a:gd name="connsiteY9" fmla="*/ 215608 h 215608"/>
              <a:gd name="connsiteX10" fmla="*/ 210932 w 461303"/>
              <a:gd name="connsiteY10" fmla="*/ 193837 h 215608"/>
              <a:gd name="connsiteX11" fmla="*/ 232703 w 461303"/>
              <a:gd name="connsiteY11" fmla="*/ 128522 h 215608"/>
              <a:gd name="connsiteX12" fmla="*/ 265360 w 461303"/>
              <a:gd name="connsiteY12" fmla="*/ 117637 h 215608"/>
              <a:gd name="connsiteX13" fmla="*/ 319789 w 461303"/>
              <a:gd name="connsiteY13" fmla="*/ 128522 h 215608"/>
              <a:gd name="connsiteX14" fmla="*/ 341560 w 461303"/>
              <a:gd name="connsiteY14" fmla="*/ 161180 h 215608"/>
              <a:gd name="connsiteX15" fmla="*/ 406874 w 461303"/>
              <a:gd name="connsiteY15" fmla="*/ 150294 h 215608"/>
              <a:gd name="connsiteX16" fmla="*/ 395989 w 461303"/>
              <a:gd name="connsiteY16" fmla="*/ 117637 h 215608"/>
              <a:gd name="connsiteX17" fmla="*/ 363332 w 461303"/>
              <a:gd name="connsiteY17" fmla="*/ 117637 h 21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1303" h="215608">
                <a:moveTo>
                  <a:pt x="461303" y="161180"/>
                </a:moveTo>
                <a:lnTo>
                  <a:pt x="461303" y="161180"/>
                </a:lnTo>
                <a:cubicBezTo>
                  <a:pt x="432274" y="150294"/>
                  <a:pt x="400802" y="144473"/>
                  <a:pt x="374217" y="128522"/>
                </a:cubicBezTo>
                <a:cubicBezTo>
                  <a:pt x="362999" y="121791"/>
                  <a:pt x="360619" y="106081"/>
                  <a:pt x="352446" y="95865"/>
                </a:cubicBezTo>
                <a:cubicBezTo>
                  <a:pt x="330712" y="68698"/>
                  <a:pt x="331296" y="74301"/>
                  <a:pt x="298017" y="63208"/>
                </a:cubicBezTo>
                <a:cubicBezTo>
                  <a:pt x="287131" y="52322"/>
                  <a:pt x="277187" y="40406"/>
                  <a:pt x="265360" y="30551"/>
                </a:cubicBezTo>
                <a:cubicBezTo>
                  <a:pt x="196995" y="-26420"/>
                  <a:pt x="171580" y="12375"/>
                  <a:pt x="47646" y="19665"/>
                </a:cubicBezTo>
                <a:cubicBezTo>
                  <a:pt x="40389" y="26922"/>
                  <a:pt x="32285" y="33423"/>
                  <a:pt x="25874" y="41437"/>
                </a:cubicBezTo>
                <a:cubicBezTo>
                  <a:pt x="-5046" y="80087"/>
                  <a:pt x="-7717" y="91259"/>
                  <a:pt x="14989" y="150294"/>
                </a:cubicBezTo>
                <a:cubicBezTo>
                  <a:pt x="24382" y="174716"/>
                  <a:pt x="58532" y="215608"/>
                  <a:pt x="58532" y="215608"/>
                </a:cubicBezTo>
                <a:cubicBezTo>
                  <a:pt x="109332" y="208351"/>
                  <a:pt x="165034" y="216786"/>
                  <a:pt x="210932" y="193837"/>
                </a:cubicBezTo>
                <a:cubicBezTo>
                  <a:pt x="231458" y="183574"/>
                  <a:pt x="210931" y="135779"/>
                  <a:pt x="232703" y="128522"/>
                </a:cubicBezTo>
                <a:lnTo>
                  <a:pt x="265360" y="117637"/>
                </a:lnTo>
                <a:cubicBezTo>
                  <a:pt x="283503" y="121265"/>
                  <a:pt x="303725" y="119342"/>
                  <a:pt x="319789" y="128522"/>
                </a:cubicBezTo>
                <a:cubicBezTo>
                  <a:pt x="331148" y="135013"/>
                  <a:pt x="328867" y="158007"/>
                  <a:pt x="341560" y="161180"/>
                </a:cubicBezTo>
                <a:cubicBezTo>
                  <a:pt x="362973" y="166533"/>
                  <a:pt x="385103" y="153923"/>
                  <a:pt x="406874" y="150294"/>
                </a:cubicBezTo>
                <a:cubicBezTo>
                  <a:pt x="420055" y="110752"/>
                  <a:pt x="429235" y="117637"/>
                  <a:pt x="395989" y="117637"/>
                </a:cubicBezTo>
                <a:lnTo>
                  <a:pt x="363332" y="117637"/>
                </a:lnTo>
              </a:path>
            </a:pathLst>
          </a:cu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16525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flip="none" rotWithShape="1">
            <a:gsLst>
              <a:gs pos="79000">
                <a:schemeClr val="bg1"/>
              </a:gs>
              <a:gs pos="32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574263" y="3429000"/>
            <a:ext cx="4572000" cy="3429000"/>
          </a:xfrm>
          <a:prstGeom prst="rect">
            <a:avLst/>
          </a:prstGeom>
          <a:gradFill flip="none" rotWithShape="1">
            <a:gsLst>
              <a:gs pos="83000">
                <a:srgbClr val="006600"/>
              </a:gs>
              <a:gs pos="67000">
                <a:srgbClr val="663300"/>
              </a:gs>
              <a:gs pos="52000">
                <a:srgbClr val="993300">
                  <a:alpha val="87000"/>
                </a:srgbClr>
              </a:gs>
              <a:gs pos="32000">
                <a:srgbClr val="CC6600">
                  <a:alpha val="4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flip="none" rotWithShape="1">
            <a:gsLst>
              <a:gs pos="99000">
                <a:srgbClr val="FF0000">
                  <a:alpha val="67000"/>
                </a:srgbClr>
              </a:gs>
              <a:gs pos="69000">
                <a:srgbClr val="993300"/>
              </a:gs>
              <a:gs pos="53000">
                <a:srgbClr val="008000"/>
              </a:gs>
              <a:gs pos="3100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flip="none" rotWithShape="1">
            <a:gsLst>
              <a:gs pos="58000">
                <a:srgbClr val="0000FF"/>
              </a:gs>
              <a:gs pos="39000">
                <a:srgbClr val="0000FF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2851842" y="72428"/>
            <a:ext cx="5223849" cy="6011501"/>
          </a:xfrm>
          <a:custGeom>
            <a:avLst/>
            <a:gdLst>
              <a:gd name="connsiteX0" fmla="*/ 796705 w 5223849"/>
              <a:gd name="connsiteY0" fmla="*/ 2399168 h 6011501"/>
              <a:gd name="connsiteX1" fmla="*/ 796705 w 5223849"/>
              <a:gd name="connsiteY1" fmla="*/ 2399168 h 6011501"/>
              <a:gd name="connsiteX2" fmla="*/ 724277 w 5223849"/>
              <a:gd name="connsiteY2" fmla="*/ 2444435 h 6011501"/>
              <a:gd name="connsiteX3" fmla="*/ 706170 w 5223849"/>
              <a:gd name="connsiteY3" fmla="*/ 2471596 h 6011501"/>
              <a:gd name="connsiteX4" fmla="*/ 679009 w 5223849"/>
              <a:gd name="connsiteY4" fmla="*/ 2489703 h 6011501"/>
              <a:gd name="connsiteX5" fmla="*/ 624689 w 5223849"/>
              <a:gd name="connsiteY5" fmla="*/ 2553077 h 6011501"/>
              <a:gd name="connsiteX6" fmla="*/ 588475 w 5223849"/>
              <a:gd name="connsiteY6" fmla="*/ 2580237 h 6011501"/>
              <a:gd name="connsiteX7" fmla="*/ 561314 w 5223849"/>
              <a:gd name="connsiteY7" fmla="*/ 2598344 h 6011501"/>
              <a:gd name="connsiteX8" fmla="*/ 534154 w 5223849"/>
              <a:gd name="connsiteY8" fmla="*/ 2625505 h 6011501"/>
              <a:gd name="connsiteX9" fmla="*/ 470780 w 5223849"/>
              <a:gd name="connsiteY9" fmla="*/ 2716039 h 6011501"/>
              <a:gd name="connsiteX10" fmla="*/ 443619 w 5223849"/>
              <a:gd name="connsiteY10" fmla="*/ 2770360 h 6011501"/>
              <a:gd name="connsiteX11" fmla="*/ 434566 w 5223849"/>
              <a:gd name="connsiteY11" fmla="*/ 2797521 h 6011501"/>
              <a:gd name="connsiteX12" fmla="*/ 398352 w 5223849"/>
              <a:gd name="connsiteY12" fmla="*/ 2851841 h 6011501"/>
              <a:gd name="connsiteX13" fmla="*/ 371192 w 5223849"/>
              <a:gd name="connsiteY13" fmla="*/ 2879002 h 6011501"/>
              <a:gd name="connsiteX14" fmla="*/ 307817 w 5223849"/>
              <a:gd name="connsiteY14" fmla="*/ 2924269 h 6011501"/>
              <a:gd name="connsiteX15" fmla="*/ 262550 w 5223849"/>
              <a:gd name="connsiteY15" fmla="*/ 2969536 h 6011501"/>
              <a:gd name="connsiteX16" fmla="*/ 217283 w 5223849"/>
              <a:gd name="connsiteY16" fmla="*/ 3005750 h 6011501"/>
              <a:gd name="connsiteX17" fmla="*/ 172015 w 5223849"/>
              <a:gd name="connsiteY17" fmla="*/ 3051018 h 6011501"/>
              <a:gd name="connsiteX18" fmla="*/ 153908 w 5223849"/>
              <a:gd name="connsiteY18" fmla="*/ 3078178 h 6011501"/>
              <a:gd name="connsiteX19" fmla="*/ 126748 w 5223849"/>
              <a:gd name="connsiteY19" fmla="*/ 3114392 h 6011501"/>
              <a:gd name="connsiteX20" fmla="*/ 108641 w 5223849"/>
              <a:gd name="connsiteY20" fmla="*/ 3141552 h 6011501"/>
              <a:gd name="connsiteX21" fmla="*/ 81481 w 5223849"/>
              <a:gd name="connsiteY21" fmla="*/ 3168713 h 6011501"/>
              <a:gd name="connsiteX22" fmla="*/ 45267 w 5223849"/>
              <a:gd name="connsiteY22" fmla="*/ 3223033 h 6011501"/>
              <a:gd name="connsiteX23" fmla="*/ 27160 w 5223849"/>
              <a:gd name="connsiteY23" fmla="*/ 3250194 h 6011501"/>
              <a:gd name="connsiteX24" fmla="*/ 9053 w 5223849"/>
              <a:gd name="connsiteY24" fmla="*/ 3304515 h 6011501"/>
              <a:gd name="connsiteX25" fmla="*/ 0 w 5223849"/>
              <a:gd name="connsiteY25" fmla="*/ 3331675 h 6011501"/>
              <a:gd name="connsiteX26" fmla="*/ 9053 w 5223849"/>
              <a:gd name="connsiteY26" fmla="*/ 3422210 h 6011501"/>
              <a:gd name="connsiteX27" fmla="*/ 36213 w 5223849"/>
              <a:gd name="connsiteY27" fmla="*/ 3449370 h 6011501"/>
              <a:gd name="connsiteX28" fmla="*/ 54320 w 5223849"/>
              <a:gd name="connsiteY28" fmla="*/ 3476530 h 6011501"/>
              <a:gd name="connsiteX29" fmla="*/ 117695 w 5223849"/>
              <a:gd name="connsiteY29" fmla="*/ 3512744 h 6011501"/>
              <a:gd name="connsiteX30" fmla="*/ 172015 w 5223849"/>
              <a:gd name="connsiteY30" fmla="*/ 3558012 h 6011501"/>
              <a:gd name="connsiteX31" fmla="*/ 199176 w 5223849"/>
              <a:gd name="connsiteY31" fmla="*/ 3567065 h 6011501"/>
              <a:gd name="connsiteX32" fmla="*/ 262550 w 5223849"/>
              <a:gd name="connsiteY32" fmla="*/ 3603279 h 6011501"/>
              <a:gd name="connsiteX33" fmla="*/ 289710 w 5223849"/>
              <a:gd name="connsiteY33" fmla="*/ 3621386 h 6011501"/>
              <a:gd name="connsiteX34" fmla="*/ 334978 w 5223849"/>
              <a:gd name="connsiteY34" fmla="*/ 3630439 h 6011501"/>
              <a:gd name="connsiteX35" fmla="*/ 389299 w 5223849"/>
              <a:gd name="connsiteY35" fmla="*/ 3648546 h 6011501"/>
              <a:gd name="connsiteX36" fmla="*/ 416459 w 5223849"/>
              <a:gd name="connsiteY36" fmla="*/ 3657600 h 6011501"/>
              <a:gd name="connsiteX37" fmla="*/ 452673 w 5223849"/>
              <a:gd name="connsiteY37" fmla="*/ 3675707 h 6011501"/>
              <a:gd name="connsiteX38" fmla="*/ 479833 w 5223849"/>
              <a:gd name="connsiteY38" fmla="*/ 3693814 h 6011501"/>
              <a:gd name="connsiteX39" fmla="*/ 552261 w 5223849"/>
              <a:gd name="connsiteY39" fmla="*/ 3711921 h 6011501"/>
              <a:gd name="connsiteX40" fmla="*/ 615635 w 5223849"/>
              <a:gd name="connsiteY40" fmla="*/ 3739081 h 6011501"/>
              <a:gd name="connsiteX41" fmla="*/ 624689 w 5223849"/>
              <a:gd name="connsiteY41" fmla="*/ 3766241 h 6011501"/>
              <a:gd name="connsiteX42" fmla="*/ 651849 w 5223849"/>
              <a:gd name="connsiteY42" fmla="*/ 3784348 h 6011501"/>
              <a:gd name="connsiteX43" fmla="*/ 796705 w 5223849"/>
              <a:gd name="connsiteY43" fmla="*/ 3811509 h 6011501"/>
              <a:gd name="connsiteX44" fmla="*/ 823865 w 5223849"/>
              <a:gd name="connsiteY44" fmla="*/ 3874883 h 6011501"/>
              <a:gd name="connsiteX45" fmla="*/ 832918 w 5223849"/>
              <a:gd name="connsiteY45" fmla="*/ 3911097 h 6011501"/>
              <a:gd name="connsiteX46" fmla="*/ 860079 w 5223849"/>
              <a:gd name="connsiteY46" fmla="*/ 3929204 h 6011501"/>
              <a:gd name="connsiteX47" fmla="*/ 914400 w 5223849"/>
              <a:gd name="connsiteY47" fmla="*/ 3983524 h 6011501"/>
              <a:gd name="connsiteX48" fmla="*/ 959667 w 5223849"/>
              <a:gd name="connsiteY48" fmla="*/ 4037845 h 6011501"/>
              <a:gd name="connsiteX49" fmla="*/ 986827 w 5223849"/>
              <a:gd name="connsiteY49" fmla="*/ 4055952 h 6011501"/>
              <a:gd name="connsiteX50" fmla="*/ 1095469 w 5223849"/>
              <a:gd name="connsiteY50" fmla="*/ 4065006 h 6011501"/>
              <a:gd name="connsiteX51" fmla="*/ 1149790 w 5223849"/>
              <a:gd name="connsiteY51" fmla="*/ 4074059 h 6011501"/>
              <a:gd name="connsiteX52" fmla="*/ 1176950 w 5223849"/>
              <a:gd name="connsiteY52" fmla="*/ 4092166 h 6011501"/>
              <a:gd name="connsiteX53" fmla="*/ 1195057 w 5223849"/>
              <a:gd name="connsiteY53" fmla="*/ 4128380 h 6011501"/>
              <a:gd name="connsiteX54" fmla="*/ 1213164 w 5223849"/>
              <a:gd name="connsiteY54" fmla="*/ 4155540 h 6011501"/>
              <a:gd name="connsiteX55" fmla="*/ 1222217 w 5223849"/>
              <a:gd name="connsiteY55" fmla="*/ 4182701 h 6011501"/>
              <a:gd name="connsiteX56" fmla="*/ 1276538 w 5223849"/>
              <a:gd name="connsiteY56" fmla="*/ 4237022 h 6011501"/>
              <a:gd name="connsiteX57" fmla="*/ 1303699 w 5223849"/>
              <a:gd name="connsiteY57" fmla="*/ 4246075 h 6011501"/>
              <a:gd name="connsiteX58" fmla="*/ 1348966 w 5223849"/>
              <a:gd name="connsiteY58" fmla="*/ 4300396 h 6011501"/>
              <a:gd name="connsiteX59" fmla="*/ 1358019 w 5223849"/>
              <a:gd name="connsiteY59" fmla="*/ 4354717 h 6011501"/>
              <a:gd name="connsiteX60" fmla="*/ 1394233 w 5223849"/>
              <a:gd name="connsiteY60" fmla="*/ 4409037 h 6011501"/>
              <a:gd name="connsiteX61" fmla="*/ 1403287 w 5223849"/>
              <a:gd name="connsiteY61" fmla="*/ 4535786 h 6011501"/>
              <a:gd name="connsiteX62" fmla="*/ 1430447 w 5223849"/>
              <a:gd name="connsiteY62" fmla="*/ 4553893 h 6011501"/>
              <a:gd name="connsiteX63" fmla="*/ 1457608 w 5223849"/>
              <a:gd name="connsiteY63" fmla="*/ 4581053 h 6011501"/>
              <a:gd name="connsiteX64" fmla="*/ 1484768 w 5223849"/>
              <a:gd name="connsiteY64" fmla="*/ 4635374 h 6011501"/>
              <a:gd name="connsiteX65" fmla="*/ 1502875 w 5223849"/>
              <a:gd name="connsiteY65" fmla="*/ 4662534 h 6011501"/>
              <a:gd name="connsiteX66" fmla="*/ 1530035 w 5223849"/>
              <a:gd name="connsiteY66" fmla="*/ 4734962 h 6011501"/>
              <a:gd name="connsiteX67" fmla="*/ 1566249 w 5223849"/>
              <a:gd name="connsiteY67" fmla="*/ 4789283 h 6011501"/>
              <a:gd name="connsiteX68" fmla="*/ 1602463 w 5223849"/>
              <a:gd name="connsiteY68" fmla="*/ 4798336 h 6011501"/>
              <a:gd name="connsiteX69" fmla="*/ 1629623 w 5223849"/>
              <a:gd name="connsiteY69" fmla="*/ 4825497 h 6011501"/>
              <a:gd name="connsiteX70" fmla="*/ 1656784 w 5223849"/>
              <a:gd name="connsiteY70" fmla="*/ 4834550 h 6011501"/>
              <a:gd name="connsiteX71" fmla="*/ 1692998 w 5223849"/>
              <a:gd name="connsiteY71" fmla="*/ 4852657 h 6011501"/>
              <a:gd name="connsiteX72" fmla="*/ 1711105 w 5223849"/>
              <a:gd name="connsiteY72" fmla="*/ 4916031 h 6011501"/>
              <a:gd name="connsiteX73" fmla="*/ 1729211 w 5223849"/>
              <a:gd name="connsiteY73" fmla="*/ 4943192 h 6011501"/>
              <a:gd name="connsiteX74" fmla="*/ 1783532 w 5223849"/>
              <a:gd name="connsiteY74" fmla="*/ 4979406 h 6011501"/>
              <a:gd name="connsiteX75" fmla="*/ 1819746 w 5223849"/>
              <a:gd name="connsiteY75" fmla="*/ 5033726 h 6011501"/>
              <a:gd name="connsiteX76" fmla="*/ 1837853 w 5223849"/>
              <a:gd name="connsiteY76" fmla="*/ 5060887 h 6011501"/>
              <a:gd name="connsiteX77" fmla="*/ 1865013 w 5223849"/>
              <a:gd name="connsiteY77" fmla="*/ 5088047 h 6011501"/>
              <a:gd name="connsiteX78" fmla="*/ 1883120 w 5223849"/>
              <a:gd name="connsiteY78" fmla="*/ 5142368 h 6011501"/>
              <a:gd name="connsiteX79" fmla="*/ 1892174 w 5223849"/>
              <a:gd name="connsiteY79" fmla="*/ 5169528 h 6011501"/>
              <a:gd name="connsiteX80" fmla="*/ 1910281 w 5223849"/>
              <a:gd name="connsiteY80" fmla="*/ 5196689 h 6011501"/>
              <a:gd name="connsiteX81" fmla="*/ 1910281 w 5223849"/>
              <a:gd name="connsiteY81" fmla="*/ 5368705 h 6011501"/>
              <a:gd name="connsiteX82" fmla="*/ 1928388 w 5223849"/>
              <a:gd name="connsiteY82" fmla="*/ 5423025 h 6011501"/>
              <a:gd name="connsiteX83" fmla="*/ 1928388 w 5223849"/>
              <a:gd name="connsiteY83" fmla="*/ 5595041 h 6011501"/>
              <a:gd name="connsiteX84" fmla="*/ 1910281 w 5223849"/>
              <a:gd name="connsiteY84" fmla="*/ 5649362 h 6011501"/>
              <a:gd name="connsiteX85" fmla="*/ 1919334 w 5223849"/>
              <a:gd name="connsiteY85" fmla="*/ 5857592 h 6011501"/>
              <a:gd name="connsiteX86" fmla="*/ 1928388 w 5223849"/>
              <a:gd name="connsiteY86" fmla="*/ 5884752 h 6011501"/>
              <a:gd name="connsiteX87" fmla="*/ 1964602 w 5223849"/>
              <a:gd name="connsiteY87" fmla="*/ 5939073 h 6011501"/>
              <a:gd name="connsiteX88" fmla="*/ 1991762 w 5223849"/>
              <a:gd name="connsiteY88" fmla="*/ 5957180 h 6011501"/>
              <a:gd name="connsiteX89" fmla="*/ 2046083 w 5223849"/>
              <a:gd name="connsiteY89" fmla="*/ 5975287 h 6011501"/>
              <a:gd name="connsiteX90" fmla="*/ 2100404 w 5223849"/>
              <a:gd name="connsiteY90" fmla="*/ 6011501 h 6011501"/>
              <a:gd name="connsiteX91" fmla="*/ 2190938 w 5223849"/>
              <a:gd name="connsiteY91" fmla="*/ 5993394 h 6011501"/>
              <a:gd name="connsiteX92" fmla="*/ 2227152 w 5223849"/>
              <a:gd name="connsiteY92" fmla="*/ 5975287 h 6011501"/>
              <a:gd name="connsiteX93" fmla="*/ 2281473 w 5223849"/>
              <a:gd name="connsiteY93" fmla="*/ 5957180 h 6011501"/>
              <a:gd name="connsiteX94" fmla="*/ 2317687 w 5223849"/>
              <a:gd name="connsiteY94" fmla="*/ 5939073 h 6011501"/>
              <a:gd name="connsiteX95" fmla="*/ 2372008 w 5223849"/>
              <a:gd name="connsiteY95" fmla="*/ 5884752 h 6011501"/>
              <a:gd name="connsiteX96" fmla="*/ 2390114 w 5223849"/>
              <a:gd name="connsiteY96" fmla="*/ 5830431 h 6011501"/>
              <a:gd name="connsiteX97" fmla="*/ 2381061 w 5223849"/>
              <a:gd name="connsiteY97" fmla="*/ 5730843 h 6011501"/>
              <a:gd name="connsiteX98" fmla="*/ 2362954 w 5223849"/>
              <a:gd name="connsiteY98" fmla="*/ 5667469 h 6011501"/>
              <a:gd name="connsiteX99" fmla="*/ 2353901 w 5223849"/>
              <a:gd name="connsiteY99" fmla="*/ 5631255 h 6011501"/>
              <a:gd name="connsiteX100" fmla="*/ 2372008 w 5223849"/>
              <a:gd name="connsiteY100" fmla="*/ 5504507 h 6011501"/>
              <a:gd name="connsiteX101" fmla="*/ 2408221 w 5223849"/>
              <a:gd name="connsiteY101" fmla="*/ 5450186 h 6011501"/>
              <a:gd name="connsiteX102" fmla="*/ 2426328 w 5223849"/>
              <a:gd name="connsiteY102" fmla="*/ 5423025 h 6011501"/>
              <a:gd name="connsiteX103" fmla="*/ 2471596 w 5223849"/>
              <a:gd name="connsiteY103" fmla="*/ 5368705 h 6011501"/>
              <a:gd name="connsiteX104" fmla="*/ 2480649 w 5223849"/>
              <a:gd name="connsiteY104" fmla="*/ 5341544 h 6011501"/>
              <a:gd name="connsiteX105" fmla="*/ 2525916 w 5223849"/>
              <a:gd name="connsiteY105" fmla="*/ 5287223 h 6011501"/>
              <a:gd name="connsiteX106" fmla="*/ 2544023 w 5223849"/>
              <a:gd name="connsiteY106" fmla="*/ 5232903 h 6011501"/>
              <a:gd name="connsiteX107" fmla="*/ 2562130 w 5223849"/>
              <a:gd name="connsiteY107" fmla="*/ 5205742 h 6011501"/>
              <a:gd name="connsiteX108" fmla="*/ 2580237 w 5223849"/>
              <a:gd name="connsiteY108" fmla="*/ 5151422 h 6011501"/>
              <a:gd name="connsiteX109" fmla="*/ 2598344 w 5223849"/>
              <a:gd name="connsiteY109" fmla="*/ 5078994 h 6011501"/>
              <a:gd name="connsiteX110" fmla="*/ 2634558 w 5223849"/>
              <a:gd name="connsiteY110" fmla="*/ 5051833 h 6011501"/>
              <a:gd name="connsiteX111" fmla="*/ 2670772 w 5223849"/>
              <a:gd name="connsiteY111" fmla="*/ 5042780 h 6011501"/>
              <a:gd name="connsiteX112" fmla="*/ 2842788 w 5223849"/>
              <a:gd name="connsiteY112" fmla="*/ 5069940 h 6011501"/>
              <a:gd name="connsiteX113" fmla="*/ 2897108 w 5223849"/>
              <a:gd name="connsiteY113" fmla="*/ 5088047 h 6011501"/>
              <a:gd name="connsiteX114" fmla="*/ 2924269 w 5223849"/>
              <a:gd name="connsiteY114" fmla="*/ 5097101 h 6011501"/>
              <a:gd name="connsiteX115" fmla="*/ 3032910 w 5223849"/>
              <a:gd name="connsiteY115" fmla="*/ 5069940 h 6011501"/>
              <a:gd name="connsiteX116" fmla="*/ 3051017 w 5223849"/>
              <a:gd name="connsiteY116" fmla="*/ 5042780 h 6011501"/>
              <a:gd name="connsiteX117" fmla="*/ 3060071 w 5223849"/>
              <a:gd name="connsiteY117" fmla="*/ 5015620 h 6011501"/>
              <a:gd name="connsiteX118" fmla="*/ 3060071 w 5223849"/>
              <a:gd name="connsiteY118" fmla="*/ 4834550 h 6011501"/>
              <a:gd name="connsiteX119" fmla="*/ 3087231 w 5223849"/>
              <a:gd name="connsiteY119" fmla="*/ 4825497 h 6011501"/>
              <a:gd name="connsiteX120" fmla="*/ 3132499 w 5223849"/>
              <a:gd name="connsiteY120" fmla="*/ 4771176 h 6011501"/>
              <a:gd name="connsiteX121" fmla="*/ 3114392 w 5223849"/>
              <a:gd name="connsiteY121" fmla="*/ 4635374 h 6011501"/>
              <a:gd name="connsiteX122" fmla="*/ 3123445 w 5223849"/>
              <a:gd name="connsiteY122" fmla="*/ 4526732 h 6011501"/>
              <a:gd name="connsiteX123" fmla="*/ 3132499 w 5223849"/>
              <a:gd name="connsiteY123" fmla="*/ 4499572 h 6011501"/>
              <a:gd name="connsiteX124" fmla="*/ 3168712 w 5223849"/>
              <a:gd name="connsiteY124" fmla="*/ 4481465 h 6011501"/>
              <a:gd name="connsiteX125" fmla="*/ 3177766 w 5223849"/>
              <a:gd name="connsiteY125" fmla="*/ 4445251 h 6011501"/>
              <a:gd name="connsiteX126" fmla="*/ 3268301 w 5223849"/>
              <a:gd name="connsiteY126" fmla="*/ 4336610 h 6011501"/>
              <a:gd name="connsiteX127" fmla="*/ 3295461 w 5223849"/>
              <a:gd name="connsiteY127" fmla="*/ 4318503 h 6011501"/>
              <a:gd name="connsiteX128" fmla="*/ 3521798 w 5223849"/>
              <a:gd name="connsiteY128" fmla="*/ 4282289 h 6011501"/>
              <a:gd name="connsiteX129" fmla="*/ 3548958 w 5223849"/>
              <a:gd name="connsiteY129" fmla="*/ 4264182 h 6011501"/>
              <a:gd name="connsiteX130" fmla="*/ 3576118 w 5223849"/>
              <a:gd name="connsiteY130" fmla="*/ 4255128 h 6011501"/>
              <a:gd name="connsiteX131" fmla="*/ 3630439 w 5223849"/>
              <a:gd name="connsiteY131" fmla="*/ 4191754 h 6011501"/>
              <a:gd name="connsiteX132" fmla="*/ 3684760 w 5223849"/>
              <a:gd name="connsiteY132" fmla="*/ 4137433 h 6011501"/>
              <a:gd name="connsiteX133" fmla="*/ 3693813 w 5223849"/>
              <a:gd name="connsiteY133" fmla="*/ 4110273 h 6011501"/>
              <a:gd name="connsiteX134" fmla="*/ 3711920 w 5223849"/>
              <a:gd name="connsiteY134" fmla="*/ 4074059 h 6011501"/>
              <a:gd name="connsiteX135" fmla="*/ 3720974 w 5223849"/>
              <a:gd name="connsiteY135" fmla="*/ 4037845 h 6011501"/>
              <a:gd name="connsiteX136" fmla="*/ 3757188 w 5223849"/>
              <a:gd name="connsiteY136" fmla="*/ 3983524 h 6011501"/>
              <a:gd name="connsiteX137" fmla="*/ 3775295 w 5223849"/>
              <a:gd name="connsiteY137" fmla="*/ 3956364 h 6011501"/>
              <a:gd name="connsiteX138" fmla="*/ 3811508 w 5223849"/>
              <a:gd name="connsiteY138" fmla="*/ 3929204 h 6011501"/>
              <a:gd name="connsiteX139" fmla="*/ 3847722 w 5223849"/>
              <a:gd name="connsiteY139" fmla="*/ 3874883 h 6011501"/>
              <a:gd name="connsiteX140" fmla="*/ 3874883 w 5223849"/>
              <a:gd name="connsiteY140" fmla="*/ 3811509 h 6011501"/>
              <a:gd name="connsiteX141" fmla="*/ 3865829 w 5223849"/>
              <a:gd name="connsiteY141" fmla="*/ 3766241 h 6011501"/>
              <a:gd name="connsiteX142" fmla="*/ 3829615 w 5223849"/>
              <a:gd name="connsiteY142" fmla="*/ 3757188 h 6011501"/>
              <a:gd name="connsiteX143" fmla="*/ 3766241 w 5223849"/>
              <a:gd name="connsiteY143" fmla="*/ 3748134 h 6011501"/>
              <a:gd name="connsiteX144" fmla="*/ 3684760 w 5223849"/>
              <a:gd name="connsiteY144" fmla="*/ 3711921 h 6011501"/>
              <a:gd name="connsiteX145" fmla="*/ 3666653 w 5223849"/>
              <a:gd name="connsiteY145" fmla="*/ 3684760 h 6011501"/>
              <a:gd name="connsiteX146" fmla="*/ 3693813 w 5223849"/>
              <a:gd name="connsiteY146" fmla="*/ 3603279 h 6011501"/>
              <a:gd name="connsiteX147" fmla="*/ 3720974 w 5223849"/>
              <a:gd name="connsiteY147" fmla="*/ 3576119 h 6011501"/>
              <a:gd name="connsiteX148" fmla="*/ 3739081 w 5223849"/>
              <a:gd name="connsiteY148" fmla="*/ 3548958 h 6011501"/>
              <a:gd name="connsiteX149" fmla="*/ 3711920 w 5223849"/>
              <a:gd name="connsiteY149" fmla="*/ 3458423 h 6011501"/>
              <a:gd name="connsiteX150" fmla="*/ 3684760 w 5223849"/>
              <a:gd name="connsiteY150" fmla="*/ 3440317 h 6011501"/>
              <a:gd name="connsiteX151" fmla="*/ 3657600 w 5223849"/>
              <a:gd name="connsiteY151" fmla="*/ 3404103 h 6011501"/>
              <a:gd name="connsiteX152" fmla="*/ 3612332 w 5223849"/>
              <a:gd name="connsiteY152" fmla="*/ 3349782 h 6011501"/>
              <a:gd name="connsiteX153" fmla="*/ 3612332 w 5223849"/>
              <a:gd name="connsiteY153" fmla="*/ 3250194 h 6011501"/>
              <a:gd name="connsiteX154" fmla="*/ 3630439 w 5223849"/>
              <a:gd name="connsiteY154" fmla="*/ 3223033 h 6011501"/>
              <a:gd name="connsiteX155" fmla="*/ 3630439 w 5223849"/>
              <a:gd name="connsiteY155" fmla="*/ 3105338 h 6011501"/>
              <a:gd name="connsiteX156" fmla="*/ 3639493 w 5223849"/>
              <a:gd name="connsiteY156" fmla="*/ 3078178 h 6011501"/>
              <a:gd name="connsiteX157" fmla="*/ 3675707 w 5223849"/>
              <a:gd name="connsiteY157" fmla="*/ 3023857 h 6011501"/>
              <a:gd name="connsiteX158" fmla="*/ 3684760 w 5223849"/>
              <a:gd name="connsiteY158" fmla="*/ 2987643 h 6011501"/>
              <a:gd name="connsiteX159" fmla="*/ 3739081 w 5223849"/>
              <a:gd name="connsiteY159" fmla="*/ 2951429 h 6011501"/>
              <a:gd name="connsiteX160" fmla="*/ 3811508 w 5223849"/>
              <a:gd name="connsiteY160" fmla="*/ 2924269 h 6011501"/>
              <a:gd name="connsiteX161" fmla="*/ 3865829 w 5223849"/>
              <a:gd name="connsiteY161" fmla="*/ 2888055 h 6011501"/>
              <a:gd name="connsiteX162" fmla="*/ 3883936 w 5223849"/>
              <a:gd name="connsiteY162" fmla="*/ 2860895 h 6011501"/>
              <a:gd name="connsiteX163" fmla="*/ 3938257 w 5223849"/>
              <a:gd name="connsiteY163" fmla="*/ 2842788 h 6011501"/>
              <a:gd name="connsiteX164" fmla="*/ 3965417 w 5223849"/>
              <a:gd name="connsiteY164" fmla="*/ 2833734 h 6011501"/>
              <a:gd name="connsiteX165" fmla="*/ 3983524 w 5223849"/>
              <a:gd name="connsiteY165" fmla="*/ 2806574 h 6011501"/>
              <a:gd name="connsiteX166" fmla="*/ 4010685 w 5223849"/>
              <a:gd name="connsiteY166" fmla="*/ 2752253 h 6011501"/>
              <a:gd name="connsiteX167" fmla="*/ 4065006 w 5223849"/>
              <a:gd name="connsiteY167" fmla="*/ 2716039 h 6011501"/>
              <a:gd name="connsiteX168" fmla="*/ 4182701 w 5223849"/>
              <a:gd name="connsiteY168" fmla="*/ 2697932 h 6011501"/>
              <a:gd name="connsiteX169" fmla="*/ 4209861 w 5223849"/>
              <a:gd name="connsiteY169" fmla="*/ 2688879 h 6011501"/>
              <a:gd name="connsiteX170" fmla="*/ 4164594 w 5223849"/>
              <a:gd name="connsiteY170" fmla="*/ 2525917 h 6011501"/>
              <a:gd name="connsiteX171" fmla="*/ 4146487 w 5223849"/>
              <a:gd name="connsiteY171" fmla="*/ 2471596 h 6011501"/>
              <a:gd name="connsiteX172" fmla="*/ 4173647 w 5223849"/>
              <a:gd name="connsiteY172" fmla="*/ 2444435 h 6011501"/>
              <a:gd name="connsiteX173" fmla="*/ 4345663 w 5223849"/>
              <a:gd name="connsiteY173" fmla="*/ 2462542 h 6011501"/>
              <a:gd name="connsiteX174" fmla="*/ 4399984 w 5223849"/>
              <a:gd name="connsiteY174" fmla="*/ 2498756 h 6011501"/>
              <a:gd name="connsiteX175" fmla="*/ 4418091 w 5223849"/>
              <a:gd name="connsiteY175" fmla="*/ 2553077 h 6011501"/>
              <a:gd name="connsiteX176" fmla="*/ 4427144 w 5223849"/>
              <a:gd name="connsiteY176" fmla="*/ 2580237 h 6011501"/>
              <a:gd name="connsiteX177" fmla="*/ 4454305 w 5223849"/>
              <a:gd name="connsiteY177" fmla="*/ 2697932 h 6011501"/>
              <a:gd name="connsiteX178" fmla="*/ 4472411 w 5223849"/>
              <a:gd name="connsiteY178" fmla="*/ 2725093 h 6011501"/>
              <a:gd name="connsiteX179" fmla="*/ 4481465 w 5223849"/>
              <a:gd name="connsiteY179" fmla="*/ 2770360 h 6011501"/>
              <a:gd name="connsiteX180" fmla="*/ 4508625 w 5223849"/>
              <a:gd name="connsiteY180" fmla="*/ 2851841 h 6011501"/>
              <a:gd name="connsiteX181" fmla="*/ 4535786 w 5223849"/>
              <a:gd name="connsiteY181" fmla="*/ 2869948 h 6011501"/>
              <a:gd name="connsiteX182" fmla="*/ 4707802 w 5223849"/>
              <a:gd name="connsiteY182" fmla="*/ 2860895 h 6011501"/>
              <a:gd name="connsiteX183" fmla="*/ 4771176 w 5223849"/>
              <a:gd name="connsiteY183" fmla="*/ 2879002 h 6011501"/>
              <a:gd name="connsiteX184" fmla="*/ 4843604 w 5223849"/>
              <a:gd name="connsiteY184" fmla="*/ 2888055 h 6011501"/>
              <a:gd name="connsiteX185" fmla="*/ 4979406 w 5223849"/>
              <a:gd name="connsiteY185" fmla="*/ 2879002 h 6011501"/>
              <a:gd name="connsiteX186" fmla="*/ 5006566 w 5223849"/>
              <a:gd name="connsiteY186" fmla="*/ 2860895 h 6011501"/>
              <a:gd name="connsiteX187" fmla="*/ 5042780 w 5223849"/>
              <a:gd name="connsiteY187" fmla="*/ 2833734 h 6011501"/>
              <a:gd name="connsiteX188" fmla="*/ 5078994 w 5223849"/>
              <a:gd name="connsiteY188" fmla="*/ 2752253 h 6011501"/>
              <a:gd name="connsiteX189" fmla="*/ 5124261 w 5223849"/>
              <a:gd name="connsiteY189" fmla="*/ 2743200 h 6011501"/>
              <a:gd name="connsiteX190" fmla="*/ 5223849 w 5223849"/>
              <a:gd name="connsiteY190" fmla="*/ 2679825 h 6011501"/>
              <a:gd name="connsiteX191" fmla="*/ 5214796 w 5223849"/>
              <a:gd name="connsiteY191" fmla="*/ 2498756 h 6011501"/>
              <a:gd name="connsiteX192" fmla="*/ 5196689 w 5223849"/>
              <a:gd name="connsiteY192" fmla="*/ 2462542 h 6011501"/>
              <a:gd name="connsiteX193" fmla="*/ 5187635 w 5223849"/>
              <a:gd name="connsiteY193" fmla="*/ 2426328 h 6011501"/>
              <a:gd name="connsiteX194" fmla="*/ 5187635 w 5223849"/>
              <a:gd name="connsiteY194" fmla="*/ 2190938 h 6011501"/>
              <a:gd name="connsiteX195" fmla="*/ 5106154 w 5223849"/>
              <a:gd name="connsiteY195" fmla="*/ 2136618 h 6011501"/>
              <a:gd name="connsiteX196" fmla="*/ 5078994 w 5223849"/>
              <a:gd name="connsiteY196" fmla="*/ 2118511 h 6011501"/>
              <a:gd name="connsiteX197" fmla="*/ 5051833 w 5223849"/>
              <a:gd name="connsiteY197" fmla="*/ 2100404 h 6011501"/>
              <a:gd name="connsiteX198" fmla="*/ 5033726 w 5223849"/>
              <a:gd name="connsiteY198" fmla="*/ 2046083 h 6011501"/>
              <a:gd name="connsiteX199" fmla="*/ 4997512 w 5223849"/>
              <a:gd name="connsiteY199" fmla="*/ 1982709 h 6011501"/>
              <a:gd name="connsiteX200" fmla="*/ 4988459 w 5223849"/>
              <a:gd name="connsiteY200" fmla="*/ 1883121 h 6011501"/>
              <a:gd name="connsiteX201" fmla="*/ 4970352 w 5223849"/>
              <a:gd name="connsiteY201" fmla="*/ 1855960 h 6011501"/>
              <a:gd name="connsiteX202" fmla="*/ 4961299 w 5223849"/>
              <a:gd name="connsiteY202" fmla="*/ 1819746 h 6011501"/>
              <a:gd name="connsiteX203" fmla="*/ 4943192 w 5223849"/>
              <a:gd name="connsiteY203" fmla="*/ 1783532 h 6011501"/>
              <a:gd name="connsiteX204" fmla="*/ 4934138 w 5223849"/>
              <a:gd name="connsiteY204" fmla="*/ 1756372 h 6011501"/>
              <a:gd name="connsiteX205" fmla="*/ 4916031 w 5223849"/>
              <a:gd name="connsiteY205" fmla="*/ 1674891 h 6011501"/>
              <a:gd name="connsiteX206" fmla="*/ 4897924 w 5223849"/>
              <a:gd name="connsiteY206" fmla="*/ 1647730 h 6011501"/>
              <a:gd name="connsiteX207" fmla="*/ 4888871 w 5223849"/>
              <a:gd name="connsiteY207" fmla="*/ 1620570 h 6011501"/>
              <a:gd name="connsiteX208" fmla="*/ 4852657 w 5223849"/>
              <a:gd name="connsiteY208" fmla="*/ 1566249 h 6011501"/>
              <a:gd name="connsiteX209" fmla="*/ 4798336 w 5223849"/>
              <a:gd name="connsiteY209" fmla="*/ 1484768 h 6011501"/>
              <a:gd name="connsiteX210" fmla="*/ 4762122 w 5223849"/>
              <a:gd name="connsiteY210" fmla="*/ 1466661 h 6011501"/>
              <a:gd name="connsiteX211" fmla="*/ 4680641 w 5223849"/>
              <a:gd name="connsiteY211" fmla="*/ 1403287 h 6011501"/>
              <a:gd name="connsiteX212" fmla="*/ 4626320 w 5223849"/>
              <a:gd name="connsiteY212" fmla="*/ 1348966 h 6011501"/>
              <a:gd name="connsiteX213" fmla="*/ 4599160 w 5223849"/>
              <a:gd name="connsiteY213" fmla="*/ 1321806 h 6011501"/>
              <a:gd name="connsiteX214" fmla="*/ 4581053 w 5223849"/>
              <a:gd name="connsiteY214" fmla="*/ 1294645 h 6011501"/>
              <a:gd name="connsiteX215" fmla="*/ 4517679 w 5223849"/>
              <a:gd name="connsiteY215" fmla="*/ 1249378 h 6011501"/>
              <a:gd name="connsiteX216" fmla="*/ 4427144 w 5223849"/>
              <a:gd name="connsiteY216" fmla="*/ 1222218 h 6011501"/>
              <a:gd name="connsiteX217" fmla="*/ 4336609 w 5223849"/>
              <a:gd name="connsiteY217" fmla="*/ 1204111 h 6011501"/>
              <a:gd name="connsiteX218" fmla="*/ 4318503 w 5223849"/>
              <a:gd name="connsiteY218" fmla="*/ 1140736 h 6011501"/>
              <a:gd name="connsiteX219" fmla="*/ 4282289 w 5223849"/>
              <a:gd name="connsiteY219" fmla="*/ 1068309 h 6011501"/>
              <a:gd name="connsiteX220" fmla="*/ 4264182 w 5223849"/>
              <a:gd name="connsiteY220" fmla="*/ 1041148 h 6011501"/>
              <a:gd name="connsiteX221" fmla="*/ 4227968 w 5223849"/>
              <a:gd name="connsiteY221" fmla="*/ 968721 h 6011501"/>
              <a:gd name="connsiteX222" fmla="*/ 4173647 w 5223849"/>
              <a:gd name="connsiteY222" fmla="*/ 914400 h 6011501"/>
              <a:gd name="connsiteX223" fmla="*/ 4119326 w 5223849"/>
              <a:gd name="connsiteY223" fmla="*/ 841972 h 6011501"/>
              <a:gd name="connsiteX224" fmla="*/ 4101219 w 5223849"/>
              <a:gd name="connsiteY224" fmla="*/ 814812 h 6011501"/>
              <a:gd name="connsiteX225" fmla="*/ 4074059 w 5223849"/>
              <a:gd name="connsiteY225" fmla="*/ 796705 h 6011501"/>
              <a:gd name="connsiteX226" fmla="*/ 3992578 w 5223849"/>
              <a:gd name="connsiteY226" fmla="*/ 724277 h 6011501"/>
              <a:gd name="connsiteX227" fmla="*/ 3911097 w 5223849"/>
              <a:gd name="connsiteY227" fmla="*/ 688063 h 6011501"/>
              <a:gd name="connsiteX228" fmla="*/ 3856776 w 5223849"/>
              <a:gd name="connsiteY228" fmla="*/ 669956 h 6011501"/>
              <a:gd name="connsiteX229" fmla="*/ 3811508 w 5223849"/>
              <a:gd name="connsiteY229" fmla="*/ 660903 h 6011501"/>
              <a:gd name="connsiteX230" fmla="*/ 3720974 w 5223849"/>
              <a:gd name="connsiteY230" fmla="*/ 642796 h 6011501"/>
              <a:gd name="connsiteX231" fmla="*/ 3666653 w 5223849"/>
              <a:gd name="connsiteY231" fmla="*/ 606582 h 6011501"/>
              <a:gd name="connsiteX232" fmla="*/ 3630439 w 5223849"/>
              <a:gd name="connsiteY232" fmla="*/ 588475 h 6011501"/>
              <a:gd name="connsiteX233" fmla="*/ 3612332 w 5223849"/>
              <a:gd name="connsiteY233" fmla="*/ 561315 h 6011501"/>
              <a:gd name="connsiteX234" fmla="*/ 3585172 w 5223849"/>
              <a:gd name="connsiteY234" fmla="*/ 543208 h 6011501"/>
              <a:gd name="connsiteX235" fmla="*/ 3539905 w 5223849"/>
              <a:gd name="connsiteY235" fmla="*/ 506994 h 6011501"/>
              <a:gd name="connsiteX236" fmla="*/ 3494637 w 5223849"/>
              <a:gd name="connsiteY236" fmla="*/ 479833 h 6011501"/>
              <a:gd name="connsiteX237" fmla="*/ 3440316 w 5223849"/>
              <a:gd name="connsiteY237" fmla="*/ 443620 h 6011501"/>
              <a:gd name="connsiteX238" fmla="*/ 3413156 w 5223849"/>
              <a:gd name="connsiteY238" fmla="*/ 425513 h 6011501"/>
              <a:gd name="connsiteX239" fmla="*/ 3286408 w 5223849"/>
              <a:gd name="connsiteY239" fmla="*/ 443620 h 6011501"/>
              <a:gd name="connsiteX240" fmla="*/ 3250194 w 5223849"/>
              <a:gd name="connsiteY240" fmla="*/ 434566 h 6011501"/>
              <a:gd name="connsiteX241" fmla="*/ 3223033 w 5223849"/>
              <a:gd name="connsiteY241" fmla="*/ 416459 h 6011501"/>
              <a:gd name="connsiteX242" fmla="*/ 3141552 w 5223849"/>
              <a:gd name="connsiteY242" fmla="*/ 362138 h 6011501"/>
              <a:gd name="connsiteX243" fmla="*/ 3096285 w 5223849"/>
              <a:gd name="connsiteY243" fmla="*/ 353085 h 6011501"/>
              <a:gd name="connsiteX244" fmla="*/ 3041964 w 5223849"/>
              <a:gd name="connsiteY244" fmla="*/ 316871 h 6011501"/>
              <a:gd name="connsiteX245" fmla="*/ 3005750 w 5223849"/>
              <a:gd name="connsiteY245" fmla="*/ 298764 h 6011501"/>
              <a:gd name="connsiteX246" fmla="*/ 2978590 w 5223849"/>
              <a:gd name="connsiteY246" fmla="*/ 271604 h 6011501"/>
              <a:gd name="connsiteX247" fmla="*/ 2951429 w 5223849"/>
              <a:gd name="connsiteY247" fmla="*/ 253497 h 6011501"/>
              <a:gd name="connsiteX248" fmla="*/ 2915215 w 5223849"/>
              <a:gd name="connsiteY248" fmla="*/ 226336 h 6011501"/>
              <a:gd name="connsiteX249" fmla="*/ 2860895 w 5223849"/>
              <a:gd name="connsiteY249" fmla="*/ 181069 h 6011501"/>
              <a:gd name="connsiteX250" fmla="*/ 2842788 w 5223849"/>
              <a:gd name="connsiteY250" fmla="*/ 153909 h 6011501"/>
              <a:gd name="connsiteX251" fmla="*/ 2833734 w 5223849"/>
              <a:gd name="connsiteY251" fmla="*/ 126748 h 6011501"/>
              <a:gd name="connsiteX252" fmla="*/ 2779413 w 5223849"/>
              <a:gd name="connsiteY252" fmla="*/ 90534 h 6011501"/>
              <a:gd name="connsiteX253" fmla="*/ 2752253 w 5223849"/>
              <a:gd name="connsiteY253" fmla="*/ 72427 h 6011501"/>
              <a:gd name="connsiteX254" fmla="*/ 2679825 w 5223849"/>
              <a:gd name="connsiteY254" fmla="*/ 54321 h 6011501"/>
              <a:gd name="connsiteX255" fmla="*/ 2643611 w 5223849"/>
              <a:gd name="connsiteY255" fmla="*/ 36214 h 6011501"/>
              <a:gd name="connsiteX256" fmla="*/ 2544023 w 5223849"/>
              <a:gd name="connsiteY256" fmla="*/ 27160 h 6011501"/>
              <a:gd name="connsiteX257" fmla="*/ 2163778 w 5223849"/>
              <a:gd name="connsiteY257" fmla="*/ 27160 h 6011501"/>
              <a:gd name="connsiteX258" fmla="*/ 2136617 w 5223849"/>
              <a:gd name="connsiteY258" fmla="*/ 18107 h 6011501"/>
              <a:gd name="connsiteX259" fmla="*/ 2073243 w 5223849"/>
              <a:gd name="connsiteY259" fmla="*/ 0 h 6011501"/>
              <a:gd name="connsiteX260" fmla="*/ 1819746 w 5223849"/>
              <a:gd name="connsiteY260" fmla="*/ 9053 h 6011501"/>
              <a:gd name="connsiteX261" fmla="*/ 1792586 w 5223849"/>
              <a:gd name="connsiteY261" fmla="*/ 18107 h 6011501"/>
              <a:gd name="connsiteX262" fmla="*/ 1747318 w 5223849"/>
              <a:gd name="connsiteY262" fmla="*/ 54321 h 6011501"/>
              <a:gd name="connsiteX263" fmla="*/ 1720158 w 5223849"/>
              <a:gd name="connsiteY263" fmla="*/ 108641 h 6011501"/>
              <a:gd name="connsiteX264" fmla="*/ 1756372 w 5223849"/>
              <a:gd name="connsiteY264" fmla="*/ 181069 h 6011501"/>
              <a:gd name="connsiteX265" fmla="*/ 1774479 w 5223849"/>
              <a:gd name="connsiteY265" fmla="*/ 217283 h 6011501"/>
              <a:gd name="connsiteX266" fmla="*/ 1765425 w 5223849"/>
              <a:gd name="connsiteY266" fmla="*/ 289711 h 6011501"/>
              <a:gd name="connsiteX267" fmla="*/ 1747318 w 5223849"/>
              <a:gd name="connsiteY267" fmla="*/ 316871 h 6011501"/>
              <a:gd name="connsiteX268" fmla="*/ 1738265 w 5223849"/>
              <a:gd name="connsiteY268" fmla="*/ 380245 h 6011501"/>
              <a:gd name="connsiteX269" fmla="*/ 1729211 w 5223849"/>
              <a:gd name="connsiteY269" fmla="*/ 407406 h 6011501"/>
              <a:gd name="connsiteX270" fmla="*/ 1738265 w 5223849"/>
              <a:gd name="connsiteY270" fmla="*/ 443620 h 6011501"/>
              <a:gd name="connsiteX271" fmla="*/ 1756372 w 5223849"/>
              <a:gd name="connsiteY271" fmla="*/ 497940 h 6011501"/>
              <a:gd name="connsiteX272" fmla="*/ 1765425 w 5223849"/>
              <a:gd name="connsiteY272" fmla="*/ 688063 h 6011501"/>
              <a:gd name="connsiteX273" fmla="*/ 1783532 w 5223849"/>
              <a:gd name="connsiteY273" fmla="*/ 715223 h 6011501"/>
              <a:gd name="connsiteX274" fmla="*/ 1819746 w 5223849"/>
              <a:gd name="connsiteY274" fmla="*/ 796705 h 6011501"/>
              <a:gd name="connsiteX275" fmla="*/ 1837853 w 5223849"/>
              <a:gd name="connsiteY275" fmla="*/ 950614 h 6011501"/>
              <a:gd name="connsiteX276" fmla="*/ 1828800 w 5223849"/>
              <a:gd name="connsiteY276" fmla="*/ 1186004 h 6011501"/>
              <a:gd name="connsiteX277" fmla="*/ 1819746 w 5223849"/>
              <a:gd name="connsiteY277" fmla="*/ 1285592 h 6011501"/>
              <a:gd name="connsiteX278" fmla="*/ 1801639 w 5223849"/>
              <a:gd name="connsiteY278" fmla="*/ 1339913 h 6011501"/>
              <a:gd name="connsiteX279" fmla="*/ 1783532 w 5223849"/>
              <a:gd name="connsiteY279" fmla="*/ 1394233 h 6011501"/>
              <a:gd name="connsiteX280" fmla="*/ 1765425 w 5223849"/>
              <a:gd name="connsiteY280" fmla="*/ 1421394 h 6011501"/>
              <a:gd name="connsiteX281" fmla="*/ 1738265 w 5223849"/>
              <a:gd name="connsiteY281" fmla="*/ 1475715 h 6011501"/>
              <a:gd name="connsiteX282" fmla="*/ 1711105 w 5223849"/>
              <a:gd name="connsiteY282" fmla="*/ 1502875 h 6011501"/>
              <a:gd name="connsiteX283" fmla="*/ 1692998 w 5223849"/>
              <a:gd name="connsiteY283" fmla="*/ 1530035 h 6011501"/>
              <a:gd name="connsiteX284" fmla="*/ 1638677 w 5223849"/>
              <a:gd name="connsiteY284" fmla="*/ 1575303 h 6011501"/>
              <a:gd name="connsiteX285" fmla="*/ 1575303 w 5223849"/>
              <a:gd name="connsiteY285" fmla="*/ 1611517 h 6011501"/>
              <a:gd name="connsiteX286" fmla="*/ 1394233 w 5223849"/>
              <a:gd name="connsiteY286" fmla="*/ 1620570 h 6011501"/>
              <a:gd name="connsiteX287" fmla="*/ 1339912 w 5223849"/>
              <a:gd name="connsiteY287" fmla="*/ 1647730 h 6011501"/>
              <a:gd name="connsiteX288" fmla="*/ 1312752 w 5223849"/>
              <a:gd name="connsiteY288" fmla="*/ 1656784 h 6011501"/>
              <a:gd name="connsiteX289" fmla="*/ 1258431 w 5223849"/>
              <a:gd name="connsiteY289" fmla="*/ 1683944 h 6011501"/>
              <a:gd name="connsiteX290" fmla="*/ 1231271 w 5223849"/>
              <a:gd name="connsiteY290" fmla="*/ 1702051 h 6011501"/>
              <a:gd name="connsiteX291" fmla="*/ 1104522 w 5223849"/>
              <a:gd name="connsiteY291" fmla="*/ 1702051 h 6011501"/>
              <a:gd name="connsiteX292" fmla="*/ 1077362 w 5223849"/>
              <a:gd name="connsiteY292" fmla="*/ 1692998 h 6011501"/>
              <a:gd name="connsiteX293" fmla="*/ 823865 w 5223849"/>
              <a:gd name="connsiteY293" fmla="*/ 1711105 h 6011501"/>
              <a:gd name="connsiteX294" fmla="*/ 796705 w 5223849"/>
              <a:gd name="connsiteY294" fmla="*/ 1738265 h 6011501"/>
              <a:gd name="connsiteX295" fmla="*/ 769544 w 5223849"/>
              <a:gd name="connsiteY295" fmla="*/ 1747319 h 6011501"/>
              <a:gd name="connsiteX296" fmla="*/ 751437 w 5223849"/>
              <a:gd name="connsiteY296" fmla="*/ 1774479 h 6011501"/>
              <a:gd name="connsiteX297" fmla="*/ 742384 w 5223849"/>
              <a:gd name="connsiteY297" fmla="*/ 1801639 h 6011501"/>
              <a:gd name="connsiteX298" fmla="*/ 724277 w 5223849"/>
              <a:gd name="connsiteY298" fmla="*/ 1865014 h 6011501"/>
              <a:gd name="connsiteX299" fmla="*/ 769544 w 5223849"/>
              <a:gd name="connsiteY299" fmla="*/ 1955548 h 6011501"/>
              <a:gd name="connsiteX300" fmla="*/ 823865 w 5223849"/>
              <a:gd name="connsiteY300" fmla="*/ 1973655 h 6011501"/>
              <a:gd name="connsiteX301" fmla="*/ 851025 w 5223849"/>
              <a:gd name="connsiteY301" fmla="*/ 2000816 h 6011501"/>
              <a:gd name="connsiteX302" fmla="*/ 878186 w 5223849"/>
              <a:gd name="connsiteY302" fmla="*/ 2018922 h 6011501"/>
              <a:gd name="connsiteX303" fmla="*/ 896293 w 5223849"/>
              <a:gd name="connsiteY303" fmla="*/ 2046083 h 6011501"/>
              <a:gd name="connsiteX304" fmla="*/ 878186 w 5223849"/>
              <a:gd name="connsiteY304" fmla="*/ 2172831 h 6011501"/>
              <a:gd name="connsiteX305" fmla="*/ 860079 w 5223849"/>
              <a:gd name="connsiteY305" fmla="*/ 2199992 h 6011501"/>
              <a:gd name="connsiteX306" fmla="*/ 832918 w 5223849"/>
              <a:gd name="connsiteY306" fmla="*/ 2254313 h 6011501"/>
              <a:gd name="connsiteX307" fmla="*/ 805758 w 5223849"/>
              <a:gd name="connsiteY307" fmla="*/ 2281473 h 6011501"/>
              <a:gd name="connsiteX308" fmla="*/ 769544 w 5223849"/>
              <a:gd name="connsiteY308" fmla="*/ 2335794 h 6011501"/>
              <a:gd name="connsiteX309" fmla="*/ 796705 w 5223849"/>
              <a:gd name="connsiteY309" fmla="*/ 2399168 h 601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5223849" h="6011501">
                <a:moveTo>
                  <a:pt x="796705" y="2399168"/>
                </a:moveTo>
                <a:lnTo>
                  <a:pt x="796705" y="2399168"/>
                </a:lnTo>
                <a:cubicBezTo>
                  <a:pt x="772562" y="2414257"/>
                  <a:pt x="746508" y="2426650"/>
                  <a:pt x="724277" y="2444435"/>
                </a:cubicBezTo>
                <a:cubicBezTo>
                  <a:pt x="715780" y="2451232"/>
                  <a:pt x="713864" y="2463902"/>
                  <a:pt x="706170" y="2471596"/>
                </a:cubicBezTo>
                <a:cubicBezTo>
                  <a:pt x="698476" y="2479290"/>
                  <a:pt x="688063" y="2483667"/>
                  <a:pt x="679009" y="2489703"/>
                </a:cubicBezTo>
                <a:cubicBezTo>
                  <a:pt x="657542" y="2518326"/>
                  <a:pt x="651170" y="2530379"/>
                  <a:pt x="624689" y="2553077"/>
                </a:cubicBezTo>
                <a:cubicBezTo>
                  <a:pt x="613232" y="2562897"/>
                  <a:pt x="600754" y="2571467"/>
                  <a:pt x="588475" y="2580237"/>
                </a:cubicBezTo>
                <a:cubicBezTo>
                  <a:pt x="579621" y="2586561"/>
                  <a:pt x="569673" y="2591378"/>
                  <a:pt x="561314" y="2598344"/>
                </a:cubicBezTo>
                <a:cubicBezTo>
                  <a:pt x="551478" y="2606541"/>
                  <a:pt x="542486" y="2615784"/>
                  <a:pt x="534154" y="2625505"/>
                </a:cubicBezTo>
                <a:cubicBezTo>
                  <a:pt x="522887" y="2638650"/>
                  <a:pt x="473612" y="2707542"/>
                  <a:pt x="470780" y="2716039"/>
                </a:cubicBezTo>
                <a:cubicBezTo>
                  <a:pt x="458285" y="2753522"/>
                  <a:pt x="467020" y="2735259"/>
                  <a:pt x="443619" y="2770360"/>
                </a:cubicBezTo>
                <a:cubicBezTo>
                  <a:pt x="440601" y="2779414"/>
                  <a:pt x="439201" y="2789179"/>
                  <a:pt x="434566" y="2797521"/>
                </a:cubicBezTo>
                <a:cubicBezTo>
                  <a:pt x="423998" y="2816544"/>
                  <a:pt x="413740" y="2836453"/>
                  <a:pt x="398352" y="2851841"/>
                </a:cubicBezTo>
                <a:cubicBezTo>
                  <a:pt x="389299" y="2860895"/>
                  <a:pt x="380913" y="2870670"/>
                  <a:pt x="371192" y="2879002"/>
                </a:cubicBezTo>
                <a:cubicBezTo>
                  <a:pt x="351542" y="2895845"/>
                  <a:pt x="329311" y="2909940"/>
                  <a:pt x="307817" y="2924269"/>
                </a:cubicBezTo>
                <a:cubicBezTo>
                  <a:pt x="259529" y="2996700"/>
                  <a:pt x="322909" y="2909176"/>
                  <a:pt x="262550" y="2969536"/>
                </a:cubicBezTo>
                <a:cubicBezTo>
                  <a:pt x="221600" y="3010487"/>
                  <a:pt x="270157" y="2988126"/>
                  <a:pt x="217283" y="3005750"/>
                </a:cubicBezTo>
                <a:cubicBezTo>
                  <a:pt x="169000" y="3078175"/>
                  <a:pt x="232370" y="2990665"/>
                  <a:pt x="172015" y="3051018"/>
                </a:cubicBezTo>
                <a:cubicBezTo>
                  <a:pt x="164321" y="3058712"/>
                  <a:pt x="160232" y="3069324"/>
                  <a:pt x="153908" y="3078178"/>
                </a:cubicBezTo>
                <a:cubicBezTo>
                  <a:pt x="145138" y="3090456"/>
                  <a:pt x="135518" y="3102114"/>
                  <a:pt x="126748" y="3114392"/>
                </a:cubicBezTo>
                <a:cubicBezTo>
                  <a:pt x="120424" y="3123246"/>
                  <a:pt x="115607" y="3133193"/>
                  <a:pt x="108641" y="3141552"/>
                </a:cubicBezTo>
                <a:cubicBezTo>
                  <a:pt x="100444" y="3151388"/>
                  <a:pt x="89342" y="3158606"/>
                  <a:pt x="81481" y="3168713"/>
                </a:cubicBezTo>
                <a:cubicBezTo>
                  <a:pt x="68121" y="3185891"/>
                  <a:pt x="57338" y="3204926"/>
                  <a:pt x="45267" y="3223033"/>
                </a:cubicBezTo>
                <a:lnTo>
                  <a:pt x="27160" y="3250194"/>
                </a:lnTo>
                <a:lnTo>
                  <a:pt x="9053" y="3304515"/>
                </a:lnTo>
                <a:lnTo>
                  <a:pt x="0" y="3331675"/>
                </a:lnTo>
                <a:cubicBezTo>
                  <a:pt x="3018" y="3361853"/>
                  <a:pt x="134" y="3393222"/>
                  <a:pt x="9053" y="3422210"/>
                </a:cubicBezTo>
                <a:cubicBezTo>
                  <a:pt x="12818" y="3434447"/>
                  <a:pt x="28016" y="3439534"/>
                  <a:pt x="36213" y="3449370"/>
                </a:cubicBezTo>
                <a:cubicBezTo>
                  <a:pt x="43179" y="3457729"/>
                  <a:pt x="46626" y="3468836"/>
                  <a:pt x="54320" y="3476530"/>
                </a:cubicBezTo>
                <a:cubicBezTo>
                  <a:pt x="67116" y="3489326"/>
                  <a:pt x="103494" y="3505643"/>
                  <a:pt x="117695" y="3512744"/>
                </a:cubicBezTo>
                <a:cubicBezTo>
                  <a:pt x="137716" y="3532766"/>
                  <a:pt x="146807" y="3545408"/>
                  <a:pt x="172015" y="3558012"/>
                </a:cubicBezTo>
                <a:cubicBezTo>
                  <a:pt x="180551" y="3562280"/>
                  <a:pt x="190122" y="3564047"/>
                  <a:pt x="199176" y="3567065"/>
                </a:cubicBezTo>
                <a:cubicBezTo>
                  <a:pt x="265347" y="3611180"/>
                  <a:pt x="182145" y="3557333"/>
                  <a:pt x="262550" y="3603279"/>
                </a:cubicBezTo>
                <a:cubicBezTo>
                  <a:pt x="271997" y="3608677"/>
                  <a:pt x="279522" y="3617566"/>
                  <a:pt x="289710" y="3621386"/>
                </a:cubicBezTo>
                <a:cubicBezTo>
                  <a:pt x="304118" y="3626789"/>
                  <a:pt x="320132" y="3626390"/>
                  <a:pt x="334978" y="3630439"/>
                </a:cubicBezTo>
                <a:cubicBezTo>
                  <a:pt x="353392" y="3635461"/>
                  <a:pt x="371192" y="3642510"/>
                  <a:pt x="389299" y="3648546"/>
                </a:cubicBezTo>
                <a:cubicBezTo>
                  <a:pt x="398352" y="3651564"/>
                  <a:pt x="407923" y="3653332"/>
                  <a:pt x="416459" y="3657600"/>
                </a:cubicBezTo>
                <a:cubicBezTo>
                  <a:pt x="428530" y="3663636"/>
                  <a:pt x="440955" y="3669011"/>
                  <a:pt x="452673" y="3675707"/>
                </a:cubicBezTo>
                <a:cubicBezTo>
                  <a:pt x="462120" y="3681105"/>
                  <a:pt x="469607" y="3690096"/>
                  <a:pt x="479833" y="3693814"/>
                </a:cubicBezTo>
                <a:cubicBezTo>
                  <a:pt x="503220" y="3702319"/>
                  <a:pt x="528652" y="3704052"/>
                  <a:pt x="552261" y="3711921"/>
                </a:cubicBezTo>
                <a:cubicBezTo>
                  <a:pt x="592225" y="3725242"/>
                  <a:pt x="570885" y="3716706"/>
                  <a:pt x="615635" y="3739081"/>
                </a:cubicBezTo>
                <a:cubicBezTo>
                  <a:pt x="618653" y="3748134"/>
                  <a:pt x="618727" y="3758789"/>
                  <a:pt x="624689" y="3766241"/>
                </a:cubicBezTo>
                <a:cubicBezTo>
                  <a:pt x="631486" y="3774737"/>
                  <a:pt x="642402" y="3778950"/>
                  <a:pt x="651849" y="3784348"/>
                </a:cubicBezTo>
                <a:cubicBezTo>
                  <a:pt x="710509" y="3817868"/>
                  <a:pt x="701692" y="3803591"/>
                  <a:pt x="796705" y="3811509"/>
                </a:cubicBezTo>
                <a:cubicBezTo>
                  <a:pt x="822696" y="3915475"/>
                  <a:pt x="786352" y="3787350"/>
                  <a:pt x="823865" y="3874883"/>
                </a:cubicBezTo>
                <a:cubicBezTo>
                  <a:pt x="828766" y="3886320"/>
                  <a:pt x="826016" y="3900744"/>
                  <a:pt x="832918" y="3911097"/>
                </a:cubicBezTo>
                <a:cubicBezTo>
                  <a:pt x="838954" y="3920151"/>
                  <a:pt x="851946" y="3921975"/>
                  <a:pt x="860079" y="3929204"/>
                </a:cubicBezTo>
                <a:cubicBezTo>
                  <a:pt x="879218" y="3946216"/>
                  <a:pt x="900196" y="3962218"/>
                  <a:pt x="914400" y="3983524"/>
                </a:cubicBezTo>
                <a:cubicBezTo>
                  <a:pt x="932204" y="4010231"/>
                  <a:pt x="933526" y="4016061"/>
                  <a:pt x="959667" y="4037845"/>
                </a:cubicBezTo>
                <a:cubicBezTo>
                  <a:pt x="968026" y="4044811"/>
                  <a:pt x="976157" y="4053818"/>
                  <a:pt x="986827" y="4055952"/>
                </a:cubicBezTo>
                <a:cubicBezTo>
                  <a:pt x="1022461" y="4063079"/>
                  <a:pt x="1059352" y="4060993"/>
                  <a:pt x="1095469" y="4065006"/>
                </a:cubicBezTo>
                <a:cubicBezTo>
                  <a:pt x="1113713" y="4067033"/>
                  <a:pt x="1131683" y="4071041"/>
                  <a:pt x="1149790" y="4074059"/>
                </a:cubicBezTo>
                <a:cubicBezTo>
                  <a:pt x="1158843" y="4080095"/>
                  <a:pt x="1169984" y="4083807"/>
                  <a:pt x="1176950" y="4092166"/>
                </a:cubicBezTo>
                <a:cubicBezTo>
                  <a:pt x="1185590" y="4102534"/>
                  <a:pt x="1188361" y="4116662"/>
                  <a:pt x="1195057" y="4128380"/>
                </a:cubicBezTo>
                <a:cubicBezTo>
                  <a:pt x="1200455" y="4137827"/>
                  <a:pt x="1207128" y="4146487"/>
                  <a:pt x="1213164" y="4155540"/>
                </a:cubicBezTo>
                <a:cubicBezTo>
                  <a:pt x="1216182" y="4164594"/>
                  <a:pt x="1217949" y="4174165"/>
                  <a:pt x="1222217" y="4182701"/>
                </a:cubicBezTo>
                <a:cubicBezTo>
                  <a:pt x="1235377" y="4209022"/>
                  <a:pt x="1250087" y="4221907"/>
                  <a:pt x="1276538" y="4237022"/>
                </a:cubicBezTo>
                <a:cubicBezTo>
                  <a:pt x="1284824" y="4241757"/>
                  <a:pt x="1294645" y="4243057"/>
                  <a:pt x="1303699" y="4246075"/>
                </a:cubicBezTo>
                <a:cubicBezTo>
                  <a:pt x="1316306" y="4258682"/>
                  <a:pt x="1342664" y="4281488"/>
                  <a:pt x="1348966" y="4300396"/>
                </a:cubicBezTo>
                <a:cubicBezTo>
                  <a:pt x="1354771" y="4317811"/>
                  <a:pt x="1350959" y="4337772"/>
                  <a:pt x="1358019" y="4354717"/>
                </a:cubicBezTo>
                <a:cubicBezTo>
                  <a:pt x="1366389" y="4374805"/>
                  <a:pt x="1394233" y="4409037"/>
                  <a:pt x="1394233" y="4409037"/>
                </a:cubicBezTo>
                <a:cubicBezTo>
                  <a:pt x="1397251" y="4451287"/>
                  <a:pt x="1393014" y="4494693"/>
                  <a:pt x="1403287" y="4535786"/>
                </a:cubicBezTo>
                <a:cubicBezTo>
                  <a:pt x="1405926" y="4546342"/>
                  <a:pt x="1422088" y="4546927"/>
                  <a:pt x="1430447" y="4553893"/>
                </a:cubicBezTo>
                <a:cubicBezTo>
                  <a:pt x="1440283" y="4562090"/>
                  <a:pt x="1449411" y="4571217"/>
                  <a:pt x="1457608" y="4581053"/>
                </a:cubicBezTo>
                <a:cubicBezTo>
                  <a:pt x="1490036" y="4619968"/>
                  <a:pt x="1464354" y="4594547"/>
                  <a:pt x="1484768" y="4635374"/>
                </a:cubicBezTo>
                <a:cubicBezTo>
                  <a:pt x="1489634" y="4645106"/>
                  <a:pt x="1496839" y="4653481"/>
                  <a:pt x="1502875" y="4662534"/>
                </a:cubicBezTo>
                <a:cubicBezTo>
                  <a:pt x="1520340" y="4749866"/>
                  <a:pt x="1498953" y="4672800"/>
                  <a:pt x="1530035" y="4734962"/>
                </a:cubicBezTo>
                <a:cubicBezTo>
                  <a:pt x="1544727" y="4764344"/>
                  <a:pt x="1530210" y="4768689"/>
                  <a:pt x="1566249" y="4789283"/>
                </a:cubicBezTo>
                <a:cubicBezTo>
                  <a:pt x="1577052" y="4795456"/>
                  <a:pt x="1590392" y="4795318"/>
                  <a:pt x="1602463" y="4798336"/>
                </a:cubicBezTo>
                <a:cubicBezTo>
                  <a:pt x="1611516" y="4807390"/>
                  <a:pt x="1618970" y="4818395"/>
                  <a:pt x="1629623" y="4825497"/>
                </a:cubicBezTo>
                <a:cubicBezTo>
                  <a:pt x="1637564" y="4830791"/>
                  <a:pt x="1648012" y="4830791"/>
                  <a:pt x="1656784" y="4834550"/>
                </a:cubicBezTo>
                <a:cubicBezTo>
                  <a:pt x="1669189" y="4839866"/>
                  <a:pt x="1680927" y="4846621"/>
                  <a:pt x="1692998" y="4852657"/>
                </a:cubicBezTo>
                <a:cubicBezTo>
                  <a:pt x="1695901" y="4864268"/>
                  <a:pt x="1704608" y="4903037"/>
                  <a:pt x="1711105" y="4916031"/>
                </a:cubicBezTo>
                <a:cubicBezTo>
                  <a:pt x="1715971" y="4925763"/>
                  <a:pt x="1721022" y="4936027"/>
                  <a:pt x="1729211" y="4943192"/>
                </a:cubicBezTo>
                <a:cubicBezTo>
                  <a:pt x="1745588" y="4957522"/>
                  <a:pt x="1783532" y="4979406"/>
                  <a:pt x="1783532" y="4979406"/>
                </a:cubicBezTo>
                <a:lnTo>
                  <a:pt x="1819746" y="5033726"/>
                </a:lnTo>
                <a:cubicBezTo>
                  <a:pt x="1825782" y="5042780"/>
                  <a:pt x="1830159" y="5053193"/>
                  <a:pt x="1837853" y="5060887"/>
                </a:cubicBezTo>
                <a:lnTo>
                  <a:pt x="1865013" y="5088047"/>
                </a:lnTo>
                <a:lnTo>
                  <a:pt x="1883120" y="5142368"/>
                </a:lnTo>
                <a:cubicBezTo>
                  <a:pt x="1886138" y="5151421"/>
                  <a:pt x="1886880" y="5161588"/>
                  <a:pt x="1892174" y="5169528"/>
                </a:cubicBezTo>
                <a:lnTo>
                  <a:pt x="1910281" y="5196689"/>
                </a:lnTo>
                <a:cubicBezTo>
                  <a:pt x="1902178" y="5277711"/>
                  <a:pt x="1894570" y="5290152"/>
                  <a:pt x="1910281" y="5368705"/>
                </a:cubicBezTo>
                <a:cubicBezTo>
                  <a:pt x="1914024" y="5387420"/>
                  <a:pt x="1928388" y="5423025"/>
                  <a:pt x="1928388" y="5423025"/>
                </a:cubicBezTo>
                <a:cubicBezTo>
                  <a:pt x="1938369" y="5502876"/>
                  <a:pt x="1944036" y="5506366"/>
                  <a:pt x="1928388" y="5595041"/>
                </a:cubicBezTo>
                <a:cubicBezTo>
                  <a:pt x="1925071" y="5613837"/>
                  <a:pt x="1910281" y="5649362"/>
                  <a:pt x="1910281" y="5649362"/>
                </a:cubicBezTo>
                <a:cubicBezTo>
                  <a:pt x="1913299" y="5718772"/>
                  <a:pt x="1914005" y="5788321"/>
                  <a:pt x="1919334" y="5857592"/>
                </a:cubicBezTo>
                <a:cubicBezTo>
                  <a:pt x="1920066" y="5867107"/>
                  <a:pt x="1923753" y="5876410"/>
                  <a:pt x="1928388" y="5884752"/>
                </a:cubicBezTo>
                <a:cubicBezTo>
                  <a:pt x="1938957" y="5903775"/>
                  <a:pt x="1946495" y="5927002"/>
                  <a:pt x="1964602" y="5939073"/>
                </a:cubicBezTo>
                <a:cubicBezTo>
                  <a:pt x="1973655" y="5945109"/>
                  <a:pt x="1981819" y="5952761"/>
                  <a:pt x="1991762" y="5957180"/>
                </a:cubicBezTo>
                <a:cubicBezTo>
                  <a:pt x="2009203" y="5964932"/>
                  <a:pt x="2030202" y="5964700"/>
                  <a:pt x="2046083" y="5975287"/>
                </a:cubicBezTo>
                <a:lnTo>
                  <a:pt x="2100404" y="6011501"/>
                </a:lnTo>
                <a:cubicBezTo>
                  <a:pt x="2137887" y="6006146"/>
                  <a:pt x="2159337" y="6006937"/>
                  <a:pt x="2190938" y="5993394"/>
                </a:cubicBezTo>
                <a:cubicBezTo>
                  <a:pt x="2203343" y="5988078"/>
                  <a:pt x="2214621" y="5980299"/>
                  <a:pt x="2227152" y="5975287"/>
                </a:cubicBezTo>
                <a:cubicBezTo>
                  <a:pt x="2244873" y="5968198"/>
                  <a:pt x="2264402" y="5965716"/>
                  <a:pt x="2281473" y="5957180"/>
                </a:cubicBezTo>
                <a:cubicBezTo>
                  <a:pt x="2293544" y="5951144"/>
                  <a:pt x="2307148" y="5947504"/>
                  <a:pt x="2317687" y="5939073"/>
                </a:cubicBezTo>
                <a:cubicBezTo>
                  <a:pt x="2337683" y="5923076"/>
                  <a:pt x="2372008" y="5884752"/>
                  <a:pt x="2372008" y="5884752"/>
                </a:cubicBezTo>
                <a:cubicBezTo>
                  <a:pt x="2378043" y="5866645"/>
                  <a:pt x="2391842" y="5849439"/>
                  <a:pt x="2390114" y="5830431"/>
                </a:cubicBezTo>
                <a:cubicBezTo>
                  <a:pt x="2387096" y="5797235"/>
                  <a:pt x="2385466" y="5763884"/>
                  <a:pt x="2381061" y="5730843"/>
                </a:cubicBezTo>
                <a:cubicBezTo>
                  <a:pt x="2377522" y="5704299"/>
                  <a:pt x="2369939" y="5691916"/>
                  <a:pt x="2362954" y="5667469"/>
                </a:cubicBezTo>
                <a:cubicBezTo>
                  <a:pt x="2359536" y="5655505"/>
                  <a:pt x="2356919" y="5643326"/>
                  <a:pt x="2353901" y="5631255"/>
                </a:cubicBezTo>
                <a:cubicBezTo>
                  <a:pt x="2354893" y="5620346"/>
                  <a:pt x="2354968" y="5535179"/>
                  <a:pt x="2372008" y="5504507"/>
                </a:cubicBezTo>
                <a:cubicBezTo>
                  <a:pt x="2382576" y="5485484"/>
                  <a:pt x="2396150" y="5468293"/>
                  <a:pt x="2408221" y="5450186"/>
                </a:cubicBezTo>
                <a:cubicBezTo>
                  <a:pt x="2414257" y="5441132"/>
                  <a:pt x="2418634" y="5430719"/>
                  <a:pt x="2426328" y="5423025"/>
                </a:cubicBezTo>
                <a:cubicBezTo>
                  <a:pt x="2461183" y="5388171"/>
                  <a:pt x="2446387" y="5406518"/>
                  <a:pt x="2471596" y="5368705"/>
                </a:cubicBezTo>
                <a:cubicBezTo>
                  <a:pt x="2474614" y="5359651"/>
                  <a:pt x="2476381" y="5350080"/>
                  <a:pt x="2480649" y="5341544"/>
                </a:cubicBezTo>
                <a:cubicBezTo>
                  <a:pt x="2493252" y="5316338"/>
                  <a:pt x="2505896" y="5307244"/>
                  <a:pt x="2525916" y="5287223"/>
                </a:cubicBezTo>
                <a:cubicBezTo>
                  <a:pt x="2531952" y="5269116"/>
                  <a:pt x="2533436" y="5248784"/>
                  <a:pt x="2544023" y="5232903"/>
                </a:cubicBezTo>
                <a:cubicBezTo>
                  <a:pt x="2550059" y="5223849"/>
                  <a:pt x="2557711" y="5215685"/>
                  <a:pt x="2562130" y="5205742"/>
                </a:cubicBezTo>
                <a:cubicBezTo>
                  <a:pt x="2569882" y="5188301"/>
                  <a:pt x="2575608" y="5169938"/>
                  <a:pt x="2580237" y="5151422"/>
                </a:cubicBezTo>
                <a:cubicBezTo>
                  <a:pt x="2586273" y="5127279"/>
                  <a:pt x="2578436" y="5093926"/>
                  <a:pt x="2598344" y="5078994"/>
                </a:cubicBezTo>
                <a:cubicBezTo>
                  <a:pt x="2610415" y="5069940"/>
                  <a:pt x="2621062" y="5058581"/>
                  <a:pt x="2634558" y="5051833"/>
                </a:cubicBezTo>
                <a:cubicBezTo>
                  <a:pt x="2645687" y="5046268"/>
                  <a:pt x="2658701" y="5045798"/>
                  <a:pt x="2670772" y="5042780"/>
                </a:cubicBezTo>
                <a:cubicBezTo>
                  <a:pt x="2807491" y="5053296"/>
                  <a:pt x="2751142" y="5039390"/>
                  <a:pt x="2842788" y="5069940"/>
                </a:cubicBezTo>
                <a:lnTo>
                  <a:pt x="2897108" y="5088047"/>
                </a:lnTo>
                <a:lnTo>
                  <a:pt x="2924269" y="5097101"/>
                </a:lnTo>
                <a:cubicBezTo>
                  <a:pt x="2960905" y="5092521"/>
                  <a:pt x="3002217" y="5095518"/>
                  <a:pt x="3032910" y="5069940"/>
                </a:cubicBezTo>
                <a:cubicBezTo>
                  <a:pt x="3041269" y="5062974"/>
                  <a:pt x="3046151" y="5052512"/>
                  <a:pt x="3051017" y="5042780"/>
                </a:cubicBezTo>
                <a:cubicBezTo>
                  <a:pt x="3055285" y="5034244"/>
                  <a:pt x="3057053" y="5024673"/>
                  <a:pt x="3060071" y="5015620"/>
                </a:cubicBezTo>
                <a:cubicBezTo>
                  <a:pt x="3059682" y="5010178"/>
                  <a:pt x="3039731" y="4870145"/>
                  <a:pt x="3060071" y="4834550"/>
                </a:cubicBezTo>
                <a:cubicBezTo>
                  <a:pt x="3064806" y="4826264"/>
                  <a:pt x="3078178" y="4828515"/>
                  <a:pt x="3087231" y="4825497"/>
                </a:cubicBezTo>
                <a:cubicBezTo>
                  <a:pt x="3093562" y="4819166"/>
                  <a:pt x="3131530" y="4784749"/>
                  <a:pt x="3132499" y="4771176"/>
                </a:cubicBezTo>
                <a:cubicBezTo>
                  <a:pt x="3136457" y="4715755"/>
                  <a:pt x="3126251" y="4682813"/>
                  <a:pt x="3114392" y="4635374"/>
                </a:cubicBezTo>
                <a:cubicBezTo>
                  <a:pt x="3117410" y="4599160"/>
                  <a:pt x="3118642" y="4562753"/>
                  <a:pt x="3123445" y="4526732"/>
                </a:cubicBezTo>
                <a:cubicBezTo>
                  <a:pt x="3124706" y="4517273"/>
                  <a:pt x="3125751" y="4506320"/>
                  <a:pt x="3132499" y="4499572"/>
                </a:cubicBezTo>
                <a:cubicBezTo>
                  <a:pt x="3142042" y="4490029"/>
                  <a:pt x="3156641" y="4487501"/>
                  <a:pt x="3168712" y="4481465"/>
                </a:cubicBezTo>
                <a:cubicBezTo>
                  <a:pt x="3171730" y="4469394"/>
                  <a:pt x="3172201" y="4456380"/>
                  <a:pt x="3177766" y="4445251"/>
                </a:cubicBezTo>
                <a:cubicBezTo>
                  <a:pt x="3194468" y="4411847"/>
                  <a:pt x="3238265" y="4356634"/>
                  <a:pt x="3268301" y="4336610"/>
                </a:cubicBezTo>
                <a:lnTo>
                  <a:pt x="3295461" y="4318503"/>
                </a:lnTo>
                <a:cubicBezTo>
                  <a:pt x="3353888" y="4230861"/>
                  <a:pt x="3291319" y="4308882"/>
                  <a:pt x="3521798" y="4282289"/>
                </a:cubicBezTo>
                <a:cubicBezTo>
                  <a:pt x="3532607" y="4281042"/>
                  <a:pt x="3539226" y="4269048"/>
                  <a:pt x="3548958" y="4264182"/>
                </a:cubicBezTo>
                <a:cubicBezTo>
                  <a:pt x="3557494" y="4259914"/>
                  <a:pt x="3567065" y="4258146"/>
                  <a:pt x="3576118" y="4255128"/>
                </a:cubicBezTo>
                <a:cubicBezTo>
                  <a:pt x="3606707" y="4193952"/>
                  <a:pt x="3577018" y="4239833"/>
                  <a:pt x="3630439" y="4191754"/>
                </a:cubicBezTo>
                <a:cubicBezTo>
                  <a:pt x="3649473" y="4174624"/>
                  <a:pt x="3684760" y="4137433"/>
                  <a:pt x="3684760" y="4137433"/>
                </a:cubicBezTo>
                <a:cubicBezTo>
                  <a:pt x="3687778" y="4128380"/>
                  <a:pt x="3690054" y="4119044"/>
                  <a:pt x="3693813" y="4110273"/>
                </a:cubicBezTo>
                <a:cubicBezTo>
                  <a:pt x="3699129" y="4097868"/>
                  <a:pt x="3707181" y="4086696"/>
                  <a:pt x="3711920" y="4074059"/>
                </a:cubicBezTo>
                <a:cubicBezTo>
                  <a:pt x="3716289" y="4062408"/>
                  <a:pt x="3715409" y="4048974"/>
                  <a:pt x="3720974" y="4037845"/>
                </a:cubicBezTo>
                <a:cubicBezTo>
                  <a:pt x="3730706" y="4018381"/>
                  <a:pt x="3745117" y="4001631"/>
                  <a:pt x="3757188" y="3983524"/>
                </a:cubicBezTo>
                <a:cubicBezTo>
                  <a:pt x="3763224" y="3974471"/>
                  <a:pt x="3766590" y="3962893"/>
                  <a:pt x="3775295" y="3956364"/>
                </a:cubicBezTo>
                <a:lnTo>
                  <a:pt x="3811508" y="3929204"/>
                </a:lnTo>
                <a:cubicBezTo>
                  <a:pt x="3823579" y="3911097"/>
                  <a:pt x="3840840" y="3895528"/>
                  <a:pt x="3847722" y="3874883"/>
                </a:cubicBezTo>
                <a:cubicBezTo>
                  <a:pt x="3861044" y="3834919"/>
                  <a:pt x="3852508" y="3856258"/>
                  <a:pt x="3874883" y="3811509"/>
                </a:cubicBezTo>
                <a:cubicBezTo>
                  <a:pt x="3871865" y="3796420"/>
                  <a:pt x="3875680" y="3778062"/>
                  <a:pt x="3865829" y="3766241"/>
                </a:cubicBezTo>
                <a:cubicBezTo>
                  <a:pt x="3857863" y="3756682"/>
                  <a:pt x="3841857" y="3759414"/>
                  <a:pt x="3829615" y="3757188"/>
                </a:cubicBezTo>
                <a:cubicBezTo>
                  <a:pt x="3808620" y="3753371"/>
                  <a:pt x="3787366" y="3751152"/>
                  <a:pt x="3766241" y="3748134"/>
                </a:cubicBezTo>
                <a:cubicBezTo>
                  <a:pt x="3701598" y="3726586"/>
                  <a:pt x="3727801" y="3740614"/>
                  <a:pt x="3684760" y="3711921"/>
                </a:cubicBezTo>
                <a:cubicBezTo>
                  <a:pt x="3678724" y="3702867"/>
                  <a:pt x="3667855" y="3695575"/>
                  <a:pt x="3666653" y="3684760"/>
                </a:cubicBezTo>
                <a:cubicBezTo>
                  <a:pt x="3662955" y="3651476"/>
                  <a:pt x="3674144" y="3626882"/>
                  <a:pt x="3693813" y="3603279"/>
                </a:cubicBezTo>
                <a:cubicBezTo>
                  <a:pt x="3702010" y="3593443"/>
                  <a:pt x="3712777" y="3585955"/>
                  <a:pt x="3720974" y="3576119"/>
                </a:cubicBezTo>
                <a:cubicBezTo>
                  <a:pt x="3727940" y="3567760"/>
                  <a:pt x="3733045" y="3558012"/>
                  <a:pt x="3739081" y="3548958"/>
                </a:cubicBezTo>
                <a:cubicBezTo>
                  <a:pt x="3733382" y="3509070"/>
                  <a:pt x="3739368" y="3485871"/>
                  <a:pt x="3711920" y="3458423"/>
                </a:cubicBezTo>
                <a:cubicBezTo>
                  <a:pt x="3704226" y="3450729"/>
                  <a:pt x="3693813" y="3446352"/>
                  <a:pt x="3684760" y="3440317"/>
                </a:cubicBezTo>
                <a:cubicBezTo>
                  <a:pt x="3675707" y="3428246"/>
                  <a:pt x="3667420" y="3415560"/>
                  <a:pt x="3657600" y="3404103"/>
                </a:cubicBezTo>
                <a:cubicBezTo>
                  <a:pt x="3605315" y="3343103"/>
                  <a:pt x="3652354" y="3409814"/>
                  <a:pt x="3612332" y="3349782"/>
                </a:cubicBezTo>
                <a:cubicBezTo>
                  <a:pt x="3598195" y="3307370"/>
                  <a:pt x="3595441" y="3312128"/>
                  <a:pt x="3612332" y="3250194"/>
                </a:cubicBezTo>
                <a:cubicBezTo>
                  <a:pt x="3615195" y="3239696"/>
                  <a:pt x="3624403" y="3232087"/>
                  <a:pt x="3630439" y="3223033"/>
                </a:cubicBezTo>
                <a:cubicBezTo>
                  <a:pt x="3616183" y="3166006"/>
                  <a:pt x="3616883" y="3186672"/>
                  <a:pt x="3630439" y="3105338"/>
                </a:cubicBezTo>
                <a:cubicBezTo>
                  <a:pt x="3632008" y="3095925"/>
                  <a:pt x="3634858" y="3086520"/>
                  <a:pt x="3639493" y="3078178"/>
                </a:cubicBezTo>
                <a:cubicBezTo>
                  <a:pt x="3650062" y="3059155"/>
                  <a:pt x="3675707" y="3023857"/>
                  <a:pt x="3675707" y="3023857"/>
                </a:cubicBezTo>
                <a:cubicBezTo>
                  <a:pt x="3678725" y="3011786"/>
                  <a:pt x="3678587" y="2998446"/>
                  <a:pt x="3684760" y="2987643"/>
                </a:cubicBezTo>
                <a:cubicBezTo>
                  <a:pt x="3705354" y="2951603"/>
                  <a:pt x="3709698" y="2966121"/>
                  <a:pt x="3739081" y="2951429"/>
                </a:cubicBezTo>
                <a:cubicBezTo>
                  <a:pt x="3801245" y="2920346"/>
                  <a:pt x="3724175" y="2941735"/>
                  <a:pt x="3811508" y="2924269"/>
                </a:cubicBezTo>
                <a:cubicBezTo>
                  <a:pt x="3829615" y="2912198"/>
                  <a:pt x="3853758" y="2906162"/>
                  <a:pt x="3865829" y="2888055"/>
                </a:cubicBezTo>
                <a:cubicBezTo>
                  <a:pt x="3871865" y="2879002"/>
                  <a:pt x="3874709" y="2866662"/>
                  <a:pt x="3883936" y="2860895"/>
                </a:cubicBezTo>
                <a:cubicBezTo>
                  <a:pt x="3900121" y="2850779"/>
                  <a:pt x="3920150" y="2848824"/>
                  <a:pt x="3938257" y="2842788"/>
                </a:cubicBezTo>
                <a:lnTo>
                  <a:pt x="3965417" y="2833734"/>
                </a:lnTo>
                <a:cubicBezTo>
                  <a:pt x="3971453" y="2824681"/>
                  <a:pt x="3978658" y="2816306"/>
                  <a:pt x="3983524" y="2806574"/>
                </a:cubicBezTo>
                <a:cubicBezTo>
                  <a:pt x="3995722" y="2782179"/>
                  <a:pt x="3987623" y="2772432"/>
                  <a:pt x="4010685" y="2752253"/>
                </a:cubicBezTo>
                <a:cubicBezTo>
                  <a:pt x="4027062" y="2737923"/>
                  <a:pt x="4043667" y="2720307"/>
                  <a:pt x="4065006" y="2716039"/>
                </a:cubicBezTo>
                <a:cubicBezTo>
                  <a:pt x="4134131" y="2702215"/>
                  <a:pt x="4095004" y="2708895"/>
                  <a:pt x="4182701" y="2697932"/>
                </a:cubicBezTo>
                <a:cubicBezTo>
                  <a:pt x="4191754" y="2694914"/>
                  <a:pt x="4208410" y="2698311"/>
                  <a:pt x="4209861" y="2688879"/>
                </a:cubicBezTo>
                <a:cubicBezTo>
                  <a:pt x="4235014" y="2525385"/>
                  <a:pt x="4199400" y="2630334"/>
                  <a:pt x="4164594" y="2525917"/>
                </a:cubicBezTo>
                <a:lnTo>
                  <a:pt x="4146487" y="2471596"/>
                </a:lnTo>
                <a:cubicBezTo>
                  <a:pt x="4155540" y="2462542"/>
                  <a:pt x="4160914" y="2445775"/>
                  <a:pt x="4173647" y="2444435"/>
                </a:cubicBezTo>
                <a:cubicBezTo>
                  <a:pt x="4268974" y="2434401"/>
                  <a:pt x="4284254" y="2442073"/>
                  <a:pt x="4345663" y="2462542"/>
                </a:cubicBezTo>
                <a:cubicBezTo>
                  <a:pt x="4363770" y="2474613"/>
                  <a:pt x="4393102" y="2478111"/>
                  <a:pt x="4399984" y="2498756"/>
                </a:cubicBezTo>
                <a:lnTo>
                  <a:pt x="4418091" y="2553077"/>
                </a:lnTo>
                <a:cubicBezTo>
                  <a:pt x="4421109" y="2562130"/>
                  <a:pt x="4425272" y="2570879"/>
                  <a:pt x="4427144" y="2580237"/>
                </a:cubicBezTo>
                <a:cubicBezTo>
                  <a:pt x="4431432" y="2601677"/>
                  <a:pt x="4448066" y="2688572"/>
                  <a:pt x="4454305" y="2697932"/>
                </a:cubicBezTo>
                <a:lnTo>
                  <a:pt x="4472411" y="2725093"/>
                </a:lnTo>
                <a:cubicBezTo>
                  <a:pt x="4475429" y="2740182"/>
                  <a:pt x="4478712" y="2755220"/>
                  <a:pt x="4481465" y="2770360"/>
                </a:cubicBezTo>
                <a:cubicBezTo>
                  <a:pt x="4488209" y="2807453"/>
                  <a:pt x="4482764" y="2825981"/>
                  <a:pt x="4508625" y="2851841"/>
                </a:cubicBezTo>
                <a:cubicBezTo>
                  <a:pt x="4516319" y="2859535"/>
                  <a:pt x="4526732" y="2863912"/>
                  <a:pt x="4535786" y="2869948"/>
                </a:cubicBezTo>
                <a:cubicBezTo>
                  <a:pt x="4593125" y="2866930"/>
                  <a:pt x="4650426" y="2858688"/>
                  <a:pt x="4707802" y="2860895"/>
                </a:cubicBezTo>
                <a:cubicBezTo>
                  <a:pt x="4729756" y="2861739"/>
                  <a:pt x="4749633" y="2874693"/>
                  <a:pt x="4771176" y="2879002"/>
                </a:cubicBezTo>
                <a:cubicBezTo>
                  <a:pt x="4795034" y="2883774"/>
                  <a:pt x="4819461" y="2885037"/>
                  <a:pt x="4843604" y="2888055"/>
                </a:cubicBezTo>
                <a:cubicBezTo>
                  <a:pt x="4888871" y="2885037"/>
                  <a:pt x="4934655" y="2886460"/>
                  <a:pt x="4979406" y="2879002"/>
                </a:cubicBezTo>
                <a:cubicBezTo>
                  <a:pt x="4990139" y="2877213"/>
                  <a:pt x="4997712" y="2867219"/>
                  <a:pt x="5006566" y="2860895"/>
                </a:cubicBezTo>
                <a:cubicBezTo>
                  <a:pt x="5018845" y="2852124"/>
                  <a:pt x="5030709" y="2842788"/>
                  <a:pt x="5042780" y="2833734"/>
                </a:cubicBezTo>
                <a:cubicBezTo>
                  <a:pt x="5045083" y="2826826"/>
                  <a:pt x="5061272" y="2762380"/>
                  <a:pt x="5078994" y="2752253"/>
                </a:cubicBezTo>
                <a:cubicBezTo>
                  <a:pt x="5092354" y="2744618"/>
                  <a:pt x="5109172" y="2746218"/>
                  <a:pt x="5124261" y="2743200"/>
                </a:cubicBezTo>
                <a:cubicBezTo>
                  <a:pt x="5208141" y="2701260"/>
                  <a:pt x="5177603" y="2726073"/>
                  <a:pt x="5223849" y="2679825"/>
                </a:cubicBezTo>
                <a:cubicBezTo>
                  <a:pt x="5220831" y="2619469"/>
                  <a:pt x="5222292" y="2558721"/>
                  <a:pt x="5214796" y="2498756"/>
                </a:cubicBezTo>
                <a:cubicBezTo>
                  <a:pt x="5213122" y="2485364"/>
                  <a:pt x="5201428" y="2475179"/>
                  <a:pt x="5196689" y="2462542"/>
                </a:cubicBezTo>
                <a:cubicBezTo>
                  <a:pt x="5192320" y="2450891"/>
                  <a:pt x="5190653" y="2438399"/>
                  <a:pt x="5187635" y="2426328"/>
                </a:cubicBezTo>
                <a:cubicBezTo>
                  <a:pt x="5189818" y="2395761"/>
                  <a:pt x="5208323" y="2228176"/>
                  <a:pt x="5187635" y="2190938"/>
                </a:cubicBezTo>
                <a:cubicBezTo>
                  <a:pt x="5171782" y="2162403"/>
                  <a:pt x="5133314" y="2154725"/>
                  <a:pt x="5106154" y="2136618"/>
                </a:cubicBezTo>
                <a:lnTo>
                  <a:pt x="5078994" y="2118511"/>
                </a:lnTo>
                <a:lnTo>
                  <a:pt x="5051833" y="2100404"/>
                </a:lnTo>
                <a:cubicBezTo>
                  <a:pt x="5045797" y="2082297"/>
                  <a:pt x="5042262" y="2063154"/>
                  <a:pt x="5033726" y="2046083"/>
                </a:cubicBezTo>
                <a:cubicBezTo>
                  <a:pt x="5010753" y="2000137"/>
                  <a:pt x="5023105" y="2021098"/>
                  <a:pt x="4997512" y="1982709"/>
                </a:cubicBezTo>
                <a:cubicBezTo>
                  <a:pt x="4994494" y="1949513"/>
                  <a:pt x="4995443" y="1915714"/>
                  <a:pt x="4988459" y="1883121"/>
                </a:cubicBezTo>
                <a:cubicBezTo>
                  <a:pt x="4986179" y="1872481"/>
                  <a:pt x="4974638" y="1865961"/>
                  <a:pt x="4970352" y="1855960"/>
                </a:cubicBezTo>
                <a:cubicBezTo>
                  <a:pt x="4965451" y="1844523"/>
                  <a:pt x="4965668" y="1831397"/>
                  <a:pt x="4961299" y="1819746"/>
                </a:cubicBezTo>
                <a:cubicBezTo>
                  <a:pt x="4956560" y="1807109"/>
                  <a:pt x="4948509" y="1795937"/>
                  <a:pt x="4943192" y="1783532"/>
                </a:cubicBezTo>
                <a:cubicBezTo>
                  <a:pt x="4939433" y="1774761"/>
                  <a:pt x="4937156" y="1765425"/>
                  <a:pt x="4934138" y="1756372"/>
                </a:cubicBezTo>
                <a:cubicBezTo>
                  <a:pt x="4930660" y="1735502"/>
                  <a:pt x="4927176" y="1697182"/>
                  <a:pt x="4916031" y="1674891"/>
                </a:cubicBezTo>
                <a:cubicBezTo>
                  <a:pt x="4911165" y="1665159"/>
                  <a:pt x="4903960" y="1656784"/>
                  <a:pt x="4897924" y="1647730"/>
                </a:cubicBezTo>
                <a:cubicBezTo>
                  <a:pt x="4894906" y="1638677"/>
                  <a:pt x="4893505" y="1628912"/>
                  <a:pt x="4888871" y="1620570"/>
                </a:cubicBezTo>
                <a:cubicBezTo>
                  <a:pt x="4878303" y="1601547"/>
                  <a:pt x="4852657" y="1566249"/>
                  <a:pt x="4852657" y="1566249"/>
                </a:cubicBezTo>
                <a:cubicBezTo>
                  <a:pt x="4833206" y="1507895"/>
                  <a:pt x="4847110" y="1515251"/>
                  <a:pt x="4798336" y="1484768"/>
                </a:cubicBezTo>
                <a:cubicBezTo>
                  <a:pt x="4786891" y="1477615"/>
                  <a:pt x="4772661" y="1475092"/>
                  <a:pt x="4762122" y="1466661"/>
                </a:cubicBezTo>
                <a:cubicBezTo>
                  <a:pt x="4674882" y="1396869"/>
                  <a:pt x="4741849" y="1423688"/>
                  <a:pt x="4680641" y="1403287"/>
                </a:cubicBezTo>
                <a:cubicBezTo>
                  <a:pt x="4632829" y="1371412"/>
                  <a:pt x="4671239" y="1401371"/>
                  <a:pt x="4626320" y="1348966"/>
                </a:cubicBezTo>
                <a:cubicBezTo>
                  <a:pt x="4617988" y="1339245"/>
                  <a:pt x="4607356" y="1331642"/>
                  <a:pt x="4599160" y="1321806"/>
                </a:cubicBezTo>
                <a:cubicBezTo>
                  <a:pt x="4592194" y="1313447"/>
                  <a:pt x="4588747" y="1302339"/>
                  <a:pt x="4581053" y="1294645"/>
                </a:cubicBezTo>
                <a:cubicBezTo>
                  <a:pt x="4578380" y="1291972"/>
                  <a:pt x="4526930" y="1253490"/>
                  <a:pt x="4517679" y="1249378"/>
                </a:cubicBezTo>
                <a:cubicBezTo>
                  <a:pt x="4478944" y="1232163"/>
                  <a:pt x="4464018" y="1232754"/>
                  <a:pt x="4427144" y="1222218"/>
                </a:cubicBezTo>
                <a:cubicBezTo>
                  <a:pt x="4363932" y="1204157"/>
                  <a:pt x="4444779" y="1219563"/>
                  <a:pt x="4336609" y="1204111"/>
                </a:cubicBezTo>
                <a:cubicBezTo>
                  <a:pt x="4332769" y="1188748"/>
                  <a:pt x="4325717" y="1156608"/>
                  <a:pt x="4318503" y="1140736"/>
                </a:cubicBezTo>
                <a:cubicBezTo>
                  <a:pt x="4307334" y="1116163"/>
                  <a:pt x="4297261" y="1090768"/>
                  <a:pt x="4282289" y="1068309"/>
                </a:cubicBezTo>
                <a:cubicBezTo>
                  <a:pt x="4276253" y="1059255"/>
                  <a:pt x="4269392" y="1050700"/>
                  <a:pt x="4264182" y="1041148"/>
                </a:cubicBezTo>
                <a:cubicBezTo>
                  <a:pt x="4251257" y="1017452"/>
                  <a:pt x="4247054" y="987807"/>
                  <a:pt x="4227968" y="968721"/>
                </a:cubicBezTo>
                <a:cubicBezTo>
                  <a:pt x="4209861" y="950614"/>
                  <a:pt x="4186821" y="936358"/>
                  <a:pt x="4173647" y="914400"/>
                </a:cubicBezTo>
                <a:cubicBezTo>
                  <a:pt x="4116576" y="819279"/>
                  <a:pt x="4175900" y="909859"/>
                  <a:pt x="4119326" y="841972"/>
                </a:cubicBezTo>
                <a:cubicBezTo>
                  <a:pt x="4112360" y="833613"/>
                  <a:pt x="4108913" y="822506"/>
                  <a:pt x="4101219" y="814812"/>
                </a:cubicBezTo>
                <a:cubicBezTo>
                  <a:pt x="4093525" y="807118"/>
                  <a:pt x="4082191" y="803934"/>
                  <a:pt x="4074059" y="796705"/>
                </a:cubicBezTo>
                <a:cubicBezTo>
                  <a:pt x="4024561" y="752707"/>
                  <a:pt x="4035726" y="748933"/>
                  <a:pt x="3992578" y="724277"/>
                </a:cubicBezTo>
                <a:cubicBezTo>
                  <a:pt x="3967675" y="710046"/>
                  <a:pt x="3937772" y="697763"/>
                  <a:pt x="3911097" y="688063"/>
                </a:cubicBezTo>
                <a:cubicBezTo>
                  <a:pt x="3893160" y="681540"/>
                  <a:pt x="3875492" y="673699"/>
                  <a:pt x="3856776" y="669956"/>
                </a:cubicBezTo>
                <a:cubicBezTo>
                  <a:pt x="3841687" y="666938"/>
                  <a:pt x="3826437" y="664635"/>
                  <a:pt x="3811508" y="660903"/>
                </a:cubicBezTo>
                <a:cubicBezTo>
                  <a:pt x="3727226" y="639832"/>
                  <a:pt x="3876258" y="664978"/>
                  <a:pt x="3720974" y="642796"/>
                </a:cubicBezTo>
                <a:cubicBezTo>
                  <a:pt x="3662710" y="623374"/>
                  <a:pt x="3725994" y="648968"/>
                  <a:pt x="3666653" y="606582"/>
                </a:cubicBezTo>
                <a:cubicBezTo>
                  <a:pt x="3655671" y="598738"/>
                  <a:pt x="3642510" y="594511"/>
                  <a:pt x="3630439" y="588475"/>
                </a:cubicBezTo>
                <a:cubicBezTo>
                  <a:pt x="3624403" y="579422"/>
                  <a:pt x="3620026" y="569009"/>
                  <a:pt x="3612332" y="561315"/>
                </a:cubicBezTo>
                <a:cubicBezTo>
                  <a:pt x="3604638" y="553621"/>
                  <a:pt x="3593877" y="549737"/>
                  <a:pt x="3585172" y="543208"/>
                </a:cubicBezTo>
                <a:cubicBezTo>
                  <a:pt x="3569713" y="531614"/>
                  <a:pt x="3555735" y="518075"/>
                  <a:pt x="3539905" y="506994"/>
                </a:cubicBezTo>
                <a:cubicBezTo>
                  <a:pt x="3525489" y="496903"/>
                  <a:pt x="3508715" y="490391"/>
                  <a:pt x="3494637" y="479833"/>
                </a:cubicBezTo>
                <a:cubicBezTo>
                  <a:pt x="3440385" y="439144"/>
                  <a:pt x="3494787" y="461776"/>
                  <a:pt x="3440316" y="443620"/>
                </a:cubicBezTo>
                <a:cubicBezTo>
                  <a:pt x="3431263" y="437584"/>
                  <a:pt x="3424009" y="426288"/>
                  <a:pt x="3413156" y="425513"/>
                </a:cubicBezTo>
                <a:cubicBezTo>
                  <a:pt x="3347814" y="420845"/>
                  <a:pt x="3332665" y="428200"/>
                  <a:pt x="3286408" y="443620"/>
                </a:cubicBezTo>
                <a:cubicBezTo>
                  <a:pt x="3274337" y="440602"/>
                  <a:pt x="3261631" y="439468"/>
                  <a:pt x="3250194" y="434566"/>
                </a:cubicBezTo>
                <a:cubicBezTo>
                  <a:pt x="3240193" y="430280"/>
                  <a:pt x="3231887" y="422783"/>
                  <a:pt x="3223033" y="416459"/>
                </a:cubicBezTo>
                <a:cubicBezTo>
                  <a:pt x="3198792" y="399144"/>
                  <a:pt x="3169378" y="373269"/>
                  <a:pt x="3141552" y="362138"/>
                </a:cubicBezTo>
                <a:cubicBezTo>
                  <a:pt x="3127265" y="356423"/>
                  <a:pt x="3111374" y="356103"/>
                  <a:pt x="3096285" y="353085"/>
                </a:cubicBezTo>
                <a:cubicBezTo>
                  <a:pt x="3078178" y="341014"/>
                  <a:pt x="3060625" y="328067"/>
                  <a:pt x="3041964" y="316871"/>
                </a:cubicBezTo>
                <a:cubicBezTo>
                  <a:pt x="3030391" y="309927"/>
                  <a:pt x="3016732" y="306608"/>
                  <a:pt x="3005750" y="298764"/>
                </a:cubicBezTo>
                <a:cubicBezTo>
                  <a:pt x="2995331" y="291322"/>
                  <a:pt x="2988426" y="279800"/>
                  <a:pt x="2978590" y="271604"/>
                </a:cubicBezTo>
                <a:cubicBezTo>
                  <a:pt x="2970231" y="264638"/>
                  <a:pt x="2960283" y="259822"/>
                  <a:pt x="2951429" y="253497"/>
                </a:cubicBezTo>
                <a:cubicBezTo>
                  <a:pt x="2939150" y="244727"/>
                  <a:pt x="2927494" y="235107"/>
                  <a:pt x="2915215" y="226336"/>
                </a:cubicBezTo>
                <a:cubicBezTo>
                  <a:pt x="2885891" y="205390"/>
                  <a:pt x="2885760" y="210906"/>
                  <a:pt x="2860895" y="181069"/>
                </a:cubicBezTo>
                <a:cubicBezTo>
                  <a:pt x="2853929" y="172710"/>
                  <a:pt x="2847654" y="163641"/>
                  <a:pt x="2842788" y="153909"/>
                </a:cubicBezTo>
                <a:cubicBezTo>
                  <a:pt x="2838520" y="145373"/>
                  <a:pt x="2840482" y="133496"/>
                  <a:pt x="2833734" y="126748"/>
                </a:cubicBezTo>
                <a:cubicBezTo>
                  <a:pt x="2818346" y="111360"/>
                  <a:pt x="2797520" y="102605"/>
                  <a:pt x="2779413" y="90534"/>
                </a:cubicBezTo>
                <a:cubicBezTo>
                  <a:pt x="2770360" y="84498"/>
                  <a:pt x="2762923" y="74561"/>
                  <a:pt x="2752253" y="72427"/>
                </a:cubicBezTo>
                <a:cubicBezTo>
                  <a:pt x="2725688" y="67114"/>
                  <a:pt x="2704182" y="64759"/>
                  <a:pt x="2679825" y="54321"/>
                </a:cubicBezTo>
                <a:cubicBezTo>
                  <a:pt x="2667420" y="49005"/>
                  <a:pt x="2656845" y="38861"/>
                  <a:pt x="2643611" y="36214"/>
                </a:cubicBezTo>
                <a:cubicBezTo>
                  <a:pt x="2610925" y="29677"/>
                  <a:pt x="2577219" y="30178"/>
                  <a:pt x="2544023" y="27160"/>
                </a:cubicBezTo>
                <a:cubicBezTo>
                  <a:pt x="2365405" y="34305"/>
                  <a:pt x="2325633" y="43345"/>
                  <a:pt x="2163778" y="27160"/>
                </a:cubicBezTo>
                <a:cubicBezTo>
                  <a:pt x="2154282" y="26210"/>
                  <a:pt x="2145793" y="20729"/>
                  <a:pt x="2136617" y="18107"/>
                </a:cubicBezTo>
                <a:cubicBezTo>
                  <a:pt x="2057041" y="-4629"/>
                  <a:pt x="2138366" y="21706"/>
                  <a:pt x="2073243" y="0"/>
                </a:cubicBezTo>
                <a:cubicBezTo>
                  <a:pt x="1988744" y="3018"/>
                  <a:pt x="1904123" y="3609"/>
                  <a:pt x="1819746" y="9053"/>
                </a:cubicBezTo>
                <a:cubicBezTo>
                  <a:pt x="1810223" y="9667"/>
                  <a:pt x="1800038" y="12145"/>
                  <a:pt x="1792586" y="18107"/>
                </a:cubicBezTo>
                <a:cubicBezTo>
                  <a:pt x="1734086" y="64908"/>
                  <a:pt x="1815587" y="31564"/>
                  <a:pt x="1747318" y="54321"/>
                </a:cubicBezTo>
                <a:cubicBezTo>
                  <a:pt x="1740412" y="64680"/>
                  <a:pt x="1718185" y="92858"/>
                  <a:pt x="1720158" y="108641"/>
                </a:cubicBezTo>
                <a:cubicBezTo>
                  <a:pt x="1724437" y="142868"/>
                  <a:pt x="1741214" y="154543"/>
                  <a:pt x="1756372" y="181069"/>
                </a:cubicBezTo>
                <a:cubicBezTo>
                  <a:pt x="1763068" y="192787"/>
                  <a:pt x="1768443" y="205212"/>
                  <a:pt x="1774479" y="217283"/>
                </a:cubicBezTo>
                <a:cubicBezTo>
                  <a:pt x="1771461" y="241426"/>
                  <a:pt x="1771827" y="266238"/>
                  <a:pt x="1765425" y="289711"/>
                </a:cubicBezTo>
                <a:cubicBezTo>
                  <a:pt x="1762562" y="300208"/>
                  <a:pt x="1750445" y="306449"/>
                  <a:pt x="1747318" y="316871"/>
                </a:cubicBezTo>
                <a:cubicBezTo>
                  <a:pt x="1741186" y="337310"/>
                  <a:pt x="1742450" y="359320"/>
                  <a:pt x="1738265" y="380245"/>
                </a:cubicBezTo>
                <a:cubicBezTo>
                  <a:pt x="1736393" y="389603"/>
                  <a:pt x="1732229" y="398352"/>
                  <a:pt x="1729211" y="407406"/>
                </a:cubicBezTo>
                <a:cubicBezTo>
                  <a:pt x="1732229" y="419477"/>
                  <a:pt x="1734689" y="431702"/>
                  <a:pt x="1738265" y="443620"/>
                </a:cubicBezTo>
                <a:cubicBezTo>
                  <a:pt x="1743750" y="461901"/>
                  <a:pt x="1756372" y="497940"/>
                  <a:pt x="1756372" y="497940"/>
                </a:cubicBezTo>
                <a:cubicBezTo>
                  <a:pt x="1759390" y="561314"/>
                  <a:pt x="1757556" y="625107"/>
                  <a:pt x="1765425" y="688063"/>
                </a:cubicBezTo>
                <a:cubicBezTo>
                  <a:pt x="1766775" y="698860"/>
                  <a:pt x="1779113" y="705280"/>
                  <a:pt x="1783532" y="715223"/>
                </a:cubicBezTo>
                <a:cubicBezTo>
                  <a:pt x="1826629" y="812192"/>
                  <a:pt x="1778767" y="735235"/>
                  <a:pt x="1819746" y="796705"/>
                </a:cubicBezTo>
                <a:cubicBezTo>
                  <a:pt x="1821738" y="812639"/>
                  <a:pt x="1837853" y="938861"/>
                  <a:pt x="1837853" y="950614"/>
                </a:cubicBezTo>
                <a:cubicBezTo>
                  <a:pt x="1837853" y="1029135"/>
                  <a:pt x="1833038" y="1107597"/>
                  <a:pt x="1828800" y="1186004"/>
                </a:cubicBezTo>
                <a:cubicBezTo>
                  <a:pt x="1827001" y="1219288"/>
                  <a:pt x="1825539" y="1252766"/>
                  <a:pt x="1819746" y="1285592"/>
                </a:cubicBezTo>
                <a:cubicBezTo>
                  <a:pt x="1816429" y="1304388"/>
                  <a:pt x="1807675" y="1321806"/>
                  <a:pt x="1801639" y="1339913"/>
                </a:cubicBezTo>
                <a:cubicBezTo>
                  <a:pt x="1801637" y="1339918"/>
                  <a:pt x="1783535" y="1394229"/>
                  <a:pt x="1783532" y="1394233"/>
                </a:cubicBezTo>
                <a:lnTo>
                  <a:pt x="1765425" y="1421394"/>
                </a:lnTo>
                <a:cubicBezTo>
                  <a:pt x="1756352" y="1448615"/>
                  <a:pt x="1757765" y="1452314"/>
                  <a:pt x="1738265" y="1475715"/>
                </a:cubicBezTo>
                <a:cubicBezTo>
                  <a:pt x="1730069" y="1485551"/>
                  <a:pt x="1719302" y="1493039"/>
                  <a:pt x="1711105" y="1502875"/>
                </a:cubicBezTo>
                <a:cubicBezTo>
                  <a:pt x="1704139" y="1511234"/>
                  <a:pt x="1699964" y="1521676"/>
                  <a:pt x="1692998" y="1530035"/>
                </a:cubicBezTo>
                <a:cubicBezTo>
                  <a:pt x="1668133" y="1559872"/>
                  <a:pt x="1668001" y="1554358"/>
                  <a:pt x="1638677" y="1575303"/>
                </a:cubicBezTo>
                <a:cubicBezTo>
                  <a:pt x="1618090" y="1590008"/>
                  <a:pt x="1602066" y="1609190"/>
                  <a:pt x="1575303" y="1611517"/>
                </a:cubicBezTo>
                <a:cubicBezTo>
                  <a:pt x="1515098" y="1616752"/>
                  <a:pt x="1454590" y="1617552"/>
                  <a:pt x="1394233" y="1620570"/>
                </a:cubicBezTo>
                <a:cubicBezTo>
                  <a:pt x="1325973" y="1643322"/>
                  <a:pt x="1410106" y="1612633"/>
                  <a:pt x="1339912" y="1647730"/>
                </a:cubicBezTo>
                <a:cubicBezTo>
                  <a:pt x="1331376" y="1651998"/>
                  <a:pt x="1321288" y="1652516"/>
                  <a:pt x="1312752" y="1656784"/>
                </a:cubicBezTo>
                <a:cubicBezTo>
                  <a:pt x="1242561" y="1691881"/>
                  <a:pt x="1326691" y="1661192"/>
                  <a:pt x="1258431" y="1683944"/>
                </a:cubicBezTo>
                <a:cubicBezTo>
                  <a:pt x="1249378" y="1689980"/>
                  <a:pt x="1241003" y="1697185"/>
                  <a:pt x="1231271" y="1702051"/>
                </a:cubicBezTo>
                <a:cubicBezTo>
                  <a:pt x="1189067" y="1723153"/>
                  <a:pt x="1155707" y="1706704"/>
                  <a:pt x="1104522" y="1702051"/>
                </a:cubicBezTo>
                <a:cubicBezTo>
                  <a:pt x="1095469" y="1699033"/>
                  <a:pt x="1086905" y="1692998"/>
                  <a:pt x="1077362" y="1692998"/>
                </a:cubicBezTo>
                <a:cubicBezTo>
                  <a:pt x="869791" y="1692998"/>
                  <a:pt x="919079" y="1679365"/>
                  <a:pt x="823865" y="1711105"/>
                </a:cubicBezTo>
                <a:cubicBezTo>
                  <a:pt x="814812" y="1720158"/>
                  <a:pt x="807358" y="1731163"/>
                  <a:pt x="796705" y="1738265"/>
                </a:cubicBezTo>
                <a:cubicBezTo>
                  <a:pt x="788764" y="1743559"/>
                  <a:pt x="776996" y="1741357"/>
                  <a:pt x="769544" y="1747319"/>
                </a:cubicBezTo>
                <a:cubicBezTo>
                  <a:pt x="761047" y="1754116"/>
                  <a:pt x="757473" y="1765426"/>
                  <a:pt x="751437" y="1774479"/>
                </a:cubicBezTo>
                <a:cubicBezTo>
                  <a:pt x="748419" y="1783532"/>
                  <a:pt x="745006" y="1792463"/>
                  <a:pt x="742384" y="1801639"/>
                </a:cubicBezTo>
                <a:cubicBezTo>
                  <a:pt x="719645" y="1881224"/>
                  <a:pt x="745985" y="1799885"/>
                  <a:pt x="724277" y="1865014"/>
                </a:cubicBezTo>
                <a:cubicBezTo>
                  <a:pt x="734843" y="1901993"/>
                  <a:pt x="733294" y="1935409"/>
                  <a:pt x="769544" y="1955548"/>
                </a:cubicBezTo>
                <a:cubicBezTo>
                  <a:pt x="786229" y="1964817"/>
                  <a:pt x="823865" y="1973655"/>
                  <a:pt x="823865" y="1973655"/>
                </a:cubicBezTo>
                <a:cubicBezTo>
                  <a:pt x="832918" y="1982709"/>
                  <a:pt x="841189" y="1992619"/>
                  <a:pt x="851025" y="2000816"/>
                </a:cubicBezTo>
                <a:cubicBezTo>
                  <a:pt x="859384" y="2007782"/>
                  <a:pt x="870492" y="2011228"/>
                  <a:pt x="878186" y="2018922"/>
                </a:cubicBezTo>
                <a:cubicBezTo>
                  <a:pt x="885880" y="2026616"/>
                  <a:pt x="890257" y="2037029"/>
                  <a:pt x="896293" y="2046083"/>
                </a:cubicBezTo>
                <a:cubicBezTo>
                  <a:pt x="893980" y="2071521"/>
                  <a:pt x="895602" y="2137998"/>
                  <a:pt x="878186" y="2172831"/>
                </a:cubicBezTo>
                <a:cubicBezTo>
                  <a:pt x="873320" y="2182563"/>
                  <a:pt x="864945" y="2190260"/>
                  <a:pt x="860079" y="2199992"/>
                </a:cubicBezTo>
                <a:cubicBezTo>
                  <a:pt x="839664" y="2240822"/>
                  <a:pt x="865349" y="2215395"/>
                  <a:pt x="832918" y="2254313"/>
                </a:cubicBezTo>
                <a:cubicBezTo>
                  <a:pt x="824722" y="2264149"/>
                  <a:pt x="813618" y="2271367"/>
                  <a:pt x="805758" y="2281473"/>
                </a:cubicBezTo>
                <a:cubicBezTo>
                  <a:pt x="792397" y="2298651"/>
                  <a:pt x="769544" y="2335794"/>
                  <a:pt x="769544" y="2335794"/>
                </a:cubicBezTo>
                <a:cubicBezTo>
                  <a:pt x="779878" y="2408130"/>
                  <a:pt x="792178" y="2388606"/>
                  <a:pt x="796705" y="2399168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4199606" y="3078177"/>
            <a:ext cx="1058194" cy="829675"/>
          </a:xfrm>
          <a:custGeom>
            <a:avLst/>
            <a:gdLst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5328366 w 10471866"/>
              <a:gd name="connsiteY218" fmla="*/ 7917251 h 8557331"/>
              <a:gd name="connsiteX219" fmla="*/ 5282646 w 10471866"/>
              <a:gd name="connsiteY219" fmla="*/ 7871531 h 8557331"/>
              <a:gd name="connsiteX220" fmla="*/ 5282646 w 10471866"/>
              <a:gd name="connsiteY220" fmla="*/ 7871531 h 8557331"/>
              <a:gd name="connsiteX221" fmla="*/ 5305506 w 10471866"/>
              <a:gd name="connsiteY221" fmla="*/ 7894391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5328366 w 10471866"/>
              <a:gd name="connsiteY218" fmla="*/ 7917251 h 8557331"/>
              <a:gd name="connsiteX219" fmla="*/ 5282646 w 10471866"/>
              <a:gd name="connsiteY219" fmla="*/ 7871531 h 8557331"/>
              <a:gd name="connsiteX220" fmla="*/ 5282646 w 10471866"/>
              <a:gd name="connsiteY220" fmla="*/ 7871531 h 8557331"/>
              <a:gd name="connsiteX221" fmla="*/ 1422395 w 10471866"/>
              <a:gd name="connsiteY221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5328366 w 10471866"/>
              <a:gd name="connsiteY218" fmla="*/ 7917251 h 8557331"/>
              <a:gd name="connsiteX219" fmla="*/ 5282646 w 10471866"/>
              <a:gd name="connsiteY219" fmla="*/ 7871531 h 8557331"/>
              <a:gd name="connsiteX220" fmla="*/ 2181747 w 10471866"/>
              <a:gd name="connsiteY220" fmla="*/ 7794121 h 8557331"/>
              <a:gd name="connsiteX221" fmla="*/ 1422395 w 10471866"/>
              <a:gd name="connsiteY221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5328366 w 10471866"/>
              <a:gd name="connsiteY218" fmla="*/ 7917251 h 8557331"/>
              <a:gd name="connsiteX219" fmla="*/ 3187444 w 10471866"/>
              <a:gd name="connsiteY219" fmla="*/ 7536084 h 8557331"/>
              <a:gd name="connsiteX220" fmla="*/ 2181747 w 10471866"/>
              <a:gd name="connsiteY220" fmla="*/ 7794121 h 8557331"/>
              <a:gd name="connsiteX221" fmla="*/ 1422395 w 10471866"/>
              <a:gd name="connsiteY221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3680139 w 10471866"/>
              <a:gd name="connsiteY218" fmla="*/ 8123682 h 8557331"/>
              <a:gd name="connsiteX219" fmla="*/ 3187444 w 10471866"/>
              <a:gd name="connsiteY219" fmla="*/ 7536084 h 8557331"/>
              <a:gd name="connsiteX220" fmla="*/ 2181747 w 10471866"/>
              <a:gd name="connsiteY220" fmla="*/ 7794121 h 8557331"/>
              <a:gd name="connsiteX221" fmla="*/ 1422395 w 10471866"/>
              <a:gd name="connsiteY221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5374086 w 10471866"/>
              <a:gd name="connsiteY217" fmla="*/ 7985831 h 8557331"/>
              <a:gd name="connsiteX218" fmla="*/ 3680139 w 10471866"/>
              <a:gd name="connsiteY218" fmla="*/ 8123682 h 8557331"/>
              <a:gd name="connsiteX219" fmla="*/ 2181747 w 10471866"/>
              <a:gd name="connsiteY219" fmla="*/ 7794121 h 8557331"/>
              <a:gd name="connsiteX220" fmla="*/ 1422395 w 10471866"/>
              <a:gd name="connsiteY220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4424260 w 10471866"/>
              <a:gd name="connsiteY217" fmla="*/ 7727796 h 8557331"/>
              <a:gd name="connsiteX218" fmla="*/ 3680139 w 10471866"/>
              <a:gd name="connsiteY218" fmla="*/ 8123682 h 8557331"/>
              <a:gd name="connsiteX219" fmla="*/ 2181747 w 10471866"/>
              <a:gd name="connsiteY219" fmla="*/ 7794121 h 8557331"/>
              <a:gd name="connsiteX220" fmla="*/ 1422395 w 10471866"/>
              <a:gd name="connsiteY220" fmla="*/ 7687962 h 8557331"/>
              <a:gd name="connsiteX0" fmla="*/ 322026 w 10471866"/>
              <a:gd name="connsiteY0" fmla="*/ 7734371 h 8557331"/>
              <a:gd name="connsiteX1" fmla="*/ 322026 w 10471866"/>
              <a:gd name="connsiteY1" fmla="*/ 7734371 h 8557331"/>
              <a:gd name="connsiteX2" fmla="*/ 482046 w 10471866"/>
              <a:gd name="connsiteY2" fmla="*/ 7597211 h 8557331"/>
              <a:gd name="connsiteX3" fmla="*/ 527766 w 10471866"/>
              <a:gd name="connsiteY3" fmla="*/ 7528631 h 8557331"/>
              <a:gd name="connsiteX4" fmla="*/ 504906 w 10471866"/>
              <a:gd name="connsiteY4" fmla="*/ 7414331 h 8557331"/>
              <a:gd name="connsiteX5" fmla="*/ 390606 w 10471866"/>
              <a:gd name="connsiteY5" fmla="*/ 7277171 h 8557331"/>
              <a:gd name="connsiteX6" fmla="*/ 253446 w 10471866"/>
              <a:gd name="connsiteY6" fmla="*/ 7185731 h 8557331"/>
              <a:gd name="connsiteX7" fmla="*/ 162006 w 10471866"/>
              <a:gd name="connsiteY7" fmla="*/ 7025711 h 8557331"/>
              <a:gd name="connsiteX8" fmla="*/ 184866 w 10471866"/>
              <a:gd name="connsiteY8" fmla="*/ 6934271 h 8557331"/>
              <a:gd name="connsiteX9" fmla="*/ 344886 w 10471866"/>
              <a:gd name="connsiteY9" fmla="*/ 6774251 h 8557331"/>
              <a:gd name="connsiteX10" fmla="*/ 367746 w 10471866"/>
              <a:gd name="connsiteY10" fmla="*/ 6705671 h 8557331"/>
              <a:gd name="connsiteX11" fmla="*/ 504906 w 10471866"/>
              <a:gd name="connsiteY11" fmla="*/ 6614231 h 8557331"/>
              <a:gd name="connsiteX12" fmla="*/ 550626 w 10471866"/>
              <a:gd name="connsiteY12" fmla="*/ 6545651 h 8557331"/>
              <a:gd name="connsiteX13" fmla="*/ 619206 w 10471866"/>
              <a:gd name="connsiteY13" fmla="*/ 6317051 h 8557331"/>
              <a:gd name="connsiteX14" fmla="*/ 573486 w 10471866"/>
              <a:gd name="connsiteY14" fmla="*/ 6134171 h 8557331"/>
              <a:gd name="connsiteX15" fmla="*/ 550626 w 10471866"/>
              <a:gd name="connsiteY15" fmla="*/ 6065591 h 8557331"/>
              <a:gd name="connsiteX16" fmla="*/ 482046 w 10471866"/>
              <a:gd name="connsiteY16" fmla="*/ 6042731 h 8557331"/>
              <a:gd name="connsiteX17" fmla="*/ 459186 w 10471866"/>
              <a:gd name="connsiteY17" fmla="*/ 5814131 h 8557331"/>
              <a:gd name="connsiteX18" fmla="*/ 504906 w 10471866"/>
              <a:gd name="connsiteY18" fmla="*/ 5676971 h 8557331"/>
              <a:gd name="connsiteX19" fmla="*/ 482046 w 10471866"/>
              <a:gd name="connsiteY19" fmla="*/ 5448371 h 8557331"/>
              <a:gd name="connsiteX20" fmla="*/ 390606 w 10471866"/>
              <a:gd name="connsiteY20" fmla="*/ 5311211 h 8557331"/>
              <a:gd name="connsiteX21" fmla="*/ 344886 w 10471866"/>
              <a:gd name="connsiteY21" fmla="*/ 5242631 h 8557331"/>
              <a:gd name="connsiteX22" fmla="*/ 367746 w 10471866"/>
              <a:gd name="connsiteY22" fmla="*/ 4968311 h 8557331"/>
              <a:gd name="connsiteX23" fmla="*/ 390606 w 10471866"/>
              <a:gd name="connsiteY23" fmla="*/ 4899731 h 8557331"/>
              <a:gd name="connsiteX24" fmla="*/ 459186 w 10471866"/>
              <a:gd name="connsiteY24" fmla="*/ 4831151 h 8557331"/>
              <a:gd name="connsiteX25" fmla="*/ 436326 w 10471866"/>
              <a:gd name="connsiteY25" fmla="*/ 4465391 h 8557331"/>
              <a:gd name="connsiteX26" fmla="*/ 436326 w 10471866"/>
              <a:gd name="connsiteY26" fmla="*/ 3985331 h 8557331"/>
              <a:gd name="connsiteX27" fmla="*/ 390606 w 10471866"/>
              <a:gd name="connsiteY27" fmla="*/ 3893891 h 8557331"/>
              <a:gd name="connsiteX28" fmla="*/ 322026 w 10471866"/>
              <a:gd name="connsiteY28" fmla="*/ 3848171 h 8557331"/>
              <a:gd name="connsiteX29" fmla="*/ 230586 w 10471866"/>
              <a:gd name="connsiteY29" fmla="*/ 3779591 h 8557331"/>
              <a:gd name="connsiteX30" fmla="*/ 70566 w 10471866"/>
              <a:gd name="connsiteY30" fmla="*/ 3619571 h 8557331"/>
              <a:gd name="connsiteX31" fmla="*/ 47706 w 10471866"/>
              <a:gd name="connsiteY31" fmla="*/ 3550991 h 8557331"/>
              <a:gd name="connsiteX32" fmla="*/ 1986 w 10471866"/>
              <a:gd name="connsiteY32" fmla="*/ 3482411 h 8557331"/>
              <a:gd name="connsiteX33" fmla="*/ 70566 w 10471866"/>
              <a:gd name="connsiteY33" fmla="*/ 3253811 h 8557331"/>
              <a:gd name="connsiteX34" fmla="*/ 93426 w 10471866"/>
              <a:gd name="connsiteY34" fmla="*/ 3185231 h 8557331"/>
              <a:gd name="connsiteX35" fmla="*/ 139146 w 10471866"/>
              <a:gd name="connsiteY35" fmla="*/ 2979491 h 8557331"/>
              <a:gd name="connsiteX36" fmla="*/ 162006 w 10471866"/>
              <a:gd name="connsiteY36" fmla="*/ 2888051 h 8557331"/>
              <a:gd name="connsiteX37" fmla="*/ 207726 w 10471866"/>
              <a:gd name="connsiteY37" fmla="*/ 2796611 h 8557331"/>
              <a:gd name="connsiteX38" fmla="*/ 253446 w 10471866"/>
              <a:gd name="connsiteY38" fmla="*/ 2636591 h 8557331"/>
              <a:gd name="connsiteX39" fmla="*/ 299166 w 10471866"/>
              <a:gd name="connsiteY39" fmla="*/ 2545151 h 8557331"/>
              <a:gd name="connsiteX40" fmla="*/ 367746 w 10471866"/>
              <a:gd name="connsiteY40" fmla="*/ 2522291 h 8557331"/>
              <a:gd name="connsiteX41" fmla="*/ 413466 w 10471866"/>
              <a:gd name="connsiteY41" fmla="*/ 2430851 h 8557331"/>
              <a:gd name="connsiteX42" fmla="*/ 436326 w 10471866"/>
              <a:gd name="connsiteY42" fmla="*/ 2362271 h 8557331"/>
              <a:gd name="connsiteX43" fmla="*/ 482046 w 10471866"/>
              <a:gd name="connsiteY43" fmla="*/ 2293691 h 8557331"/>
              <a:gd name="connsiteX44" fmla="*/ 436326 w 10471866"/>
              <a:gd name="connsiteY44" fmla="*/ 1996511 h 8557331"/>
              <a:gd name="connsiteX45" fmla="*/ 276306 w 10471866"/>
              <a:gd name="connsiteY45" fmla="*/ 1790771 h 8557331"/>
              <a:gd name="connsiteX46" fmla="*/ 184866 w 10471866"/>
              <a:gd name="connsiteY46" fmla="*/ 1722191 h 8557331"/>
              <a:gd name="connsiteX47" fmla="*/ 162006 w 10471866"/>
              <a:gd name="connsiteY47" fmla="*/ 1653611 h 8557331"/>
              <a:gd name="connsiteX48" fmla="*/ 184866 w 10471866"/>
              <a:gd name="connsiteY48" fmla="*/ 1264991 h 8557331"/>
              <a:gd name="connsiteX49" fmla="*/ 207726 w 10471866"/>
              <a:gd name="connsiteY49" fmla="*/ 1196411 h 8557331"/>
              <a:gd name="connsiteX50" fmla="*/ 299166 w 10471866"/>
              <a:gd name="connsiteY50" fmla="*/ 1059251 h 8557331"/>
              <a:gd name="connsiteX51" fmla="*/ 459186 w 10471866"/>
              <a:gd name="connsiteY51" fmla="*/ 944951 h 8557331"/>
              <a:gd name="connsiteX52" fmla="*/ 459186 w 10471866"/>
              <a:gd name="connsiteY52" fmla="*/ 487751 h 8557331"/>
              <a:gd name="connsiteX53" fmla="*/ 390606 w 10471866"/>
              <a:gd name="connsiteY53" fmla="*/ 282011 h 8557331"/>
              <a:gd name="connsiteX54" fmla="*/ 367746 w 10471866"/>
              <a:gd name="connsiteY54" fmla="*/ 213431 h 8557331"/>
              <a:gd name="connsiteX55" fmla="*/ 390606 w 10471866"/>
              <a:gd name="connsiteY55" fmla="*/ 7691 h 8557331"/>
              <a:gd name="connsiteX56" fmla="*/ 459186 w 10471866"/>
              <a:gd name="connsiteY56" fmla="*/ 30551 h 8557331"/>
              <a:gd name="connsiteX57" fmla="*/ 527766 w 10471866"/>
              <a:gd name="connsiteY57" fmla="*/ 121991 h 8557331"/>
              <a:gd name="connsiteX58" fmla="*/ 596346 w 10471866"/>
              <a:gd name="connsiteY58" fmla="*/ 167711 h 8557331"/>
              <a:gd name="connsiteX59" fmla="*/ 733506 w 10471866"/>
              <a:gd name="connsiteY59" fmla="*/ 282011 h 8557331"/>
              <a:gd name="connsiteX60" fmla="*/ 870666 w 10471866"/>
              <a:gd name="connsiteY60" fmla="*/ 327731 h 8557331"/>
              <a:gd name="connsiteX61" fmla="*/ 1007826 w 10471866"/>
              <a:gd name="connsiteY61" fmla="*/ 304871 h 8557331"/>
              <a:gd name="connsiteX62" fmla="*/ 1099266 w 10471866"/>
              <a:gd name="connsiteY62" fmla="*/ 259151 h 8557331"/>
              <a:gd name="connsiteX63" fmla="*/ 1236426 w 10471866"/>
              <a:gd name="connsiteY63" fmla="*/ 236291 h 8557331"/>
              <a:gd name="connsiteX64" fmla="*/ 1305006 w 10471866"/>
              <a:gd name="connsiteY64" fmla="*/ 213431 h 8557331"/>
              <a:gd name="connsiteX65" fmla="*/ 1533606 w 10471866"/>
              <a:gd name="connsiteY65" fmla="*/ 236291 h 8557331"/>
              <a:gd name="connsiteX66" fmla="*/ 1602186 w 10471866"/>
              <a:gd name="connsiteY66" fmla="*/ 282011 h 8557331"/>
              <a:gd name="connsiteX67" fmla="*/ 1670766 w 10471866"/>
              <a:gd name="connsiteY67" fmla="*/ 304871 h 8557331"/>
              <a:gd name="connsiteX68" fmla="*/ 1945086 w 10471866"/>
              <a:gd name="connsiteY68" fmla="*/ 350591 h 8557331"/>
              <a:gd name="connsiteX69" fmla="*/ 2082246 w 10471866"/>
              <a:gd name="connsiteY69" fmla="*/ 442031 h 8557331"/>
              <a:gd name="connsiteX70" fmla="*/ 2150826 w 10471866"/>
              <a:gd name="connsiteY70" fmla="*/ 464891 h 8557331"/>
              <a:gd name="connsiteX71" fmla="*/ 2219406 w 10471866"/>
              <a:gd name="connsiteY71" fmla="*/ 830651 h 8557331"/>
              <a:gd name="connsiteX72" fmla="*/ 2287986 w 10471866"/>
              <a:gd name="connsiteY72" fmla="*/ 853511 h 8557331"/>
              <a:gd name="connsiteX73" fmla="*/ 2516586 w 10471866"/>
              <a:gd name="connsiteY73" fmla="*/ 922091 h 8557331"/>
              <a:gd name="connsiteX74" fmla="*/ 2722326 w 10471866"/>
              <a:gd name="connsiteY74" fmla="*/ 1059251 h 8557331"/>
              <a:gd name="connsiteX75" fmla="*/ 2790906 w 10471866"/>
              <a:gd name="connsiteY75" fmla="*/ 1104971 h 8557331"/>
              <a:gd name="connsiteX76" fmla="*/ 2950926 w 10471866"/>
              <a:gd name="connsiteY76" fmla="*/ 1287851 h 8557331"/>
              <a:gd name="connsiteX77" fmla="*/ 3179526 w 10471866"/>
              <a:gd name="connsiteY77" fmla="*/ 1264991 h 8557331"/>
              <a:gd name="connsiteX78" fmla="*/ 3248106 w 10471866"/>
              <a:gd name="connsiteY78" fmla="*/ 1219271 h 8557331"/>
              <a:gd name="connsiteX79" fmla="*/ 3453846 w 10471866"/>
              <a:gd name="connsiteY79" fmla="*/ 990671 h 8557331"/>
              <a:gd name="connsiteX80" fmla="*/ 3636726 w 10471866"/>
              <a:gd name="connsiteY80" fmla="*/ 853511 h 8557331"/>
              <a:gd name="connsiteX81" fmla="*/ 3819606 w 10471866"/>
              <a:gd name="connsiteY81" fmla="*/ 693491 h 8557331"/>
              <a:gd name="connsiteX82" fmla="*/ 3888186 w 10471866"/>
              <a:gd name="connsiteY82" fmla="*/ 647771 h 8557331"/>
              <a:gd name="connsiteX83" fmla="*/ 3956766 w 10471866"/>
              <a:gd name="connsiteY83" fmla="*/ 602051 h 8557331"/>
              <a:gd name="connsiteX84" fmla="*/ 4025346 w 10471866"/>
              <a:gd name="connsiteY84" fmla="*/ 579191 h 8557331"/>
              <a:gd name="connsiteX85" fmla="*/ 4093926 w 10471866"/>
              <a:gd name="connsiteY85" fmla="*/ 533471 h 8557331"/>
              <a:gd name="connsiteX86" fmla="*/ 4231086 w 10471866"/>
              <a:gd name="connsiteY86" fmla="*/ 510611 h 8557331"/>
              <a:gd name="connsiteX87" fmla="*/ 4368246 w 10471866"/>
              <a:gd name="connsiteY87" fmla="*/ 464891 h 8557331"/>
              <a:gd name="connsiteX88" fmla="*/ 4802586 w 10471866"/>
              <a:gd name="connsiteY88" fmla="*/ 442031 h 8557331"/>
              <a:gd name="connsiteX89" fmla="*/ 5122626 w 10471866"/>
              <a:gd name="connsiteY89" fmla="*/ 373451 h 8557331"/>
              <a:gd name="connsiteX90" fmla="*/ 5191206 w 10471866"/>
              <a:gd name="connsiteY90" fmla="*/ 419171 h 8557331"/>
              <a:gd name="connsiteX91" fmla="*/ 5442666 w 10471866"/>
              <a:gd name="connsiteY91" fmla="*/ 464891 h 8557331"/>
              <a:gd name="connsiteX92" fmla="*/ 5556966 w 10471866"/>
              <a:gd name="connsiteY92" fmla="*/ 442031 h 8557331"/>
              <a:gd name="connsiteX93" fmla="*/ 5694126 w 10471866"/>
              <a:gd name="connsiteY93" fmla="*/ 396311 h 8557331"/>
              <a:gd name="connsiteX94" fmla="*/ 5762706 w 10471866"/>
              <a:gd name="connsiteY94" fmla="*/ 464891 h 8557331"/>
              <a:gd name="connsiteX95" fmla="*/ 5785566 w 10471866"/>
              <a:gd name="connsiteY95" fmla="*/ 533471 h 8557331"/>
              <a:gd name="connsiteX96" fmla="*/ 5945586 w 10471866"/>
              <a:gd name="connsiteY96" fmla="*/ 510611 h 8557331"/>
              <a:gd name="connsiteX97" fmla="*/ 6105606 w 10471866"/>
              <a:gd name="connsiteY97" fmla="*/ 533471 h 8557331"/>
              <a:gd name="connsiteX98" fmla="*/ 6265626 w 10471866"/>
              <a:gd name="connsiteY98" fmla="*/ 739211 h 8557331"/>
              <a:gd name="connsiteX99" fmla="*/ 6357066 w 10471866"/>
              <a:gd name="connsiteY99" fmla="*/ 784931 h 8557331"/>
              <a:gd name="connsiteX100" fmla="*/ 6539946 w 10471866"/>
              <a:gd name="connsiteY100" fmla="*/ 830651 h 8557331"/>
              <a:gd name="connsiteX101" fmla="*/ 6608526 w 10471866"/>
              <a:gd name="connsiteY101" fmla="*/ 853511 h 8557331"/>
              <a:gd name="connsiteX102" fmla="*/ 6745686 w 10471866"/>
              <a:gd name="connsiteY102" fmla="*/ 876371 h 8557331"/>
              <a:gd name="connsiteX103" fmla="*/ 6814266 w 10471866"/>
              <a:gd name="connsiteY103" fmla="*/ 899231 h 8557331"/>
              <a:gd name="connsiteX104" fmla="*/ 7065726 w 10471866"/>
              <a:gd name="connsiteY104" fmla="*/ 922091 h 8557331"/>
              <a:gd name="connsiteX105" fmla="*/ 7225746 w 10471866"/>
              <a:gd name="connsiteY105" fmla="*/ 1150691 h 8557331"/>
              <a:gd name="connsiteX106" fmla="*/ 7294326 w 10471866"/>
              <a:gd name="connsiteY106" fmla="*/ 1196411 h 8557331"/>
              <a:gd name="connsiteX107" fmla="*/ 7362906 w 10471866"/>
              <a:gd name="connsiteY107" fmla="*/ 1264991 h 8557331"/>
              <a:gd name="connsiteX108" fmla="*/ 7385766 w 10471866"/>
              <a:gd name="connsiteY108" fmla="*/ 1333571 h 8557331"/>
              <a:gd name="connsiteX109" fmla="*/ 7637226 w 10471866"/>
              <a:gd name="connsiteY109" fmla="*/ 1402151 h 8557331"/>
              <a:gd name="connsiteX110" fmla="*/ 7842966 w 10471866"/>
              <a:gd name="connsiteY110" fmla="*/ 1425011 h 8557331"/>
              <a:gd name="connsiteX111" fmla="*/ 7934406 w 10471866"/>
              <a:gd name="connsiteY111" fmla="*/ 1562171 h 8557331"/>
              <a:gd name="connsiteX112" fmla="*/ 7957266 w 10471866"/>
              <a:gd name="connsiteY112" fmla="*/ 1630751 h 8557331"/>
              <a:gd name="connsiteX113" fmla="*/ 8094426 w 10471866"/>
              <a:gd name="connsiteY113" fmla="*/ 1722191 h 8557331"/>
              <a:gd name="connsiteX114" fmla="*/ 8300166 w 10471866"/>
              <a:gd name="connsiteY114" fmla="*/ 1790771 h 8557331"/>
              <a:gd name="connsiteX115" fmla="*/ 8368746 w 10471866"/>
              <a:gd name="connsiteY115" fmla="*/ 1813631 h 8557331"/>
              <a:gd name="connsiteX116" fmla="*/ 8437326 w 10471866"/>
              <a:gd name="connsiteY116" fmla="*/ 1836491 h 8557331"/>
              <a:gd name="connsiteX117" fmla="*/ 8483046 w 10471866"/>
              <a:gd name="connsiteY117" fmla="*/ 2019371 h 8557331"/>
              <a:gd name="connsiteX118" fmla="*/ 8505906 w 10471866"/>
              <a:gd name="connsiteY118" fmla="*/ 2110811 h 8557331"/>
              <a:gd name="connsiteX119" fmla="*/ 8528766 w 10471866"/>
              <a:gd name="connsiteY119" fmla="*/ 2179391 h 8557331"/>
              <a:gd name="connsiteX120" fmla="*/ 8551626 w 10471866"/>
              <a:gd name="connsiteY120" fmla="*/ 2270831 h 8557331"/>
              <a:gd name="connsiteX121" fmla="*/ 8620206 w 10471866"/>
              <a:gd name="connsiteY121" fmla="*/ 2293691 h 8557331"/>
              <a:gd name="connsiteX122" fmla="*/ 8711646 w 10471866"/>
              <a:gd name="connsiteY122" fmla="*/ 2316551 h 8557331"/>
              <a:gd name="connsiteX123" fmla="*/ 8917386 w 10471866"/>
              <a:gd name="connsiteY123" fmla="*/ 2430851 h 8557331"/>
              <a:gd name="connsiteX124" fmla="*/ 9214566 w 10471866"/>
              <a:gd name="connsiteY124" fmla="*/ 2453711 h 8557331"/>
              <a:gd name="connsiteX125" fmla="*/ 9466026 w 10471866"/>
              <a:gd name="connsiteY125" fmla="*/ 2590871 h 8557331"/>
              <a:gd name="connsiteX126" fmla="*/ 9854646 w 10471866"/>
              <a:gd name="connsiteY126" fmla="*/ 2568011 h 8557331"/>
              <a:gd name="connsiteX127" fmla="*/ 9991806 w 10471866"/>
              <a:gd name="connsiteY127" fmla="*/ 2476571 h 8557331"/>
              <a:gd name="connsiteX128" fmla="*/ 10151826 w 10471866"/>
              <a:gd name="connsiteY128" fmla="*/ 2362271 h 8557331"/>
              <a:gd name="connsiteX129" fmla="*/ 10197546 w 10471866"/>
              <a:gd name="connsiteY129" fmla="*/ 2293691 h 8557331"/>
              <a:gd name="connsiteX130" fmla="*/ 10334706 w 10471866"/>
              <a:gd name="connsiteY130" fmla="*/ 2225111 h 8557331"/>
              <a:gd name="connsiteX131" fmla="*/ 10380426 w 10471866"/>
              <a:gd name="connsiteY131" fmla="*/ 2293691 h 8557331"/>
              <a:gd name="connsiteX132" fmla="*/ 10449006 w 10471866"/>
              <a:gd name="connsiteY132" fmla="*/ 2385131 h 8557331"/>
              <a:gd name="connsiteX133" fmla="*/ 10471866 w 10471866"/>
              <a:gd name="connsiteY133" fmla="*/ 2453711 h 8557331"/>
              <a:gd name="connsiteX134" fmla="*/ 10266126 w 10471866"/>
              <a:gd name="connsiteY134" fmla="*/ 2545151 h 8557331"/>
              <a:gd name="connsiteX135" fmla="*/ 10197546 w 10471866"/>
              <a:gd name="connsiteY135" fmla="*/ 2568011 h 8557331"/>
              <a:gd name="connsiteX136" fmla="*/ 10128966 w 10471866"/>
              <a:gd name="connsiteY136" fmla="*/ 2613731 h 8557331"/>
              <a:gd name="connsiteX137" fmla="*/ 10083246 w 10471866"/>
              <a:gd name="connsiteY137" fmla="*/ 2682311 h 8557331"/>
              <a:gd name="connsiteX138" fmla="*/ 10014666 w 10471866"/>
              <a:gd name="connsiteY138" fmla="*/ 2750891 h 8557331"/>
              <a:gd name="connsiteX139" fmla="*/ 9968946 w 10471866"/>
              <a:gd name="connsiteY139" fmla="*/ 2956631 h 8557331"/>
              <a:gd name="connsiteX140" fmla="*/ 9946086 w 10471866"/>
              <a:gd name="connsiteY140" fmla="*/ 3025211 h 8557331"/>
              <a:gd name="connsiteX141" fmla="*/ 9877506 w 10471866"/>
              <a:gd name="connsiteY141" fmla="*/ 3070931 h 8557331"/>
              <a:gd name="connsiteX142" fmla="*/ 9854646 w 10471866"/>
              <a:gd name="connsiteY142" fmla="*/ 3139511 h 8557331"/>
              <a:gd name="connsiteX143" fmla="*/ 9763206 w 10471866"/>
              <a:gd name="connsiteY143" fmla="*/ 3208091 h 8557331"/>
              <a:gd name="connsiteX144" fmla="*/ 9603186 w 10471866"/>
              <a:gd name="connsiteY144" fmla="*/ 3276671 h 8557331"/>
              <a:gd name="connsiteX145" fmla="*/ 9511746 w 10471866"/>
              <a:gd name="connsiteY145" fmla="*/ 3299531 h 8557331"/>
              <a:gd name="connsiteX146" fmla="*/ 9443166 w 10471866"/>
              <a:gd name="connsiteY146" fmla="*/ 3322391 h 8557331"/>
              <a:gd name="connsiteX147" fmla="*/ 9306006 w 10471866"/>
              <a:gd name="connsiteY147" fmla="*/ 3413831 h 8557331"/>
              <a:gd name="connsiteX148" fmla="*/ 9283146 w 10471866"/>
              <a:gd name="connsiteY148" fmla="*/ 3482411 h 8557331"/>
              <a:gd name="connsiteX149" fmla="*/ 9260286 w 10471866"/>
              <a:gd name="connsiteY149" fmla="*/ 3733871 h 8557331"/>
              <a:gd name="connsiteX150" fmla="*/ 9191706 w 10471866"/>
              <a:gd name="connsiteY150" fmla="*/ 3779591 h 8557331"/>
              <a:gd name="connsiteX151" fmla="*/ 9100266 w 10471866"/>
              <a:gd name="connsiteY151" fmla="*/ 3802451 h 8557331"/>
              <a:gd name="connsiteX152" fmla="*/ 9031686 w 10471866"/>
              <a:gd name="connsiteY152" fmla="*/ 3825311 h 8557331"/>
              <a:gd name="connsiteX153" fmla="*/ 8574486 w 10471866"/>
              <a:gd name="connsiteY153" fmla="*/ 3756731 h 8557331"/>
              <a:gd name="connsiteX154" fmla="*/ 8528766 w 10471866"/>
              <a:gd name="connsiteY154" fmla="*/ 3688151 h 8557331"/>
              <a:gd name="connsiteX155" fmla="*/ 8391606 w 10471866"/>
              <a:gd name="connsiteY155" fmla="*/ 3711011 h 8557331"/>
              <a:gd name="connsiteX156" fmla="*/ 8323026 w 10471866"/>
              <a:gd name="connsiteY156" fmla="*/ 3733871 h 8557331"/>
              <a:gd name="connsiteX157" fmla="*/ 8231586 w 10471866"/>
              <a:gd name="connsiteY157" fmla="*/ 3756731 h 8557331"/>
              <a:gd name="connsiteX158" fmla="*/ 8163006 w 10471866"/>
              <a:gd name="connsiteY158" fmla="*/ 3825311 h 8557331"/>
              <a:gd name="connsiteX159" fmla="*/ 8117286 w 10471866"/>
              <a:gd name="connsiteY159" fmla="*/ 3962471 h 8557331"/>
              <a:gd name="connsiteX160" fmla="*/ 8140146 w 10471866"/>
              <a:gd name="connsiteY160" fmla="*/ 4191071 h 8557331"/>
              <a:gd name="connsiteX161" fmla="*/ 8231586 w 10471866"/>
              <a:gd name="connsiteY161" fmla="*/ 4213931 h 8557331"/>
              <a:gd name="connsiteX162" fmla="*/ 8368746 w 10471866"/>
              <a:gd name="connsiteY162" fmla="*/ 4328231 h 8557331"/>
              <a:gd name="connsiteX163" fmla="*/ 8437326 w 10471866"/>
              <a:gd name="connsiteY163" fmla="*/ 4373951 h 8557331"/>
              <a:gd name="connsiteX164" fmla="*/ 8551626 w 10471866"/>
              <a:gd name="connsiteY164" fmla="*/ 4533971 h 8557331"/>
              <a:gd name="connsiteX165" fmla="*/ 8688786 w 10471866"/>
              <a:gd name="connsiteY165" fmla="*/ 4671131 h 8557331"/>
              <a:gd name="connsiteX166" fmla="*/ 8757366 w 10471866"/>
              <a:gd name="connsiteY166" fmla="*/ 4739711 h 8557331"/>
              <a:gd name="connsiteX167" fmla="*/ 8848806 w 10471866"/>
              <a:gd name="connsiteY167" fmla="*/ 4876871 h 8557331"/>
              <a:gd name="connsiteX168" fmla="*/ 8803086 w 10471866"/>
              <a:gd name="connsiteY168" fmla="*/ 5082611 h 8557331"/>
              <a:gd name="connsiteX169" fmla="*/ 8780226 w 10471866"/>
              <a:gd name="connsiteY169" fmla="*/ 5151191 h 8557331"/>
              <a:gd name="connsiteX170" fmla="*/ 8688786 w 10471866"/>
              <a:gd name="connsiteY170" fmla="*/ 5242631 h 8557331"/>
              <a:gd name="connsiteX171" fmla="*/ 8620206 w 10471866"/>
              <a:gd name="connsiteY171" fmla="*/ 5288351 h 8557331"/>
              <a:gd name="connsiteX172" fmla="*/ 8574486 w 10471866"/>
              <a:gd name="connsiteY172" fmla="*/ 5379791 h 8557331"/>
              <a:gd name="connsiteX173" fmla="*/ 8414466 w 10471866"/>
              <a:gd name="connsiteY173" fmla="*/ 5516951 h 8557331"/>
              <a:gd name="connsiteX174" fmla="*/ 8345886 w 10471866"/>
              <a:gd name="connsiteY174" fmla="*/ 5539811 h 8557331"/>
              <a:gd name="connsiteX175" fmla="*/ 8208726 w 10471866"/>
              <a:gd name="connsiteY175" fmla="*/ 5608391 h 8557331"/>
              <a:gd name="connsiteX176" fmla="*/ 8117286 w 10471866"/>
              <a:gd name="connsiteY176" fmla="*/ 5676971 h 8557331"/>
              <a:gd name="connsiteX177" fmla="*/ 8048706 w 10471866"/>
              <a:gd name="connsiteY177" fmla="*/ 5722691 h 8557331"/>
              <a:gd name="connsiteX178" fmla="*/ 7888686 w 10471866"/>
              <a:gd name="connsiteY178" fmla="*/ 5882711 h 8557331"/>
              <a:gd name="connsiteX179" fmla="*/ 7865826 w 10471866"/>
              <a:gd name="connsiteY179" fmla="*/ 5951291 h 8557331"/>
              <a:gd name="connsiteX180" fmla="*/ 7797246 w 10471866"/>
              <a:gd name="connsiteY180" fmla="*/ 5997011 h 8557331"/>
              <a:gd name="connsiteX181" fmla="*/ 7774386 w 10471866"/>
              <a:gd name="connsiteY181" fmla="*/ 6225611 h 8557331"/>
              <a:gd name="connsiteX182" fmla="*/ 7751526 w 10471866"/>
              <a:gd name="connsiteY182" fmla="*/ 6385631 h 8557331"/>
              <a:gd name="connsiteX183" fmla="*/ 7705806 w 10471866"/>
              <a:gd name="connsiteY183" fmla="*/ 6522791 h 8557331"/>
              <a:gd name="connsiteX184" fmla="*/ 7682946 w 10471866"/>
              <a:gd name="connsiteY184" fmla="*/ 6591371 h 8557331"/>
              <a:gd name="connsiteX185" fmla="*/ 7660086 w 10471866"/>
              <a:gd name="connsiteY185" fmla="*/ 6819971 h 8557331"/>
              <a:gd name="connsiteX186" fmla="*/ 7522926 w 10471866"/>
              <a:gd name="connsiteY186" fmla="*/ 6957131 h 8557331"/>
              <a:gd name="connsiteX187" fmla="*/ 7385766 w 10471866"/>
              <a:gd name="connsiteY187" fmla="*/ 7117151 h 8557331"/>
              <a:gd name="connsiteX188" fmla="*/ 7294326 w 10471866"/>
              <a:gd name="connsiteY188" fmla="*/ 7254311 h 8557331"/>
              <a:gd name="connsiteX189" fmla="*/ 7225746 w 10471866"/>
              <a:gd name="connsiteY189" fmla="*/ 7391471 h 8557331"/>
              <a:gd name="connsiteX190" fmla="*/ 7271466 w 10471866"/>
              <a:gd name="connsiteY190" fmla="*/ 7620071 h 8557331"/>
              <a:gd name="connsiteX191" fmla="*/ 7294326 w 10471866"/>
              <a:gd name="connsiteY191" fmla="*/ 7802951 h 8557331"/>
              <a:gd name="connsiteX192" fmla="*/ 7340046 w 10471866"/>
              <a:gd name="connsiteY192" fmla="*/ 7940111 h 8557331"/>
              <a:gd name="connsiteX193" fmla="*/ 7477206 w 10471866"/>
              <a:gd name="connsiteY193" fmla="*/ 8054411 h 8557331"/>
              <a:gd name="connsiteX194" fmla="*/ 7568646 w 10471866"/>
              <a:gd name="connsiteY194" fmla="*/ 8191571 h 8557331"/>
              <a:gd name="connsiteX195" fmla="*/ 7614366 w 10471866"/>
              <a:gd name="connsiteY195" fmla="*/ 8260151 h 8557331"/>
              <a:gd name="connsiteX196" fmla="*/ 7660086 w 10471866"/>
              <a:gd name="connsiteY196" fmla="*/ 8420171 h 8557331"/>
              <a:gd name="connsiteX197" fmla="*/ 7545786 w 10471866"/>
              <a:gd name="connsiteY197" fmla="*/ 8557331 h 8557331"/>
              <a:gd name="connsiteX198" fmla="*/ 7477206 w 10471866"/>
              <a:gd name="connsiteY198" fmla="*/ 8534471 h 8557331"/>
              <a:gd name="connsiteX199" fmla="*/ 7317186 w 10471866"/>
              <a:gd name="connsiteY199" fmla="*/ 8351591 h 8557331"/>
              <a:gd name="connsiteX200" fmla="*/ 7248606 w 10471866"/>
              <a:gd name="connsiteY200" fmla="*/ 8305871 h 8557331"/>
              <a:gd name="connsiteX201" fmla="*/ 7111446 w 10471866"/>
              <a:gd name="connsiteY201" fmla="*/ 8191571 h 8557331"/>
              <a:gd name="connsiteX202" fmla="*/ 6997146 w 10471866"/>
              <a:gd name="connsiteY202" fmla="*/ 8100131 h 8557331"/>
              <a:gd name="connsiteX203" fmla="*/ 6859986 w 10471866"/>
              <a:gd name="connsiteY203" fmla="*/ 8008691 h 8557331"/>
              <a:gd name="connsiteX204" fmla="*/ 6654246 w 10471866"/>
              <a:gd name="connsiteY204" fmla="*/ 8054411 h 8557331"/>
              <a:gd name="connsiteX205" fmla="*/ 6585666 w 10471866"/>
              <a:gd name="connsiteY205" fmla="*/ 8077271 h 8557331"/>
              <a:gd name="connsiteX206" fmla="*/ 6517086 w 10471866"/>
              <a:gd name="connsiteY206" fmla="*/ 8122991 h 8557331"/>
              <a:gd name="connsiteX207" fmla="*/ 6448506 w 10471866"/>
              <a:gd name="connsiteY207" fmla="*/ 8077271 h 8557331"/>
              <a:gd name="connsiteX208" fmla="*/ 6379926 w 10471866"/>
              <a:gd name="connsiteY208" fmla="*/ 8008691 h 8557331"/>
              <a:gd name="connsiteX209" fmla="*/ 6219906 w 10471866"/>
              <a:gd name="connsiteY209" fmla="*/ 8031551 h 8557331"/>
              <a:gd name="connsiteX210" fmla="*/ 5991306 w 10471866"/>
              <a:gd name="connsiteY210" fmla="*/ 8237291 h 8557331"/>
              <a:gd name="connsiteX211" fmla="*/ 5922726 w 10471866"/>
              <a:gd name="connsiteY211" fmla="*/ 8305871 h 8557331"/>
              <a:gd name="connsiteX212" fmla="*/ 5762706 w 10471866"/>
              <a:gd name="connsiteY212" fmla="*/ 8443031 h 8557331"/>
              <a:gd name="connsiteX213" fmla="*/ 5648406 w 10471866"/>
              <a:gd name="connsiteY213" fmla="*/ 8397311 h 8557331"/>
              <a:gd name="connsiteX214" fmla="*/ 5625546 w 10471866"/>
              <a:gd name="connsiteY214" fmla="*/ 8328731 h 8557331"/>
              <a:gd name="connsiteX215" fmla="*/ 5579826 w 10471866"/>
              <a:gd name="connsiteY215" fmla="*/ 8260151 h 8557331"/>
              <a:gd name="connsiteX216" fmla="*/ 5465526 w 10471866"/>
              <a:gd name="connsiteY216" fmla="*/ 8077271 h 8557331"/>
              <a:gd name="connsiteX217" fmla="*/ 4424260 w 10471866"/>
              <a:gd name="connsiteY217" fmla="*/ 7727796 h 8557331"/>
              <a:gd name="connsiteX218" fmla="*/ 3093482 w 10471866"/>
              <a:gd name="connsiteY218" fmla="*/ 8175289 h 8557331"/>
              <a:gd name="connsiteX219" fmla="*/ 2181747 w 10471866"/>
              <a:gd name="connsiteY219" fmla="*/ 7794121 h 8557331"/>
              <a:gd name="connsiteX220" fmla="*/ 1422395 w 10471866"/>
              <a:gd name="connsiteY220" fmla="*/ 7687962 h 855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10471866" h="8557331">
                <a:moveTo>
                  <a:pt x="322026" y="7734371"/>
                </a:moveTo>
                <a:lnTo>
                  <a:pt x="322026" y="7734371"/>
                </a:lnTo>
                <a:cubicBezTo>
                  <a:pt x="375366" y="7688651"/>
                  <a:pt x="432370" y="7646887"/>
                  <a:pt x="482046" y="7597211"/>
                </a:cubicBezTo>
                <a:cubicBezTo>
                  <a:pt x="501473" y="7577784"/>
                  <a:pt x="524358" y="7555893"/>
                  <a:pt x="527766" y="7528631"/>
                </a:cubicBezTo>
                <a:cubicBezTo>
                  <a:pt x="532585" y="7490077"/>
                  <a:pt x="518549" y="7450712"/>
                  <a:pt x="504906" y="7414331"/>
                </a:cubicBezTo>
                <a:cubicBezTo>
                  <a:pt x="489367" y="7372894"/>
                  <a:pt x="421998" y="7301587"/>
                  <a:pt x="390606" y="7277171"/>
                </a:cubicBezTo>
                <a:cubicBezTo>
                  <a:pt x="347232" y="7243436"/>
                  <a:pt x="253446" y="7185731"/>
                  <a:pt x="253446" y="7185731"/>
                </a:cubicBezTo>
                <a:cubicBezTo>
                  <a:pt x="231992" y="7153550"/>
                  <a:pt x="166468" y="7061408"/>
                  <a:pt x="162006" y="7025711"/>
                </a:cubicBezTo>
                <a:cubicBezTo>
                  <a:pt x="158109" y="6994536"/>
                  <a:pt x="170815" y="6962372"/>
                  <a:pt x="184866" y="6934271"/>
                </a:cubicBezTo>
                <a:cubicBezTo>
                  <a:pt x="258230" y="6787542"/>
                  <a:pt x="237965" y="6809891"/>
                  <a:pt x="344886" y="6774251"/>
                </a:cubicBezTo>
                <a:cubicBezTo>
                  <a:pt x="352506" y="6751391"/>
                  <a:pt x="350707" y="6722710"/>
                  <a:pt x="367746" y="6705671"/>
                </a:cubicBezTo>
                <a:cubicBezTo>
                  <a:pt x="406601" y="6666816"/>
                  <a:pt x="504906" y="6614231"/>
                  <a:pt x="504906" y="6614231"/>
                </a:cubicBezTo>
                <a:cubicBezTo>
                  <a:pt x="520146" y="6591371"/>
                  <a:pt x="539468" y="6570757"/>
                  <a:pt x="550626" y="6545651"/>
                </a:cubicBezTo>
                <a:cubicBezTo>
                  <a:pt x="582429" y="6474094"/>
                  <a:pt x="600207" y="6393046"/>
                  <a:pt x="619206" y="6317051"/>
                </a:cubicBezTo>
                <a:cubicBezTo>
                  <a:pt x="603966" y="6256091"/>
                  <a:pt x="590019" y="6194793"/>
                  <a:pt x="573486" y="6134171"/>
                </a:cubicBezTo>
                <a:cubicBezTo>
                  <a:pt x="567146" y="6110924"/>
                  <a:pt x="567665" y="6082630"/>
                  <a:pt x="550626" y="6065591"/>
                </a:cubicBezTo>
                <a:cubicBezTo>
                  <a:pt x="533587" y="6048552"/>
                  <a:pt x="504906" y="6050351"/>
                  <a:pt x="482046" y="6042731"/>
                </a:cubicBezTo>
                <a:cubicBezTo>
                  <a:pt x="412672" y="5938670"/>
                  <a:pt x="420214" y="5983009"/>
                  <a:pt x="459186" y="5814131"/>
                </a:cubicBezTo>
                <a:cubicBezTo>
                  <a:pt x="470023" y="5767172"/>
                  <a:pt x="504906" y="5676971"/>
                  <a:pt x="504906" y="5676971"/>
                </a:cubicBezTo>
                <a:cubicBezTo>
                  <a:pt x="497286" y="5600771"/>
                  <a:pt x="504888" y="5521465"/>
                  <a:pt x="482046" y="5448371"/>
                </a:cubicBezTo>
                <a:cubicBezTo>
                  <a:pt x="465656" y="5395924"/>
                  <a:pt x="421086" y="5356931"/>
                  <a:pt x="390606" y="5311211"/>
                </a:cubicBezTo>
                <a:lnTo>
                  <a:pt x="344886" y="5242631"/>
                </a:lnTo>
                <a:cubicBezTo>
                  <a:pt x="352506" y="5151191"/>
                  <a:pt x="355619" y="5059263"/>
                  <a:pt x="367746" y="4968311"/>
                </a:cubicBezTo>
                <a:cubicBezTo>
                  <a:pt x="370931" y="4944426"/>
                  <a:pt x="377240" y="4919781"/>
                  <a:pt x="390606" y="4899731"/>
                </a:cubicBezTo>
                <a:cubicBezTo>
                  <a:pt x="408539" y="4872832"/>
                  <a:pt x="436326" y="4854011"/>
                  <a:pt x="459186" y="4831151"/>
                </a:cubicBezTo>
                <a:cubicBezTo>
                  <a:pt x="451566" y="4709231"/>
                  <a:pt x="436326" y="4587549"/>
                  <a:pt x="436326" y="4465391"/>
                </a:cubicBezTo>
                <a:cubicBezTo>
                  <a:pt x="436326" y="4203157"/>
                  <a:pt x="490819" y="4221467"/>
                  <a:pt x="436326" y="3985331"/>
                </a:cubicBezTo>
                <a:cubicBezTo>
                  <a:pt x="428663" y="3952126"/>
                  <a:pt x="412422" y="3920070"/>
                  <a:pt x="390606" y="3893891"/>
                </a:cubicBezTo>
                <a:cubicBezTo>
                  <a:pt x="373017" y="3872785"/>
                  <a:pt x="344383" y="3864140"/>
                  <a:pt x="322026" y="3848171"/>
                </a:cubicBezTo>
                <a:cubicBezTo>
                  <a:pt x="291023" y="3826026"/>
                  <a:pt x="257527" y="3806532"/>
                  <a:pt x="230586" y="3779591"/>
                </a:cubicBezTo>
                <a:cubicBezTo>
                  <a:pt x="17226" y="3566231"/>
                  <a:pt x="314406" y="3802451"/>
                  <a:pt x="70566" y="3619571"/>
                </a:cubicBezTo>
                <a:cubicBezTo>
                  <a:pt x="62946" y="3596711"/>
                  <a:pt x="58482" y="3572544"/>
                  <a:pt x="47706" y="3550991"/>
                </a:cubicBezTo>
                <a:cubicBezTo>
                  <a:pt x="35419" y="3526417"/>
                  <a:pt x="5020" y="3509717"/>
                  <a:pt x="1986" y="3482411"/>
                </a:cubicBezTo>
                <a:cubicBezTo>
                  <a:pt x="-9881" y="3375611"/>
                  <a:pt x="33768" y="3339673"/>
                  <a:pt x="70566" y="3253811"/>
                </a:cubicBezTo>
                <a:cubicBezTo>
                  <a:pt x="80058" y="3231663"/>
                  <a:pt x="86806" y="3208400"/>
                  <a:pt x="93426" y="3185231"/>
                </a:cubicBezTo>
                <a:cubicBezTo>
                  <a:pt x="121301" y="3087667"/>
                  <a:pt x="115576" y="3085556"/>
                  <a:pt x="139146" y="2979491"/>
                </a:cubicBezTo>
                <a:cubicBezTo>
                  <a:pt x="145962" y="2948821"/>
                  <a:pt x="150974" y="2917469"/>
                  <a:pt x="162006" y="2888051"/>
                </a:cubicBezTo>
                <a:cubicBezTo>
                  <a:pt x="173971" y="2856143"/>
                  <a:pt x="195761" y="2828519"/>
                  <a:pt x="207726" y="2796611"/>
                </a:cubicBezTo>
                <a:cubicBezTo>
                  <a:pt x="265728" y="2641940"/>
                  <a:pt x="198181" y="2765544"/>
                  <a:pt x="253446" y="2636591"/>
                </a:cubicBezTo>
                <a:cubicBezTo>
                  <a:pt x="266870" y="2605269"/>
                  <a:pt x="275069" y="2569248"/>
                  <a:pt x="299166" y="2545151"/>
                </a:cubicBezTo>
                <a:cubicBezTo>
                  <a:pt x="316205" y="2528112"/>
                  <a:pt x="344886" y="2529911"/>
                  <a:pt x="367746" y="2522291"/>
                </a:cubicBezTo>
                <a:cubicBezTo>
                  <a:pt x="382986" y="2491811"/>
                  <a:pt x="400042" y="2462173"/>
                  <a:pt x="413466" y="2430851"/>
                </a:cubicBezTo>
                <a:cubicBezTo>
                  <a:pt x="422958" y="2408703"/>
                  <a:pt x="425550" y="2383824"/>
                  <a:pt x="436326" y="2362271"/>
                </a:cubicBezTo>
                <a:cubicBezTo>
                  <a:pt x="448613" y="2337697"/>
                  <a:pt x="466806" y="2316551"/>
                  <a:pt x="482046" y="2293691"/>
                </a:cubicBezTo>
                <a:cubicBezTo>
                  <a:pt x="466806" y="2194631"/>
                  <a:pt x="466507" y="2092084"/>
                  <a:pt x="436326" y="1996511"/>
                </a:cubicBezTo>
                <a:cubicBezTo>
                  <a:pt x="417177" y="1935873"/>
                  <a:pt x="330657" y="1837358"/>
                  <a:pt x="276306" y="1790771"/>
                </a:cubicBezTo>
                <a:cubicBezTo>
                  <a:pt x="247378" y="1765976"/>
                  <a:pt x="215346" y="1745051"/>
                  <a:pt x="184866" y="1722191"/>
                </a:cubicBezTo>
                <a:cubicBezTo>
                  <a:pt x="177246" y="1699331"/>
                  <a:pt x="162006" y="1677708"/>
                  <a:pt x="162006" y="1653611"/>
                </a:cubicBezTo>
                <a:cubicBezTo>
                  <a:pt x="162006" y="1523847"/>
                  <a:pt x="171954" y="1394111"/>
                  <a:pt x="184866" y="1264991"/>
                </a:cubicBezTo>
                <a:cubicBezTo>
                  <a:pt x="187264" y="1241014"/>
                  <a:pt x="196024" y="1217475"/>
                  <a:pt x="207726" y="1196411"/>
                </a:cubicBezTo>
                <a:cubicBezTo>
                  <a:pt x="234411" y="1148377"/>
                  <a:pt x="255207" y="1092220"/>
                  <a:pt x="299166" y="1059251"/>
                </a:cubicBezTo>
                <a:cubicBezTo>
                  <a:pt x="412585" y="974186"/>
                  <a:pt x="358905" y="1011805"/>
                  <a:pt x="459186" y="944951"/>
                </a:cubicBezTo>
                <a:cubicBezTo>
                  <a:pt x="519137" y="765099"/>
                  <a:pt x="504702" y="836704"/>
                  <a:pt x="459186" y="487751"/>
                </a:cubicBezTo>
                <a:lnTo>
                  <a:pt x="390606" y="282011"/>
                </a:lnTo>
                <a:lnTo>
                  <a:pt x="367746" y="213431"/>
                </a:lnTo>
                <a:cubicBezTo>
                  <a:pt x="375366" y="144851"/>
                  <a:pt x="359747" y="69408"/>
                  <a:pt x="390606" y="7691"/>
                </a:cubicBezTo>
                <a:cubicBezTo>
                  <a:pt x="401382" y="-13862"/>
                  <a:pt x="440675" y="15125"/>
                  <a:pt x="459186" y="30551"/>
                </a:cubicBezTo>
                <a:cubicBezTo>
                  <a:pt x="488455" y="54942"/>
                  <a:pt x="500825" y="95050"/>
                  <a:pt x="527766" y="121991"/>
                </a:cubicBezTo>
                <a:cubicBezTo>
                  <a:pt x="547193" y="141418"/>
                  <a:pt x="575240" y="150122"/>
                  <a:pt x="596346" y="167711"/>
                </a:cubicBezTo>
                <a:cubicBezTo>
                  <a:pt x="657871" y="218981"/>
                  <a:pt x="660533" y="249578"/>
                  <a:pt x="733506" y="282011"/>
                </a:cubicBezTo>
                <a:cubicBezTo>
                  <a:pt x="777545" y="301584"/>
                  <a:pt x="870666" y="327731"/>
                  <a:pt x="870666" y="327731"/>
                </a:cubicBezTo>
                <a:cubicBezTo>
                  <a:pt x="916386" y="320111"/>
                  <a:pt x="963430" y="318190"/>
                  <a:pt x="1007826" y="304871"/>
                </a:cubicBezTo>
                <a:cubicBezTo>
                  <a:pt x="1040466" y="295079"/>
                  <a:pt x="1066626" y="268943"/>
                  <a:pt x="1099266" y="259151"/>
                </a:cubicBezTo>
                <a:cubicBezTo>
                  <a:pt x="1143662" y="245832"/>
                  <a:pt x="1191179" y="246346"/>
                  <a:pt x="1236426" y="236291"/>
                </a:cubicBezTo>
                <a:cubicBezTo>
                  <a:pt x="1259949" y="231064"/>
                  <a:pt x="1282146" y="221051"/>
                  <a:pt x="1305006" y="213431"/>
                </a:cubicBezTo>
                <a:cubicBezTo>
                  <a:pt x="1381206" y="221051"/>
                  <a:pt x="1458987" y="219071"/>
                  <a:pt x="1533606" y="236291"/>
                </a:cubicBezTo>
                <a:cubicBezTo>
                  <a:pt x="1560377" y="242469"/>
                  <a:pt x="1577612" y="269724"/>
                  <a:pt x="1602186" y="282011"/>
                </a:cubicBezTo>
                <a:cubicBezTo>
                  <a:pt x="1623739" y="292787"/>
                  <a:pt x="1647389" y="299027"/>
                  <a:pt x="1670766" y="304871"/>
                </a:cubicBezTo>
                <a:cubicBezTo>
                  <a:pt x="1759905" y="327156"/>
                  <a:pt x="1854764" y="337688"/>
                  <a:pt x="1945086" y="350591"/>
                </a:cubicBezTo>
                <a:cubicBezTo>
                  <a:pt x="2108152" y="404946"/>
                  <a:pt x="1911008" y="327873"/>
                  <a:pt x="2082246" y="442031"/>
                </a:cubicBezTo>
                <a:cubicBezTo>
                  <a:pt x="2102296" y="455397"/>
                  <a:pt x="2127966" y="457271"/>
                  <a:pt x="2150826" y="464891"/>
                </a:cubicBezTo>
                <a:cubicBezTo>
                  <a:pt x="2284452" y="665330"/>
                  <a:pt x="2075845" y="328186"/>
                  <a:pt x="2219406" y="830651"/>
                </a:cubicBezTo>
                <a:cubicBezTo>
                  <a:pt x="2226026" y="853820"/>
                  <a:pt x="2264817" y="846891"/>
                  <a:pt x="2287986" y="853511"/>
                </a:cubicBezTo>
                <a:cubicBezTo>
                  <a:pt x="2343894" y="869485"/>
                  <a:pt x="2475842" y="894928"/>
                  <a:pt x="2516586" y="922091"/>
                </a:cubicBezTo>
                <a:lnTo>
                  <a:pt x="2722326" y="1059251"/>
                </a:lnTo>
                <a:lnTo>
                  <a:pt x="2790906" y="1104971"/>
                </a:lnTo>
                <a:cubicBezTo>
                  <a:pt x="2897586" y="1264991"/>
                  <a:pt x="2836626" y="1211651"/>
                  <a:pt x="2950926" y="1287851"/>
                </a:cubicBezTo>
                <a:cubicBezTo>
                  <a:pt x="3027126" y="1280231"/>
                  <a:pt x="3104907" y="1282211"/>
                  <a:pt x="3179526" y="1264991"/>
                </a:cubicBezTo>
                <a:cubicBezTo>
                  <a:pt x="3206297" y="1258813"/>
                  <a:pt x="3227571" y="1237524"/>
                  <a:pt x="3248106" y="1219271"/>
                </a:cubicBezTo>
                <a:cubicBezTo>
                  <a:pt x="3455899" y="1034566"/>
                  <a:pt x="3320725" y="1145978"/>
                  <a:pt x="3453846" y="990671"/>
                </a:cubicBezTo>
                <a:cubicBezTo>
                  <a:pt x="3524433" y="908320"/>
                  <a:pt x="3535126" y="914471"/>
                  <a:pt x="3636726" y="853511"/>
                </a:cubicBezTo>
                <a:cubicBezTo>
                  <a:pt x="3712926" y="739211"/>
                  <a:pt x="3659586" y="800171"/>
                  <a:pt x="3819606" y="693491"/>
                </a:cubicBezTo>
                <a:lnTo>
                  <a:pt x="3888186" y="647771"/>
                </a:lnTo>
                <a:cubicBezTo>
                  <a:pt x="3911046" y="632531"/>
                  <a:pt x="3930702" y="610739"/>
                  <a:pt x="3956766" y="602051"/>
                </a:cubicBezTo>
                <a:cubicBezTo>
                  <a:pt x="3979626" y="594431"/>
                  <a:pt x="4003793" y="589967"/>
                  <a:pt x="4025346" y="579191"/>
                </a:cubicBezTo>
                <a:cubicBezTo>
                  <a:pt x="4049920" y="566904"/>
                  <a:pt x="4067862" y="542159"/>
                  <a:pt x="4093926" y="533471"/>
                </a:cubicBezTo>
                <a:cubicBezTo>
                  <a:pt x="4137898" y="518814"/>
                  <a:pt x="4186119" y="521853"/>
                  <a:pt x="4231086" y="510611"/>
                </a:cubicBezTo>
                <a:cubicBezTo>
                  <a:pt x="4277840" y="498922"/>
                  <a:pt x="4320119" y="467424"/>
                  <a:pt x="4368246" y="464891"/>
                </a:cubicBezTo>
                <a:lnTo>
                  <a:pt x="4802586" y="442031"/>
                </a:lnTo>
                <a:cubicBezTo>
                  <a:pt x="4998028" y="376884"/>
                  <a:pt x="4891925" y="402289"/>
                  <a:pt x="5122626" y="373451"/>
                </a:cubicBezTo>
                <a:cubicBezTo>
                  <a:pt x="5145486" y="388691"/>
                  <a:pt x="5174043" y="397717"/>
                  <a:pt x="5191206" y="419171"/>
                </a:cubicBezTo>
                <a:cubicBezTo>
                  <a:pt x="5295923" y="550067"/>
                  <a:pt x="5006907" y="522992"/>
                  <a:pt x="5442666" y="464891"/>
                </a:cubicBezTo>
                <a:cubicBezTo>
                  <a:pt x="5481180" y="459756"/>
                  <a:pt x="5519481" y="452254"/>
                  <a:pt x="5556966" y="442031"/>
                </a:cubicBezTo>
                <a:cubicBezTo>
                  <a:pt x="5603461" y="429351"/>
                  <a:pt x="5694126" y="396311"/>
                  <a:pt x="5694126" y="396311"/>
                </a:cubicBezTo>
                <a:cubicBezTo>
                  <a:pt x="5716986" y="419171"/>
                  <a:pt x="5744773" y="437992"/>
                  <a:pt x="5762706" y="464891"/>
                </a:cubicBezTo>
                <a:cubicBezTo>
                  <a:pt x="5776072" y="484941"/>
                  <a:pt x="5762189" y="527627"/>
                  <a:pt x="5785566" y="533471"/>
                </a:cubicBezTo>
                <a:cubicBezTo>
                  <a:pt x="5837839" y="546539"/>
                  <a:pt x="5892246" y="518231"/>
                  <a:pt x="5945586" y="510611"/>
                </a:cubicBezTo>
                <a:cubicBezTo>
                  <a:pt x="5998926" y="518231"/>
                  <a:pt x="6055578" y="513460"/>
                  <a:pt x="6105606" y="533471"/>
                </a:cubicBezTo>
                <a:cubicBezTo>
                  <a:pt x="6211927" y="575999"/>
                  <a:pt x="6158146" y="685471"/>
                  <a:pt x="6265626" y="739211"/>
                </a:cubicBezTo>
                <a:cubicBezTo>
                  <a:pt x="6296106" y="754451"/>
                  <a:pt x="6325744" y="771507"/>
                  <a:pt x="6357066" y="784931"/>
                </a:cubicBezTo>
                <a:cubicBezTo>
                  <a:pt x="6430223" y="816284"/>
                  <a:pt x="6454074" y="809183"/>
                  <a:pt x="6539946" y="830651"/>
                </a:cubicBezTo>
                <a:cubicBezTo>
                  <a:pt x="6563323" y="836495"/>
                  <a:pt x="6585003" y="848284"/>
                  <a:pt x="6608526" y="853511"/>
                </a:cubicBezTo>
                <a:cubicBezTo>
                  <a:pt x="6653773" y="863566"/>
                  <a:pt x="6700439" y="866316"/>
                  <a:pt x="6745686" y="876371"/>
                </a:cubicBezTo>
                <a:cubicBezTo>
                  <a:pt x="6769209" y="881598"/>
                  <a:pt x="6790412" y="895823"/>
                  <a:pt x="6814266" y="899231"/>
                </a:cubicBezTo>
                <a:cubicBezTo>
                  <a:pt x="6897586" y="911134"/>
                  <a:pt x="6981906" y="914471"/>
                  <a:pt x="7065726" y="922091"/>
                </a:cubicBezTo>
                <a:cubicBezTo>
                  <a:pt x="7080663" y="944496"/>
                  <a:pt x="7191896" y="1116841"/>
                  <a:pt x="7225746" y="1150691"/>
                </a:cubicBezTo>
                <a:cubicBezTo>
                  <a:pt x="7245173" y="1170118"/>
                  <a:pt x="7273220" y="1178822"/>
                  <a:pt x="7294326" y="1196411"/>
                </a:cubicBezTo>
                <a:cubicBezTo>
                  <a:pt x="7319162" y="1217107"/>
                  <a:pt x="7340046" y="1242131"/>
                  <a:pt x="7362906" y="1264991"/>
                </a:cubicBezTo>
                <a:cubicBezTo>
                  <a:pt x="7370526" y="1287851"/>
                  <a:pt x="7370713" y="1314755"/>
                  <a:pt x="7385766" y="1333571"/>
                </a:cubicBezTo>
                <a:cubicBezTo>
                  <a:pt x="7443190" y="1405352"/>
                  <a:pt x="7566328" y="1393810"/>
                  <a:pt x="7637226" y="1402151"/>
                </a:cubicBezTo>
                <a:lnTo>
                  <a:pt x="7842966" y="1425011"/>
                </a:lnTo>
                <a:cubicBezTo>
                  <a:pt x="7873446" y="1470731"/>
                  <a:pt x="7917030" y="1510042"/>
                  <a:pt x="7934406" y="1562171"/>
                </a:cubicBezTo>
                <a:cubicBezTo>
                  <a:pt x="7942026" y="1585031"/>
                  <a:pt x="7940227" y="1613712"/>
                  <a:pt x="7957266" y="1630751"/>
                </a:cubicBezTo>
                <a:cubicBezTo>
                  <a:pt x="7996121" y="1669606"/>
                  <a:pt x="8042297" y="1704815"/>
                  <a:pt x="8094426" y="1722191"/>
                </a:cubicBezTo>
                <a:lnTo>
                  <a:pt x="8300166" y="1790771"/>
                </a:lnTo>
                <a:lnTo>
                  <a:pt x="8368746" y="1813631"/>
                </a:lnTo>
                <a:lnTo>
                  <a:pt x="8437326" y="1836491"/>
                </a:lnTo>
                <a:lnTo>
                  <a:pt x="8483046" y="2019371"/>
                </a:lnTo>
                <a:cubicBezTo>
                  <a:pt x="8490666" y="2049851"/>
                  <a:pt x="8495971" y="2081005"/>
                  <a:pt x="8505906" y="2110811"/>
                </a:cubicBezTo>
                <a:cubicBezTo>
                  <a:pt x="8513526" y="2133671"/>
                  <a:pt x="8522146" y="2156222"/>
                  <a:pt x="8528766" y="2179391"/>
                </a:cubicBezTo>
                <a:cubicBezTo>
                  <a:pt x="8537397" y="2209600"/>
                  <a:pt x="8531999" y="2246298"/>
                  <a:pt x="8551626" y="2270831"/>
                </a:cubicBezTo>
                <a:cubicBezTo>
                  <a:pt x="8566679" y="2289647"/>
                  <a:pt x="8597037" y="2287071"/>
                  <a:pt x="8620206" y="2293691"/>
                </a:cubicBezTo>
                <a:cubicBezTo>
                  <a:pt x="8650415" y="2302322"/>
                  <a:pt x="8681166" y="2308931"/>
                  <a:pt x="8711646" y="2316551"/>
                </a:cubicBezTo>
                <a:cubicBezTo>
                  <a:pt x="8762987" y="2350778"/>
                  <a:pt x="8843104" y="2421566"/>
                  <a:pt x="8917386" y="2430851"/>
                </a:cubicBezTo>
                <a:cubicBezTo>
                  <a:pt x="9015971" y="2443174"/>
                  <a:pt x="9115506" y="2446091"/>
                  <a:pt x="9214566" y="2453711"/>
                </a:cubicBezTo>
                <a:cubicBezTo>
                  <a:pt x="9417880" y="2580782"/>
                  <a:pt x="9329248" y="2545278"/>
                  <a:pt x="9466026" y="2590871"/>
                </a:cubicBezTo>
                <a:cubicBezTo>
                  <a:pt x="9595566" y="2583251"/>
                  <a:pt x="9727844" y="2595577"/>
                  <a:pt x="9854646" y="2568011"/>
                </a:cubicBezTo>
                <a:cubicBezTo>
                  <a:pt x="9908340" y="2556338"/>
                  <a:pt x="9947847" y="2509540"/>
                  <a:pt x="9991806" y="2476571"/>
                </a:cubicBezTo>
                <a:cubicBezTo>
                  <a:pt x="10105225" y="2391506"/>
                  <a:pt x="10051545" y="2429125"/>
                  <a:pt x="10151826" y="2362271"/>
                </a:cubicBezTo>
                <a:cubicBezTo>
                  <a:pt x="10167066" y="2339411"/>
                  <a:pt x="10178119" y="2313118"/>
                  <a:pt x="10197546" y="2293691"/>
                </a:cubicBezTo>
                <a:cubicBezTo>
                  <a:pt x="10241861" y="2249376"/>
                  <a:pt x="10278928" y="2243704"/>
                  <a:pt x="10334706" y="2225111"/>
                </a:cubicBezTo>
                <a:cubicBezTo>
                  <a:pt x="10349946" y="2247971"/>
                  <a:pt x="10364457" y="2271334"/>
                  <a:pt x="10380426" y="2293691"/>
                </a:cubicBezTo>
                <a:cubicBezTo>
                  <a:pt x="10402571" y="2324694"/>
                  <a:pt x="10430103" y="2352051"/>
                  <a:pt x="10449006" y="2385131"/>
                </a:cubicBezTo>
                <a:cubicBezTo>
                  <a:pt x="10460961" y="2406053"/>
                  <a:pt x="10464246" y="2430851"/>
                  <a:pt x="10471866" y="2453711"/>
                </a:cubicBezTo>
                <a:cubicBezTo>
                  <a:pt x="10367963" y="2505663"/>
                  <a:pt x="10382878" y="2501369"/>
                  <a:pt x="10266126" y="2545151"/>
                </a:cubicBezTo>
                <a:cubicBezTo>
                  <a:pt x="10243564" y="2553612"/>
                  <a:pt x="10219099" y="2557235"/>
                  <a:pt x="10197546" y="2568011"/>
                </a:cubicBezTo>
                <a:cubicBezTo>
                  <a:pt x="10172972" y="2580298"/>
                  <a:pt x="10151826" y="2598491"/>
                  <a:pt x="10128966" y="2613731"/>
                </a:cubicBezTo>
                <a:cubicBezTo>
                  <a:pt x="10113726" y="2636591"/>
                  <a:pt x="10100835" y="2661205"/>
                  <a:pt x="10083246" y="2682311"/>
                </a:cubicBezTo>
                <a:cubicBezTo>
                  <a:pt x="10062550" y="2707147"/>
                  <a:pt x="10032599" y="2723992"/>
                  <a:pt x="10014666" y="2750891"/>
                </a:cubicBezTo>
                <a:cubicBezTo>
                  <a:pt x="9988935" y="2789487"/>
                  <a:pt x="9973095" y="2937960"/>
                  <a:pt x="9968946" y="2956631"/>
                </a:cubicBezTo>
                <a:cubicBezTo>
                  <a:pt x="9963719" y="2980154"/>
                  <a:pt x="9961139" y="3006395"/>
                  <a:pt x="9946086" y="3025211"/>
                </a:cubicBezTo>
                <a:cubicBezTo>
                  <a:pt x="9928923" y="3046665"/>
                  <a:pt x="9900366" y="3055691"/>
                  <a:pt x="9877506" y="3070931"/>
                </a:cubicBezTo>
                <a:cubicBezTo>
                  <a:pt x="9869886" y="3093791"/>
                  <a:pt x="9870072" y="3121000"/>
                  <a:pt x="9854646" y="3139511"/>
                </a:cubicBezTo>
                <a:cubicBezTo>
                  <a:pt x="9830255" y="3168780"/>
                  <a:pt x="9795515" y="3187898"/>
                  <a:pt x="9763206" y="3208091"/>
                </a:cubicBezTo>
                <a:cubicBezTo>
                  <a:pt x="9711871" y="3240175"/>
                  <a:pt x="9660496" y="3260297"/>
                  <a:pt x="9603186" y="3276671"/>
                </a:cubicBezTo>
                <a:cubicBezTo>
                  <a:pt x="9572977" y="3285302"/>
                  <a:pt x="9541955" y="3290900"/>
                  <a:pt x="9511746" y="3299531"/>
                </a:cubicBezTo>
                <a:cubicBezTo>
                  <a:pt x="9488577" y="3306151"/>
                  <a:pt x="9464230" y="3310689"/>
                  <a:pt x="9443166" y="3322391"/>
                </a:cubicBezTo>
                <a:cubicBezTo>
                  <a:pt x="9395132" y="3349076"/>
                  <a:pt x="9306006" y="3413831"/>
                  <a:pt x="9306006" y="3413831"/>
                </a:cubicBezTo>
                <a:cubicBezTo>
                  <a:pt x="9298386" y="3436691"/>
                  <a:pt x="9286554" y="3458557"/>
                  <a:pt x="9283146" y="3482411"/>
                </a:cubicBezTo>
                <a:cubicBezTo>
                  <a:pt x="9271243" y="3565731"/>
                  <a:pt x="9285038" y="3653427"/>
                  <a:pt x="9260286" y="3733871"/>
                </a:cubicBezTo>
                <a:cubicBezTo>
                  <a:pt x="9252206" y="3760130"/>
                  <a:pt x="9216959" y="3768768"/>
                  <a:pt x="9191706" y="3779591"/>
                </a:cubicBezTo>
                <a:cubicBezTo>
                  <a:pt x="9162828" y="3791967"/>
                  <a:pt x="9130475" y="3793820"/>
                  <a:pt x="9100266" y="3802451"/>
                </a:cubicBezTo>
                <a:cubicBezTo>
                  <a:pt x="9077097" y="3809071"/>
                  <a:pt x="9054546" y="3817691"/>
                  <a:pt x="9031686" y="3825311"/>
                </a:cubicBezTo>
                <a:cubicBezTo>
                  <a:pt x="8910966" y="3818210"/>
                  <a:pt x="8688508" y="3870753"/>
                  <a:pt x="8574486" y="3756731"/>
                </a:cubicBezTo>
                <a:cubicBezTo>
                  <a:pt x="8555059" y="3737304"/>
                  <a:pt x="8544006" y="3711011"/>
                  <a:pt x="8528766" y="3688151"/>
                </a:cubicBezTo>
                <a:cubicBezTo>
                  <a:pt x="8483046" y="3695771"/>
                  <a:pt x="8436853" y="3700956"/>
                  <a:pt x="8391606" y="3711011"/>
                </a:cubicBezTo>
                <a:cubicBezTo>
                  <a:pt x="8368083" y="3716238"/>
                  <a:pt x="8346195" y="3727251"/>
                  <a:pt x="8323026" y="3733871"/>
                </a:cubicBezTo>
                <a:cubicBezTo>
                  <a:pt x="8292817" y="3742502"/>
                  <a:pt x="8262066" y="3749111"/>
                  <a:pt x="8231586" y="3756731"/>
                </a:cubicBezTo>
                <a:cubicBezTo>
                  <a:pt x="8208726" y="3779591"/>
                  <a:pt x="8178706" y="3797050"/>
                  <a:pt x="8163006" y="3825311"/>
                </a:cubicBezTo>
                <a:cubicBezTo>
                  <a:pt x="8139601" y="3867439"/>
                  <a:pt x="8117286" y="3962471"/>
                  <a:pt x="8117286" y="3962471"/>
                </a:cubicBezTo>
                <a:cubicBezTo>
                  <a:pt x="8124906" y="4038671"/>
                  <a:pt x="8108457" y="4121355"/>
                  <a:pt x="8140146" y="4191071"/>
                </a:cubicBezTo>
                <a:cubicBezTo>
                  <a:pt x="8153147" y="4219673"/>
                  <a:pt x="8202708" y="4201555"/>
                  <a:pt x="8231586" y="4213931"/>
                </a:cubicBezTo>
                <a:cubicBezTo>
                  <a:pt x="8301698" y="4243979"/>
                  <a:pt x="8310589" y="4279767"/>
                  <a:pt x="8368746" y="4328231"/>
                </a:cubicBezTo>
                <a:cubicBezTo>
                  <a:pt x="8389852" y="4345820"/>
                  <a:pt x="8414466" y="4358711"/>
                  <a:pt x="8437326" y="4373951"/>
                </a:cubicBezTo>
                <a:cubicBezTo>
                  <a:pt x="8469128" y="4421654"/>
                  <a:pt x="8515170" y="4493464"/>
                  <a:pt x="8551626" y="4533971"/>
                </a:cubicBezTo>
                <a:cubicBezTo>
                  <a:pt x="8594880" y="4582031"/>
                  <a:pt x="8643066" y="4625411"/>
                  <a:pt x="8688786" y="4671131"/>
                </a:cubicBezTo>
                <a:cubicBezTo>
                  <a:pt x="8711646" y="4693991"/>
                  <a:pt x="8739433" y="4712812"/>
                  <a:pt x="8757366" y="4739711"/>
                </a:cubicBezTo>
                <a:lnTo>
                  <a:pt x="8848806" y="4876871"/>
                </a:lnTo>
                <a:cubicBezTo>
                  <a:pt x="8833566" y="4945451"/>
                  <a:pt x="8820125" y="5014456"/>
                  <a:pt x="8803086" y="5082611"/>
                </a:cubicBezTo>
                <a:cubicBezTo>
                  <a:pt x="8797242" y="5105988"/>
                  <a:pt x="8794232" y="5131583"/>
                  <a:pt x="8780226" y="5151191"/>
                </a:cubicBezTo>
                <a:cubicBezTo>
                  <a:pt x="8755172" y="5186267"/>
                  <a:pt x="8721514" y="5214578"/>
                  <a:pt x="8688786" y="5242631"/>
                </a:cubicBezTo>
                <a:cubicBezTo>
                  <a:pt x="8667926" y="5260511"/>
                  <a:pt x="8643066" y="5273111"/>
                  <a:pt x="8620206" y="5288351"/>
                </a:cubicBezTo>
                <a:cubicBezTo>
                  <a:pt x="8604966" y="5318831"/>
                  <a:pt x="8594933" y="5352529"/>
                  <a:pt x="8574486" y="5379791"/>
                </a:cubicBezTo>
                <a:cubicBezTo>
                  <a:pt x="8540739" y="5424787"/>
                  <a:pt x="8469757" y="5489306"/>
                  <a:pt x="8414466" y="5516951"/>
                </a:cubicBezTo>
                <a:cubicBezTo>
                  <a:pt x="8392913" y="5527727"/>
                  <a:pt x="8367439" y="5529035"/>
                  <a:pt x="8345886" y="5539811"/>
                </a:cubicBezTo>
                <a:cubicBezTo>
                  <a:pt x="8168627" y="5628441"/>
                  <a:pt x="8381104" y="5550932"/>
                  <a:pt x="8208726" y="5608391"/>
                </a:cubicBezTo>
                <a:cubicBezTo>
                  <a:pt x="8178246" y="5631251"/>
                  <a:pt x="8148289" y="5654826"/>
                  <a:pt x="8117286" y="5676971"/>
                </a:cubicBezTo>
                <a:cubicBezTo>
                  <a:pt x="8094929" y="5692940"/>
                  <a:pt x="8068133" y="5703264"/>
                  <a:pt x="8048706" y="5722691"/>
                </a:cubicBezTo>
                <a:cubicBezTo>
                  <a:pt x="7858651" y="5912746"/>
                  <a:pt x="8043728" y="5779349"/>
                  <a:pt x="7888686" y="5882711"/>
                </a:cubicBezTo>
                <a:cubicBezTo>
                  <a:pt x="7881066" y="5905571"/>
                  <a:pt x="7880879" y="5932475"/>
                  <a:pt x="7865826" y="5951291"/>
                </a:cubicBezTo>
                <a:cubicBezTo>
                  <a:pt x="7848663" y="5972745"/>
                  <a:pt x="7805934" y="5970947"/>
                  <a:pt x="7797246" y="5997011"/>
                </a:cubicBezTo>
                <a:cubicBezTo>
                  <a:pt x="7773029" y="6069661"/>
                  <a:pt x="7783334" y="6149555"/>
                  <a:pt x="7774386" y="6225611"/>
                </a:cubicBezTo>
                <a:cubicBezTo>
                  <a:pt x="7768090" y="6279123"/>
                  <a:pt x="7763642" y="6333129"/>
                  <a:pt x="7751526" y="6385631"/>
                </a:cubicBezTo>
                <a:cubicBezTo>
                  <a:pt x="7740689" y="6432590"/>
                  <a:pt x="7721046" y="6477071"/>
                  <a:pt x="7705806" y="6522791"/>
                </a:cubicBezTo>
                <a:lnTo>
                  <a:pt x="7682946" y="6591371"/>
                </a:lnTo>
                <a:cubicBezTo>
                  <a:pt x="7675326" y="6667571"/>
                  <a:pt x="7690781" y="6749812"/>
                  <a:pt x="7660086" y="6819971"/>
                </a:cubicBezTo>
                <a:cubicBezTo>
                  <a:pt x="7634170" y="6879208"/>
                  <a:pt x="7568646" y="6911411"/>
                  <a:pt x="7522926" y="6957131"/>
                </a:cubicBezTo>
                <a:cubicBezTo>
                  <a:pt x="7427405" y="7052652"/>
                  <a:pt x="7473743" y="6999848"/>
                  <a:pt x="7385766" y="7117151"/>
                </a:cubicBezTo>
                <a:cubicBezTo>
                  <a:pt x="7345592" y="7237673"/>
                  <a:pt x="7389458" y="7140153"/>
                  <a:pt x="7294326" y="7254311"/>
                </a:cubicBezTo>
                <a:cubicBezTo>
                  <a:pt x="7245087" y="7313397"/>
                  <a:pt x="7248657" y="7322738"/>
                  <a:pt x="7225746" y="7391471"/>
                </a:cubicBezTo>
                <a:cubicBezTo>
                  <a:pt x="7240986" y="7467671"/>
                  <a:pt x="7261827" y="7542962"/>
                  <a:pt x="7271466" y="7620071"/>
                </a:cubicBezTo>
                <a:cubicBezTo>
                  <a:pt x="7279086" y="7681031"/>
                  <a:pt x="7281454" y="7742880"/>
                  <a:pt x="7294326" y="7802951"/>
                </a:cubicBezTo>
                <a:cubicBezTo>
                  <a:pt x="7304424" y="7850074"/>
                  <a:pt x="7305968" y="7906033"/>
                  <a:pt x="7340046" y="7940111"/>
                </a:cubicBezTo>
                <a:cubicBezTo>
                  <a:pt x="7428053" y="8028118"/>
                  <a:pt x="7381727" y="7990758"/>
                  <a:pt x="7477206" y="8054411"/>
                </a:cubicBezTo>
                <a:lnTo>
                  <a:pt x="7568646" y="8191571"/>
                </a:lnTo>
                <a:cubicBezTo>
                  <a:pt x="7583886" y="8214431"/>
                  <a:pt x="7605678" y="8234087"/>
                  <a:pt x="7614366" y="8260151"/>
                </a:cubicBezTo>
                <a:cubicBezTo>
                  <a:pt x="7647161" y="8358537"/>
                  <a:pt x="7631382" y="8305354"/>
                  <a:pt x="7660086" y="8420171"/>
                </a:cubicBezTo>
                <a:cubicBezTo>
                  <a:pt x="7639171" y="8451543"/>
                  <a:pt x="7583503" y="8544759"/>
                  <a:pt x="7545786" y="8557331"/>
                </a:cubicBezTo>
                <a:lnTo>
                  <a:pt x="7477206" y="8534471"/>
                </a:lnTo>
                <a:cubicBezTo>
                  <a:pt x="7414153" y="8450401"/>
                  <a:pt x="7400053" y="8422619"/>
                  <a:pt x="7317186" y="8351591"/>
                </a:cubicBezTo>
                <a:cubicBezTo>
                  <a:pt x="7296326" y="8333711"/>
                  <a:pt x="7269712" y="8323460"/>
                  <a:pt x="7248606" y="8305871"/>
                </a:cubicBezTo>
                <a:cubicBezTo>
                  <a:pt x="7072591" y="8159192"/>
                  <a:pt x="7281717" y="8305085"/>
                  <a:pt x="7111446" y="8191571"/>
                </a:cubicBezTo>
                <a:cubicBezTo>
                  <a:pt x="7009195" y="8038195"/>
                  <a:pt x="7129648" y="8188466"/>
                  <a:pt x="6997146" y="8100131"/>
                </a:cubicBezTo>
                <a:cubicBezTo>
                  <a:pt x="6825908" y="7985973"/>
                  <a:pt x="7023052" y="8063046"/>
                  <a:pt x="6859986" y="8008691"/>
                </a:cubicBezTo>
                <a:cubicBezTo>
                  <a:pt x="6781420" y="8024404"/>
                  <a:pt x="6729574" y="8032889"/>
                  <a:pt x="6654246" y="8054411"/>
                </a:cubicBezTo>
                <a:cubicBezTo>
                  <a:pt x="6631077" y="8061031"/>
                  <a:pt x="6607219" y="8066495"/>
                  <a:pt x="6585666" y="8077271"/>
                </a:cubicBezTo>
                <a:cubicBezTo>
                  <a:pt x="6561092" y="8089558"/>
                  <a:pt x="6539946" y="8107751"/>
                  <a:pt x="6517086" y="8122991"/>
                </a:cubicBezTo>
                <a:cubicBezTo>
                  <a:pt x="6494226" y="8107751"/>
                  <a:pt x="6469612" y="8094860"/>
                  <a:pt x="6448506" y="8077271"/>
                </a:cubicBezTo>
                <a:cubicBezTo>
                  <a:pt x="6423670" y="8056575"/>
                  <a:pt x="6411627" y="8015031"/>
                  <a:pt x="6379926" y="8008691"/>
                </a:cubicBezTo>
                <a:cubicBezTo>
                  <a:pt x="6327091" y="7998124"/>
                  <a:pt x="6273246" y="8023931"/>
                  <a:pt x="6219906" y="8031551"/>
                </a:cubicBezTo>
                <a:cubicBezTo>
                  <a:pt x="6088561" y="8119114"/>
                  <a:pt x="6170753" y="8057844"/>
                  <a:pt x="5991306" y="8237291"/>
                </a:cubicBezTo>
                <a:cubicBezTo>
                  <a:pt x="5968446" y="8260151"/>
                  <a:pt x="5948589" y="8286474"/>
                  <a:pt x="5922726" y="8305871"/>
                </a:cubicBezTo>
                <a:cubicBezTo>
                  <a:pt x="5805423" y="8393848"/>
                  <a:pt x="5858227" y="8347510"/>
                  <a:pt x="5762706" y="8443031"/>
                </a:cubicBezTo>
                <a:cubicBezTo>
                  <a:pt x="5724606" y="8427791"/>
                  <a:pt x="5679930" y="8423581"/>
                  <a:pt x="5648406" y="8397311"/>
                </a:cubicBezTo>
                <a:cubicBezTo>
                  <a:pt x="5629895" y="8381885"/>
                  <a:pt x="5636322" y="8350284"/>
                  <a:pt x="5625546" y="8328731"/>
                </a:cubicBezTo>
                <a:cubicBezTo>
                  <a:pt x="5613259" y="8304157"/>
                  <a:pt x="5590984" y="8285257"/>
                  <a:pt x="5579826" y="8260151"/>
                </a:cubicBezTo>
                <a:cubicBezTo>
                  <a:pt x="5499646" y="8079745"/>
                  <a:pt x="5588898" y="8159519"/>
                  <a:pt x="5465526" y="8077271"/>
                </a:cubicBezTo>
                <a:cubicBezTo>
                  <a:pt x="5415650" y="7927642"/>
                  <a:pt x="4819601" y="7711460"/>
                  <a:pt x="4424260" y="7727796"/>
                </a:cubicBezTo>
                <a:cubicBezTo>
                  <a:pt x="4028919" y="7744132"/>
                  <a:pt x="3467234" y="8164235"/>
                  <a:pt x="3093482" y="8175289"/>
                </a:cubicBezTo>
                <a:cubicBezTo>
                  <a:pt x="2719730" y="8186343"/>
                  <a:pt x="2460262" y="7875342"/>
                  <a:pt x="2181747" y="7794121"/>
                </a:cubicBezTo>
                <a:cubicBezTo>
                  <a:pt x="1903233" y="7712900"/>
                  <a:pt x="1675512" y="7723348"/>
                  <a:pt x="1422395" y="7687962"/>
                </a:cubicBezTo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3200400"/>
            <a:ext cx="115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Asherati</a:t>
            </a:r>
            <a:r>
              <a:rPr lang="en-US" sz="1400" dirty="0">
                <a:solidFill>
                  <a:schemeClr val="bg1"/>
                </a:solidFill>
              </a:rPr>
              <a:t> Plateau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5114" y="1686580"/>
            <a:ext cx="115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Tundra Plateau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0383" y="4800600"/>
            <a:ext cx="115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Sandy Foothills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0633" y="1064555"/>
            <a:ext cx="115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Raptoran</a:t>
            </a:r>
            <a:r>
              <a:rPr lang="en-US" sz="1400" dirty="0">
                <a:solidFill>
                  <a:schemeClr val="bg1"/>
                </a:solidFill>
              </a:rPr>
              <a:t> Forest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8726" y="5117510"/>
            <a:ext cx="115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Saltmarsh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5783" y="4651149"/>
            <a:ext cx="115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Mt. </a:t>
            </a:r>
            <a:r>
              <a:rPr lang="en-US" sz="1400" dirty="0" err="1">
                <a:solidFill>
                  <a:schemeClr val="bg1"/>
                </a:solidFill>
              </a:rPr>
              <a:t>Carceri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403628"/>
            <a:ext cx="115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 Way Down</a:t>
            </a:r>
          </a:p>
        </p:txBody>
      </p:sp>
      <p:sp>
        <p:nvSpPr>
          <p:cNvPr id="19" name="Down Arrow 18"/>
          <p:cNvSpPr/>
          <p:nvPr/>
        </p:nvSpPr>
        <p:spPr bwMode="auto">
          <a:xfrm rot="7849422">
            <a:off x="2996406" y="1988843"/>
            <a:ext cx="195943" cy="768579"/>
          </a:xfrm>
          <a:prstGeom prst="downArrow">
            <a:avLst/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8550073">
            <a:off x="6296232" y="4460716"/>
            <a:ext cx="195943" cy="768579"/>
          </a:xfrm>
          <a:prstGeom prst="downArrow">
            <a:avLst/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2797405">
            <a:off x="8469084" y="542558"/>
            <a:ext cx="195943" cy="768579"/>
          </a:xfrm>
          <a:prstGeom prst="downArrow">
            <a:avLst/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13925420">
            <a:off x="3348982" y="4068837"/>
            <a:ext cx="195943" cy="768579"/>
          </a:xfrm>
          <a:prstGeom prst="downArrow">
            <a:avLst/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40871" y="665239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512473" y="4828122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149928" y="1233405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674274" y="1817385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898350" y="5686896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529791" y="2397280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086600" y="1981200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36328" y="948443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33400" y="6019800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721928" y="5048146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580583" y="5686896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8641522" y="6357863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343400" y="4583396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267200" y="2481591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947489" y="3264148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013857" y="3345656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676311" y="3345427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828799" y="5294483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697686" y="155386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Down Arrow 42"/>
          <p:cNvSpPr/>
          <p:nvPr/>
        </p:nvSpPr>
        <p:spPr bwMode="auto">
          <a:xfrm rot="10211807">
            <a:off x="3874348" y="982686"/>
            <a:ext cx="195943" cy="768579"/>
          </a:xfrm>
          <a:prstGeom prst="downArrow">
            <a:avLst/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Down Arrow 43"/>
          <p:cNvSpPr/>
          <p:nvPr/>
        </p:nvSpPr>
        <p:spPr bwMode="auto">
          <a:xfrm rot="6656875">
            <a:off x="2340428" y="2650971"/>
            <a:ext cx="195943" cy="768579"/>
          </a:xfrm>
          <a:prstGeom prst="downArrow">
            <a:avLst/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3381086">
            <a:off x="2596459" y="3663463"/>
            <a:ext cx="195943" cy="768579"/>
          </a:xfrm>
          <a:prstGeom prst="downArrow">
            <a:avLst/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Down Arrow 45"/>
          <p:cNvSpPr/>
          <p:nvPr/>
        </p:nvSpPr>
        <p:spPr bwMode="auto">
          <a:xfrm rot="14097257">
            <a:off x="3933659" y="4733221"/>
            <a:ext cx="195943" cy="768579"/>
          </a:xfrm>
          <a:prstGeom prst="downArrow">
            <a:avLst/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19069420">
            <a:off x="5577620" y="5387273"/>
            <a:ext cx="195943" cy="768579"/>
          </a:xfrm>
          <a:prstGeom prst="downArrow">
            <a:avLst/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 rot="17432788">
            <a:off x="6983774" y="3864855"/>
            <a:ext cx="195943" cy="768579"/>
          </a:xfrm>
          <a:prstGeom prst="downArrow">
            <a:avLst/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 rot="4554733">
            <a:off x="8556506" y="1800280"/>
            <a:ext cx="195943" cy="768579"/>
          </a:xfrm>
          <a:prstGeom prst="downArrow">
            <a:avLst/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Down Arrow 50"/>
          <p:cNvSpPr/>
          <p:nvPr/>
        </p:nvSpPr>
        <p:spPr bwMode="auto">
          <a:xfrm rot="1714420">
            <a:off x="7122556" y="149406"/>
            <a:ext cx="188023" cy="585152"/>
          </a:xfrm>
          <a:prstGeom prst="downArrow">
            <a:avLst/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814320" y="1391920"/>
            <a:ext cx="6299200" cy="5273040"/>
          </a:xfrm>
          <a:custGeom>
            <a:avLst/>
            <a:gdLst>
              <a:gd name="connsiteX0" fmla="*/ 0 w 6299200"/>
              <a:gd name="connsiteY0" fmla="*/ 5273040 h 5273040"/>
              <a:gd name="connsiteX1" fmla="*/ 50800 w 6299200"/>
              <a:gd name="connsiteY1" fmla="*/ 5242560 h 5273040"/>
              <a:gd name="connsiteX2" fmla="*/ 81280 w 6299200"/>
              <a:gd name="connsiteY2" fmla="*/ 5222240 h 5273040"/>
              <a:gd name="connsiteX3" fmla="*/ 111760 w 6299200"/>
              <a:gd name="connsiteY3" fmla="*/ 5212080 h 5273040"/>
              <a:gd name="connsiteX4" fmla="*/ 152400 w 6299200"/>
              <a:gd name="connsiteY4" fmla="*/ 5140960 h 5273040"/>
              <a:gd name="connsiteX5" fmla="*/ 193040 w 6299200"/>
              <a:gd name="connsiteY5" fmla="*/ 5080000 h 5273040"/>
              <a:gd name="connsiteX6" fmla="*/ 233680 w 6299200"/>
              <a:gd name="connsiteY6" fmla="*/ 4988560 h 5273040"/>
              <a:gd name="connsiteX7" fmla="*/ 264160 w 6299200"/>
              <a:gd name="connsiteY7" fmla="*/ 4917440 h 5273040"/>
              <a:gd name="connsiteX8" fmla="*/ 274320 w 6299200"/>
              <a:gd name="connsiteY8" fmla="*/ 4886960 h 5273040"/>
              <a:gd name="connsiteX9" fmla="*/ 355600 w 6299200"/>
              <a:gd name="connsiteY9" fmla="*/ 4785360 h 5273040"/>
              <a:gd name="connsiteX10" fmla="*/ 365760 w 6299200"/>
              <a:gd name="connsiteY10" fmla="*/ 4754880 h 5273040"/>
              <a:gd name="connsiteX11" fmla="*/ 396240 w 6299200"/>
              <a:gd name="connsiteY11" fmla="*/ 4734560 h 5273040"/>
              <a:gd name="connsiteX12" fmla="*/ 467360 w 6299200"/>
              <a:gd name="connsiteY12" fmla="*/ 4714240 h 5273040"/>
              <a:gd name="connsiteX13" fmla="*/ 497840 w 6299200"/>
              <a:gd name="connsiteY13" fmla="*/ 4693920 h 5273040"/>
              <a:gd name="connsiteX14" fmla="*/ 538480 w 6299200"/>
              <a:gd name="connsiteY14" fmla="*/ 4683760 h 5273040"/>
              <a:gd name="connsiteX15" fmla="*/ 640080 w 6299200"/>
              <a:gd name="connsiteY15" fmla="*/ 4653280 h 5273040"/>
              <a:gd name="connsiteX16" fmla="*/ 701040 w 6299200"/>
              <a:gd name="connsiteY16" fmla="*/ 4612640 h 5273040"/>
              <a:gd name="connsiteX17" fmla="*/ 772160 w 6299200"/>
              <a:gd name="connsiteY17" fmla="*/ 4561840 h 5273040"/>
              <a:gd name="connsiteX18" fmla="*/ 833120 w 6299200"/>
              <a:gd name="connsiteY18" fmla="*/ 4500880 h 5273040"/>
              <a:gd name="connsiteX19" fmla="*/ 863600 w 6299200"/>
              <a:gd name="connsiteY19" fmla="*/ 4470400 h 5273040"/>
              <a:gd name="connsiteX20" fmla="*/ 904240 w 6299200"/>
              <a:gd name="connsiteY20" fmla="*/ 4450080 h 5273040"/>
              <a:gd name="connsiteX21" fmla="*/ 965200 w 6299200"/>
              <a:gd name="connsiteY21" fmla="*/ 4389120 h 5273040"/>
              <a:gd name="connsiteX22" fmla="*/ 1026160 w 6299200"/>
              <a:gd name="connsiteY22" fmla="*/ 4348480 h 5273040"/>
              <a:gd name="connsiteX23" fmla="*/ 1076960 w 6299200"/>
              <a:gd name="connsiteY23" fmla="*/ 4297680 h 5273040"/>
              <a:gd name="connsiteX24" fmla="*/ 1097280 w 6299200"/>
              <a:gd name="connsiteY24" fmla="*/ 4267200 h 5273040"/>
              <a:gd name="connsiteX25" fmla="*/ 1127760 w 6299200"/>
              <a:gd name="connsiteY25" fmla="*/ 4236720 h 5273040"/>
              <a:gd name="connsiteX26" fmla="*/ 1148080 w 6299200"/>
              <a:gd name="connsiteY26" fmla="*/ 4206240 h 5273040"/>
              <a:gd name="connsiteX27" fmla="*/ 1239520 w 6299200"/>
              <a:gd name="connsiteY27" fmla="*/ 4135120 h 5273040"/>
              <a:gd name="connsiteX28" fmla="*/ 1259840 w 6299200"/>
              <a:gd name="connsiteY28" fmla="*/ 4104640 h 5273040"/>
              <a:gd name="connsiteX29" fmla="*/ 1320800 w 6299200"/>
              <a:gd name="connsiteY29" fmla="*/ 4043680 h 5273040"/>
              <a:gd name="connsiteX30" fmla="*/ 1341120 w 6299200"/>
              <a:gd name="connsiteY30" fmla="*/ 4013200 h 5273040"/>
              <a:gd name="connsiteX31" fmla="*/ 1371600 w 6299200"/>
              <a:gd name="connsiteY31" fmla="*/ 4003040 h 5273040"/>
              <a:gd name="connsiteX32" fmla="*/ 1432560 w 6299200"/>
              <a:gd name="connsiteY32" fmla="*/ 3952240 h 5273040"/>
              <a:gd name="connsiteX33" fmla="*/ 1442720 w 6299200"/>
              <a:gd name="connsiteY33" fmla="*/ 3921760 h 5273040"/>
              <a:gd name="connsiteX34" fmla="*/ 1463040 w 6299200"/>
              <a:gd name="connsiteY34" fmla="*/ 3881120 h 5273040"/>
              <a:gd name="connsiteX35" fmla="*/ 1473200 w 6299200"/>
              <a:gd name="connsiteY35" fmla="*/ 3850640 h 5273040"/>
              <a:gd name="connsiteX36" fmla="*/ 1493520 w 6299200"/>
              <a:gd name="connsiteY36" fmla="*/ 3820160 h 5273040"/>
              <a:gd name="connsiteX37" fmla="*/ 1524000 w 6299200"/>
              <a:gd name="connsiteY37" fmla="*/ 3759200 h 5273040"/>
              <a:gd name="connsiteX38" fmla="*/ 1503680 w 6299200"/>
              <a:gd name="connsiteY38" fmla="*/ 3474720 h 5273040"/>
              <a:gd name="connsiteX39" fmla="*/ 1493520 w 6299200"/>
              <a:gd name="connsiteY39" fmla="*/ 3444240 h 5273040"/>
              <a:gd name="connsiteX40" fmla="*/ 1503680 w 6299200"/>
              <a:gd name="connsiteY40" fmla="*/ 3332480 h 5273040"/>
              <a:gd name="connsiteX41" fmla="*/ 1524000 w 6299200"/>
              <a:gd name="connsiteY41" fmla="*/ 3271520 h 5273040"/>
              <a:gd name="connsiteX42" fmla="*/ 1534160 w 6299200"/>
              <a:gd name="connsiteY42" fmla="*/ 3241040 h 5273040"/>
              <a:gd name="connsiteX43" fmla="*/ 1524000 w 6299200"/>
              <a:gd name="connsiteY43" fmla="*/ 3027680 h 5273040"/>
              <a:gd name="connsiteX44" fmla="*/ 1513840 w 6299200"/>
              <a:gd name="connsiteY44" fmla="*/ 2997200 h 5273040"/>
              <a:gd name="connsiteX45" fmla="*/ 1483360 w 6299200"/>
              <a:gd name="connsiteY45" fmla="*/ 2976880 h 5273040"/>
              <a:gd name="connsiteX46" fmla="*/ 1442720 w 6299200"/>
              <a:gd name="connsiteY46" fmla="*/ 2885440 h 5273040"/>
              <a:gd name="connsiteX47" fmla="*/ 1422400 w 6299200"/>
              <a:gd name="connsiteY47" fmla="*/ 2783840 h 5273040"/>
              <a:gd name="connsiteX48" fmla="*/ 1432560 w 6299200"/>
              <a:gd name="connsiteY48" fmla="*/ 2631440 h 5273040"/>
              <a:gd name="connsiteX49" fmla="*/ 1493520 w 6299200"/>
              <a:gd name="connsiteY49" fmla="*/ 2590800 h 5273040"/>
              <a:gd name="connsiteX50" fmla="*/ 1554480 w 6299200"/>
              <a:gd name="connsiteY50" fmla="*/ 2580640 h 5273040"/>
              <a:gd name="connsiteX51" fmla="*/ 1615440 w 6299200"/>
              <a:gd name="connsiteY51" fmla="*/ 2560320 h 5273040"/>
              <a:gd name="connsiteX52" fmla="*/ 1767840 w 6299200"/>
              <a:gd name="connsiteY52" fmla="*/ 2540000 h 5273040"/>
              <a:gd name="connsiteX53" fmla="*/ 1920240 w 6299200"/>
              <a:gd name="connsiteY53" fmla="*/ 2550160 h 5273040"/>
              <a:gd name="connsiteX54" fmla="*/ 1950720 w 6299200"/>
              <a:gd name="connsiteY54" fmla="*/ 2560320 h 5273040"/>
              <a:gd name="connsiteX55" fmla="*/ 2103120 w 6299200"/>
              <a:gd name="connsiteY55" fmla="*/ 2590800 h 5273040"/>
              <a:gd name="connsiteX56" fmla="*/ 2306320 w 6299200"/>
              <a:gd name="connsiteY56" fmla="*/ 2580640 h 5273040"/>
              <a:gd name="connsiteX57" fmla="*/ 2336800 w 6299200"/>
              <a:gd name="connsiteY57" fmla="*/ 2570480 h 5273040"/>
              <a:gd name="connsiteX58" fmla="*/ 2397760 w 6299200"/>
              <a:gd name="connsiteY58" fmla="*/ 2529840 h 5273040"/>
              <a:gd name="connsiteX59" fmla="*/ 2448560 w 6299200"/>
              <a:gd name="connsiteY59" fmla="*/ 2468880 h 5273040"/>
              <a:gd name="connsiteX60" fmla="*/ 2479040 w 6299200"/>
              <a:gd name="connsiteY60" fmla="*/ 2458720 h 5273040"/>
              <a:gd name="connsiteX61" fmla="*/ 2550160 w 6299200"/>
              <a:gd name="connsiteY61" fmla="*/ 2367280 h 5273040"/>
              <a:gd name="connsiteX62" fmla="*/ 2570480 w 6299200"/>
              <a:gd name="connsiteY62" fmla="*/ 2336800 h 5273040"/>
              <a:gd name="connsiteX63" fmla="*/ 2600960 w 6299200"/>
              <a:gd name="connsiteY63" fmla="*/ 2296160 h 5273040"/>
              <a:gd name="connsiteX64" fmla="*/ 2631440 w 6299200"/>
              <a:gd name="connsiteY64" fmla="*/ 2265680 h 5273040"/>
              <a:gd name="connsiteX65" fmla="*/ 2672080 w 6299200"/>
              <a:gd name="connsiteY65" fmla="*/ 2194560 h 5273040"/>
              <a:gd name="connsiteX66" fmla="*/ 2702560 w 6299200"/>
              <a:gd name="connsiteY66" fmla="*/ 2174240 h 5273040"/>
              <a:gd name="connsiteX67" fmla="*/ 2753360 w 6299200"/>
              <a:gd name="connsiteY67" fmla="*/ 2113280 h 5273040"/>
              <a:gd name="connsiteX68" fmla="*/ 2794000 w 6299200"/>
              <a:gd name="connsiteY68" fmla="*/ 2052320 h 5273040"/>
              <a:gd name="connsiteX69" fmla="*/ 2854960 w 6299200"/>
              <a:gd name="connsiteY69" fmla="*/ 1991360 h 5273040"/>
              <a:gd name="connsiteX70" fmla="*/ 2905760 w 6299200"/>
              <a:gd name="connsiteY70" fmla="*/ 1920240 h 5273040"/>
              <a:gd name="connsiteX71" fmla="*/ 3007360 w 6299200"/>
              <a:gd name="connsiteY71" fmla="*/ 1930400 h 5273040"/>
              <a:gd name="connsiteX72" fmla="*/ 3078480 w 6299200"/>
              <a:gd name="connsiteY72" fmla="*/ 1910080 h 5273040"/>
              <a:gd name="connsiteX73" fmla="*/ 3108960 w 6299200"/>
              <a:gd name="connsiteY73" fmla="*/ 1879600 h 5273040"/>
              <a:gd name="connsiteX74" fmla="*/ 3169920 w 6299200"/>
              <a:gd name="connsiteY74" fmla="*/ 1838960 h 5273040"/>
              <a:gd name="connsiteX75" fmla="*/ 3200400 w 6299200"/>
              <a:gd name="connsiteY75" fmla="*/ 1808480 h 5273040"/>
              <a:gd name="connsiteX76" fmla="*/ 3261360 w 6299200"/>
              <a:gd name="connsiteY76" fmla="*/ 1778000 h 5273040"/>
              <a:gd name="connsiteX77" fmla="*/ 3332480 w 6299200"/>
              <a:gd name="connsiteY77" fmla="*/ 1747520 h 5273040"/>
              <a:gd name="connsiteX78" fmla="*/ 3403600 w 6299200"/>
              <a:gd name="connsiteY78" fmla="*/ 1696720 h 5273040"/>
              <a:gd name="connsiteX79" fmla="*/ 3434080 w 6299200"/>
              <a:gd name="connsiteY79" fmla="*/ 1686560 h 5273040"/>
              <a:gd name="connsiteX80" fmla="*/ 3454400 w 6299200"/>
              <a:gd name="connsiteY80" fmla="*/ 1656080 h 5273040"/>
              <a:gd name="connsiteX81" fmla="*/ 3505200 w 6299200"/>
              <a:gd name="connsiteY81" fmla="*/ 1595120 h 5273040"/>
              <a:gd name="connsiteX82" fmla="*/ 3525520 w 6299200"/>
              <a:gd name="connsiteY82" fmla="*/ 1534160 h 5273040"/>
              <a:gd name="connsiteX83" fmla="*/ 3515360 w 6299200"/>
              <a:gd name="connsiteY83" fmla="*/ 1483360 h 5273040"/>
              <a:gd name="connsiteX84" fmla="*/ 3525520 w 6299200"/>
              <a:gd name="connsiteY84" fmla="*/ 1381760 h 5273040"/>
              <a:gd name="connsiteX85" fmla="*/ 3586480 w 6299200"/>
              <a:gd name="connsiteY85" fmla="*/ 1330960 h 5273040"/>
              <a:gd name="connsiteX86" fmla="*/ 3616960 w 6299200"/>
              <a:gd name="connsiteY86" fmla="*/ 1300480 h 5273040"/>
              <a:gd name="connsiteX87" fmla="*/ 3647440 w 6299200"/>
              <a:gd name="connsiteY87" fmla="*/ 1280160 h 5273040"/>
              <a:gd name="connsiteX88" fmla="*/ 3677920 w 6299200"/>
              <a:gd name="connsiteY88" fmla="*/ 1209040 h 5273040"/>
              <a:gd name="connsiteX89" fmla="*/ 3698240 w 6299200"/>
              <a:gd name="connsiteY89" fmla="*/ 1127760 h 5273040"/>
              <a:gd name="connsiteX90" fmla="*/ 3718560 w 6299200"/>
              <a:gd name="connsiteY90" fmla="*/ 1097280 h 5273040"/>
              <a:gd name="connsiteX91" fmla="*/ 3779520 w 6299200"/>
              <a:gd name="connsiteY91" fmla="*/ 1056640 h 5273040"/>
              <a:gd name="connsiteX92" fmla="*/ 3810000 w 6299200"/>
              <a:gd name="connsiteY92" fmla="*/ 1036320 h 5273040"/>
              <a:gd name="connsiteX93" fmla="*/ 3840480 w 6299200"/>
              <a:gd name="connsiteY93" fmla="*/ 1026160 h 5273040"/>
              <a:gd name="connsiteX94" fmla="*/ 3881120 w 6299200"/>
              <a:gd name="connsiteY94" fmla="*/ 1005840 h 5273040"/>
              <a:gd name="connsiteX95" fmla="*/ 3942080 w 6299200"/>
              <a:gd name="connsiteY95" fmla="*/ 985520 h 5273040"/>
              <a:gd name="connsiteX96" fmla="*/ 3972560 w 6299200"/>
              <a:gd name="connsiteY96" fmla="*/ 975360 h 5273040"/>
              <a:gd name="connsiteX97" fmla="*/ 4033520 w 6299200"/>
              <a:gd name="connsiteY97" fmla="*/ 944880 h 5273040"/>
              <a:gd name="connsiteX98" fmla="*/ 4074160 w 6299200"/>
              <a:gd name="connsiteY98" fmla="*/ 924560 h 5273040"/>
              <a:gd name="connsiteX99" fmla="*/ 4135120 w 6299200"/>
              <a:gd name="connsiteY99" fmla="*/ 904240 h 5273040"/>
              <a:gd name="connsiteX100" fmla="*/ 4206240 w 6299200"/>
              <a:gd name="connsiteY100" fmla="*/ 883920 h 5273040"/>
              <a:gd name="connsiteX101" fmla="*/ 4236720 w 6299200"/>
              <a:gd name="connsiteY101" fmla="*/ 863600 h 5273040"/>
              <a:gd name="connsiteX102" fmla="*/ 4378960 w 6299200"/>
              <a:gd name="connsiteY102" fmla="*/ 833120 h 5273040"/>
              <a:gd name="connsiteX103" fmla="*/ 4439920 w 6299200"/>
              <a:gd name="connsiteY103" fmla="*/ 802640 h 5273040"/>
              <a:gd name="connsiteX104" fmla="*/ 4470400 w 6299200"/>
              <a:gd name="connsiteY104" fmla="*/ 782320 h 5273040"/>
              <a:gd name="connsiteX105" fmla="*/ 4541520 w 6299200"/>
              <a:gd name="connsiteY105" fmla="*/ 751840 h 5273040"/>
              <a:gd name="connsiteX106" fmla="*/ 4602480 w 6299200"/>
              <a:gd name="connsiteY106" fmla="*/ 711200 h 5273040"/>
              <a:gd name="connsiteX107" fmla="*/ 4663440 w 6299200"/>
              <a:gd name="connsiteY107" fmla="*/ 670560 h 5273040"/>
              <a:gd name="connsiteX108" fmla="*/ 4754880 w 6299200"/>
              <a:gd name="connsiteY108" fmla="*/ 629920 h 5273040"/>
              <a:gd name="connsiteX109" fmla="*/ 4846320 w 6299200"/>
              <a:gd name="connsiteY109" fmla="*/ 609600 h 5273040"/>
              <a:gd name="connsiteX110" fmla="*/ 4978400 w 6299200"/>
              <a:gd name="connsiteY110" fmla="*/ 579120 h 5273040"/>
              <a:gd name="connsiteX111" fmla="*/ 5008880 w 6299200"/>
              <a:gd name="connsiteY111" fmla="*/ 568960 h 5273040"/>
              <a:gd name="connsiteX112" fmla="*/ 5069840 w 6299200"/>
              <a:gd name="connsiteY112" fmla="*/ 558800 h 5273040"/>
              <a:gd name="connsiteX113" fmla="*/ 5130800 w 6299200"/>
              <a:gd name="connsiteY113" fmla="*/ 518160 h 5273040"/>
              <a:gd name="connsiteX114" fmla="*/ 5161280 w 6299200"/>
              <a:gd name="connsiteY114" fmla="*/ 497840 h 5273040"/>
              <a:gd name="connsiteX115" fmla="*/ 5201920 w 6299200"/>
              <a:gd name="connsiteY115" fmla="*/ 477520 h 5273040"/>
              <a:gd name="connsiteX116" fmla="*/ 5232400 w 6299200"/>
              <a:gd name="connsiteY116" fmla="*/ 457200 h 5273040"/>
              <a:gd name="connsiteX117" fmla="*/ 5262880 w 6299200"/>
              <a:gd name="connsiteY117" fmla="*/ 447040 h 5273040"/>
              <a:gd name="connsiteX118" fmla="*/ 5293360 w 6299200"/>
              <a:gd name="connsiteY118" fmla="*/ 426720 h 5273040"/>
              <a:gd name="connsiteX119" fmla="*/ 5323840 w 6299200"/>
              <a:gd name="connsiteY119" fmla="*/ 416560 h 5273040"/>
              <a:gd name="connsiteX120" fmla="*/ 5364480 w 6299200"/>
              <a:gd name="connsiteY120" fmla="*/ 396240 h 5273040"/>
              <a:gd name="connsiteX121" fmla="*/ 5394960 w 6299200"/>
              <a:gd name="connsiteY121" fmla="*/ 386080 h 5273040"/>
              <a:gd name="connsiteX122" fmla="*/ 5425440 w 6299200"/>
              <a:gd name="connsiteY122" fmla="*/ 365760 h 5273040"/>
              <a:gd name="connsiteX123" fmla="*/ 5486400 w 6299200"/>
              <a:gd name="connsiteY123" fmla="*/ 345440 h 5273040"/>
              <a:gd name="connsiteX124" fmla="*/ 5608320 w 6299200"/>
              <a:gd name="connsiteY124" fmla="*/ 325120 h 5273040"/>
              <a:gd name="connsiteX125" fmla="*/ 5699760 w 6299200"/>
              <a:gd name="connsiteY125" fmla="*/ 284480 h 5273040"/>
              <a:gd name="connsiteX126" fmla="*/ 5730240 w 6299200"/>
              <a:gd name="connsiteY126" fmla="*/ 274320 h 5273040"/>
              <a:gd name="connsiteX127" fmla="*/ 5760720 w 6299200"/>
              <a:gd name="connsiteY127" fmla="*/ 254000 h 5273040"/>
              <a:gd name="connsiteX128" fmla="*/ 5831840 w 6299200"/>
              <a:gd name="connsiteY128" fmla="*/ 233680 h 5273040"/>
              <a:gd name="connsiteX129" fmla="*/ 5862320 w 6299200"/>
              <a:gd name="connsiteY129" fmla="*/ 223520 h 5273040"/>
              <a:gd name="connsiteX130" fmla="*/ 5892800 w 6299200"/>
              <a:gd name="connsiteY130" fmla="*/ 203200 h 5273040"/>
              <a:gd name="connsiteX131" fmla="*/ 5984240 w 6299200"/>
              <a:gd name="connsiteY131" fmla="*/ 172720 h 5273040"/>
              <a:gd name="connsiteX132" fmla="*/ 6014720 w 6299200"/>
              <a:gd name="connsiteY132" fmla="*/ 162560 h 5273040"/>
              <a:gd name="connsiteX133" fmla="*/ 6045200 w 6299200"/>
              <a:gd name="connsiteY133" fmla="*/ 142240 h 5273040"/>
              <a:gd name="connsiteX134" fmla="*/ 6075680 w 6299200"/>
              <a:gd name="connsiteY134" fmla="*/ 132080 h 5273040"/>
              <a:gd name="connsiteX135" fmla="*/ 6136640 w 6299200"/>
              <a:gd name="connsiteY135" fmla="*/ 91440 h 5273040"/>
              <a:gd name="connsiteX136" fmla="*/ 6167120 w 6299200"/>
              <a:gd name="connsiteY136" fmla="*/ 71120 h 5273040"/>
              <a:gd name="connsiteX137" fmla="*/ 6228080 w 6299200"/>
              <a:gd name="connsiteY137" fmla="*/ 40640 h 5273040"/>
              <a:gd name="connsiteX138" fmla="*/ 6299200 w 6299200"/>
              <a:gd name="connsiteY138" fmla="*/ 0 h 52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299200" h="5273040">
                <a:moveTo>
                  <a:pt x="0" y="5273040"/>
                </a:moveTo>
                <a:cubicBezTo>
                  <a:pt x="16933" y="5262880"/>
                  <a:pt x="34054" y="5253026"/>
                  <a:pt x="50800" y="5242560"/>
                </a:cubicBezTo>
                <a:cubicBezTo>
                  <a:pt x="61155" y="5236088"/>
                  <a:pt x="70358" y="5227701"/>
                  <a:pt x="81280" y="5222240"/>
                </a:cubicBezTo>
                <a:cubicBezTo>
                  <a:pt x="90859" y="5217451"/>
                  <a:pt x="101600" y="5215467"/>
                  <a:pt x="111760" y="5212080"/>
                </a:cubicBezTo>
                <a:cubicBezTo>
                  <a:pt x="180195" y="5143645"/>
                  <a:pt x="111465" y="5222829"/>
                  <a:pt x="152400" y="5140960"/>
                </a:cubicBezTo>
                <a:cubicBezTo>
                  <a:pt x="163322" y="5119117"/>
                  <a:pt x="185317" y="5103168"/>
                  <a:pt x="193040" y="5080000"/>
                </a:cubicBezTo>
                <a:cubicBezTo>
                  <a:pt x="217221" y="5007456"/>
                  <a:pt x="201479" y="5036862"/>
                  <a:pt x="233680" y="4988560"/>
                </a:cubicBezTo>
                <a:cubicBezTo>
                  <a:pt x="254825" y="4903980"/>
                  <a:pt x="229078" y="4987604"/>
                  <a:pt x="264160" y="4917440"/>
                </a:cubicBezTo>
                <a:cubicBezTo>
                  <a:pt x="268949" y="4907861"/>
                  <a:pt x="269119" y="4896322"/>
                  <a:pt x="274320" y="4886960"/>
                </a:cubicBezTo>
                <a:cubicBezTo>
                  <a:pt x="306362" y="4829285"/>
                  <a:pt x="312773" y="4828187"/>
                  <a:pt x="355600" y="4785360"/>
                </a:cubicBezTo>
                <a:cubicBezTo>
                  <a:pt x="358987" y="4775200"/>
                  <a:pt x="359070" y="4763243"/>
                  <a:pt x="365760" y="4754880"/>
                </a:cubicBezTo>
                <a:cubicBezTo>
                  <a:pt x="373388" y="4745345"/>
                  <a:pt x="385017" y="4739370"/>
                  <a:pt x="396240" y="4734560"/>
                </a:cubicBezTo>
                <a:cubicBezTo>
                  <a:pt x="441814" y="4715028"/>
                  <a:pt x="427817" y="4734011"/>
                  <a:pt x="467360" y="4714240"/>
                </a:cubicBezTo>
                <a:cubicBezTo>
                  <a:pt x="478282" y="4708779"/>
                  <a:pt x="486617" y="4698730"/>
                  <a:pt x="497840" y="4693920"/>
                </a:cubicBezTo>
                <a:cubicBezTo>
                  <a:pt x="510675" y="4688419"/>
                  <a:pt x="525105" y="4687772"/>
                  <a:pt x="538480" y="4683760"/>
                </a:cubicBezTo>
                <a:cubicBezTo>
                  <a:pt x="662158" y="4646656"/>
                  <a:pt x="546409" y="4676698"/>
                  <a:pt x="640080" y="4653280"/>
                </a:cubicBezTo>
                <a:lnTo>
                  <a:pt x="701040" y="4612640"/>
                </a:lnTo>
                <a:cubicBezTo>
                  <a:pt x="722241" y="4598506"/>
                  <a:pt x="754157" y="4578043"/>
                  <a:pt x="772160" y="4561840"/>
                </a:cubicBezTo>
                <a:cubicBezTo>
                  <a:pt x="793520" y="4542616"/>
                  <a:pt x="812800" y="4521200"/>
                  <a:pt x="833120" y="4500880"/>
                </a:cubicBezTo>
                <a:cubicBezTo>
                  <a:pt x="843280" y="4490720"/>
                  <a:pt x="850749" y="4476826"/>
                  <a:pt x="863600" y="4470400"/>
                </a:cubicBezTo>
                <a:cubicBezTo>
                  <a:pt x="877147" y="4463627"/>
                  <a:pt x="892413" y="4459541"/>
                  <a:pt x="904240" y="4450080"/>
                </a:cubicBezTo>
                <a:cubicBezTo>
                  <a:pt x="926680" y="4432128"/>
                  <a:pt x="941290" y="4405060"/>
                  <a:pt x="965200" y="4389120"/>
                </a:cubicBezTo>
                <a:lnTo>
                  <a:pt x="1026160" y="4348480"/>
                </a:lnTo>
                <a:cubicBezTo>
                  <a:pt x="1080347" y="4267200"/>
                  <a:pt x="1009227" y="4365413"/>
                  <a:pt x="1076960" y="4297680"/>
                </a:cubicBezTo>
                <a:cubicBezTo>
                  <a:pt x="1085594" y="4289046"/>
                  <a:pt x="1089463" y="4276581"/>
                  <a:pt x="1097280" y="4267200"/>
                </a:cubicBezTo>
                <a:cubicBezTo>
                  <a:pt x="1106478" y="4256162"/>
                  <a:pt x="1118562" y="4247758"/>
                  <a:pt x="1127760" y="4236720"/>
                </a:cubicBezTo>
                <a:cubicBezTo>
                  <a:pt x="1135577" y="4227339"/>
                  <a:pt x="1138890" y="4214281"/>
                  <a:pt x="1148080" y="4206240"/>
                </a:cubicBezTo>
                <a:cubicBezTo>
                  <a:pt x="1217793" y="4145241"/>
                  <a:pt x="1193655" y="4190158"/>
                  <a:pt x="1239520" y="4135120"/>
                </a:cubicBezTo>
                <a:cubicBezTo>
                  <a:pt x="1247337" y="4125739"/>
                  <a:pt x="1251728" y="4113766"/>
                  <a:pt x="1259840" y="4104640"/>
                </a:cubicBezTo>
                <a:cubicBezTo>
                  <a:pt x="1278932" y="4083162"/>
                  <a:pt x="1304860" y="4067590"/>
                  <a:pt x="1320800" y="4043680"/>
                </a:cubicBezTo>
                <a:cubicBezTo>
                  <a:pt x="1327573" y="4033520"/>
                  <a:pt x="1331585" y="4020828"/>
                  <a:pt x="1341120" y="4013200"/>
                </a:cubicBezTo>
                <a:cubicBezTo>
                  <a:pt x="1349483" y="4006510"/>
                  <a:pt x="1361440" y="4006427"/>
                  <a:pt x="1371600" y="4003040"/>
                </a:cubicBezTo>
                <a:cubicBezTo>
                  <a:pt x="1425673" y="3894895"/>
                  <a:pt x="1351865" y="4016796"/>
                  <a:pt x="1432560" y="3952240"/>
                </a:cubicBezTo>
                <a:cubicBezTo>
                  <a:pt x="1440923" y="3945550"/>
                  <a:pt x="1438501" y="3931604"/>
                  <a:pt x="1442720" y="3921760"/>
                </a:cubicBezTo>
                <a:cubicBezTo>
                  <a:pt x="1448686" y="3907839"/>
                  <a:pt x="1457074" y="3895041"/>
                  <a:pt x="1463040" y="3881120"/>
                </a:cubicBezTo>
                <a:cubicBezTo>
                  <a:pt x="1467259" y="3871276"/>
                  <a:pt x="1468411" y="3860219"/>
                  <a:pt x="1473200" y="3850640"/>
                </a:cubicBezTo>
                <a:cubicBezTo>
                  <a:pt x="1478661" y="3839718"/>
                  <a:pt x="1488059" y="3831082"/>
                  <a:pt x="1493520" y="3820160"/>
                </a:cubicBezTo>
                <a:cubicBezTo>
                  <a:pt x="1535584" y="3736032"/>
                  <a:pt x="1465766" y="3846551"/>
                  <a:pt x="1524000" y="3759200"/>
                </a:cubicBezTo>
                <a:cubicBezTo>
                  <a:pt x="1519863" y="3668178"/>
                  <a:pt x="1524180" y="3566968"/>
                  <a:pt x="1503680" y="3474720"/>
                </a:cubicBezTo>
                <a:cubicBezTo>
                  <a:pt x="1501357" y="3464265"/>
                  <a:pt x="1496907" y="3454400"/>
                  <a:pt x="1493520" y="3444240"/>
                </a:cubicBezTo>
                <a:cubicBezTo>
                  <a:pt x="1496907" y="3406987"/>
                  <a:pt x="1497179" y="3369318"/>
                  <a:pt x="1503680" y="3332480"/>
                </a:cubicBezTo>
                <a:cubicBezTo>
                  <a:pt x="1507402" y="3311387"/>
                  <a:pt x="1517227" y="3291840"/>
                  <a:pt x="1524000" y="3271520"/>
                </a:cubicBezTo>
                <a:lnTo>
                  <a:pt x="1534160" y="3241040"/>
                </a:lnTo>
                <a:cubicBezTo>
                  <a:pt x="1530773" y="3169920"/>
                  <a:pt x="1529913" y="3098635"/>
                  <a:pt x="1524000" y="3027680"/>
                </a:cubicBezTo>
                <a:cubicBezTo>
                  <a:pt x="1523111" y="3017007"/>
                  <a:pt x="1520530" y="3005563"/>
                  <a:pt x="1513840" y="2997200"/>
                </a:cubicBezTo>
                <a:cubicBezTo>
                  <a:pt x="1506212" y="2987665"/>
                  <a:pt x="1493520" y="2983653"/>
                  <a:pt x="1483360" y="2976880"/>
                </a:cubicBezTo>
                <a:cubicBezTo>
                  <a:pt x="1459179" y="2904336"/>
                  <a:pt x="1474921" y="2933742"/>
                  <a:pt x="1442720" y="2885440"/>
                </a:cubicBezTo>
                <a:cubicBezTo>
                  <a:pt x="1436007" y="2858586"/>
                  <a:pt x="1422400" y="2808751"/>
                  <a:pt x="1422400" y="2783840"/>
                </a:cubicBezTo>
                <a:cubicBezTo>
                  <a:pt x="1422400" y="2732927"/>
                  <a:pt x="1421515" y="2681140"/>
                  <a:pt x="1432560" y="2631440"/>
                </a:cubicBezTo>
                <a:cubicBezTo>
                  <a:pt x="1437942" y="2607223"/>
                  <a:pt x="1473761" y="2595191"/>
                  <a:pt x="1493520" y="2590800"/>
                </a:cubicBezTo>
                <a:cubicBezTo>
                  <a:pt x="1513630" y="2586331"/>
                  <a:pt x="1534495" y="2585636"/>
                  <a:pt x="1554480" y="2580640"/>
                </a:cubicBezTo>
                <a:cubicBezTo>
                  <a:pt x="1575260" y="2575445"/>
                  <a:pt x="1594236" y="2563349"/>
                  <a:pt x="1615440" y="2560320"/>
                </a:cubicBezTo>
                <a:cubicBezTo>
                  <a:pt x="1713590" y="2546299"/>
                  <a:pt x="1662798" y="2553130"/>
                  <a:pt x="1767840" y="2540000"/>
                </a:cubicBezTo>
                <a:cubicBezTo>
                  <a:pt x="1818640" y="2543387"/>
                  <a:pt x="1869639" y="2544538"/>
                  <a:pt x="1920240" y="2550160"/>
                </a:cubicBezTo>
                <a:cubicBezTo>
                  <a:pt x="1930884" y="2551343"/>
                  <a:pt x="1940218" y="2558220"/>
                  <a:pt x="1950720" y="2560320"/>
                </a:cubicBezTo>
                <a:cubicBezTo>
                  <a:pt x="2162362" y="2602648"/>
                  <a:pt x="1866973" y="2531763"/>
                  <a:pt x="2103120" y="2590800"/>
                </a:cubicBezTo>
                <a:cubicBezTo>
                  <a:pt x="2170853" y="2587413"/>
                  <a:pt x="2238757" y="2586515"/>
                  <a:pt x="2306320" y="2580640"/>
                </a:cubicBezTo>
                <a:cubicBezTo>
                  <a:pt x="2316989" y="2579712"/>
                  <a:pt x="2327889" y="2576421"/>
                  <a:pt x="2336800" y="2570480"/>
                </a:cubicBezTo>
                <a:cubicBezTo>
                  <a:pt x="2412906" y="2519743"/>
                  <a:pt x="2325286" y="2553998"/>
                  <a:pt x="2397760" y="2529840"/>
                </a:cubicBezTo>
                <a:cubicBezTo>
                  <a:pt x="2412754" y="2507349"/>
                  <a:pt x="2425091" y="2484526"/>
                  <a:pt x="2448560" y="2468880"/>
                </a:cubicBezTo>
                <a:cubicBezTo>
                  <a:pt x="2457471" y="2462939"/>
                  <a:pt x="2468880" y="2462107"/>
                  <a:pt x="2479040" y="2458720"/>
                </a:cubicBezTo>
                <a:cubicBezTo>
                  <a:pt x="2581755" y="2304648"/>
                  <a:pt x="2470579" y="2462777"/>
                  <a:pt x="2550160" y="2367280"/>
                </a:cubicBezTo>
                <a:cubicBezTo>
                  <a:pt x="2557977" y="2357899"/>
                  <a:pt x="2563383" y="2346736"/>
                  <a:pt x="2570480" y="2336800"/>
                </a:cubicBezTo>
                <a:cubicBezTo>
                  <a:pt x="2580322" y="2323021"/>
                  <a:pt x="2589940" y="2309017"/>
                  <a:pt x="2600960" y="2296160"/>
                </a:cubicBezTo>
                <a:cubicBezTo>
                  <a:pt x="2610311" y="2285251"/>
                  <a:pt x="2623089" y="2277372"/>
                  <a:pt x="2631440" y="2265680"/>
                </a:cubicBezTo>
                <a:cubicBezTo>
                  <a:pt x="2651362" y="2237790"/>
                  <a:pt x="2648083" y="2218557"/>
                  <a:pt x="2672080" y="2194560"/>
                </a:cubicBezTo>
                <a:cubicBezTo>
                  <a:pt x="2680714" y="2185926"/>
                  <a:pt x="2692400" y="2181013"/>
                  <a:pt x="2702560" y="2174240"/>
                </a:cubicBezTo>
                <a:cubicBezTo>
                  <a:pt x="2775171" y="2065323"/>
                  <a:pt x="2662093" y="2230623"/>
                  <a:pt x="2753360" y="2113280"/>
                </a:cubicBezTo>
                <a:cubicBezTo>
                  <a:pt x="2768353" y="2094003"/>
                  <a:pt x="2776731" y="2069589"/>
                  <a:pt x="2794000" y="2052320"/>
                </a:cubicBezTo>
                <a:cubicBezTo>
                  <a:pt x="2814320" y="2032000"/>
                  <a:pt x="2842109" y="2017063"/>
                  <a:pt x="2854960" y="1991360"/>
                </a:cubicBezTo>
                <a:cubicBezTo>
                  <a:pt x="2881706" y="1937869"/>
                  <a:pt x="2864570" y="1961430"/>
                  <a:pt x="2905760" y="1920240"/>
                </a:cubicBezTo>
                <a:cubicBezTo>
                  <a:pt x="2939627" y="1923627"/>
                  <a:pt x="2973324" y="1930400"/>
                  <a:pt x="3007360" y="1930400"/>
                </a:cubicBezTo>
                <a:cubicBezTo>
                  <a:pt x="3020117" y="1930400"/>
                  <a:pt x="3064107" y="1914871"/>
                  <a:pt x="3078480" y="1910080"/>
                </a:cubicBezTo>
                <a:cubicBezTo>
                  <a:pt x="3088640" y="1899920"/>
                  <a:pt x="3097618" y="1888421"/>
                  <a:pt x="3108960" y="1879600"/>
                </a:cubicBezTo>
                <a:cubicBezTo>
                  <a:pt x="3128237" y="1864607"/>
                  <a:pt x="3152651" y="1856229"/>
                  <a:pt x="3169920" y="1838960"/>
                </a:cubicBezTo>
                <a:cubicBezTo>
                  <a:pt x="3180080" y="1828800"/>
                  <a:pt x="3189362" y="1817678"/>
                  <a:pt x="3200400" y="1808480"/>
                </a:cubicBezTo>
                <a:cubicBezTo>
                  <a:pt x="3234856" y="1779767"/>
                  <a:pt x="3223624" y="1794173"/>
                  <a:pt x="3261360" y="1778000"/>
                </a:cubicBezTo>
                <a:cubicBezTo>
                  <a:pt x="3349243" y="1740336"/>
                  <a:pt x="3260999" y="1771347"/>
                  <a:pt x="3332480" y="1747520"/>
                </a:cubicBezTo>
                <a:cubicBezTo>
                  <a:pt x="3341684" y="1740617"/>
                  <a:pt x="3388744" y="1704148"/>
                  <a:pt x="3403600" y="1696720"/>
                </a:cubicBezTo>
                <a:cubicBezTo>
                  <a:pt x="3413179" y="1691931"/>
                  <a:pt x="3423920" y="1689947"/>
                  <a:pt x="3434080" y="1686560"/>
                </a:cubicBezTo>
                <a:cubicBezTo>
                  <a:pt x="3440853" y="1676400"/>
                  <a:pt x="3446583" y="1665461"/>
                  <a:pt x="3454400" y="1656080"/>
                </a:cubicBezTo>
                <a:cubicBezTo>
                  <a:pt x="3477187" y="1628736"/>
                  <a:pt x="3490786" y="1627553"/>
                  <a:pt x="3505200" y="1595120"/>
                </a:cubicBezTo>
                <a:cubicBezTo>
                  <a:pt x="3513899" y="1575547"/>
                  <a:pt x="3525520" y="1534160"/>
                  <a:pt x="3525520" y="1534160"/>
                </a:cubicBezTo>
                <a:cubicBezTo>
                  <a:pt x="3522133" y="1517227"/>
                  <a:pt x="3515360" y="1500629"/>
                  <a:pt x="3515360" y="1483360"/>
                </a:cubicBezTo>
                <a:cubicBezTo>
                  <a:pt x="3515360" y="1449324"/>
                  <a:pt x="3517867" y="1414924"/>
                  <a:pt x="3525520" y="1381760"/>
                </a:cubicBezTo>
                <a:cubicBezTo>
                  <a:pt x="3534217" y="1344073"/>
                  <a:pt x="3559755" y="1350049"/>
                  <a:pt x="3586480" y="1330960"/>
                </a:cubicBezTo>
                <a:cubicBezTo>
                  <a:pt x="3598172" y="1322609"/>
                  <a:pt x="3605922" y="1309678"/>
                  <a:pt x="3616960" y="1300480"/>
                </a:cubicBezTo>
                <a:cubicBezTo>
                  <a:pt x="3626341" y="1292663"/>
                  <a:pt x="3637280" y="1286933"/>
                  <a:pt x="3647440" y="1280160"/>
                </a:cubicBezTo>
                <a:cubicBezTo>
                  <a:pt x="3661979" y="1251083"/>
                  <a:pt x="3670445" y="1238939"/>
                  <a:pt x="3677920" y="1209040"/>
                </a:cubicBezTo>
                <a:cubicBezTo>
                  <a:pt x="3683717" y="1185854"/>
                  <a:pt x="3686628" y="1150984"/>
                  <a:pt x="3698240" y="1127760"/>
                </a:cubicBezTo>
                <a:cubicBezTo>
                  <a:pt x="3703701" y="1116838"/>
                  <a:pt x="3709370" y="1105321"/>
                  <a:pt x="3718560" y="1097280"/>
                </a:cubicBezTo>
                <a:cubicBezTo>
                  <a:pt x="3736939" y="1081198"/>
                  <a:pt x="3759200" y="1070187"/>
                  <a:pt x="3779520" y="1056640"/>
                </a:cubicBezTo>
                <a:cubicBezTo>
                  <a:pt x="3789680" y="1049867"/>
                  <a:pt x="3798416" y="1040181"/>
                  <a:pt x="3810000" y="1036320"/>
                </a:cubicBezTo>
                <a:cubicBezTo>
                  <a:pt x="3820160" y="1032933"/>
                  <a:pt x="3830636" y="1030379"/>
                  <a:pt x="3840480" y="1026160"/>
                </a:cubicBezTo>
                <a:cubicBezTo>
                  <a:pt x="3854401" y="1020194"/>
                  <a:pt x="3867058" y="1011465"/>
                  <a:pt x="3881120" y="1005840"/>
                </a:cubicBezTo>
                <a:cubicBezTo>
                  <a:pt x="3901007" y="997885"/>
                  <a:pt x="3921760" y="992293"/>
                  <a:pt x="3942080" y="985520"/>
                </a:cubicBezTo>
                <a:cubicBezTo>
                  <a:pt x="3952240" y="982133"/>
                  <a:pt x="3963649" y="981301"/>
                  <a:pt x="3972560" y="975360"/>
                </a:cubicBezTo>
                <a:cubicBezTo>
                  <a:pt x="4031135" y="936310"/>
                  <a:pt x="3974630" y="970119"/>
                  <a:pt x="4033520" y="944880"/>
                </a:cubicBezTo>
                <a:cubicBezTo>
                  <a:pt x="4047441" y="938914"/>
                  <a:pt x="4060098" y="930185"/>
                  <a:pt x="4074160" y="924560"/>
                </a:cubicBezTo>
                <a:cubicBezTo>
                  <a:pt x="4094047" y="916605"/>
                  <a:pt x="4114800" y="911013"/>
                  <a:pt x="4135120" y="904240"/>
                </a:cubicBezTo>
                <a:cubicBezTo>
                  <a:pt x="4178847" y="889664"/>
                  <a:pt x="4155210" y="896677"/>
                  <a:pt x="4206240" y="883920"/>
                </a:cubicBezTo>
                <a:cubicBezTo>
                  <a:pt x="4216400" y="877147"/>
                  <a:pt x="4224939" y="866813"/>
                  <a:pt x="4236720" y="863600"/>
                </a:cubicBezTo>
                <a:cubicBezTo>
                  <a:pt x="4284010" y="850703"/>
                  <a:pt x="4335434" y="862138"/>
                  <a:pt x="4378960" y="833120"/>
                </a:cubicBezTo>
                <a:cubicBezTo>
                  <a:pt x="4466311" y="774886"/>
                  <a:pt x="4355792" y="844704"/>
                  <a:pt x="4439920" y="802640"/>
                </a:cubicBezTo>
                <a:cubicBezTo>
                  <a:pt x="4450842" y="797179"/>
                  <a:pt x="4459798" y="788378"/>
                  <a:pt x="4470400" y="782320"/>
                </a:cubicBezTo>
                <a:cubicBezTo>
                  <a:pt x="4505553" y="762232"/>
                  <a:pt x="4507325" y="763238"/>
                  <a:pt x="4541520" y="751840"/>
                </a:cubicBezTo>
                <a:cubicBezTo>
                  <a:pt x="4609163" y="684197"/>
                  <a:pt x="4536313" y="747959"/>
                  <a:pt x="4602480" y="711200"/>
                </a:cubicBezTo>
                <a:cubicBezTo>
                  <a:pt x="4623828" y="699340"/>
                  <a:pt x="4640272" y="678283"/>
                  <a:pt x="4663440" y="670560"/>
                </a:cubicBezTo>
                <a:cubicBezTo>
                  <a:pt x="4820711" y="618136"/>
                  <a:pt x="4658276" y="678222"/>
                  <a:pt x="4754880" y="629920"/>
                </a:cubicBezTo>
                <a:cubicBezTo>
                  <a:pt x="4779892" y="617414"/>
                  <a:pt x="4822907" y="613502"/>
                  <a:pt x="4846320" y="609600"/>
                </a:cubicBezTo>
                <a:cubicBezTo>
                  <a:pt x="4939757" y="572225"/>
                  <a:pt x="4853144" y="601894"/>
                  <a:pt x="4978400" y="579120"/>
                </a:cubicBezTo>
                <a:cubicBezTo>
                  <a:pt x="4988937" y="577204"/>
                  <a:pt x="4998425" y="571283"/>
                  <a:pt x="5008880" y="568960"/>
                </a:cubicBezTo>
                <a:cubicBezTo>
                  <a:pt x="5028990" y="564491"/>
                  <a:pt x="5049520" y="562187"/>
                  <a:pt x="5069840" y="558800"/>
                </a:cubicBezTo>
                <a:lnTo>
                  <a:pt x="5130800" y="518160"/>
                </a:lnTo>
                <a:cubicBezTo>
                  <a:pt x="5140960" y="511387"/>
                  <a:pt x="5150358" y="503301"/>
                  <a:pt x="5161280" y="497840"/>
                </a:cubicBezTo>
                <a:cubicBezTo>
                  <a:pt x="5174827" y="491067"/>
                  <a:pt x="5188770" y="485034"/>
                  <a:pt x="5201920" y="477520"/>
                </a:cubicBezTo>
                <a:cubicBezTo>
                  <a:pt x="5212522" y="471462"/>
                  <a:pt x="5221478" y="462661"/>
                  <a:pt x="5232400" y="457200"/>
                </a:cubicBezTo>
                <a:cubicBezTo>
                  <a:pt x="5241979" y="452411"/>
                  <a:pt x="5253301" y="451829"/>
                  <a:pt x="5262880" y="447040"/>
                </a:cubicBezTo>
                <a:cubicBezTo>
                  <a:pt x="5273802" y="441579"/>
                  <a:pt x="5282438" y="432181"/>
                  <a:pt x="5293360" y="426720"/>
                </a:cubicBezTo>
                <a:cubicBezTo>
                  <a:pt x="5302939" y="421931"/>
                  <a:pt x="5313996" y="420779"/>
                  <a:pt x="5323840" y="416560"/>
                </a:cubicBezTo>
                <a:cubicBezTo>
                  <a:pt x="5337761" y="410594"/>
                  <a:pt x="5350559" y="402206"/>
                  <a:pt x="5364480" y="396240"/>
                </a:cubicBezTo>
                <a:cubicBezTo>
                  <a:pt x="5374324" y="392021"/>
                  <a:pt x="5385381" y="390869"/>
                  <a:pt x="5394960" y="386080"/>
                </a:cubicBezTo>
                <a:cubicBezTo>
                  <a:pt x="5405882" y="380619"/>
                  <a:pt x="5414282" y="370719"/>
                  <a:pt x="5425440" y="365760"/>
                </a:cubicBezTo>
                <a:cubicBezTo>
                  <a:pt x="5445013" y="357061"/>
                  <a:pt x="5465196" y="348469"/>
                  <a:pt x="5486400" y="345440"/>
                </a:cubicBezTo>
                <a:cubicBezTo>
                  <a:pt x="5516929" y="341079"/>
                  <a:pt x="5575636" y="334034"/>
                  <a:pt x="5608320" y="325120"/>
                </a:cubicBezTo>
                <a:cubicBezTo>
                  <a:pt x="5723652" y="293666"/>
                  <a:pt x="5627065" y="320827"/>
                  <a:pt x="5699760" y="284480"/>
                </a:cubicBezTo>
                <a:cubicBezTo>
                  <a:pt x="5709339" y="279691"/>
                  <a:pt x="5720661" y="279109"/>
                  <a:pt x="5730240" y="274320"/>
                </a:cubicBezTo>
                <a:cubicBezTo>
                  <a:pt x="5741162" y="268859"/>
                  <a:pt x="5749798" y="259461"/>
                  <a:pt x="5760720" y="254000"/>
                </a:cubicBezTo>
                <a:cubicBezTo>
                  <a:pt x="5776960" y="245880"/>
                  <a:pt x="5816649" y="238020"/>
                  <a:pt x="5831840" y="233680"/>
                </a:cubicBezTo>
                <a:cubicBezTo>
                  <a:pt x="5842138" y="230738"/>
                  <a:pt x="5852741" y="228309"/>
                  <a:pt x="5862320" y="223520"/>
                </a:cubicBezTo>
                <a:cubicBezTo>
                  <a:pt x="5873242" y="218059"/>
                  <a:pt x="5881642" y="208159"/>
                  <a:pt x="5892800" y="203200"/>
                </a:cubicBezTo>
                <a:lnTo>
                  <a:pt x="5984240" y="172720"/>
                </a:lnTo>
                <a:cubicBezTo>
                  <a:pt x="5994400" y="169333"/>
                  <a:pt x="6005809" y="168501"/>
                  <a:pt x="6014720" y="162560"/>
                </a:cubicBezTo>
                <a:cubicBezTo>
                  <a:pt x="6024880" y="155787"/>
                  <a:pt x="6034278" y="147701"/>
                  <a:pt x="6045200" y="142240"/>
                </a:cubicBezTo>
                <a:cubicBezTo>
                  <a:pt x="6054779" y="137451"/>
                  <a:pt x="6066318" y="137281"/>
                  <a:pt x="6075680" y="132080"/>
                </a:cubicBezTo>
                <a:cubicBezTo>
                  <a:pt x="6097028" y="120220"/>
                  <a:pt x="6116320" y="104987"/>
                  <a:pt x="6136640" y="91440"/>
                </a:cubicBezTo>
                <a:cubicBezTo>
                  <a:pt x="6146800" y="84667"/>
                  <a:pt x="6155536" y="74981"/>
                  <a:pt x="6167120" y="71120"/>
                </a:cubicBezTo>
                <a:cubicBezTo>
                  <a:pt x="6278280" y="34067"/>
                  <a:pt x="6109907" y="93161"/>
                  <a:pt x="6228080" y="40640"/>
                </a:cubicBezTo>
                <a:cubicBezTo>
                  <a:pt x="6301092" y="8190"/>
                  <a:pt x="6277740" y="42920"/>
                  <a:pt x="6299200" y="0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4082427" y="20320"/>
            <a:ext cx="2176133" cy="3962400"/>
          </a:xfrm>
          <a:custGeom>
            <a:avLst/>
            <a:gdLst>
              <a:gd name="connsiteX0" fmla="*/ 174613 w 2176133"/>
              <a:gd name="connsiteY0" fmla="*/ 3962400 h 3962400"/>
              <a:gd name="connsiteX1" fmla="*/ 133973 w 2176133"/>
              <a:gd name="connsiteY1" fmla="*/ 3911600 h 3962400"/>
              <a:gd name="connsiteX2" fmla="*/ 73013 w 2176133"/>
              <a:gd name="connsiteY2" fmla="*/ 3850640 h 3962400"/>
              <a:gd name="connsiteX3" fmla="*/ 22213 w 2176133"/>
              <a:gd name="connsiteY3" fmla="*/ 3789680 h 3962400"/>
              <a:gd name="connsiteX4" fmla="*/ 12053 w 2176133"/>
              <a:gd name="connsiteY4" fmla="*/ 3657600 h 3962400"/>
              <a:gd name="connsiteX5" fmla="*/ 52693 w 2176133"/>
              <a:gd name="connsiteY5" fmla="*/ 3596640 h 3962400"/>
              <a:gd name="connsiteX6" fmla="*/ 73013 w 2176133"/>
              <a:gd name="connsiteY6" fmla="*/ 3566160 h 3962400"/>
              <a:gd name="connsiteX7" fmla="*/ 73013 w 2176133"/>
              <a:gd name="connsiteY7" fmla="*/ 3302000 h 3962400"/>
              <a:gd name="connsiteX8" fmla="*/ 93333 w 2176133"/>
              <a:gd name="connsiteY8" fmla="*/ 3200400 h 3962400"/>
              <a:gd name="connsiteX9" fmla="*/ 113653 w 2176133"/>
              <a:gd name="connsiteY9" fmla="*/ 3139440 h 3962400"/>
              <a:gd name="connsiteX10" fmla="*/ 123813 w 2176133"/>
              <a:gd name="connsiteY10" fmla="*/ 2854960 h 3962400"/>
              <a:gd name="connsiteX11" fmla="*/ 133973 w 2176133"/>
              <a:gd name="connsiteY11" fmla="*/ 2824480 h 3962400"/>
              <a:gd name="connsiteX12" fmla="*/ 164453 w 2176133"/>
              <a:gd name="connsiteY12" fmla="*/ 2804160 h 3962400"/>
              <a:gd name="connsiteX13" fmla="*/ 174613 w 2176133"/>
              <a:gd name="connsiteY13" fmla="*/ 2763520 h 3962400"/>
              <a:gd name="connsiteX14" fmla="*/ 225413 w 2176133"/>
              <a:gd name="connsiteY14" fmla="*/ 2672080 h 3962400"/>
              <a:gd name="connsiteX15" fmla="*/ 245733 w 2176133"/>
              <a:gd name="connsiteY15" fmla="*/ 2560320 h 3962400"/>
              <a:gd name="connsiteX16" fmla="*/ 266053 w 2176133"/>
              <a:gd name="connsiteY16" fmla="*/ 2479040 h 3962400"/>
              <a:gd name="connsiteX17" fmla="*/ 296533 w 2176133"/>
              <a:gd name="connsiteY17" fmla="*/ 2448560 h 3962400"/>
              <a:gd name="connsiteX18" fmla="*/ 357493 w 2176133"/>
              <a:gd name="connsiteY18" fmla="*/ 2407920 h 3962400"/>
              <a:gd name="connsiteX19" fmla="*/ 408293 w 2176133"/>
              <a:gd name="connsiteY19" fmla="*/ 2367280 h 3962400"/>
              <a:gd name="connsiteX20" fmla="*/ 428613 w 2176133"/>
              <a:gd name="connsiteY20" fmla="*/ 2336800 h 3962400"/>
              <a:gd name="connsiteX21" fmla="*/ 489573 w 2176133"/>
              <a:gd name="connsiteY21" fmla="*/ 2296160 h 3962400"/>
              <a:gd name="connsiteX22" fmla="*/ 520053 w 2176133"/>
              <a:gd name="connsiteY22" fmla="*/ 2265680 h 3962400"/>
              <a:gd name="connsiteX23" fmla="*/ 550533 w 2176133"/>
              <a:gd name="connsiteY23" fmla="*/ 2204720 h 3962400"/>
              <a:gd name="connsiteX24" fmla="*/ 570853 w 2176133"/>
              <a:gd name="connsiteY24" fmla="*/ 2143760 h 3962400"/>
              <a:gd name="connsiteX25" fmla="*/ 591173 w 2176133"/>
              <a:gd name="connsiteY25" fmla="*/ 2082800 h 3962400"/>
              <a:gd name="connsiteX26" fmla="*/ 621653 w 2176133"/>
              <a:gd name="connsiteY26" fmla="*/ 2021840 h 3962400"/>
              <a:gd name="connsiteX27" fmla="*/ 723253 w 2176133"/>
              <a:gd name="connsiteY27" fmla="*/ 1899920 h 3962400"/>
              <a:gd name="connsiteX28" fmla="*/ 743573 w 2176133"/>
              <a:gd name="connsiteY28" fmla="*/ 1869440 h 3962400"/>
              <a:gd name="connsiteX29" fmla="*/ 763893 w 2176133"/>
              <a:gd name="connsiteY29" fmla="*/ 1706880 h 3962400"/>
              <a:gd name="connsiteX30" fmla="*/ 774053 w 2176133"/>
              <a:gd name="connsiteY30" fmla="*/ 1666240 h 3962400"/>
              <a:gd name="connsiteX31" fmla="*/ 804533 w 2176133"/>
              <a:gd name="connsiteY31" fmla="*/ 1635760 h 3962400"/>
              <a:gd name="connsiteX32" fmla="*/ 835013 w 2176133"/>
              <a:gd name="connsiteY32" fmla="*/ 1574800 h 3962400"/>
              <a:gd name="connsiteX33" fmla="*/ 845173 w 2176133"/>
              <a:gd name="connsiteY33" fmla="*/ 1391920 h 3962400"/>
              <a:gd name="connsiteX34" fmla="*/ 875653 w 2176133"/>
              <a:gd name="connsiteY34" fmla="*/ 1361440 h 3962400"/>
              <a:gd name="connsiteX35" fmla="*/ 916293 w 2176133"/>
              <a:gd name="connsiteY35" fmla="*/ 1330960 h 3962400"/>
              <a:gd name="connsiteX36" fmla="*/ 936613 w 2176133"/>
              <a:gd name="connsiteY36" fmla="*/ 1300480 h 3962400"/>
              <a:gd name="connsiteX37" fmla="*/ 967093 w 2176133"/>
              <a:gd name="connsiteY37" fmla="*/ 1270000 h 3962400"/>
              <a:gd name="connsiteX38" fmla="*/ 1007733 w 2176133"/>
              <a:gd name="connsiteY38" fmla="*/ 1188720 h 3962400"/>
              <a:gd name="connsiteX39" fmla="*/ 1048373 w 2176133"/>
              <a:gd name="connsiteY39" fmla="*/ 1127760 h 3962400"/>
              <a:gd name="connsiteX40" fmla="*/ 1068693 w 2176133"/>
              <a:gd name="connsiteY40" fmla="*/ 1097280 h 3962400"/>
              <a:gd name="connsiteX41" fmla="*/ 1119493 w 2176133"/>
              <a:gd name="connsiteY41" fmla="*/ 1036320 h 3962400"/>
              <a:gd name="connsiteX42" fmla="*/ 1149973 w 2176133"/>
              <a:gd name="connsiteY42" fmla="*/ 1026160 h 3962400"/>
              <a:gd name="connsiteX43" fmla="*/ 1200773 w 2176133"/>
              <a:gd name="connsiteY43" fmla="*/ 965200 h 3962400"/>
              <a:gd name="connsiteX44" fmla="*/ 1241413 w 2176133"/>
              <a:gd name="connsiteY44" fmla="*/ 904240 h 3962400"/>
              <a:gd name="connsiteX45" fmla="*/ 1261733 w 2176133"/>
              <a:gd name="connsiteY45" fmla="*/ 873760 h 3962400"/>
              <a:gd name="connsiteX46" fmla="*/ 1271893 w 2176133"/>
              <a:gd name="connsiteY46" fmla="*/ 843280 h 3962400"/>
              <a:gd name="connsiteX47" fmla="*/ 1282053 w 2176133"/>
              <a:gd name="connsiteY47" fmla="*/ 802640 h 3962400"/>
              <a:gd name="connsiteX48" fmla="*/ 1312533 w 2176133"/>
              <a:gd name="connsiteY48" fmla="*/ 772160 h 3962400"/>
              <a:gd name="connsiteX49" fmla="*/ 1363333 w 2176133"/>
              <a:gd name="connsiteY49" fmla="*/ 721360 h 3962400"/>
              <a:gd name="connsiteX50" fmla="*/ 1414133 w 2176133"/>
              <a:gd name="connsiteY50" fmla="*/ 660400 h 3962400"/>
              <a:gd name="connsiteX51" fmla="*/ 1475093 w 2176133"/>
              <a:gd name="connsiteY51" fmla="*/ 629920 h 3962400"/>
              <a:gd name="connsiteX52" fmla="*/ 1525893 w 2176133"/>
              <a:gd name="connsiteY52" fmla="*/ 568960 h 3962400"/>
              <a:gd name="connsiteX53" fmla="*/ 1556373 w 2176133"/>
              <a:gd name="connsiteY53" fmla="*/ 558800 h 3962400"/>
              <a:gd name="connsiteX54" fmla="*/ 1617333 w 2176133"/>
              <a:gd name="connsiteY54" fmla="*/ 518160 h 3962400"/>
              <a:gd name="connsiteX55" fmla="*/ 1647813 w 2176133"/>
              <a:gd name="connsiteY55" fmla="*/ 497840 h 3962400"/>
              <a:gd name="connsiteX56" fmla="*/ 1678293 w 2176133"/>
              <a:gd name="connsiteY56" fmla="*/ 477520 h 3962400"/>
              <a:gd name="connsiteX57" fmla="*/ 1698613 w 2176133"/>
              <a:gd name="connsiteY57" fmla="*/ 447040 h 3962400"/>
              <a:gd name="connsiteX58" fmla="*/ 1729093 w 2176133"/>
              <a:gd name="connsiteY58" fmla="*/ 426720 h 3962400"/>
              <a:gd name="connsiteX59" fmla="*/ 1769733 w 2176133"/>
              <a:gd name="connsiteY59" fmla="*/ 375920 h 3962400"/>
              <a:gd name="connsiteX60" fmla="*/ 1810373 w 2176133"/>
              <a:gd name="connsiteY60" fmla="*/ 314960 h 3962400"/>
              <a:gd name="connsiteX61" fmla="*/ 1830693 w 2176133"/>
              <a:gd name="connsiteY61" fmla="*/ 284480 h 3962400"/>
              <a:gd name="connsiteX62" fmla="*/ 1861173 w 2176133"/>
              <a:gd name="connsiteY62" fmla="*/ 274320 h 3962400"/>
              <a:gd name="connsiteX63" fmla="*/ 1922133 w 2176133"/>
              <a:gd name="connsiteY63" fmla="*/ 213360 h 3962400"/>
              <a:gd name="connsiteX64" fmla="*/ 1942453 w 2176133"/>
              <a:gd name="connsiteY64" fmla="*/ 182880 h 3962400"/>
              <a:gd name="connsiteX65" fmla="*/ 1972933 w 2176133"/>
              <a:gd name="connsiteY65" fmla="*/ 172720 h 3962400"/>
              <a:gd name="connsiteX66" fmla="*/ 2044053 w 2176133"/>
              <a:gd name="connsiteY66" fmla="*/ 111760 h 3962400"/>
              <a:gd name="connsiteX67" fmla="*/ 2105013 w 2176133"/>
              <a:gd name="connsiteY67" fmla="*/ 60960 h 3962400"/>
              <a:gd name="connsiteX68" fmla="*/ 2145653 w 2176133"/>
              <a:gd name="connsiteY68" fmla="*/ 30480 h 3962400"/>
              <a:gd name="connsiteX69" fmla="*/ 2176133 w 2176133"/>
              <a:gd name="connsiteY69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176133" h="3962400">
                <a:moveTo>
                  <a:pt x="174613" y="3962400"/>
                </a:moveTo>
                <a:cubicBezTo>
                  <a:pt x="161066" y="3945467"/>
                  <a:pt x="148560" y="3927646"/>
                  <a:pt x="133973" y="3911600"/>
                </a:cubicBezTo>
                <a:cubicBezTo>
                  <a:pt x="114643" y="3890336"/>
                  <a:pt x="88953" y="3874550"/>
                  <a:pt x="73013" y="3850640"/>
                </a:cubicBezTo>
                <a:cubicBezTo>
                  <a:pt x="44723" y="3808205"/>
                  <a:pt x="61327" y="3828794"/>
                  <a:pt x="22213" y="3789680"/>
                </a:cubicBezTo>
                <a:cubicBezTo>
                  <a:pt x="3589" y="3733808"/>
                  <a:pt x="-11499" y="3718835"/>
                  <a:pt x="12053" y="3657600"/>
                </a:cubicBezTo>
                <a:cubicBezTo>
                  <a:pt x="20820" y="3634806"/>
                  <a:pt x="39146" y="3616960"/>
                  <a:pt x="52693" y="3596640"/>
                </a:cubicBezTo>
                <a:lnTo>
                  <a:pt x="73013" y="3566160"/>
                </a:lnTo>
                <a:cubicBezTo>
                  <a:pt x="63545" y="3433602"/>
                  <a:pt x="55819" y="3428086"/>
                  <a:pt x="73013" y="3302000"/>
                </a:cubicBezTo>
                <a:cubicBezTo>
                  <a:pt x="77679" y="3267779"/>
                  <a:pt x="82411" y="3233165"/>
                  <a:pt x="93333" y="3200400"/>
                </a:cubicBezTo>
                <a:lnTo>
                  <a:pt x="113653" y="3139440"/>
                </a:lnTo>
                <a:cubicBezTo>
                  <a:pt x="117040" y="3044613"/>
                  <a:pt x="117704" y="2949650"/>
                  <a:pt x="123813" y="2854960"/>
                </a:cubicBezTo>
                <a:cubicBezTo>
                  <a:pt x="124503" y="2844273"/>
                  <a:pt x="127283" y="2832843"/>
                  <a:pt x="133973" y="2824480"/>
                </a:cubicBezTo>
                <a:cubicBezTo>
                  <a:pt x="141601" y="2814945"/>
                  <a:pt x="154293" y="2810933"/>
                  <a:pt x="164453" y="2804160"/>
                </a:cubicBezTo>
                <a:cubicBezTo>
                  <a:pt x="167840" y="2790613"/>
                  <a:pt x="168368" y="2776009"/>
                  <a:pt x="174613" y="2763520"/>
                </a:cubicBezTo>
                <a:cubicBezTo>
                  <a:pt x="244484" y="2623778"/>
                  <a:pt x="197317" y="2756369"/>
                  <a:pt x="225413" y="2672080"/>
                </a:cubicBezTo>
                <a:cubicBezTo>
                  <a:pt x="248880" y="2484340"/>
                  <a:pt x="222240" y="2654292"/>
                  <a:pt x="245733" y="2560320"/>
                </a:cubicBezTo>
                <a:cubicBezTo>
                  <a:pt x="247785" y="2552113"/>
                  <a:pt x="256763" y="2492975"/>
                  <a:pt x="266053" y="2479040"/>
                </a:cubicBezTo>
                <a:cubicBezTo>
                  <a:pt x="274023" y="2467085"/>
                  <a:pt x="285191" y="2457381"/>
                  <a:pt x="296533" y="2448560"/>
                </a:cubicBezTo>
                <a:cubicBezTo>
                  <a:pt x="315810" y="2433567"/>
                  <a:pt x="357493" y="2407920"/>
                  <a:pt x="357493" y="2407920"/>
                </a:cubicBezTo>
                <a:cubicBezTo>
                  <a:pt x="415727" y="2320569"/>
                  <a:pt x="338186" y="2423366"/>
                  <a:pt x="408293" y="2367280"/>
                </a:cubicBezTo>
                <a:cubicBezTo>
                  <a:pt x="417828" y="2359652"/>
                  <a:pt x="419423" y="2344841"/>
                  <a:pt x="428613" y="2336800"/>
                </a:cubicBezTo>
                <a:cubicBezTo>
                  <a:pt x="446992" y="2320718"/>
                  <a:pt x="472304" y="2313429"/>
                  <a:pt x="489573" y="2296160"/>
                </a:cubicBezTo>
                <a:lnTo>
                  <a:pt x="520053" y="2265680"/>
                </a:lnTo>
                <a:cubicBezTo>
                  <a:pt x="557106" y="2154520"/>
                  <a:pt x="498012" y="2322893"/>
                  <a:pt x="550533" y="2204720"/>
                </a:cubicBezTo>
                <a:cubicBezTo>
                  <a:pt x="559232" y="2185147"/>
                  <a:pt x="564080" y="2164080"/>
                  <a:pt x="570853" y="2143760"/>
                </a:cubicBezTo>
                <a:lnTo>
                  <a:pt x="591173" y="2082800"/>
                </a:lnTo>
                <a:cubicBezTo>
                  <a:pt x="600588" y="2054555"/>
                  <a:pt x="600645" y="2045475"/>
                  <a:pt x="621653" y="2021840"/>
                </a:cubicBezTo>
                <a:cubicBezTo>
                  <a:pt x="725958" y="1904497"/>
                  <a:pt x="644512" y="2018031"/>
                  <a:pt x="723253" y="1899920"/>
                </a:cubicBezTo>
                <a:lnTo>
                  <a:pt x="743573" y="1869440"/>
                </a:lnTo>
                <a:cubicBezTo>
                  <a:pt x="767500" y="1773733"/>
                  <a:pt x="741254" y="1887994"/>
                  <a:pt x="763893" y="1706880"/>
                </a:cubicBezTo>
                <a:cubicBezTo>
                  <a:pt x="765625" y="1693024"/>
                  <a:pt x="767125" y="1678364"/>
                  <a:pt x="774053" y="1666240"/>
                </a:cubicBezTo>
                <a:cubicBezTo>
                  <a:pt x="781182" y="1653765"/>
                  <a:pt x="795335" y="1646798"/>
                  <a:pt x="804533" y="1635760"/>
                </a:cubicBezTo>
                <a:cubicBezTo>
                  <a:pt x="826417" y="1609499"/>
                  <a:pt x="824830" y="1605348"/>
                  <a:pt x="835013" y="1574800"/>
                </a:cubicBezTo>
                <a:cubicBezTo>
                  <a:pt x="838400" y="1513840"/>
                  <a:pt x="833749" y="1451896"/>
                  <a:pt x="845173" y="1391920"/>
                </a:cubicBezTo>
                <a:cubicBezTo>
                  <a:pt x="847862" y="1377805"/>
                  <a:pt x="864744" y="1370791"/>
                  <a:pt x="875653" y="1361440"/>
                </a:cubicBezTo>
                <a:cubicBezTo>
                  <a:pt x="888510" y="1350420"/>
                  <a:pt x="904319" y="1342934"/>
                  <a:pt x="916293" y="1330960"/>
                </a:cubicBezTo>
                <a:cubicBezTo>
                  <a:pt x="924927" y="1322326"/>
                  <a:pt x="928796" y="1309861"/>
                  <a:pt x="936613" y="1300480"/>
                </a:cubicBezTo>
                <a:cubicBezTo>
                  <a:pt x="945811" y="1289442"/>
                  <a:pt x="957895" y="1281038"/>
                  <a:pt x="967093" y="1270000"/>
                </a:cubicBezTo>
                <a:cubicBezTo>
                  <a:pt x="1000629" y="1229756"/>
                  <a:pt x="978248" y="1242775"/>
                  <a:pt x="1007733" y="1188720"/>
                </a:cubicBezTo>
                <a:cubicBezTo>
                  <a:pt x="1019427" y="1167280"/>
                  <a:pt x="1034826" y="1148080"/>
                  <a:pt x="1048373" y="1127760"/>
                </a:cubicBezTo>
                <a:lnTo>
                  <a:pt x="1068693" y="1097280"/>
                </a:lnTo>
                <a:cubicBezTo>
                  <a:pt x="1083687" y="1074789"/>
                  <a:pt x="1096024" y="1051966"/>
                  <a:pt x="1119493" y="1036320"/>
                </a:cubicBezTo>
                <a:cubicBezTo>
                  <a:pt x="1128404" y="1030379"/>
                  <a:pt x="1139813" y="1029547"/>
                  <a:pt x="1149973" y="1026160"/>
                </a:cubicBezTo>
                <a:cubicBezTo>
                  <a:pt x="1222584" y="917243"/>
                  <a:pt x="1109506" y="1082543"/>
                  <a:pt x="1200773" y="965200"/>
                </a:cubicBezTo>
                <a:cubicBezTo>
                  <a:pt x="1215766" y="945923"/>
                  <a:pt x="1227866" y="924560"/>
                  <a:pt x="1241413" y="904240"/>
                </a:cubicBezTo>
                <a:cubicBezTo>
                  <a:pt x="1248186" y="894080"/>
                  <a:pt x="1257872" y="885344"/>
                  <a:pt x="1261733" y="873760"/>
                </a:cubicBezTo>
                <a:cubicBezTo>
                  <a:pt x="1265120" y="863600"/>
                  <a:pt x="1268951" y="853578"/>
                  <a:pt x="1271893" y="843280"/>
                </a:cubicBezTo>
                <a:cubicBezTo>
                  <a:pt x="1275729" y="829854"/>
                  <a:pt x="1275125" y="814764"/>
                  <a:pt x="1282053" y="802640"/>
                </a:cubicBezTo>
                <a:cubicBezTo>
                  <a:pt x="1289182" y="790165"/>
                  <a:pt x="1303335" y="783198"/>
                  <a:pt x="1312533" y="772160"/>
                </a:cubicBezTo>
                <a:cubicBezTo>
                  <a:pt x="1380266" y="690880"/>
                  <a:pt x="1282053" y="789093"/>
                  <a:pt x="1363333" y="721360"/>
                </a:cubicBezTo>
                <a:cubicBezTo>
                  <a:pt x="1463200" y="638138"/>
                  <a:pt x="1334213" y="740320"/>
                  <a:pt x="1414133" y="660400"/>
                </a:cubicBezTo>
                <a:cubicBezTo>
                  <a:pt x="1433828" y="640705"/>
                  <a:pt x="1450303" y="638183"/>
                  <a:pt x="1475093" y="629920"/>
                </a:cubicBezTo>
                <a:cubicBezTo>
                  <a:pt x="1490087" y="607429"/>
                  <a:pt x="1502424" y="584606"/>
                  <a:pt x="1525893" y="568960"/>
                </a:cubicBezTo>
                <a:cubicBezTo>
                  <a:pt x="1534804" y="563019"/>
                  <a:pt x="1547011" y="564001"/>
                  <a:pt x="1556373" y="558800"/>
                </a:cubicBezTo>
                <a:cubicBezTo>
                  <a:pt x="1577721" y="546940"/>
                  <a:pt x="1597013" y="531707"/>
                  <a:pt x="1617333" y="518160"/>
                </a:cubicBezTo>
                <a:lnTo>
                  <a:pt x="1647813" y="497840"/>
                </a:lnTo>
                <a:lnTo>
                  <a:pt x="1678293" y="477520"/>
                </a:lnTo>
                <a:cubicBezTo>
                  <a:pt x="1685066" y="467360"/>
                  <a:pt x="1689979" y="455674"/>
                  <a:pt x="1698613" y="447040"/>
                </a:cubicBezTo>
                <a:cubicBezTo>
                  <a:pt x="1707247" y="438406"/>
                  <a:pt x="1721465" y="436255"/>
                  <a:pt x="1729093" y="426720"/>
                </a:cubicBezTo>
                <a:cubicBezTo>
                  <a:pt x="1785179" y="356613"/>
                  <a:pt x="1682382" y="434154"/>
                  <a:pt x="1769733" y="375920"/>
                </a:cubicBezTo>
                <a:cubicBezTo>
                  <a:pt x="1787588" y="322355"/>
                  <a:pt x="1768092" y="365697"/>
                  <a:pt x="1810373" y="314960"/>
                </a:cubicBezTo>
                <a:cubicBezTo>
                  <a:pt x="1818190" y="305579"/>
                  <a:pt x="1821158" y="292108"/>
                  <a:pt x="1830693" y="284480"/>
                </a:cubicBezTo>
                <a:cubicBezTo>
                  <a:pt x="1839056" y="277790"/>
                  <a:pt x="1851013" y="277707"/>
                  <a:pt x="1861173" y="274320"/>
                </a:cubicBezTo>
                <a:cubicBezTo>
                  <a:pt x="1881493" y="254000"/>
                  <a:pt x="1906193" y="237270"/>
                  <a:pt x="1922133" y="213360"/>
                </a:cubicBezTo>
                <a:cubicBezTo>
                  <a:pt x="1928906" y="203200"/>
                  <a:pt x="1932918" y="190508"/>
                  <a:pt x="1942453" y="182880"/>
                </a:cubicBezTo>
                <a:cubicBezTo>
                  <a:pt x="1950816" y="176190"/>
                  <a:pt x="1962773" y="176107"/>
                  <a:pt x="1972933" y="172720"/>
                </a:cubicBezTo>
                <a:cubicBezTo>
                  <a:pt x="2048565" y="97088"/>
                  <a:pt x="1952817" y="189962"/>
                  <a:pt x="2044053" y="111760"/>
                </a:cubicBezTo>
                <a:cubicBezTo>
                  <a:pt x="2138926" y="30440"/>
                  <a:pt x="2015192" y="125118"/>
                  <a:pt x="2105013" y="60960"/>
                </a:cubicBezTo>
                <a:cubicBezTo>
                  <a:pt x="2118792" y="51118"/>
                  <a:pt x="2132796" y="41500"/>
                  <a:pt x="2145653" y="30480"/>
                </a:cubicBezTo>
                <a:cubicBezTo>
                  <a:pt x="2156562" y="21129"/>
                  <a:pt x="2176133" y="0"/>
                  <a:pt x="2176133" y="0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4"/>
          <p:cNvSpPr/>
          <p:nvPr/>
        </p:nvSpPr>
        <p:spPr bwMode="auto">
          <a:xfrm>
            <a:off x="4328160" y="30480"/>
            <a:ext cx="4135120" cy="2621280"/>
          </a:xfrm>
          <a:custGeom>
            <a:avLst/>
            <a:gdLst>
              <a:gd name="connsiteX0" fmla="*/ 0 w 4135120"/>
              <a:gd name="connsiteY0" fmla="*/ 2621280 h 2621280"/>
              <a:gd name="connsiteX1" fmla="*/ 50800 w 4135120"/>
              <a:gd name="connsiteY1" fmla="*/ 2600960 h 2621280"/>
              <a:gd name="connsiteX2" fmla="*/ 111760 w 4135120"/>
              <a:gd name="connsiteY2" fmla="*/ 2560320 h 2621280"/>
              <a:gd name="connsiteX3" fmla="*/ 172720 w 4135120"/>
              <a:gd name="connsiteY3" fmla="*/ 2529840 h 2621280"/>
              <a:gd name="connsiteX4" fmla="*/ 203200 w 4135120"/>
              <a:gd name="connsiteY4" fmla="*/ 2519680 h 2621280"/>
              <a:gd name="connsiteX5" fmla="*/ 254000 w 4135120"/>
              <a:gd name="connsiteY5" fmla="*/ 2499360 h 2621280"/>
              <a:gd name="connsiteX6" fmla="*/ 284480 w 4135120"/>
              <a:gd name="connsiteY6" fmla="*/ 2479040 h 2621280"/>
              <a:gd name="connsiteX7" fmla="*/ 314960 w 4135120"/>
              <a:gd name="connsiteY7" fmla="*/ 2468880 h 2621280"/>
              <a:gd name="connsiteX8" fmla="*/ 375920 w 4135120"/>
              <a:gd name="connsiteY8" fmla="*/ 2428240 h 2621280"/>
              <a:gd name="connsiteX9" fmla="*/ 426720 w 4135120"/>
              <a:gd name="connsiteY9" fmla="*/ 2377440 h 2621280"/>
              <a:gd name="connsiteX10" fmla="*/ 487680 w 4135120"/>
              <a:gd name="connsiteY10" fmla="*/ 2326640 h 2621280"/>
              <a:gd name="connsiteX11" fmla="*/ 497840 w 4135120"/>
              <a:gd name="connsiteY11" fmla="*/ 2296160 h 2621280"/>
              <a:gd name="connsiteX12" fmla="*/ 568960 w 4135120"/>
              <a:gd name="connsiteY12" fmla="*/ 2275840 h 2621280"/>
              <a:gd name="connsiteX13" fmla="*/ 741680 w 4135120"/>
              <a:gd name="connsiteY13" fmla="*/ 2265680 h 2621280"/>
              <a:gd name="connsiteX14" fmla="*/ 802640 w 4135120"/>
              <a:gd name="connsiteY14" fmla="*/ 2245360 h 2621280"/>
              <a:gd name="connsiteX15" fmla="*/ 833120 w 4135120"/>
              <a:gd name="connsiteY15" fmla="*/ 2235200 h 2621280"/>
              <a:gd name="connsiteX16" fmla="*/ 873760 w 4135120"/>
              <a:gd name="connsiteY16" fmla="*/ 2214880 h 2621280"/>
              <a:gd name="connsiteX17" fmla="*/ 904240 w 4135120"/>
              <a:gd name="connsiteY17" fmla="*/ 2204720 h 2621280"/>
              <a:gd name="connsiteX18" fmla="*/ 965200 w 4135120"/>
              <a:gd name="connsiteY18" fmla="*/ 2174240 h 2621280"/>
              <a:gd name="connsiteX19" fmla="*/ 985520 w 4135120"/>
              <a:gd name="connsiteY19" fmla="*/ 2143760 h 2621280"/>
              <a:gd name="connsiteX20" fmla="*/ 1046480 w 4135120"/>
              <a:gd name="connsiteY20" fmla="*/ 2113280 h 2621280"/>
              <a:gd name="connsiteX21" fmla="*/ 1117600 w 4135120"/>
              <a:gd name="connsiteY21" fmla="*/ 2082800 h 2621280"/>
              <a:gd name="connsiteX22" fmla="*/ 1209040 w 4135120"/>
              <a:gd name="connsiteY22" fmla="*/ 2042160 h 2621280"/>
              <a:gd name="connsiteX23" fmla="*/ 1239520 w 4135120"/>
              <a:gd name="connsiteY23" fmla="*/ 2032000 h 2621280"/>
              <a:gd name="connsiteX24" fmla="*/ 1300480 w 4135120"/>
              <a:gd name="connsiteY24" fmla="*/ 1981200 h 2621280"/>
              <a:gd name="connsiteX25" fmla="*/ 1371600 w 4135120"/>
              <a:gd name="connsiteY25" fmla="*/ 1950720 h 2621280"/>
              <a:gd name="connsiteX26" fmla="*/ 1402080 w 4135120"/>
              <a:gd name="connsiteY26" fmla="*/ 1930400 h 2621280"/>
              <a:gd name="connsiteX27" fmla="*/ 1493520 w 4135120"/>
              <a:gd name="connsiteY27" fmla="*/ 1920240 h 2621280"/>
              <a:gd name="connsiteX28" fmla="*/ 1554480 w 4135120"/>
              <a:gd name="connsiteY28" fmla="*/ 1899920 h 2621280"/>
              <a:gd name="connsiteX29" fmla="*/ 1584960 w 4135120"/>
              <a:gd name="connsiteY29" fmla="*/ 1889760 h 2621280"/>
              <a:gd name="connsiteX30" fmla="*/ 1696720 w 4135120"/>
              <a:gd name="connsiteY30" fmla="*/ 1828800 h 2621280"/>
              <a:gd name="connsiteX31" fmla="*/ 1757680 w 4135120"/>
              <a:gd name="connsiteY31" fmla="*/ 1798320 h 2621280"/>
              <a:gd name="connsiteX32" fmla="*/ 1818640 w 4135120"/>
              <a:gd name="connsiteY32" fmla="*/ 1747520 h 2621280"/>
              <a:gd name="connsiteX33" fmla="*/ 1849120 w 4135120"/>
              <a:gd name="connsiteY33" fmla="*/ 1737360 h 2621280"/>
              <a:gd name="connsiteX34" fmla="*/ 1910080 w 4135120"/>
              <a:gd name="connsiteY34" fmla="*/ 1696720 h 2621280"/>
              <a:gd name="connsiteX35" fmla="*/ 2021840 w 4135120"/>
              <a:gd name="connsiteY35" fmla="*/ 1676400 h 2621280"/>
              <a:gd name="connsiteX36" fmla="*/ 2052320 w 4135120"/>
              <a:gd name="connsiteY36" fmla="*/ 1666240 h 2621280"/>
              <a:gd name="connsiteX37" fmla="*/ 2082800 w 4135120"/>
              <a:gd name="connsiteY37" fmla="*/ 1645920 h 2621280"/>
              <a:gd name="connsiteX38" fmla="*/ 2103120 w 4135120"/>
              <a:gd name="connsiteY38" fmla="*/ 1615440 h 2621280"/>
              <a:gd name="connsiteX39" fmla="*/ 2133600 w 4135120"/>
              <a:gd name="connsiteY39" fmla="*/ 1584960 h 2621280"/>
              <a:gd name="connsiteX40" fmla="*/ 2174240 w 4135120"/>
              <a:gd name="connsiteY40" fmla="*/ 1534160 h 2621280"/>
              <a:gd name="connsiteX41" fmla="*/ 2225040 w 4135120"/>
              <a:gd name="connsiteY41" fmla="*/ 1483360 h 2621280"/>
              <a:gd name="connsiteX42" fmla="*/ 2316480 w 4135120"/>
              <a:gd name="connsiteY42" fmla="*/ 1452880 h 2621280"/>
              <a:gd name="connsiteX43" fmla="*/ 2346960 w 4135120"/>
              <a:gd name="connsiteY43" fmla="*/ 1442720 h 2621280"/>
              <a:gd name="connsiteX44" fmla="*/ 2377440 w 4135120"/>
              <a:gd name="connsiteY44" fmla="*/ 1422400 h 2621280"/>
              <a:gd name="connsiteX45" fmla="*/ 2438400 w 4135120"/>
              <a:gd name="connsiteY45" fmla="*/ 1402080 h 2621280"/>
              <a:gd name="connsiteX46" fmla="*/ 2468880 w 4135120"/>
              <a:gd name="connsiteY46" fmla="*/ 1391920 h 2621280"/>
              <a:gd name="connsiteX47" fmla="*/ 2560320 w 4135120"/>
              <a:gd name="connsiteY47" fmla="*/ 1361440 h 2621280"/>
              <a:gd name="connsiteX48" fmla="*/ 2661920 w 4135120"/>
              <a:gd name="connsiteY48" fmla="*/ 1290320 h 2621280"/>
              <a:gd name="connsiteX49" fmla="*/ 2692400 w 4135120"/>
              <a:gd name="connsiteY49" fmla="*/ 1270000 h 2621280"/>
              <a:gd name="connsiteX50" fmla="*/ 2722880 w 4135120"/>
              <a:gd name="connsiteY50" fmla="*/ 1259840 h 2621280"/>
              <a:gd name="connsiteX51" fmla="*/ 2783840 w 4135120"/>
              <a:gd name="connsiteY51" fmla="*/ 1229360 h 2621280"/>
              <a:gd name="connsiteX52" fmla="*/ 2814320 w 4135120"/>
              <a:gd name="connsiteY52" fmla="*/ 1188720 h 2621280"/>
              <a:gd name="connsiteX53" fmla="*/ 2844800 w 4135120"/>
              <a:gd name="connsiteY53" fmla="*/ 1158240 h 2621280"/>
              <a:gd name="connsiteX54" fmla="*/ 2865120 w 4135120"/>
              <a:gd name="connsiteY54" fmla="*/ 1117600 h 2621280"/>
              <a:gd name="connsiteX55" fmla="*/ 2895600 w 4135120"/>
              <a:gd name="connsiteY55" fmla="*/ 1056640 h 2621280"/>
              <a:gd name="connsiteX56" fmla="*/ 2936240 w 4135120"/>
              <a:gd name="connsiteY56" fmla="*/ 1036320 h 2621280"/>
              <a:gd name="connsiteX57" fmla="*/ 2966720 w 4135120"/>
              <a:gd name="connsiteY57" fmla="*/ 1016000 h 2621280"/>
              <a:gd name="connsiteX58" fmla="*/ 3027680 w 4135120"/>
              <a:gd name="connsiteY58" fmla="*/ 995680 h 2621280"/>
              <a:gd name="connsiteX59" fmla="*/ 3068320 w 4135120"/>
              <a:gd name="connsiteY59" fmla="*/ 975360 h 2621280"/>
              <a:gd name="connsiteX60" fmla="*/ 3098800 w 4135120"/>
              <a:gd name="connsiteY60" fmla="*/ 965200 h 2621280"/>
              <a:gd name="connsiteX61" fmla="*/ 3129280 w 4135120"/>
              <a:gd name="connsiteY61" fmla="*/ 944880 h 2621280"/>
              <a:gd name="connsiteX62" fmla="*/ 3169920 w 4135120"/>
              <a:gd name="connsiteY62" fmla="*/ 924560 h 2621280"/>
              <a:gd name="connsiteX63" fmla="*/ 3230880 w 4135120"/>
              <a:gd name="connsiteY63" fmla="*/ 873760 h 2621280"/>
              <a:gd name="connsiteX64" fmla="*/ 3291840 w 4135120"/>
              <a:gd name="connsiteY64" fmla="*/ 833120 h 2621280"/>
              <a:gd name="connsiteX65" fmla="*/ 3342640 w 4135120"/>
              <a:gd name="connsiteY65" fmla="*/ 822960 h 2621280"/>
              <a:gd name="connsiteX66" fmla="*/ 3434080 w 4135120"/>
              <a:gd name="connsiteY66" fmla="*/ 772160 h 2621280"/>
              <a:gd name="connsiteX67" fmla="*/ 3444240 w 4135120"/>
              <a:gd name="connsiteY67" fmla="*/ 741680 h 2621280"/>
              <a:gd name="connsiteX68" fmla="*/ 3423920 w 4135120"/>
              <a:gd name="connsiteY68" fmla="*/ 640080 h 2621280"/>
              <a:gd name="connsiteX69" fmla="*/ 3434080 w 4135120"/>
              <a:gd name="connsiteY69" fmla="*/ 294640 h 2621280"/>
              <a:gd name="connsiteX70" fmla="*/ 3454400 w 4135120"/>
              <a:gd name="connsiteY70" fmla="*/ 233680 h 2621280"/>
              <a:gd name="connsiteX71" fmla="*/ 3505200 w 4135120"/>
              <a:gd name="connsiteY71" fmla="*/ 172720 h 2621280"/>
              <a:gd name="connsiteX72" fmla="*/ 3525520 w 4135120"/>
              <a:gd name="connsiteY72" fmla="*/ 142240 h 2621280"/>
              <a:gd name="connsiteX73" fmla="*/ 3556000 w 4135120"/>
              <a:gd name="connsiteY73" fmla="*/ 132080 h 2621280"/>
              <a:gd name="connsiteX74" fmla="*/ 3616960 w 4135120"/>
              <a:gd name="connsiteY74" fmla="*/ 91440 h 2621280"/>
              <a:gd name="connsiteX75" fmla="*/ 3881120 w 4135120"/>
              <a:gd name="connsiteY75" fmla="*/ 101600 h 2621280"/>
              <a:gd name="connsiteX76" fmla="*/ 3921760 w 4135120"/>
              <a:gd name="connsiteY76" fmla="*/ 111760 h 2621280"/>
              <a:gd name="connsiteX77" fmla="*/ 4033520 w 4135120"/>
              <a:gd name="connsiteY77" fmla="*/ 101600 h 2621280"/>
              <a:gd name="connsiteX78" fmla="*/ 4094480 w 4135120"/>
              <a:gd name="connsiteY78" fmla="*/ 60960 h 2621280"/>
              <a:gd name="connsiteX79" fmla="*/ 4135120 w 4135120"/>
              <a:gd name="connsiteY79" fmla="*/ 0 h 262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135120" h="2621280">
                <a:moveTo>
                  <a:pt x="0" y="2621280"/>
                </a:moveTo>
                <a:cubicBezTo>
                  <a:pt x="16933" y="2614507"/>
                  <a:pt x="34789" y="2609693"/>
                  <a:pt x="50800" y="2600960"/>
                </a:cubicBezTo>
                <a:cubicBezTo>
                  <a:pt x="72240" y="2589266"/>
                  <a:pt x="88592" y="2568043"/>
                  <a:pt x="111760" y="2560320"/>
                </a:cubicBezTo>
                <a:cubicBezTo>
                  <a:pt x="188372" y="2534783"/>
                  <a:pt x="93938" y="2569231"/>
                  <a:pt x="172720" y="2529840"/>
                </a:cubicBezTo>
                <a:cubicBezTo>
                  <a:pt x="182299" y="2525051"/>
                  <a:pt x="193172" y="2523440"/>
                  <a:pt x="203200" y="2519680"/>
                </a:cubicBezTo>
                <a:cubicBezTo>
                  <a:pt x="220277" y="2513276"/>
                  <a:pt x="237688" y="2507516"/>
                  <a:pt x="254000" y="2499360"/>
                </a:cubicBezTo>
                <a:cubicBezTo>
                  <a:pt x="264922" y="2493899"/>
                  <a:pt x="273558" y="2484501"/>
                  <a:pt x="284480" y="2479040"/>
                </a:cubicBezTo>
                <a:cubicBezTo>
                  <a:pt x="294059" y="2474251"/>
                  <a:pt x="305598" y="2474081"/>
                  <a:pt x="314960" y="2468880"/>
                </a:cubicBezTo>
                <a:cubicBezTo>
                  <a:pt x="336308" y="2457020"/>
                  <a:pt x="375920" y="2428240"/>
                  <a:pt x="375920" y="2428240"/>
                </a:cubicBezTo>
                <a:cubicBezTo>
                  <a:pt x="413173" y="2372360"/>
                  <a:pt x="375920" y="2419773"/>
                  <a:pt x="426720" y="2377440"/>
                </a:cubicBezTo>
                <a:cubicBezTo>
                  <a:pt x="504949" y="2312249"/>
                  <a:pt x="412004" y="2377091"/>
                  <a:pt x="487680" y="2326640"/>
                </a:cubicBezTo>
                <a:cubicBezTo>
                  <a:pt x="491067" y="2316480"/>
                  <a:pt x="490267" y="2303733"/>
                  <a:pt x="497840" y="2296160"/>
                </a:cubicBezTo>
                <a:cubicBezTo>
                  <a:pt x="502652" y="2291348"/>
                  <a:pt x="568669" y="2275868"/>
                  <a:pt x="568960" y="2275840"/>
                </a:cubicBezTo>
                <a:cubicBezTo>
                  <a:pt x="626373" y="2270372"/>
                  <a:pt x="684107" y="2269067"/>
                  <a:pt x="741680" y="2265680"/>
                </a:cubicBezTo>
                <a:lnTo>
                  <a:pt x="802640" y="2245360"/>
                </a:lnTo>
                <a:cubicBezTo>
                  <a:pt x="812800" y="2241973"/>
                  <a:pt x="823541" y="2239989"/>
                  <a:pt x="833120" y="2235200"/>
                </a:cubicBezTo>
                <a:cubicBezTo>
                  <a:pt x="846667" y="2228427"/>
                  <a:pt x="859839" y="2220846"/>
                  <a:pt x="873760" y="2214880"/>
                </a:cubicBezTo>
                <a:cubicBezTo>
                  <a:pt x="883604" y="2210661"/>
                  <a:pt x="894661" y="2209509"/>
                  <a:pt x="904240" y="2204720"/>
                </a:cubicBezTo>
                <a:cubicBezTo>
                  <a:pt x="983022" y="2165329"/>
                  <a:pt x="888588" y="2199777"/>
                  <a:pt x="965200" y="2174240"/>
                </a:cubicBezTo>
                <a:cubicBezTo>
                  <a:pt x="971973" y="2164080"/>
                  <a:pt x="976886" y="2152394"/>
                  <a:pt x="985520" y="2143760"/>
                </a:cubicBezTo>
                <a:cubicBezTo>
                  <a:pt x="1014637" y="2114643"/>
                  <a:pt x="1013426" y="2129807"/>
                  <a:pt x="1046480" y="2113280"/>
                </a:cubicBezTo>
                <a:cubicBezTo>
                  <a:pt x="1116644" y="2078198"/>
                  <a:pt x="1033020" y="2103945"/>
                  <a:pt x="1117600" y="2082800"/>
                </a:cubicBezTo>
                <a:cubicBezTo>
                  <a:pt x="1165902" y="2050599"/>
                  <a:pt x="1136496" y="2066341"/>
                  <a:pt x="1209040" y="2042160"/>
                </a:cubicBezTo>
                <a:lnTo>
                  <a:pt x="1239520" y="2032000"/>
                </a:lnTo>
                <a:cubicBezTo>
                  <a:pt x="1261990" y="2009530"/>
                  <a:pt x="1272190" y="1995345"/>
                  <a:pt x="1300480" y="1981200"/>
                </a:cubicBezTo>
                <a:cubicBezTo>
                  <a:pt x="1414465" y="1924208"/>
                  <a:pt x="1223608" y="2035287"/>
                  <a:pt x="1371600" y="1950720"/>
                </a:cubicBezTo>
                <a:cubicBezTo>
                  <a:pt x="1382202" y="1944662"/>
                  <a:pt x="1390234" y="1933362"/>
                  <a:pt x="1402080" y="1930400"/>
                </a:cubicBezTo>
                <a:cubicBezTo>
                  <a:pt x="1431832" y="1922962"/>
                  <a:pt x="1463040" y="1923627"/>
                  <a:pt x="1493520" y="1920240"/>
                </a:cubicBezTo>
                <a:lnTo>
                  <a:pt x="1554480" y="1899920"/>
                </a:lnTo>
                <a:cubicBezTo>
                  <a:pt x="1564640" y="1896533"/>
                  <a:pt x="1576049" y="1895701"/>
                  <a:pt x="1584960" y="1889760"/>
                </a:cubicBezTo>
                <a:cubicBezTo>
                  <a:pt x="1622060" y="1865027"/>
                  <a:pt x="1650619" y="1844167"/>
                  <a:pt x="1696720" y="1828800"/>
                </a:cubicBezTo>
                <a:cubicBezTo>
                  <a:pt x="1727268" y="1818617"/>
                  <a:pt x="1731419" y="1820204"/>
                  <a:pt x="1757680" y="1798320"/>
                </a:cubicBezTo>
                <a:cubicBezTo>
                  <a:pt x="1791385" y="1770233"/>
                  <a:pt x="1780802" y="1766439"/>
                  <a:pt x="1818640" y="1747520"/>
                </a:cubicBezTo>
                <a:cubicBezTo>
                  <a:pt x="1828219" y="1742731"/>
                  <a:pt x="1839758" y="1742561"/>
                  <a:pt x="1849120" y="1737360"/>
                </a:cubicBezTo>
                <a:cubicBezTo>
                  <a:pt x="1870468" y="1725500"/>
                  <a:pt x="1886052" y="1701089"/>
                  <a:pt x="1910080" y="1696720"/>
                </a:cubicBezTo>
                <a:cubicBezTo>
                  <a:pt x="1947333" y="1689947"/>
                  <a:pt x="1984816" y="1684334"/>
                  <a:pt x="2021840" y="1676400"/>
                </a:cubicBezTo>
                <a:cubicBezTo>
                  <a:pt x="2032312" y="1674156"/>
                  <a:pt x="2042741" y="1671029"/>
                  <a:pt x="2052320" y="1666240"/>
                </a:cubicBezTo>
                <a:cubicBezTo>
                  <a:pt x="2063242" y="1660779"/>
                  <a:pt x="2072640" y="1652693"/>
                  <a:pt x="2082800" y="1645920"/>
                </a:cubicBezTo>
                <a:cubicBezTo>
                  <a:pt x="2089573" y="1635760"/>
                  <a:pt x="2095303" y="1624821"/>
                  <a:pt x="2103120" y="1615440"/>
                </a:cubicBezTo>
                <a:cubicBezTo>
                  <a:pt x="2112318" y="1604402"/>
                  <a:pt x="2126471" y="1597435"/>
                  <a:pt x="2133600" y="1584960"/>
                </a:cubicBezTo>
                <a:cubicBezTo>
                  <a:pt x="2166619" y="1527176"/>
                  <a:pt x="2114973" y="1553916"/>
                  <a:pt x="2174240" y="1534160"/>
                </a:cubicBezTo>
                <a:cubicBezTo>
                  <a:pt x="2192778" y="1506354"/>
                  <a:pt x="2192956" y="1497620"/>
                  <a:pt x="2225040" y="1483360"/>
                </a:cubicBezTo>
                <a:lnTo>
                  <a:pt x="2316480" y="1452880"/>
                </a:lnTo>
                <a:cubicBezTo>
                  <a:pt x="2326640" y="1449493"/>
                  <a:pt x="2338049" y="1448661"/>
                  <a:pt x="2346960" y="1442720"/>
                </a:cubicBezTo>
                <a:cubicBezTo>
                  <a:pt x="2357120" y="1435947"/>
                  <a:pt x="2366282" y="1427359"/>
                  <a:pt x="2377440" y="1422400"/>
                </a:cubicBezTo>
                <a:cubicBezTo>
                  <a:pt x="2397013" y="1413701"/>
                  <a:pt x="2418080" y="1408853"/>
                  <a:pt x="2438400" y="1402080"/>
                </a:cubicBezTo>
                <a:cubicBezTo>
                  <a:pt x="2448560" y="1398693"/>
                  <a:pt x="2459301" y="1396709"/>
                  <a:pt x="2468880" y="1391920"/>
                </a:cubicBezTo>
                <a:cubicBezTo>
                  <a:pt x="2524966" y="1363877"/>
                  <a:pt x="2494668" y="1374570"/>
                  <a:pt x="2560320" y="1361440"/>
                </a:cubicBezTo>
                <a:cubicBezTo>
                  <a:pt x="2620497" y="1316307"/>
                  <a:pt x="2586871" y="1340353"/>
                  <a:pt x="2661920" y="1290320"/>
                </a:cubicBezTo>
                <a:cubicBezTo>
                  <a:pt x="2672080" y="1283547"/>
                  <a:pt x="2680816" y="1273861"/>
                  <a:pt x="2692400" y="1270000"/>
                </a:cubicBezTo>
                <a:cubicBezTo>
                  <a:pt x="2702560" y="1266613"/>
                  <a:pt x="2713301" y="1264629"/>
                  <a:pt x="2722880" y="1259840"/>
                </a:cubicBezTo>
                <a:cubicBezTo>
                  <a:pt x="2801662" y="1220449"/>
                  <a:pt x="2707228" y="1254897"/>
                  <a:pt x="2783840" y="1229360"/>
                </a:cubicBezTo>
                <a:cubicBezTo>
                  <a:pt x="2794000" y="1215813"/>
                  <a:pt x="2803300" y="1201577"/>
                  <a:pt x="2814320" y="1188720"/>
                </a:cubicBezTo>
                <a:cubicBezTo>
                  <a:pt x="2823671" y="1177811"/>
                  <a:pt x="2836449" y="1169932"/>
                  <a:pt x="2844800" y="1158240"/>
                </a:cubicBezTo>
                <a:cubicBezTo>
                  <a:pt x="2853603" y="1145915"/>
                  <a:pt x="2859154" y="1131521"/>
                  <a:pt x="2865120" y="1117600"/>
                </a:cubicBezTo>
                <a:cubicBezTo>
                  <a:pt x="2875137" y="1094228"/>
                  <a:pt x="2873906" y="1074719"/>
                  <a:pt x="2895600" y="1056640"/>
                </a:cubicBezTo>
                <a:cubicBezTo>
                  <a:pt x="2907235" y="1046944"/>
                  <a:pt x="2923090" y="1043834"/>
                  <a:pt x="2936240" y="1036320"/>
                </a:cubicBezTo>
                <a:cubicBezTo>
                  <a:pt x="2946842" y="1030262"/>
                  <a:pt x="2955562" y="1020959"/>
                  <a:pt x="2966720" y="1016000"/>
                </a:cubicBezTo>
                <a:cubicBezTo>
                  <a:pt x="2986293" y="1007301"/>
                  <a:pt x="3008522" y="1005259"/>
                  <a:pt x="3027680" y="995680"/>
                </a:cubicBezTo>
                <a:cubicBezTo>
                  <a:pt x="3041227" y="988907"/>
                  <a:pt x="3054399" y="981326"/>
                  <a:pt x="3068320" y="975360"/>
                </a:cubicBezTo>
                <a:cubicBezTo>
                  <a:pt x="3078164" y="971141"/>
                  <a:pt x="3089221" y="969989"/>
                  <a:pt x="3098800" y="965200"/>
                </a:cubicBezTo>
                <a:cubicBezTo>
                  <a:pt x="3109722" y="959739"/>
                  <a:pt x="3118678" y="950938"/>
                  <a:pt x="3129280" y="944880"/>
                </a:cubicBezTo>
                <a:cubicBezTo>
                  <a:pt x="3142430" y="937366"/>
                  <a:pt x="3156770" y="932074"/>
                  <a:pt x="3169920" y="924560"/>
                </a:cubicBezTo>
                <a:cubicBezTo>
                  <a:pt x="3228568" y="891047"/>
                  <a:pt x="3172689" y="919020"/>
                  <a:pt x="3230880" y="873760"/>
                </a:cubicBezTo>
                <a:cubicBezTo>
                  <a:pt x="3250157" y="858767"/>
                  <a:pt x="3267893" y="837909"/>
                  <a:pt x="3291840" y="833120"/>
                </a:cubicBezTo>
                <a:lnTo>
                  <a:pt x="3342640" y="822960"/>
                </a:lnTo>
                <a:cubicBezTo>
                  <a:pt x="3412511" y="776379"/>
                  <a:pt x="3380432" y="790043"/>
                  <a:pt x="3434080" y="772160"/>
                </a:cubicBezTo>
                <a:cubicBezTo>
                  <a:pt x="3437467" y="762000"/>
                  <a:pt x="3444240" y="752390"/>
                  <a:pt x="3444240" y="741680"/>
                </a:cubicBezTo>
                <a:cubicBezTo>
                  <a:pt x="3444240" y="716769"/>
                  <a:pt x="3430633" y="666934"/>
                  <a:pt x="3423920" y="640080"/>
                </a:cubicBezTo>
                <a:cubicBezTo>
                  <a:pt x="3427307" y="524933"/>
                  <a:pt x="3425464" y="409514"/>
                  <a:pt x="3434080" y="294640"/>
                </a:cubicBezTo>
                <a:cubicBezTo>
                  <a:pt x="3435682" y="273281"/>
                  <a:pt x="3442519" y="251502"/>
                  <a:pt x="3454400" y="233680"/>
                </a:cubicBezTo>
                <a:cubicBezTo>
                  <a:pt x="3504851" y="158004"/>
                  <a:pt x="3440009" y="250949"/>
                  <a:pt x="3505200" y="172720"/>
                </a:cubicBezTo>
                <a:cubicBezTo>
                  <a:pt x="3513017" y="163339"/>
                  <a:pt x="3515985" y="149868"/>
                  <a:pt x="3525520" y="142240"/>
                </a:cubicBezTo>
                <a:cubicBezTo>
                  <a:pt x="3533883" y="135550"/>
                  <a:pt x="3546638" y="137281"/>
                  <a:pt x="3556000" y="132080"/>
                </a:cubicBezTo>
                <a:cubicBezTo>
                  <a:pt x="3577348" y="120220"/>
                  <a:pt x="3616960" y="91440"/>
                  <a:pt x="3616960" y="91440"/>
                </a:cubicBezTo>
                <a:cubicBezTo>
                  <a:pt x="3705013" y="94827"/>
                  <a:pt x="3793197" y="95738"/>
                  <a:pt x="3881120" y="101600"/>
                </a:cubicBezTo>
                <a:cubicBezTo>
                  <a:pt x="3895053" y="102529"/>
                  <a:pt x="3907796" y="111760"/>
                  <a:pt x="3921760" y="111760"/>
                </a:cubicBezTo>
                <a:cubicBezTo>
                  <a:pt x="3959167" y="111760"/>
                  <a:pt x="3996267" y="104987"/>
                  <a:pt x="4033520" y="101600"/>
                </a:cubicBezTo>
                <a:cubicBezTo>
                  <a:pt x="4069122" y="89733"/>
                  <a:pt x="4067843" y="95208"/>
                  <a:pt x="4094480" y="60960"/>
                </a:cubicBezTo>
                <a:cubicBezTo>
                  <a:pt x="4109473" y="41683"/>
                  <a:pt x="4135120" y="0"/>
                  <a:pt x="4135120" y="0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5"/>
          <p:cNvSpPr/>
          <p:nvPr/>
        </p:nvSpPr>
        <p:spPr bwMode="auto">
          <a:xfrm>
            <a:off x="3887605" y="4216400"/>
            <a:ext cx="615461" cy="430007"/>
          </a:xfrm>
          <a:custGeom>
            <a:avLst/>
            <a:gdLst>
              <a:gd name="connsiteX0" fmla="*/ 237355 w 615461"/>
              <a:gd name="connsiteY0" fmla="*/ 50800 h 430007"/>
              <a:gd name="connsiteX1" fmla="*/ 237355 w 615461"/>
              <a:gd name="connsiteY1" fmla="*/ 50800 h 430007"/>
              <a:gd name="connsiteX2" fmla="*/ 156075 w 615461"/>
              <a:gd name="connsiteY2" fmla="*/ 81280 h 430007"/>
              <a:gd name="connsiteX3" fmla="*/ 115435 w 615461"/>
              <a:gd name="connsiteY3" fmla="*/ 152400 h 430007"/>
              <a:gd name="connsiteX4" fmla="*/ 74795 w 615461"/>
              <a:gd name="connsiteY4" fmla="*/ 213360 h 430007"/>
              <a:gd name="connsiteX5" fmla="*/ 54475 w 615461"/>
              <a:gd name="connsiteY5" fmla="*/ 274320 h 430007"/>
              <a:gd name="connsiteX6" fmla="*/ 44315 w 615461"/>
              <a:gd name="connsiteY6" fmla="*/ 314960 h 430007"/>
              <a:gd name="connsiteX7" fmla="*/ 13835 w 615461"/>
              <a:gd name="connsiteY7" fmla="*/ 386080 h 430007"/>
              <a:gd name="connsiteX8" fmla="*/ 3675 w 615461"/>
              <a:gd name="connsiteY8" fmla="*/ 426720 h 430007"/>
              <a:gd name="connsiteX9" fmla="*/ 54475 w 615461"/>
              <a:gd name="connsiteY9" fmla="*/ 416560 h 430007"/>
              <a:gd name="connsiteX10" fmla="*/ 156075 w 615461"/>
              <a:gd name="connsiteY10" fmla="*/ 386080 h 430007"/>
              <a:gd name="connsiteX11" fmla="*/ 186555 w 615461"/>
              <a:gd name="connsiteY11" fmla="*/ 375920 h 430007"/>
              <a:gd name="connsiteX12" fmla="*/ 227195 w 615461"/>
              <a:gd name="connsiteY12" fmla="*/ 365760 h 430007"/>
              <a:gd name="connsiteX13" fmla="*/ 318635 w 615461"/>
              <a:gd name="connsiteY13" fmla="*/ 304800 h 430007"/>
              <a:gd name="connsiteX14" fmla="*/ 349115 w 615461"/>
              <a:gd name="connsiteY14" fmla="*/ 284480 h 430007"/>
              <a:gd name="connsiteX15" fmla="*/ 410075 w 615461"/>
              <a:gd name="connsiteY15" fmla="*/ 264160 h 430007"/>
              <a:gd name="connsiteX16" fmla="*/ 501515 w 615461"/>
              <a:gd name="connsiteY16" fmla="*/ 233680 h 430007"/>
              <a:gd name="connsiteX17" fmla="*/ 531995 w 615461"/>
              <a:gd name="connsiteY17" fmla="*/ 223520 h 430007"/>
              <a:gd name="connsiteX18" fmla="*/ 542155 w 615461"/>
              <a:gd name="connsiteY18" fmla="*/ 193040 h 430007"/>
              <a:gd name="connsiteX19" fmla="*/ 521835 w 615461"/>
              <a:gd name="connsiteY19" fmla="*/ 101600 h 430007"/>
              <a:gd name="connsiteX20" fmla="*/ 552315 w 615461"/>
              <a:gd name="connsiteY20" fmla="*/ 30480 h 430007"/>
              <a:gd name="connsiteX21" fmla="*/ 582795 w 615461"/>
              <a:gd name="connsiteY21" fmla="*/ 10160 h 430007"/>
              <a:gd name="connsiteX22" fmla="*/ 613275 w 615461"/>
              <a:gd name="connsiteY22" fmla="*/ 0 h 430007"/>
              <a:gd name="connsiteX23" fmla="*/ 481195 w 615461"/>
              <a:gd name="connsiteY23" fmla="*/ 10160 h 430007"/>
              <a:gd name="connsiteX24" fmla="*/ 440555 w 615461"/>
              <a:gd name="connsiteY24" fmla="*/ 20320 h 430007"/>
              <a:gd name="connsiteX25" fmla="*/ 410075 w 615461"/>
              <a:gd name="connsiteY25" fmla="*/ 30480 h 430007"/>
              <a:gd name="connsiteX26" fmla="*/ 237355 w 615461"/>
              <a:gd name="connsiteY26" fmla="*/ 50800 h 4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5461" h="430007">
                <a:moveTo>
                  <a:pt x="237355" y="50800"/>
                </a:moveTo>
                <a:lnTo>
                  <a:pt x="237355" y="50800"/>
                </a:lnTo>
                <a:cubicBezTo>
                  <a:pt x="210262" y="60960"/>
                  <a:pt x="181478" y="67424"/>
                  <a:pt x="156075" y="81280"/>
                </a:cubicBezTo>
                <a:cubicBezTo>
                  <a:pt x="109026" y="106943"/>
                  <a:pt x="135586" y="112097"/>
                  <a:pt x="115435" y="152400"/>
                </a:cubicBezTo>
                <a:cubicBezTo>
                  <a:pt x="104513" y="174243"/>
                  <a:pt x="82518" y="190192"/>
                  <a:pt x="74795" y="213360"/>
                </a:cubicBezTo>
                <a:cubicBezTo>
                  <a:pt x="68022" y="233680"/>
                  <a:pt x="59670" y="253540"/>
                  <a:pt x="54475" y="274320"/>
                </a:cubicBezTo>
                <a:cubicBezTo>
                  <a:pt x="51088" y="287867"/>
                  <a:pt x="49218" y="301885"/>
                  <a:pt x="44315" y="314960"/>
                </a:cubicBezTo>
                <a:cubicBezTo>
                  <a:pt x="11803" y="401659"/>
                  <a:pt x="34019" y="315437"/>
                  <a:pt x="13835" y="386080"/>
                </a:cubicBezTo>
                <a:cubicBezTo>
                  <a:pt x="9999" y="399506"/>
                  <a:pt x="-7496" y="418342"/>
                  <a:pt x="3675" y="426720"/>
                </a:cubicBezTo>
                <a:cubicBezTo>
                  <a:pt x="17490" y="437081"/>
                  <a:pt x="37542" y="419947"/>
                  <a:pt x="54475" y="416560"/>
                </a:cubicBezTo>
                <a:cubicBezTo>
                  <a:pt x="110076" y="379493"/>
                  <a:pt x="62678" y="404759"/>
                  <a:pt x="156075" y="386080"/>
                </a:cubicBezTo>
                <a:cubicBezTo>
                  <a:pt x="166577" y="383980"/>
                  <a:pt x="176257" y="378862"/>
                  <a:pt x="186555" y="375920"/>
                </a:cubicBezTo>
                <a:cubicBezTo>
                  <a:pt x="199981" y="372084"/>
                  <a:pt x="213648" y="369147"/>
                  <a:pt x="227195" y="365760"/>
                </a:cubicBezTo>
                <a:lnTo>
                  <a:pt x="318635" y="304800"/>
                </a:lnTo>
                <a:cubicBezTo>
                  <a:pt x="328795" y="298027"/>
                  <a:pt x="337531" y="288341"/>
                  <a:pt x="349115" y="284480"/>
                </a:cubicBezTo>
                <a:lnTo>
                  <a:pt x="410075" y="264160"/>
                </a:lnTo>
                <a:lnTo>
                  <a:pt x="501515" y="233680"/>
                </a:lnTo>
                <a:lnTo>
                  <a:pt x="531995" y="223520"/>
                </a:lnTo>
                <a:cubicBezTo>
                  <a:pt x="535382" y="213360"/>
                  <a:pt x="542155" y="203750"/>
                  <a:pt x="542155" y="193040"/>
                </a:cubicBezTo>
                <a:cubicBezTo>
                  <a:pt x="542155" y="157278"/>
                  <a:pt x="532312" y="133031"/>
                  <a:pt x="521835" y="101600"/>
                </a:cubicBezTo>
                <a:cubicBezTo>
                  <a:pt x="529608" y="70510"/>
                  <a:pt x="528927" y="53868"/>
                  <a:pt x="552315" y="30480"/>
                </a:cubicBezTo>
                <a:cubicBezTo>
                  <a:pt x="560949" y="21846"/>
                  <a:pt x="571873" y="15621"/>
                  <a:pt x="582795" y="10160"/>
                </a:cubicBezTo>
                <a:cubicBezTo>
                  <a:pt x="592374" y="5371"/>
                  <a:pt x="623985" y="0"/>
                  <a:pt x="613275" y="0"/>
                </a:cubicBezTo>
                <a:cubicBezTo>
                  <a:pt x="569118" y="0"/>
                  <a:pt x="525222" y="6773"/>
                  <a:pt x="481195" y="10160"/>
                </a:cubicBezTo>
                <a:cubicBezTo>
                  <a:pt x="467648" y="13547"/>
                  <a:pt x="453981" y="16484"/>
                  <a:pt x="440555" y="20320"/>
                </a:cubicBezTo>
                <a:cubicBezTo>
                  <a:pt x="430257" y="23262"/>
                  <a:pt x="420691" y="29065"/>
                  <a:pt x="410075" y="30480"/>
                </a:cubicBezTo>
                <a:cubicBezTo>
                  <a:pt x="331766" y="40921"/>
                  <a:pt x="266142" y="47413"/>
                  <a:pt x="237355" y="50800"/>
                </a:cubicBezTo>
                <a:close/>
              </a:path>
            </a:pathLst>
          </a:custGeom>
          <a:solidFill>
            <a:srgbClr val="008000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4500880" y="2375876"/>
            <a:ext cx="1506891" cy="712764"/>
          </a:xfrm>
          <a:custGeom>
            <a:avLst/>
            <a:gdLst>
              <a:gd name="connsiteX0" fmla="*/ 223520 w 1506891"/>
              <a:gd name="connsiteY0" fmla="*/ 418124 h 712764"/>
              <a:gd name="connsiteX1" fmla="*/ 223520 w 1506891"/>
              <a:gd name="connsiteY1" fmla="*/ 418124 h 712764"/>
              <a:gd name="connsiteX2" fmla="*/ 304800 w 1506891"/>
              <a:gd name="connsiteY2" fmla="*/ 377484 h 712764"/>
              <a:gd name="connsiteX3" fmla="*/ 375920 w 1506891"/>
              <a:gd name="connsiteY3" fmla="*/ 357164 h 712764"/>
              <a:gd name="connsiteX4" fmla="*/ 406400 w 1506891"/>
              <a:gd name="connsiteY4" fmla="*/ 347004 h 712764"/>
              <a:gd name="connsiteX5" fmla="*/ 416560 w 1506891"/>
              <a:gd name="connsiteY5" fmla="*/ 316524 h 712764"/>
              <a:gd name="connsiteX6" fmla="*/ 436880 w 1506891"/>
              <a:gd name="connsiteY6" fmla="*/ 286044 h 712764"/>
              <a:gd name="connsiteX7" fmla="*/ 640080 w 1506891"/>
              <a:gd name="connsiteY7" fmla="*/ 255564 h 712764"/>
              <a:gd name="connsiteX8" fmla="*/ 782320 w 1506891"/>
              <a:gd name="connsiteY8" fmla="*/ 214924 h 712764"/>
              <a:gd name="connsiteX9" fmla="*/ 812800 w 1506891"/>
              <a:gd name="connsiteY9" fmla="*/ 194604 h 712764"/>
              <a:gd name="connsiteX10" fmla="*/ 924560 w 1506891"/>
              <a:gd name="connsiteY10" fmla="*/ 204764 h 712764"/>
              <a:gd name="connsiteX11" fmla="*/ 985520 w 1506891"/>
              <a:gd name="connsiteY11" fmla="*/ 225084 h 712764"/>
              <a:gd name="connsiteX12" fmla="*/ 1016000 w 1506891"/>
              <a:gd name="connsiteY12" fmla="*/ 204764 h 712764"/>
              <a:gd name="connsiteX13" fmla="*/ 1087120 w 1506891"/>
              <a:gd name="connsiteY13" fmla="*/ 123484 h 712764"/>
              <a:gd name="connsiteX14" fmla="*/ 1117600 w 1506891"/>
              <a:gd name="connsiteY14" fmla="*/ 113324 h 712764"/>
              <a:gd name="connsiteX15" fmla="*/ 1158240 w 1506891"/>
              <a:gd name="connsiteY15" fmla="*/ 93004 h 712764"/>
              <a:gd name="connsiteX16" fmla="*/ 1219200 w 1506891"/>
              <a:gd name="connsiteY16" fmla="*/ 82844 h 712764"/>
              <a:gd name="connsiteX17" fmla="*/ 1280160 w 1506891"/>
              <a:gd name="connsiteY17" fmla="*/ 62524 h 712764"/>
              <a:gd name="connsiteX18" fmla="*/ 1412240 w 1506891"/>
              <a:gd name="connsiteY18" fmla="*/ 32044 h 712764"/>
              <a:gd name="connsiteX19" fmla="*/ 1452880 w 1506891"/>
              <a:gd name="connsiteY19" fmla="*/ 11724 h 712764"/>
              <a:gd name="connsiteX20" fmla="*/ 1503680 w 1506891"/>
              <a:gd name="connsiteY20" fmla="*/ 1564 h 712764"/>
              <a:gd name="connsiteX21" fmla="*/ 1473200 w 1506891"/>
              <a:gd name="connsiteY21" fmla="*/ 11724 h 712764"/>
              <a:gd name="connsiteX22" fmla="*/ 1452880 w 1506891"/>
              <a:gd name="connsiteY22" fmla="*/ 42204 h 712764"/>
              <a:gd name="connsiteX23" fmla="*/ 1412240 w 1506891"/>
              <a:gd name="connsiteY23" fmla="*/ 113324 h 712764"/>
              <a:gd name="connsiteX24" fmla="*/ 1381760 w 1506891"/>
              <a:gd name="connsiteY24" fmla="*/ 123484 h 712764"/>
              <a:gd name="connsiteX25" fmla="*/ 1422400 w 1506891"/>
              <a:gd name="connsiteY25" fmla="*/ 164124 h 712764"/>
              <a:gd name="connsiteX26" fmla="*/ 1381760 w 1506891"/>
              <a:gd name="connsiteY26" fmla="*/ 214924 h 712764"/>
              <a:gd name="connsiteX27" fmla="*/ 1412240 w 1506891"/>
              <a:gd name="connsiteY27" fmla="*/ 235244 h 712764"/>
              <a:gd name="connsiteX28" fmla="*/ 1422400 w 1506891"/>
              <a:gd name="connsiteY28" fmla="*/ 265724 h 712764"/>
              <a:gd name="connsiteX29" fmla="*/ 1381760 w 1506891"/>
              <a:gd name="connsiteY29" fmla="*/ 316524 h 712764"/>
              <a:gd name="connsiteX30" fmla="*/ 1351280 w 1506891"/>
              <a:gd name="connsiteY30" fmla="*/ 326684 h 712764"/>
              <a:gd name="connsiteX31" fmla="*/ 1290320 w 1506891"/>
              <a:gd name="connsiteY31" fmla="*/ 357164 h 712764"/>
              <a:gd name="connsiteX32" fmla="*/ 1280160 w 1506891"/>
              <a:gd name="connsiteY32" fmla="*/ 428284 h 712764"/>
              <a:gd name="connsiteX33" fmla="*/ 1249680 w 1506891"/>
              <a:gd name="connsiteY33" fmla="*/ 438444 h 712764"/>
              <a:gd name="connsiteX34" fmla="*/ 1219200 w 1506891"/>
              <a:gd name="connsiteY34" fmla="*/ 468924 h 712764"/>
              <a:gd name="connsiteX35" fmla="*/ 1137920 w 1506891"/>
              <a:gd name="connsiteY35" fmla="*/ 560364 h 712764"/>
              <a:gd name="connsiteX36" fmla="*/ 1066800 w 1506891"/>
              <a:gd name="connsiteY36" fmla="*/ 580684 h 712764"/>
              <a:gd name="connsiteX37" fmla="*/ 1036320 w 1506891"/>
              <a:gd name="connsiteY37" fmla="*/ 590844 h 712764"/>
              <a:gd name="connsiteX38" fmla="*/ 975360 w 1506891"/>
              <a:gd name="connsiteY38" fmla="*/ 631484 h 712764"/>
              <a:gd name="connsiteX39" fmla="*/ 934720 w 1506891"/>
              <a:gd name="connsiteY39" fmla="*/ 651804 h 712764"/>
              <a:gd name="connsiteX40" fmla="*/ 904240 w 1506891"/>
              <a:gd name="connsiteY40" fmla="*/ 682284 h 712764"/>
              <a:gd name="connsiteX41" fmla="*/ 853440 w 1506891"/>
              <a:gd name="connsiteY41" fmla="*/ 692444 h 712764"/>
              <a:gd name="connsiteX42" fmla="*/ 782320 w 1506891"/>
              <a:gd name="connsiteY42" fmla="*/ 712764 h 712764"/>
              <a:gd name="connsiteX43" fmla="*/ 721360 w 1506891"/>
              <a:gd name="connsiteY43" fmla="*/ 692444 h 712764"/>
              <a:gd name="connsiteX44" fmla="*/ 690880 w 1506891"/>
              <a:gd name="connsiteY44" fmla="*/ 682284 h 712764"/>
              <a:gd name="connsiteX45" fmla="*/ 660400 w 1506891"/>
              <a:gd name="connsiteY45" fmla="*/ 661964 h 712764"/>
              <a:gd name="connsiteX46" fmla="*/ 599440 w 1506891"/>
              <a:gd name="connsiteY46" fmla="*/ 641644 h 712764"/>
              <a:gd name="connsiteX47" fmla="*/ 568960 w 1506891"/>
              <a:gd name="connsiteY47" fmla="*/ 631484 h 712764"/>
              <a:gd name="connsiteX48" fmla="*/ 508000 w 1506891"/>
              <a:gd name="connsiteY48" fmla="*/ 601004 h 712764"/>
              <a:gd name="connsiteX49" fmla="*/ 416560 w 1506891"/>
              <a:gd name="connsiteY49" fmla="*/ 560364 h 712764"/>
              <a:gd name="connsiteX50" fmla="*/ 355600 w 1506891"/>
              <a:gd name="connsiteY50" fmla="*/ 540044 h 712764"/>
              <a:gd name="connsiteX51" fmla="*/ 203200 w 1506891"/>
              <a:gd name="connsiteY51" fmla="*/ 570524 h 712764"/>
              <a:gd name="connsiteX52" fmla="*/ 142240 w 1506891"/>
              <a:gd name="connsiteY52" fmla="*/ 590844 h 712764"/>
              <a:gd name="connsiteX53" fmla="*/ 71120 w 1506891"/>
              <a:gd name="connsiteY53" fmla="*/ 479084 h 712764"/>
              <a:gd name="connsiteX54" fmla="*/ 30480 w 1506891"/>
              <a:gd name="connsiteY54" fmla="*/ 468924 h 712764"/>
              <a:gd name="connsiteX55" fmla="*/ 0 w 1506891"/>
              <a:gd name="connsiteY55" fmla="*/ 458764 h 712764"/>
              <a:gd name="connsiteX56" fmla="*/ 60960 w 1506891"/>
              <a:gd name="connsiteY56" fmla="*/ 418124 h 712764"/>
              <a:gd name="connsiteX57" fmla="*/ 142240 w 1506891"/>
              <a:gd name="connsiteY57" fmla="*/ 397804 h 712764"/>
              <a:gd name="connsiteX58" fmla="*/ 233680 w 1506891"/>
              <a:gd name="connsiteY58" fmla="*/ 448604 h 712764"/>
              <a:gd name="connsiteX59" fmla="*/ 223520 w 1506891"/>
              <a:gd name="connsiteY59" fmla="*/ 418124 h 71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506891" h="712764">
                <a:moveTo>
                  <a:pt x="223520" y="418124"/>
                </a:moveTo>
                <a:lnTo>
                  <a:pt x="223520" y="418124"/>
                </a:lnTo>
                <a:cubicBezTo>
                  <a:pt x="250613" y="404577"/>
                  <a:pt x="277224" y="390019"/>
                  <a:pt x="304800" y="377484"/>
                </a:cubicBezTo>
                <a:cubicBezTo>
                  <a:pt x="325412" y="368115"/>
                  <a:pt x="355028" y="363133"/>
                  <a:pt x="375920" y="357164"/>
                </a:cubicBezTo>
                <a:cubicBezTo>
                  <a:pt x="386218" y="354222"/>
                  <a:pt x="396240" y="350391"/>
                  <a:pt x="406400" y="347004"/>
                </a:cubicBezTo>
                <a:cubicBezTo>
                  <a:pt x="409787" y="336844"/>
                  <a:pt x="411771" y="326103"/>
                  <a:pt x="416560" y="316524"/>
                </a:cubicBezTo>
                <a:cubicBezTo>
                  <a:pt x="422021" y="305602"/>
                  <a:pt x="428246" y="294678"/>
                  <a:pt x="436880" y="286044"/>
                </a:cubicBezTo>
                <a:cubicBezTo>
                  <a:pt x="487556" y="235368"/>
                  <a:pt x="586427" y="258720"/>
                  <a:pt x="640080" y="255564"/>
                </a:cubicBezTo>
                <a:cubicBezTo>
                  <a:pt x="650919" y="252854"/>
                  <a:pt x="764829" y="226585"/>
                  <a:pt x="782320" y="214924"/>
                </a:cubicBezTo>
                <a:lnTo>
                  <a:pt x="812800" y="194604"/>
                </a:lnTo>
                <a:cubicBezTo>
                  <a:pt x="850053" y="197991"/>
                  <a:pt x="887722" y="198263"/>
                  <a:pt x="924560" y="204764"/>
                </a:cubicBezTo>
                <a:cubicBezTo>
                  <a:pt x="945653" y="208486"/>
                  <a:pt x="985520" y="225084"/>
                  <a:pt x="985520" y="225084"/>
                </a:cubicBezTo>
                <a:cubicBezTo>
                  <a:pt x="995680" y="218311"/>
                  <a:pt x="1007959" y="213954"/>
                  <a:pt x="1016000" y="204764"/>
                </a:cubicBezTo>
                <a:cubicBezTo>
                  <a:pt x="1063413" y="150577"/>
                  <a:pt x="1036320" y="148884"/>
                  <a:pt x="1087120" y="123484"/>
                </a:cubicBezTo>
                <a:cubicBezTo>
                  <a:pt x="1096699" y="118695"/>
                  <a:pt x="1107756" y="117543"/>
                  <a:pt x="1117600" y="113324"/>
                </a:cubicBezTo>
                <a:cubicBezTo>
                  <a:pt x="1131521" y="107358"/>
                  <a:pt x="1143733" y="97356"/>
                  <a:pt x="1158240" y="93004"/>
                </a:cubicBezTo>
                <a:cubicBezTo>
                  <a:pt x="1177971" y="87085"/>
                  <a:pt x="1199215" y="87840"/>
                  <a:pt x="1219200" y="82844"/>
                </a:cubicBezTo>
                <a:cubicBezTo>
                  <a:pt x="1239980" y="77649"/>
                  <a:pt x="1259380" y="67719"/>
                  <a:pt x="1280160" y="62524"/>
                </a:cubicBezTo>
                <a:cubicBezTo>
                  <a:pt x="1378193" y="38016"/>
                  <a:pt x="1334055" y="47681"/>
                  <a:pt x="1412240" y="32044"/>
                </a:cubicBezTo>
                <a:cubicBezTo>
                  <a:pt x="1425787" y="25271"/>
                  <a:pt x="1438512" y="16513"/>
                  <a:pt x="1452880" y="11724"/>
                </a:cubicBezTo>
                <a:cubicBezTo>
                  <a:pt x="1469263" y="6263"/>
                  <a:pt x="1520063" y="-3897"/>
                  <a:pt x="1503680" y="1564"/>
                </a:cubicBezTo>
                <a:lnTo>
                  <a:pt x="1473200" y="11724"/>
                </a:lnTo>
                <a:cubicBezTo>
                  <a:pt x="1466427" y="21884"/>
                  <a:pt x="1457690" y="30981"/>
                  <a:pt x="1452880" y="42204"/>
                </a:cubicBezTo>
                <a:cubicBezTo>
                  <a:pt x="1433434" y="87579"/>
                  <a:pt x="1458563" y="82442"/>
                  <a:pt x="1412240" y="113324"/>
                </a:cubicBezTo>
                <a:cubicBezTo>
                  <a:pt x="1403329" y="119265"/>
                  <a:pt x="1391920" y="120097"/>
                  <a:pt x="1381760" y="123484"/>
                </a:cubicBezTo>
                <a:cubicBezTo>
                  <a:pt x="1315061" y="190183"/>
                  <a:pt x="1369199" y="119789"/>
                  <a:pt x="1422400" y="164124"/>
                </a:cubicBezTo>
                <a:cubicBezTo>
                  <a:pt x="1462495" y="197536"/>
                  <a:pt x="1384951" y="213860"/>
                  <a:pt x="1381760" y="214924"/>
                </a:cubicBezTo>
                <a:cubicBezTo>
                  <a:pt x="1391920" y="221697"/>
                  <a:pt x="1404612" y="225709"/>
                  <a:pt x="1412240" y="235244"/>
                </a:cubicBezTo>
                <a:cubicBezTo>
                  <a:pt x="1418930" y="243607"/>
                  <a:pt x="1422400" y="255014"/>
                  <a:pt x="1422400" y="265724"/>
                </a:cubicBezTo>
                <a:cubicBezTo>
                  <a:pt x="1422400" y="295019"/>
                  <a:pt x="1405164" y="304822"/>
                  <a:pt x="1381760" y="316524"/>
                </a:cubicBezTo>
                <a:cubicBezTo>
                  <a:pt x="1372181" y="321313"/>
                  <a:pt x="1360859" y="321895"/>
                  <a:pt x="1351280" y="326684"/>
                </a:cubicBezTo>
                <a:cubicBezTo>
                  <a:pt x="1272498" y="366075"/>
                  <a:pt x="1366932" y="331627"/>
                  <a:pt x="1290320" y="357164"/>
                </a:cubicBezTo>
                <a:cubicBezTo>
                  <a:pt x="1286933" y="380871"/>
                  <a:pt x="1290870" y="406865"/>
                  <a:pt x="1280160" y="428284"/>
                </a:cubicBezTo>
                <a:cubicBezTo>
                  <a:pt x="1275371" y="437863"/>
                  <a:pt x="1258591" y="432503"/>
                  <a:pt x="1249680" y="438444"/>
                </a:cubicBezTo>
                <a:cubicBezTo>
                  <a:pt x="1237725" y="446414"/>
                  <a:pt x="1228398" y="457886"/>
                  <a:pt x="1219200" y="468924"/>
                </a:cubicBezTo>
                <a:cubicBezTo>
                  <a:pt x="1193136" y="500201"/>
                  <a:pt x="1183519" y="545164"/>
                  <a:pt x="1137920" y="560364"/>
                </a:cubicBezTo>
                <a:cubicBezTo>
                  <a:pt x="1064839" y="584724"/>
                  <a:pt x="1156102" y="555169"/>
                  <a:pt x="1066800" y="580684"/>
                </a:cubicBezTo>
                <a:cubicBezTo>
                  <a:pt x="1056502" y="583626"/>
                  <a:pt x="1045682" y="585643"/>
                  <a:pt x="1036320" y="590844"/>
                </a:cubicBezTo>
                <a:cubicBezTo>
                  <a:pt x="1014972" y="602704"/>
                  <a:pt x="997203" y="620562"/>
                  <a:pt x="975360" y="631484"/>
                </a:cubicBezTo>
                <a:cubicBezTo>
                  <a:pt x="961813" y="638257"/>
                  <a:pt x="947045" y="643001"/>
                  <a:pt x="934720" y="651804"/>
                </a:cubicBezTo>
                <a:cubicBezTo>
                  <a:pt x="923028" y="660155"/>
                  <a:pt x="917091" y="675858"/>
                  <a:pt x="904240" y="682284"/>
                </a:cubicBezTo>
                <a:cubicBezTo>
                  <a:pt x="888794" y="690007"/>
                  <a:pt x="870297" y="688698"/>
                  <a:pt x="853440" y="692444"/>
                </a:cubicBezTo>
                <a:cubicBezTo>
                  <a:pt x="815168" y="700949"/>
                  <a:pt x="816262" y="701450"/>
                  <a:pt x="782320" y="712764"/>
                </a:cubicBezTo>
                <a:lnTo>
                  <a:pt x="721360" y="692444"/>
                </a:lnTo>
                <a:cubicBezTo>
                  <a:pt x="711200" y="689057"/>
                  <a:pt x="699791" y="688225"/>
                  <a:pt x="690880" y="682284"/>
                </a:cubicBezTo>
                <a:cubicBezTo>
                  <a:pt x="680720" y="675511"/>
                  <a:pt x="671558" y="666923"/>
                  <a:pt x="660400" y="661964"/>
                </a:cubicBezTo>
                <a:cubicBezTo>
                  <a:pt x="640827" y="653265"/>
                  <a:pt x="619760" y="648417"/>
                  <a:pt x="599440" y="641644"/>
                </a:cubicBezTo>
                <a:cubicBezTo>
                  <a:pt x="589280" y="638257"/>
                  <a:pt x="577871" y="637425"/>
                  <a:pt x="568960" y="631484"/>
                </a:cubicBezTo>
                <a:cubicBezTo>
                  <a:pt x="529569" y="605223"/>
                  <a:pt x="550064" y="615025"/>
                  <a:pt x="508000" y="601004"/>
                </a:cubicBezTo>
                <a:cubicBezTo>
                  <a:pt x="457131" y="550135"/>
                  <a:pt x="500041" y="581234"/>
                  <a:pt x="416560" y="560364"/>
                </a:cubicBezTo>
                <a:cubicBezTo>
                  <a:pt x="395780" y="555169"/>
                  <a:pt x="355600" y="540044"/>
                  <a:pt x="355600" y="540044"/>
                </a:cubicBezTo>
                <a:cubicBezTo>
                  <a:pt x="169548" y="556958"/>
                  <a:pt x="301271" y="531296"/>
                  <a:pt x="203200" y="570524"/>
                </a:cubicBezTo>
                <a:cubicBezTo>
                  <a:pt x="183313" y="578479"/>
                  <a:pt x="142240" y="590844"/>
                  <a:pt x="142240" y="590844"/>
                </a:cubicBezTo>
                <a:cubicBezTo>
                  <a:pt x="19359" y="570364"/>
                  <a:pt x="130167" y="608988"/>
                  <a:pt x="71120" y="479084"/>
                </a:cubicBezTo>
                <a:cubicBezTo>
                  <a:pt x="65342" y="466372"/>
                  <a:pt x="43906" y="472760"/>
                  <a:pt x="30480" y="468924"/>
                </a:cubicBezTo>
                <a:cubicBezTo>
                  <a:pt x="20182" y="465982"/>
                  <a:pt x="10160" y="462151"/>
                  <a:pt x="0" y="458764"/>
                </a:cubicBezTo>
                <a:cubicBezTo>
                  <a:pt x="33121" y="425643"/>
                  <a:pt x="20525" y="429152"/>
                  <a:pt x="60960" y="418124"/>
                </a:cubicBezTo>
                <a:cubicBezTo>
                  <a:pt x="87903" y="410776"/>
                  <a:pt x="142240" y="397804"/>
                  <a:pt x="142240" y="397804"/>
                </a:cubicBezTo>
                <a:cubicBezTo>
                  <a:pt x="216831" y="422668"/>
                  <a:pt x="188054" y="402978"/>
                  <a:pt x="233680" y="448604"/>
                </a:cubicBezTo>
                <a:lnTo>
                  <a:pt x="223520" y="418124"/>
                </a:lnTo>
                <a:close/>
              </a:path>
            </a:pathLst>
          </a:custGeom>
          <a:solidFill>
            <a:srgbClr val="0000FF">
              <a:alpha val="8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4206240" y="2794000"/>
            <a:ext cx="335280" cy="243840"/>
          </a:xfrm>
          <a:custGeom>
            <a:avLst/>
            <a:gdLst>
              <a:gd name="connsiteX0" fmla="*/ 0 w 335280"/>
              <a:gd name="connsiteY0" fmla="*/ 243840 h 243840"/>
              <a:gd name="connsiteX1" fmla="*/ 40640 w 335280"/>
              <a:gd name="connsiteY1" fmla="*/ 193040 h 243840"/>
              <a:gd name="connsiteX2" fmla="*/ 71120 w 335280"/>
              <a:gd name="connsiteY2" fmla="*/ 182880 h 243840"/>
              <a:gd name="connsiteX3" fmla="*/ 101600 w 335280"/>
              <a:gd name="connsiteY3" fmla="*/ 121920 h 243840"/>
              <a:gd name="connsiteX4" fmla="*/ 121920 w 335280"/>
              <a:gd name="connsiteY4" fmla="*/ 91440 h 243840"/>
              <a:gd name="connsiteX5" fmla="*/ 162560 w 335280"/>
              <a:gd name="connsiteY5" fmla="*/ 81280 h 243840"/>
              <a:gd name="connsiteX6" fmla="*/ 223520 w 335280"/>
              <a:gd name="connsiteY6" fmla="*/ 50800 h 243840"/>
              <a:gd name="connsiteX7" fmla="*/ 254000 w 335280"/>
              <a:gd name="connsiteY7" fmla="*/ 30480 h 243840"/>
              <a:gd name="connsiteX8" fmla="*/ 284480 w 335280"/>
              <a:gd name="connsiteY8" fmla="*/ 20320 h 243840"/>
              <a:gd name="connsiteX9" fmla="*/ 314960 w 335280"/>
              <a:gd name="connsiteY9" fmla="*/ 0 h 243840"/>
              <a:gd name="connsiteX10" fmla="*/ 335280 w 335280"/>
              <a:gd name="connsiteY10" fmla="*/ 2032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280" h="243840">
                <a:moveTo>
                  <a:pt x="0" y="243840"/>
                </a:moveTo>
                <a:cubicBezTo>
                  <a:pt x="13547" y="226907"/>
                  <a:pt x="24175" y="207153"/>
                  <a:pt x="40640" y="193040"/>
                </a:cubicBezTo>
                <a:cubicBezTo>
                  <a:pt x="48771" y="186070"/>
                  <a:pt x="62757" y="189570"/>
                  <a:pt x="71120" y="182880"/>
                </a:cubicBezTo>
                <a:cubicBezTo>
                  <a:pt x="95384" y="163469"/>
                  <a:pt x="89329" y="146461"/>
                  <a:pt x="101600" y="121920"/>
                </a:cubicBezTo>
                <a:cubicBezTo>
                  <a:pt x="107061" y="110998"/>
                  <a:pt x="111760" y="98213"/>
                  <a:pt x="121920" y="91440"/>
                </a:cubicBezTo>
                <a:cubicBezTo>
                  <a:pt x="133538" y="83694"/>
                  <a:pt x="149013" y="84667"/>
                  <a:pt x="162560" y="81280"/>
                </a:cubicBezTo>
                <a:cubicBezTo>
                  <a:pt x="249911" y="23046"/>
                  <a:pt x="139392" y="92864"/>
                  <a:pt x="223520" y="50800"/>
                </a:cubicBezTo>
                <a:cubicBezTo>
                  <a:pt x="234442" y="45339"/>
                  <a:pt x="243078" y="35941"/>
                  <a:pt x="254000" y="30480"/>
                </a:cubicBezTo>
                <a:cubicBezTo>
                  <a:pt x="263579" y="25691"/>
                  <a:pt x="274901" y="25109"/>
                  <a:pt x="284480" y="20320"/>
                </a:cubicBezTo>
                <a:cubicBezTo>
                  <a:pt x="295402" y="14859"/>
                  <a:pt x="302749" y="0"/>
                  <a:pt x="314960" y="0"/>
                </a:cubicBezTo>
                <a:cubicBezTo>
                  <a:pt x="324539" y="0"/>
                  <a:pt x="328507" y="13547"/>
                  <a:pt x="335280" y="20320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9"/>
          <p:cNvSpPr/>
          <p:nvPr/>
        </p:nvSpPr>
        <p:spPr bwMode="auto">
          <a:xfrm>
            <a:off x="5963920" y="791528"/>
            <a:ext cx="2442560" cy="1596072"/>
          </a:xfrm>
          <a:custGeom>
            <a:avLst/>
            <a:gdLst>
              <a:gd name="connsiteX0" fmla="*/ 0 w 2442560"/>
              <a:gd name="connsiteY0" fmla="*/ 1596072 h 1596072"/>
              <a:gd name="connsiteX1" fmla="*/ 172720 w 2442560"/>
              <a:gd name="connsiteY1" fmla="*/ 1585912 h 1596072"/>
              <a:gd name="connsiteX2" fmla="*/ 233680 w 2442560"/>
              <a:gd name="connsiteY2" fmla="*/ 1565592 h 1596072"/>
              <a:gd name="connsiteX3" fmla="*/ 294640 w 2442560"/>
              <a:gd name="connsiteY3" fmla="*/ 1524952 h 1596072"/>
              <a:gd name="connsiteX4" fmla="*/ 345440 w 2442560"/>
              <a:gd name="connsiteY4" fmla="*/ 1514792 h 1596072"/>
              <a:gd name="connsiteX5" fmla="*/ 406400 w 2442560"/>
              <a:gd name="connsiteY5" fmla="*/ 1494472 h 1596072"/>
              <a:gd name="connsiteX6" fmla="*/ 497840 w 2442560"/>
              <a:gd name="connsiteY6" fmla="*/ 1484312 h 1596072"/>
              <a:gd name="connsiteX7" fmla="*/ 558800 w 2442560"/>
              <a:gd name="connsiteY7" fmla="*/ 1463992 h 1596072"/>
              <a:gd name="connsiteX8" fmla="*/ 589280 w 2442560"/>
              <a:gd name="connsiteY8" fmla="*/ 1453832 h 1596072"/>
              <a:gd name="connsiteX9" fmla="*/ 650240 w 2442560"/>
              <a:gd name="connsiteY9" fmla="*/ 1443672 h 1596072"/>
              <a:gd name="connsiteX10" fmla="*/ 762000 w 2442560"/>
              <a:gd name="connsiteY10" fmla="*/ 1453832 h 1596072"/>
              <a:gd name="connsiteX11" fmla="*/ 802640 w 2442560"/>
              <a:gd name="connsiteY11" fmla="*/ 1463992 h 1596072"/>
              <a:gd name="connsiteX12" fmla="*/ 863600 w 2442560"/>
              <a:gd name="connsiteY12" fmla="*/ 1453832 h 1596072"/>
              <a:gd name="connsiteX13" fmla="*/ 894080 w 2442560"/>
              <a:gd name="connsiteY13" fmla="*/ 1433512 h 1596072"/>
              <a:gd name="connsiteX14" fmla="*/ 924560 w 2442560"/>
              <a:gd name="connsiteY14" fmla="*/ 1403032 h 1596072"/>
              <a:gd name="connsiteX15" fmla="*/ 955040 w 2442560"/>
              <a:gd name="connsiteY15" fmla="*/ 1392872 h 1596072"/>
              <a:gd name="connsiteX16" fmla="*/ 985520 w 2442560"/>
              <a:gd name="connsiteY16" fmla="*/ 1372552 h 1596072"/>
              <a:gd name="connsiteX17" fmla="*/ 1056640 w 2442560"/>
              <a:gd name="connsiteY17" fmla="*/ 1352232 h 1596072"/>
              <a:gd name="connsiteX18" fmla="*/ 1087120 w 2442560"/>
              <a:gd name="connsiteY18" fmla="*/ 1342072 h 1596072"/>
              <a:gd name="connsiteX19" fmla="*/ 1137920 w 2442560"/>
              <a:gd name="connsiteY19" fmla="*/ 1281112 h 1596072"/>
              <a:gd name="connsiteX20" fmla="*/ 1158240 w 2442560"/>
              <a:gd name="connsiteY20" fmla="*/ 1250632 h 1596072"/>
              <a:gd name="connsiteX21" fmla="*/ 1270000 w 2442560"/>
              <a:gd name="connsiteY21" fmla="*/ 1220152 h 1596072"/>
              <a:gd name="connsiteX22" fmla="*/ 1300480 w 2442560"/>
              <a:gd name="connsiteY22" fmla="*/ 1199832 h 1596072"/>
              <a:gd name="connsiteX23" fmla="*/ 1483360 w 2442560"/>
              <a:gd name="connsiteY23" fmla="*/ 1169352 h 1596072"/>
              <a:gd name="connsiteX24" fmla="*/ 1554480 w 2442560"/>
              <a:gd name="connsiteY24" fmla="*/ 1159192 h 1596072"/>
              <a:gd name="connsiteX25" fmla="*/ 1656080 w 2442560"/>
              <a:gd name="connsiteY25" fmla="*/ 1128712 h 1596072"/>
              <a:gd name="connsiteX26" fmla="*/ 1717040 w 2442560"/>
              <a:gd name="connsiteY26" fmla="*/ 1098232 h 1596072"/>
              <a:gd name="connsiteX27" fmla="*/ 1747520 w 2442560"/>
              <a:gd name="connsiteY27" fmla="*/ 1067752 h 1596072"/>
              <a:gd name="connsiteX28" fmla="*/ 1788160 w 2442560"/>
              <a:gd name="connsiteY28" fmla="*/ 1006792 h 1596072"/>
              <a:gd name="connsiteX29" fmla="*/ 1818640 w 2442560"/>
              <a:gd name="connsiteY29" fmla="*/ 996632 h 1596072"/>
              <a:gd name="connsiteX30" fmla="*/ 1889760 w 2442560"/>
              <a:gd name="connsiteY30" fmla="*/ 945832 h 1596072"/>
              <a:gd name="connsiteX31" fmla="*/ 1950720 w 2442560"/>
              <a:gd name="connsiteY31" fmla="*/ 905192 h 1596072"/>
              <a:gd name="connsiteX32" fmla="*/ 2052320 w 2442560"/>
              <a:gd name="connsiteY32" fmla="*/ 874712 h 1596072"/>
              <a:gd name="connsiteX33" fmla="*/ 2082800 w 2442560"/>
              <a:gd name="connsiteY33" fmla="*/ 864552 h 1596072"/>
              <a:gd name="connsiteX34" fmla="*/ 2153920 w 2442560"/>
              <a:gd name="connsiteY34" fmla="*/ 834072 h 1596072"/>
              <a:gd name="connsiteX35" fmla="*/ 2214880 w 2442560"/>
              <a:gd name="connsiteY35" fmla="*/ 793432 h 1596072"/>
              <a:gd name="connsiteX36" fmla="*/ 2245360 w 2442560"/>
              <a:gd name="connsiteY36" fmla="*/ 762952 h 1596072"/>
              <a:gd name="connsiteX37" fmla="*/ 2286000 w 2442560"/>
              <a:gd name="connsiteY37" fmla="*/ 752792 h 1596072"/>
              <a:gd name="connsiteX38" fmla="*/ 2296160 w 2442560"/>
              <a:gd name="connsiteY38" fmla="*/ 722312 h 1596072"/>
              <a:gd name="connsiteX39" fmla="*/ 2397760 w 2442560"/>
              <a:gd name="connsiteY39" fmla="*/ 661352 h 1596072"/>
              <a:gd name="connsiteX40" fmla="*/ 2428240 w 2442560"/>
              <a:gd name="connsiteY40" fmla="*/ 641032 h 1596072"/>
              <a:gd name="connsiteX41" fmla="*/ 2428240 w 2442560"/>
              <a:gd name="connsiteY41" fmla="*/ 539432 h 1596072"/>
              <a:gd name="connsiteX42" fmla="*/ 2387600 w 2442560"/>
              <a:gd name="connsiteY42" fmla="*/ 529272 h 1596072"/>
              <a:gd name="connsiteX43" fmla="*/ 2357120 w 2442560"/>
              <a:gd name="connsiteY43" fmla="*/ 519112 h 1596072"/>
              <a:gd name="connsiteX44" fmla="*/ 2296160 w 2442560"/>
              <a:gd name="connsiteY44" fmla="*/ 468312 h 1596072"/>
              <a:gd name="connsiteX45" fmla="*/ 2265680 w 2442560"/>
              <a:gd name="connsiteY45" fmla="*/ 447992 h 1596072"/>
              <a:gd name="connsiteX46" fmla="*/ 2204720 w 2442560"/>
              <a:gd name="connsiteY46" fmla="*/ 356552 h 1596072"/>
              <a:gd name="connsiteX47" fmla="*/ 2184400 w 2442560"/>
              <a:gd name="connsiteY47" fmla="*/ 326072 h 1596072"/>
              <a:gd name="connsiteX48" fmla="*/ 2174240 w 2442560"/>
              <a:gd name="connsiteY48" fmla="*/ 295592 h 1596072"/>
              <a:gd name="connsiteX49" fmla="*/ 2103120 w 2442560"/>
              <a:gd name="connsiteY49" fmla="*/ 265112 h 1596072"/>
              <a:gd name="connsiteX50" fmla="*/ 2072640 w 2442560"/>
              <a:gd name="connsiteY50" fmla="*/ 244792 h 1596072"/>
              <a:gd name="connsiteX51" fmla="*/ 2052320 w 2442560"/>
              <a:gd name="connsiteY51" fmla="*/ 214312 h 1596072"/>
              <a:gd name="connsiteX52" fmla="*/ 2021840 w 2442560"/>
              <a:gd name="connsiteY52" fmla="*/ 204152 h 1596072"/>
              <a:gd name="connsiteX53" fmla="*/ 2001520 w 2442560"/>
              <a:gd name="connsiteY53" fmla="*/ 173672 h 1596072"/>
              <a:gd name="connsiteX54" fmla="*/ 1971040 w 2442560"/>
              <a:gd name="connsiteY54" fmla="*/ 143192 h 1596072"/>
              <a:gd name="connsiteX55" fmla="*/ 1960880 w 2442560"/>
              <a:gd name="connsiteY55" fmla="*/ 112712 h 1596072"/>
              <a:gd name="connsiteX56" fmla="*/ 1920240 w 2442560"/>
              <a:gd name="connsiteY56" fmla="*/ 51752 h 1596072"/>
              <a:gd name="connsiteX57" fmla="*/ 1859280 w 2442560"/>
              <a:gd name="connsiteY57" fmla="*/ 952 h 1596072"/>
              <a:gd name="connsiteX58" fmla="*/ 1838960 w 2442560"/>
              <a:gd name="connsiteY58" fmla="*/ 952 h 159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442560" h="1596072">
                <a:moveTo>
                  <a:pt x="0" y="1596072"/>
                </a:moveTo>
                <a:cubicBezTo>
                  <a:pt x="57573" y="1592685"/>
                  <a:pt x="115532" y="1593371"/>
                  <a:pt x="172720" y="1585912"/>
                </a:cubicBezTo>
                <a:cubicBezTo>
                  <a:pt x="193959" y="1583142"/>
                  <a:pt x="215858" y="1577473"/>
                  <a:pt x="233680" y="1565592"/>
                </a:cubicBezTo>
                <a:cubicBezTo>
                  <a:pt x="254000" y="1552045"/>
                  <a:pt x="270693" y="1529741"/>
                  <a:pt x="294640" y="1524952"/>
                </a:cubicBezTo>
                <a:cubicBezTo>
                  <a:pt x="311573" y="1521565"/>
                  <a:pt x="328780" y="1519336"/>
                  <a:pt x="345440" y="1514792"/>
                </a:cubicBezTo>
                <a:cubicBezTo>
                  <a:pt x="366104" y="1509156"/>
                  <a:pt x="385112" y="1496837"/>
                  <a:pt x="406400" y="1494472"/>
                </a:cubicBezTo>
                <a:lnTo>
                  <a:pt x="497840" y="1484312"/>
                </a:lnTo>
                <a:lnTo>
                  <a:pt x="558800" y="1463992"/>
                </a:lnTo>
                <a:cubicBezTo>
                  <a:pt x="568960" y="1460605"/>
                  <a:pt x="578716" y="1455593"/>
                  <a:pt x="589280" y="1453832"/>
                </a:cubicBezTo>
                <a:lnTo>
                  <a:pt x="650240" y="1443672"/>
                </a:lnTo>
                <a:cubicBezTo>
                  <a:pt x="687493" y="1447059"/>
                  <a:pt x="724921" y="1448888"/>
                  <a:pt x="762000" y="1453832"/>
                </a:cubicBezTo>
                <a:cubicBezTo>
                  <a:pt x="775841" y="1455677"/>
                  <a:pt x="788676" y="1463992"/>
                  <a:pt x="802640" y="1463992"/>
                </a:cubicBezTo>
                <a:cubicBezTo>
                  <a:pt x="823240" y="1463992"/>
                  <a:pt x="843280" y="1457219"/>
                  <a:pt x="863600" y="1453832"/>
                </a:cubicBezTo>
                <a:cubicBezTo>
                  <a:pt x="873760" y="1447059"/>
                  <a:pt x="884699" y="1441329"/>
                  <a:pt x="894080" y="1433512"/>
                </a:cubicBezTo>
                <a:cubicBezTo>
                  <a:pt x="905118" y="1424314"/>
                  <a:pt x="912605" y="1411002"/>
                  <a:pt x="924560" y="1403032"/>
                </a:cubicBezTo>
                <a:cubicBezTo>
                  <a:pt x="933471" y="1397091"/>
                  <a:pt x="945461" y="1397661"/>
                  <a:pt x="955040" y="1392872"/>
                </a:cubicBezTo>
                <a:cubicBezTo>
                  <a:pt x="965962" y="1387411"/>
                  <a:pt x="974598" y="1378013"/>
                  <a:pt x="985520" y="1372552"/>
                </a:cubicBezTo>
                <a:cubicBezTo>
                  <a:pt x="1001760" y="1364432"/>
                  <a:pt x="1041449" y="1356572"/>
                  <a:pt x="1056640" y="1352232"/>
                </a:cubicBezTo>
                <a:cubicBezTo>
                  <a:pt x="1066938" y="1349290"/>
                  <a:pt x="1076960" y="1345459"/>
                  <a:pt x="1087120" y="1342072"/>
                </a:cubicBezTo>
                <a:cubicBezTo>
                  <a:pt x="1137571" y="1266396"/>
                  <a:pt x="1072729" y="1359341"/>
                  <a:pt x="1137920" y="1281112"/>
                </a:cubicBezTo>
                <a:cubicBezTo>
                  <a:pt x="1145737" y="1271731"/>
                  <a:pt x="1147638" y="1256690"/>
                  <a:pt x="1158240" y="1250632"/>
                </a:cubicBezTo>
                <a:cubicBezTo>
                  <a:pt x="1291831" y="1174294"/>
                  <a:pt x="1116019" y="1322806"/>
                  <a:pt x="1270000" y="1220152"/>
                </a:cubicBezTo>
                <a:cubicBezTo>
                  <a:pt x="1280160" y="1213379"/>
                  <a:pt x="1289322" y="1204791"/>
                  <a:pt x="1300480" y="1199832"/>
                </a:cubicBezTo>
                <a:cubicBezTo>
                  <a:pt x="1372350" y="1167890"/>
                  <a:pt x="1392983" y="1178865"/>
                  <a:pt x="1483360" y="1169352"/>
                </a:cubicBezTo>
                <a:cubicBezTo>
                  <a:pt x="1507176" y="1166845"/>
                  <a:pt x="1530919" y="1163476"/>
                  <a:pt x="1554480" y="1159192"/>
                </a:cubicBezTo>
                <a:cubicBezTo>
                  <a:pt x="1574003" y="1155642"/>
                  <a:pt x="1646139" y="1135339"/>
                  <a:pt x="1656080" y="1128712"/>
                </a:cubicBezTo>
                <a:cubicBezTo>
                  <a:pt x="1695471" y="1102451"/>
                  <a:pt x="1674976" y="1112253"/>
                  <a:pt x="1717040" y="1098232"/>
                </a:cubicBezTo>
                <a:cubicBezTo>
                  <a:pt x="1727200" y="1088072"/>
                  <a:pt x="1739550" y="1079707"/>
                  <a:pt x="1747520" y="1067752"/>
                </a:cubicBezTo>
                <a:cubicBezTo>
                  <a:pt x="1777345" y="1023014"/>
                  <a:pt x="1729820" y="1045686"/>
                  <a:pt x="1788160" y="1006792"/>
                </a:cubicBezTo>
                <a:cubicBezTo>
                  <a:pt x="1797071" y="1000851"/>
                  <a:pt x="1808480" y="1000019"/>
                  <a:pt x="1818640" y="996632"/>
                </a:cubicBezTo>
                <a:cubicBezTo>
                  <a:pt x="1872516" y="942756"/>
                  <a:pt x="1822896" y="985951"/>
                  <a:pt x="1889760" y="945832"/>
                </a:cubicBezTo>
                <a:cubicBezTo>
                  <a:pt x="1910701" y="933267"/>
                  <a:pt x="1927028" y="911115"/>
                  <a:pt x="1950720" y="905192"/>
                </a:cubicBezTo>
                <a:cubicBezTo>
                  <a:pt x="2012140" y="889837"/>
                  <a:pt x="1978113" y="899448"/>
                  <a:pt x="2052320" y="874712"/>
                </a:cubicBezTo>
                <a:cubicBezTo>
                  <a:pt x="2062480" y="871325"/>
                  <a:pt x="2073889" y="870493"/>
                  <a:pt x="2082800" y="864552"/>
                </a:cubicBezTo>
                <a:cubicBezTo>
                  <a:pt x="2124898" y="836486"/>
                  <a:pt x="2101434" y="847194"/>
                  <a:pt x="2153920" y="834072"/>
                </a:cubicBezTo>
                <a:cubicBezTo>
                  <a:pt x="2174240" y="820525"/>
                  <a:pt x="2197611" y="810701"/>
                  <a:pt x="2214880" y="793432"/>
                </a:cubicBezTo>
                <a:cubicBezTo>
                  <a:pt x="2225040" y="783272"/>
                  <a:pt x="2232885" y="770081"/>
                  <a:pt x="2245360" y="762952"/>
                </a:cubicBezTo>
                <a:cubicBezTo>
                  <a:pt x="2257484" y="756024"/>
                  <a:pt x="2272453" y="756179"/>
                  <a:pt x="2286000" y="752792"/>
                </a:cubicBezTo>
                <a:cubicBezTo>
                  <a:pt x="2289387" y="742632"/>
                  <a:pt x="2288587" y="729885"/>
                  <a:pt x="2296160" y="722312"/>
                </a:cubicBezTo>
                <a:cubicBezTo>
                  <a:pt x="2329299" y="689173"/>
                  <a:pt x="2360346" y="682731"/>
                  <a:pt x="2397760" y="661352"/>
                </a:cubicBezTo>
                <a:cubicBezTo>
                  <a:pt x="2408362" y="655294"/>
                  <a:pt x="2418080" y="647805"/>
                  <a:pt x="2428240" y="641032"/>
                </a:cubicBezTo>
                <a:cubicBezTo>
                  <a:pt x="2439844" y="606221"/>
                  <a:pt x="2453619" y="580039"/>
                  <a:pt x="2428240" y="539432"/>
                </a:cubicBezTo>
                <a:cubicBezTo>
                  <a:pt x="2420839" y="527591"/>
                  <a:pt x="2401026" y="533108"/>
                  <a:pt x="2387600" y="529272"/>
                </a:cubicBezTo>
                <a:cubicBezTo>
                  <a:pt x="2377302" y="526330"/>
                  <a:pt x="2366699" y="523901"/>
                  <a:pt x="2357120" y="519112"/>
                </a:cubicBezTo>
                <a:cubicBezTo>
                  <a:pt x="2319282" y="500193"/>
                  <a:pt x="2329865" y="496399"/>
                  <a:pt x="2296160" y="468312"/>
                </a:cubicBezTo>
                <a:cubicBezTo>
                  <a:pt x="2286779" y="460495"/>
                  <a:pt x="2275840" y="454765"/>
                  <a:pt x="2265680" y="447992"/>
                </a:cubicBezTo>
                <a:lnTo>
                  <a:pt x="2204720" y="356552"/>
                </a:lnTo>
                <a:cubicBezTo>
                  <a:pt x="2197947" y="346392"/>
                  <a:pt x="2188261" y="337656"/>
                  <a:pt x="2184400" y="326072"/>
                </a:cubicBezTo>
                <a:cubicBezTo>
                  <a:pt x="2181013" y="315912"/>
                  <a:pt x="2180930" y="303955"/>
                  <a:pt x="2174240" y="295592"/>
                </a:cubicBezTo>
                <a:cubicBezTo>
                  <a:pt x="2156699" y="273666"/>
                  <a:pt x="2127524" y="271213"/>
                  <a:pt x="2103120" y="265112"/>
                </a:cubicBezTo>
                <a:cubicBezTo>
                  <a:pt x="2092960" y="258339"/>
                  <a:pt x="2081274" y="253426"/>
                  <a:pt x="2072640" y="244792"/>
                </a:cubicBezTo>
                <a:cubicBezTo>
                  <a:pt x="2064006" y="236158"/>
                  <a:pt x="2061855" y="221940"/>
                  <a:pt x="2052320" y="214312"/>
                </a:cubicBezTo>
                <a:cubicBezTo>
                  <a:pt x="2043957" y="207622"/>
                  <a:pt x="2032000" y="207539"/>
                  <a:pt x="2021840" y="204152"/>
                </a:cubicBezTo>
                <a:cubicBezTo>
                  <a:pt x="2015067" y="193992"/>
                  <a:pt x="2009337" y="183053"/>
                  <a:pt x="2001520" y="173672"/>
                </a:cubicBezTo>
                <a:cubicBezTo>
                  <a:pt x="1992322" y="162634"/>
                  <a:pt x="1979010" y="155147"/>
                  <a:pt x="1971040" y="143192"/>
                </a:cubicBezTo>
                <a:cubicBezTo>
                  <a:pt x="1965099" y="134281"/>
                  <a:pt x="1966081" y="122074"/>
                  <a:pt x="1960880" y="112712"/>
                </a:cubicBezTo>
                <a:cubicBezTo>
                  <a:pt x="1949020" y="91364"/>
                  <a:pt x="1933787" y="72072"/>
                  <a:pt x="1920240" y="51752"/>
                </a:cubicBezTo>
                <a:cubicBezTo>
                  <a:pt x="1897457" y="17578"/>
                  <a:pt x="1903476" y="15684"/>
                  <a:pt x="1859280" y="952"/>
                </a:cubicBezTo>
                <a:cubicBezTo>
                  <a:pt x="1852854" y="-1190"/>
                  <a:pt x="1845733" y="952"/>
                  <a:pt x="1838960" y="952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0"/>
          <p:cNvSpPr/>
          <p:nvPr/>
        </p:nvSpPr>
        <p:spPr bwMode="auto">
          <a:xfrm>
            <a:off x="3358728" y="1986016"/>
            <a:ext cx="1050924" cy="1366784"/>
          </a:xfrm>
          <a:custGeom>
            <a:avLst/>
            <a:gdLst>
              <a:gd name="connsiteX0" fmla="*/ 583352 w 1050924"/>
              <a:gd name="connsiteY0" fmla="*/ 1305824 h 1366784"/>
              <a:gd name="connsiteX1" fmla="*/ 583352 w 1050924"/>
              <a:gd name="connsiteY1" fmla="*/ 1305824 h 1366784"/>
              <a:gd name="connsiteX2" fmla="*/ 502072 w 1050924"/>
              <a:gd name="connsiteY2" fmla="*/ 1336304 h 1366784"/>
              <a:gd name="connsiteX3" fmla="*/ 441112 w 1050924"/>
              <a:gd name="connsiteY3" fmla="*/ 1366784 h 1366784"/>
              <a:gd name="connsiteX4" fmla="*/ 359832 w 1050924"/>
              <a:gd name="connsiteY4" fmla="*/ 1356624 h 1366784"/>
              <a:gd name="connsiteX5" fmla="*/ 298872 w 1050924"/>
              <a:gd name="connsiteY5" fmla="*/ 1315984 h 1366784"/>
              <a:gd name="connsiteX6" fmla="*/ 197272 w 1050924"/>
              <a:gd name="connsiteY6" fmla="*/ 1275344 h 1366784"/>
              <a:gd name="connsiteX7" fmla="*/ 34712 w 1050924"/>
              <a:gd name="connsiteY7" fmla="*/ 1265184 h 1366784"/>
              <a:gd name="connsiteX8" fmla="*/ 24552 w 1050924"/>
              <a:gd name="connsiteY8" fmla="*/ 1234704 h 1366784"/>
              <a:gd name="connsiteX9" fmla="*/ 14392 w 1050924"/>
              <a:gd name="connsiteY9" fmla="*/ 1153424 h 1366784"/>
              <a:gd name="connsiteX10" fmla="*/ 105832 w 1050924"/>
              <a:gd name="connsiteY10" fmla="*/ 1112784 h 1366784"/>
              <a:gd name="connsiteX11" fmla="*/ 136312 w 1050924"/>
              <a:gd name="connsiteY11" fmla="*/ 1102624 h 1366784"/>
              <a:gd name="connsiteX12" fmla="*/ 156632 w 1050924"/>
              <a:gd name="connsiteY12" fmla="*/ 1031504 h 1366784"/>
              <a:gd name="connsiteX13" fmla="*/ 176952 w 1050924"/>
              <a:gd name="connsiteY13" fmla="*/ 879104 h 1366784"/>
              <a:gd name="connsiteX14" fmla="*/ 237912 w 1050924"/>
              <a:gd name="connsiteY14" fmla="*/ 848624 h 1366784"/>
              <a:gd name="connsiteX15" fmla="*/ 298872 w 1050924"/>
              <a:gd name="connsiteY15" fmla="*/ 797824 h 1366784"/>
              <a:gd name="connsiteX16" fmla="*/ 329352 w 1050924"/>
              <a:gd name="connsiteY16" fmla="*/ 777504 h 1366784"/>
              <a:gd name="connsiteX17" fmla="*/ 369992 w 1050924"/>
              <a:gd name="connsiteY17" fmla="*/ 716544 h 1366784"/>
              <a:gd name="connsiteX18" fmla="*/ 410632 w 1050924"/>
              <a:gd name="connsiteY18" fmla="*/ 686064 h 1366784"/>
              <a:gd name="connsiteX19" fmla="*/ 441112 w 1050924"/>
              <a:gd name="connsiteY19" fmla="*/ 675904 h 1366784"/>
              <a:gd name="connsiteX20" fmla="*/ 522392 w 1050924"/>
              <a:gd name="connsiteY20" fmla="*/ 645424 h 1366784"/>
              <a:gd name="connsiteX21" fmla="*/ 542712 w 1050924"/>
              <a:gd name="connsiteY21" fmla="*/ 584464 h 1366784"/>
              <a:gd name="connsiteX22" fmla="*/ 583352 w 1050924"/>
              <a:gd name="connsiteY22" fmla="*/ 432064 h 1366784"/>
              <a:gd name="connsiteX23" fmla="*/ 613832 w 1050924"/>
              <a:gd name="connsiteY23" fmla="*/ 421904 h 1366784"/>
              <a:gd name="connsiteX24" fmla="*/ 644312 w 1050924"/>
              <a:gd name="connsiteY24" fmla="*/ 401584 h 1366784"/>
              <a:gd name="connsiteX25" fmla="*/ 695112 w 1050924"/>
              <a:gd name="connsiteY25" fmla="*/ 340624 h 1366784"/>
              <a:gd name="connsiteX26" fmla="*/ 766232 w 1050924"/>
              <a:gd name="connsiteY26" fmla="*/ 259344 h 1366784"/>
              <a:gd name="connsiteX27" fmla="*/ 776392 w 1050924"/>
              <a:gd name="connsiteY27" fmla="*/ 228864 h 1366784"/>
              <a:gd name="connsiteX28" fmla="*/ 817032 w 1050924"/>
              <a:gd name="connsiteY28" fmla="*/ 218704 h 1366784"/>
              <a:gd name="connsiteX29" fmla="*/ 847512 w 1050924"/>
              <a:gd name="connsiteY29" fmla="*/ 198384 h 1366784"/>
              <a:gd name="connsiteX30" fmla="*/ 877992 w 1050924"/>
              <a:gd name="connsiteY30" fmla="*/ 167904 h 1366784"/>
              <a:gd name="connsiteX31" fmla="*/ 908472 w 1050924"/>
              <a:gd name="connsiteY31" fmla="*/ 147584 h 1366784"/>
              <a:gd name="connsiteX32" fmla="*/ 949112 w 1050924"/>
              <a:gd name="connsiteY32" fmla="*/ 117104 h 1366784"/>
              <a:gd name="connsiteX33" fmla="*/ 1010072 w 1050924"/>
              <a:gd name="connsiteY33" fmla="*/ 66304 h 1366784"/>
              <a:gd name="connsiteX34" fmla="*/ 1050712 w 1050924"/>
              <a:gd name="connsiteY34" fmla="*/ 5344 h 1366784"/>
              <a:gd name="connsiteX35" fmla="*/ 1040552 w 1050924"/>
              <a:gd name="connsiteY35" fmla="*/ 86624 h 1366784"/>
              <a:gd name="connsiteX36" fmla="*/ 1020232 w 1050924"/>
              <a:gd name="connsiteY36" fmla="*/ 147584 h 1366784"/>
              <a:gd name="connsiteX37" fmla="*/ 999912 w 1050924"/>
              <a:gd name="connsiteY37" fmla="*/ 178064 h 1366784"/>
              <a:gd name="connsiteX38" fmla="*/ 938952 w 1050924"/>
              <a:gd name="connsiteY38" fmla="*/ 249184 h 1366784"/>
              <a:gd name="connsiteX39" fmla="*/ 918632 w 1050924"/>
              <a:gd name="connsiteY39" fmla="*/ 279664 h 1366784"/>
              <a:gd name="connsiteX40" fmla="*/ 908472 w 1050924"/>
              <a:gd name="connsiteY40" fmla="*/ 310144 h 1366784"/>
              <a:gd name="connsiteX41" fmla="*/ 877992 w 1050924"/>
              <a:gd name="connsiteY41" fmla="*/ 340624 h 1366784"/>
              <a:gd name="connsiteX42" fmla="*/ 857672 w 1050924"/>
              <a:gd name="connsiteY42" fmla="*/ 432064 h 1366784"/>
              <a:gd name="connsiteX43" fmla="*/ 847512 w 1050924"/>
              <a:gd name="connsiteY43" fmla="*/ 462544 h 1366784"/>
              <a:gd name="connsiteX44" fmla="*/ 817032 w 1050924"/>
              <a:gd name="connsiteY44" fmla="*/ 482864 h 1366784"/>
              <a:gd name="connsiteX45" fmla="*/ 786552 w 1050924"/>
              <a:gd name="connsiteY45" fmla="*/ 513344 h 1366784"/>
              <a:gd name="connsiteX46" fmla="*/ 766232 w 1050924"/>
              <a:gd name="connsiteY46" fmla="*/ 543824 h 1366784"/>
              <a:gd name="connsiteX47" fmla="*/ 756072 w 1050924"/>
              <a:gd name="connsiteY47" fmla="*/ 574304 h 1366784"/>
              <a:gd name="connsiteX48" fmla="*/ 735752 w 1050924"/>
              <a:gd name="connsiteY48" fmla="*/ 655584 h 1366784"/>
              <a:gd name="connsiteX49" fmla="*/ 725592 w 1050924"/>
              <a:gd name="connsiteY49" fmla="*/ 990864 h 1366784"/>
              <a:gd name="connsiteX50" fmla="*/ 725592 w 1050924"/>
              <a:gd name="connsiteY50" fmla="*/ 1153424 h 1366784"/>
              <a:gd name="connsiteX51" fmla="*/ 715432 w 1050924"/>
              <a:gd name="connsiteY51" fmla="*/ 1204224 h 1366784"/>
              <a:gd name="connsiteX52" fmla="*/ 705272 w 1050924"/>
              <a:gd name="connsiteY52" fmla="*/ 1234704 h 1366784"/>
              <a:gd name="connsiteX53" fmla="*/ 644312 w 1050924"/>
              <a:gd name="connsiteY53" fmla="*/ 1255024 h 1366784"/>
              <a:gd name="connsiteX54" fmla="*/ 644312 w 1050924"/>
              <a:gd name="connsiteY54" fmla="*/ 1255024 h 136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50924" h="1366784">
                <a:moveTo>
                  <a:pt x="583352" y="1305824"/>
                </a:moveTo>
                <a:lnTo>
                  <a:pt x="583352" y="1305824"/>
                </a:lnTo>
                <a:cubicBezTo>
                  <a:pt x="556259" y="1315984"/>
                  <a:pt x="528414" y="1324330"/>
                  <a:pt x="502072" y="1336304"/>
                </a:cubicBezTo>
                <a:cubicBezTo>
                  <a:pt x="393747" y="1385543"/>
                  <a:pt x="543635" y="1332610"/>
                  <a:pt x="441112" y="1366784"/>
                </a:cubicBezTo>
                <a:cubicBezTo>
                  <a:pt x="414019" y="1363397"/>
                  <a:pt x="385545" y="1365807"/>
                  <a:pt x="359832" y="1356624"/>
                </a:cubicBezTo>
                <a:cubicBezTo>
                  <a:pt x="336833" y="1348410"/>
                  <a:pt x="320715" y="1326906"/>
                  <a:pt x="298872" y="1315984"/>
                </a:cubicBezTo>
                <a:cubicBezTo>
                  <a:pt x="272048" y="1302572"/>
                  <a:pt x="225969" y="1277138"/>
                  <a:pt x="197272" y="1275344"/>
                </a:cubicBezTo>
                <a:lnTo>
                  <a:pt x="34712" y="1265184"/>
                </a:lnTo>
                <a:cubicBezTo>
                  <a:pt x="31325" y="1255024"/>
                  <a:pt x="29341" y="1244283"/>
                  <a:pt x="24552" y="1234704"/>
                </a:cubicBezTo>
                <a:cubicBezTo>
                  <a:pt x="6333" y="1198267"/>
                  <a:pt x="-14681" y="1204302"/>
                  <a:pt x="14392" y="1153424"/>
                </a:cubicBezTo>
                <a:cubicBezTo>
                  <a:pt x="25757" y="1133535"/>
                  <a:pt x="98079" y="1115368"/>
                  <a:pt x="105832" y="1112784"/>
                </a:cubicBezTo>
                <a:lnTo>
                  <a:pt x="136312" y="1102624"/>
                </a:lnTo>
                <a:cubicBezTo>
                  <a:pt x="144039" y="1079444"/>
                  <a:pt x="152805" y="1055743"/>
                  <a:pt x="156632" y="1031504"/>
                </a:cubicBezTo>
                <a:cubicBezTo>
                  <a:pt x="164625" y="980882"/>
                  <a:pt x="162491" y="928271"/>
                  <a:pt x="176952" y="879104"/>
                </a:cubicBezTo>
                <a:cubicBezTo>
                  <a:pt x="181972" y="862035"/>
                  <a:pt x="225993" y="854584"/>
                  <a:pt x="237912" y="848624"/>
                </a:cubicBezTo>
                <a:cubicBezTo>
                  <a:pt x="275750" y="829705"/>
                  <a:pt x="265167" y="825911"/>
                  <a:pt x="298872" y="797824"/>
                </a:cubicBezTo>
                <a:cubicBezTo>
                  <a:pt x="308253" y="790007"/>
                  <a:pt x="319192" y="784277"/>
                  <a:pt x="329352" y="777504"/>
                </a:cubicBezTo>
                <a:cubicBezTo>
                  <a:pt x="342899" y="757184"/>
                  <a:pt x="350455" y="731197"/>
                  <a:pt x="369992" y="716544"/>
                </a:cubicBezTo>
                <a:cubicBezTo>
                  <a:pt x="383539" y="706384"/>
                  <a:pt x="395930" y="694465"/>
                  <a:pt x="410632" y="686064"/>
                </a:cubicBezTo>
                <a:cubicBezTo>
                  <a:pt x="419931" y="680751"/>
                  <a:pt x="431084" y="679664"/>
                  <a:pt x="441112" y="675904"/>
                </a:cubicBezTo>
                <a:cubicBezTo>
                  <a:pt x="538302" y="639458"/>
                  <a:pt x="453208" y="668485"/>
                  <a:pt x="522392" y="645424"/>
                </a:cubicBezTo>
                <a:cubicBezTo>
                  <a:pt x="529165" y="625104"/>
                  <a:pt x="539191" y="605592"/>
                  <a:pt x="542712" y="584464"/>
                </a:cubicBezTo>
                <a:cubicBezTo>
                  <a:pt x="545430" y="568159"/>
                  <a:pt x="545990" y="461954"/>
                  <a:pt x="583352" y="432064"/>
                </a:cubicBezTo>
                <a:cubicBezTo>
                  <a:pt x="591715" y="425374"/>
                  <a:pt x="604253" y="426693"/>
                  <a:pt x="613832" y="421904"/>
                </a:cubicBezTo>
                <a:cubicBezTo>
                  <a:pt x="624754" y="416443"/>
                  <a:pt x="634152" y="408357"/>
                  <a:pt x="644312" y="401584"/>
                </a:cubicBezTo>
                <a:cubicBezTo>
                  <a:pt x="716923" y="292667"/>
                  <a:pt x="603845" y="457967"/>
                  <a:pt x="695112" y="340624"/>
                </a:cubicBezTo>
                <a:cubicBezTo>
                  <a:pt x="758938" y="258562"/>
                  <a:pt x="707226" y="298681"/>
                  <a:pt x="766232" y="259344"/>
                </a:cubicBezTo>
                <a:cubicBezTo>
                  <a:pt x="769619" y="249184"/>
                  <a:pt x="768029" y="235554"/>
                  <a:pt x="776392" y="228864"/>
                </a:cubicBezTo>
                <a:cubicBezTo>
                  <a:pt x="787296" y="220141"/>
                  <a:pt x="804197" y="224205"/>
                  <a:pt x="817032" y="218704"/>
                </a:cubicBezTo>
                <a:cubicBezTo>
                  <a:pt x="828255" y="213894"/>
                  <a:pt x="838131" y="206201"/>
                  <a:pt x="847512" y="198384"/>
                </a:cubicBezTo>
                <a:cubicBezTo>
                  <a:pt x="858550" y="189186"/>
                  <a:pt x="866954" y="177102"/>
                  <a:pt x="877992" y="167904"/>
                </a:cubicBezTo>
                <a:cubicBezTo>
                  <a:pt x="887373" y="160087"/>
                  <a:pt x="898536" y="154681"/>
                  <a:pt x="908472" y="147584"/>
                </a:cubicBezTo>
                <a:cubicBezTo>
                  <a:pt x="922251" y="137742"/>
                  <a:pt x="936255" y="128124"/>
                  <a:pt x="949112" y="117104"/>
                </a:cubicBezTo>
                <a:cubicBezTo>
                  <a:pt x="1017562" y="58432"/>
                  <a:pt x="942706" y="111215"/>
                  <a:pt x="1010072" y="66304"/>
                </a:cubicBezTo>
                <a:cubicBezTo>
                  <a:pt x="1023619" y="45984"/>
                  <a:pt x="1053741" y="-18889"/>
                  <a:pt x="1050712" y="5344"/>
                </a:cubicBezTo>
                <a:cubicBezTo>
                  <a:pt x="1047325" y="32437"/>
                  <a:pt x="1046273" y="59926"/>
                  <a:pt x="1040552" y="86624"/>
                </a:cubicBezTo>
                <a:cubicBezTo>
                  <a:pt x="1036064" y="107568"/>
                  <a:pt x="1032113" y="129762"/>
                  <a:pt x="1020232" y="147584"/>
                </a:cubicBezTo>
                <a:cubicBezTo>
                  <a:pt x="1013459" y="157744"/>
                  <a:pt x="1007729" y="168683"/>
                  <a:pt x="999912" y="178064"/>
                </a:cubicBezTo>
                <a:cubicBezTo>
                  <a:pt x="926064" y="266681"/>
                  <a:pt x="1015051" y="142645"/>
                  <a:pt x="938952" y="249184"/>
                </a:cubicBezTo>
                <a:cubicBezTo>
                  <a:pt x="931855" y="259120"/>
                  <a:pt x="924093" y="268742"/>
                  <a:pt x="918632" y="279664"/>
                </a:cubicBezTo>
                <a:cubicBezTo>
                  <a:pt x="913843" y="289243"/>
                  <a:pt x="914413" y="301233"/>
                  <a:pt x="908472" y="310144"/>
                </a:cubicBezTo>
                <a:cubicBezTo>
                  <a:pt x="900502" y="322099"/>
                  <a:pt x="888152" y="330464"/>
                  <a:pt x="877992" y="340624"/>
                </a:cubicBezTo>
                <a:cubicBezTo>
                  <a:pt x="855120" y="409239"/>
                  <a:pt x="881513" y="324778"/>
                  <a:pt x="857672" y="432064"/>
                </a:cubicBezTo>
                <a:cubicBezTo>
                  <a:pt x="855349" y="442519"/>
                  <a:pt x="854202" y="454181"/>
                  <a:pt x="847512" y="462544"/>
                </a:cubicBezTo>
                <a:cubicBezTo>
                  <a:pt x="839884" y="472079"/>
                  <a:pt x="826413" y="475047"/>
                  <a:pt x="817032" y="482864"/>
                </a:cubicBezTo>
                <a:cubicBezTo>
                  <a:pt x="805994" y="492062"/>
                  <a:pt x="795750" y="502306"/>
                  <a:pt x="786552" y="513344"/>
                </a:cubicBezTo>
                <a:cubicBezTo>
                  <a:pt x="778735" y="522725"/>
                  <a:pt x="771693" y="532902"/>
                  <a:pt x="766232" y="543824"/>
                </a:cubicBezTo>
                <a:cubicBezTo>
                  <a:pt x="761443" y="553403"/>
                  <a:pt x="758890" y="563972"/>
                  <a:pt x="756072" y="574304"/>
                </a:cubicBezTo>
                <a:cubicBezTo>
                  <a:pt x="748724" y="601247"/>
                  <a:pt x="742525" y="628491"/>
                  <a:pt x="735752" y="655584"/>
                </a:cubicBezTo>
                <a:cubicBezTo>
                  <a:pt x="732365" y="767344"/>
                  <a:pt x="731040" y="879185"/>
                  <a:pt x="725592" y="990864"/>
                </a:cubicBezTo>
                <a:cubicBezTo>
                  <a:pt x="717987" y="1146769"/>
                  <a:pt x="706104" y="997519"/>
                  <a:pt x="725592" y="1153424"/>
                </a:cubicBezTo>
                <a:cubicBezTo>
                  <a:pt x="722205" y="1170357"/>
                  <a:pt x="719620" y="1187471"/>
                  <a:pt x="715432" y="1204224"/>
                </a:cubicBezTo>
                <a:cubicBezTo>
                  <a:pt x="712835" y="1214614"/>
                  <a:pt x="713987" y="1228479"/>
                  <a:pt x="705272" y="1234704"/>
                </a:cubicBezTo>
                <a:cubicBezTo>
                  <a:pt x="687843" y="1247154"/>
                  <a:pt x="644312" y="1255024"/>
                  <a:pt x="644312" y="1255024"/>
                </a:cubicBezTo>
                <a:lnTo>
                  <a:pt x="644312" y="1255024"/>
                </a:lnTo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3" name="Freeform 62"/>
          <p:cNvSpPr/>
          <p:nvPr/>
        </p:nvSpPr>
        <p:spPr bwMode="auto">
          <a:xfrm>
            <a:off x="4815840" y="3501814"/>
            <a:ext cx="1578419" cy="2004906"/>
          </a:xfrm>
          <a:custGeom>
            <a:avLst/>
            <a:gdLst>
              <a:gd name="connsiteX0" fmla="*/ 375920 w 1578419"/>
              <a:gd name="connsiteY0" fmla="*/ 612986 h 2004906"/>
              <a:gd name="connsiteX1" fmla="*/ 375920 w 1578419"/>
              <a:gd name="connsiteY1" fmla="*/ 612986 h 2004906"/>
              <a:gd name="connsiteX2" fmla="*/ 304800 w 1578419"/>
              <a:gd name="connsiteY2" fmla="*/ 673946 h 2004906"/>
              <a:gd name="connsiteX3" fmla="*/ 213360 w 1578419"/>
              <a:gd name="connsiteY3" fmla="*/ 745066 h 2004906"/>
              <a:gd name="connsiteX4" fmla="*/ 193040 w 1578419"/>
              <a:gd name="connsiteY4" fmla="*/ 775546 h 2004906"/>
              <a:gd name="connsiteX5" fmla="*/ 172720 w 1578419"/>
              <a:gd name="connsiteY5" fmla="*/ 846666 h 2004906"/>
              <a:gd name="connsiteX6" fmla="*/ 162560 w 1578419"/>
              <a:gd name="connsiteY6" fmla="*/ 917786 h 2004906"/>
              <a:gd name="connsiteX7" fmla="*/ 152400 w 1578419"/>
              <a:gd name="connsiteY7" fmla="*/ 948266 h 2004906"/>
              <a:gd name="connsiteX8" fmla="*/ 142240 w 1578419"/>
              <a:gd name="connsiteY8" fmla="*/ 988906 h 2004906"/>
              <a:gd name="connsiteX9" fmla="*/ 101600 w 1578419"/>
              <a:gd name="connsiteY9" fmla="*/ 1100666 h 2004906"/>
              <a:gd name="connsiteX10" fmla="*/ 91440 w 1578419"/>
              <a:gd name="connsiteY10" fmla="*/ 1131146 h 2004906"/>
              <a:gd name="connsiteX11" fmla="*/ 71120 w 1578419"/>
              <a:gd name="connsiteY11" fmla="*/ 1161626 h 2004906"/>
              <a:gd name="connsiteX12" fmla="*/ 50800 w 1578419"/>
              <a:gd name="connsiteY12" fmla="*/ 1242906 h 2004906"/>
              <a:gd name="connsiteX13" fmla="*/ 40640 w 1578419"/>
              <a:gd name="connsiteY13" fmla="*/ 1273386 h 2004906"/>
              <a:gd name="connsiteX14" fmla="*/ 30480 w 1578419"/>
              <a:gd name="connsiteY14" fmla="*/ 1314026 h 2004906"/>
              <a:gd name="connsiteX15" fmla="*/ 10160 w 1578419"/>
              <a:gd name="connsiteY15" fmla="*/ 1374986 h 2004906"/>
              <a:gd name="connsiteX16" fmla="*/ 0 w 1578419"/>
              <a:gd name="connsiteY16" fmla="*/ 1425786 h 2004906"/>
              <a:gd name="connsiteX17" fmla="*/ 10160 w 1578419"/>
              <a:gd name="connsiteY17" fmla="*/ 1578186 h 2004906"/>
              <a:gd name="connsiteX18" fmla="*/ 30480 w 1578419"/>
              <a:gd name="connsiteY18" fmla="*/ 1659466 h 2004906"/>
              <a:gd name="connsiteX19" fmla="*/ 40640 w 1578419"/>
              <a:gd name="connsiteY19" fmla="*/ 1689946 h 2004906"/>
              <a:gd name="connsiteX20" fmla="*/ 60960 w 1578419"/>
              <a:gd name="connsiteY20" fmla="*/ 1720426 h 2004906"/>
              <a:gd name="connsiteX21" fmla="*/ 81280 w 1578419"/>
              <a:gd name="connsiteY21" fmla="*/ 1781386 h 2004906"/>
              <a:gd name="connsiteX22" fmla="*/ 101600 w 1578419"/>
              <a:gd name="connsiteY22" fmla="*/ 1811866 h 2004906"/>
              <a:gd name="connsiteX23" fmla="*/ 132080 w 1578419"/>
              <a:gd name="connsiteY23" fmla="*/ 1882986 h 2004906"/>
              <a:gd name="connsiteX24" fmla="*/ 162560 w 1578419"/>
              <a:gd name="connsiteY24" fmla="*/ 1913466 h 2004906"/>
              <a:gd name="connsiteX25" fmla="*/ 182880 w 1578419"/>
              <a:gd name="connsiteY25" fmla="*/ 1943946 h 2004906"/>
              <a:gd name="connsiteX26" fmla="*/ 203200 w 1578419"/>
              <a:gd name="connsiteY26" fmla="*/ 1984586 h 2004906"/>
              <a:gd name="connsiteX27" fmla="*/ 233680 w 1578419"/>
              <a:gd name="connsiteY27" fmla="*/ 2004906 h 2004906"/>
              <a:gd name="connsiteX28" fmla="*/ 274320 w 1578419"/>
              <a:gd name="connsiteY28" fmla="*/ 1994746 h 2004906"/>
              <a:gd name="connsiteX29" fmla="*/ 304800 w 1578419"/>
              <a:gd name="connsiteY29" fmla="*/ 1893146 h 2004906"/>
              <a:gd name="connsiteX30" fmla="*/ 335280 w 1578419"/>
              <a:gd name="connsiteY30" fmla="*/ 1781386 h 2004906"/>
              <a:gd name="connsiteX31" fmla="*/ 375920 w 1578419"/>
              <a:gd name="connsiteY31" fmla="*/ 1720426 h 2004906"/>
              <a:gd name="connsiteX32" fmla="*/ 396240 w 1578419"/>
              <a:gd name="connsiteY32" fmla="*/ 1689946 h 2004906"/>
              <a:gd name="connsiteX33" fmla="*/ 457200 w 1578419"/>
              <a:gd name="connsiteY33" fmla="*/ 1628986 h 2004906"/>
              <a:gd name="connsiteX34" fmla="*/ 487680 w 1578419"/>
              <a:gd name="connsiteY34" fmla="*/ 1568026 h 2004906"/>
              <a:gd name="connsiteX35" fmla="*/ 497840 w 1578419"/>
              <a:gd name="connsiteY35" fmla="*/ 1537546 h 2004906"/>
              <a:gd name="connsiteX36" fmla="*/ 548640 w 1578419"/>
              <a:gd name="connsiteY36" fmla="*/ 1476586 h 2004906"/>
              <a:gd name="connsiteX37" fmla="*/ 558800 w 1578419"/>
              <a:gd name="connsiteY37" fmla="*/ 1446106 h 2004906"/>
              <a:gd name="connsiteX38" fmla="*/ 619760 w 1578419"/>
              <a:gd name="connsiteY38" fmla="*/ 1415626 h 2004906"/>
              <a:gd name="connsiteX39" fmla="*/ 690880 w 1578419"/>
              <a:gd name="connsiteY39" fmla="*/ 1374986 h 2004906"/>
              <a:gd name="connsiteX40" fmla="*/ 731520 w 1578419"/>
              <a:gd name="connsiteY40" fmla="*/ 1354666 h 2004906"/>
              <a:gd name="connsiteX41" fmla="*/ 762000 w 1578419"/>
              <a:gd name="connsiteY41" fmla="*/ 1344506 h 2004906"/>
              <a:gd name="connsiteX42" fmla="*/ 792480 w 1578419"/>
              <a:gd name="connsiteY42" fmla="*/ 1324186 h 2004906"/>
              <a:gd name="connsiteX43" fmla="*/ 822960 w 1578419"/>
              <a:gd name="connsiteY43" fmla="*/ 1314026 h 2004906"/>
              <a:gd name="connsiteX44" fmla="*/ 924560 w 1578419"/>
              <a:gd name="connsiteY44" fmla="*/ 1253066 h 2004906"/>
              <a:gd name="connsiteX45" fmla="*/ 955040 w 1578419"/>
              <a:gd name="connsiteY45" fmla="*/ 1232746 h 2004906"/>
              <a:gd name="connsiteX46" fmla="*/ 1076960 w 1578419"/>
              <a:gd name="connsiteY46" fmla="*/ 1181946 h 2004906"/>
              <a:gd name="connsiteX47" fmla="*/ 1137920 w 1578419"/>
              <a:gd name="connsiteY47" fmla="*/ 1131146 h 2004906"/>
              <a:gd name="connsiteX48" fmla="*/ 1158240 w 1578419"/>
              <a:gd name="connsiteY48" fmla="*/ 1100666 h 2004906"/>
              <a:gd name="connsiteX49" fmla="*/ 1178560 w 1578419"/>
              <a:gd name="connsiteY49" fmla="*/ 866986 h 2004906"/>
              <a:gd name="connsiteX50" fmla="*/ 1198880 w 1578419"/>
              <a:gd name="connsiteY50" fmla="*/ 745066 h 2004906"/>
              <a:gd name="connsiteX51" fmla="*/ 1209040 w 1578419"/>
              <a:gd name="connsiteY51" fmla="*/ 694266 h 2004906"/>
              <a:gd name="connsiteX52" fmla="*/ 1229360 w 1578419"/>
              <a:gd name="connsiteY52" fmla="*/ 653626 h 2004906"/>
              <a:gd name="connsiteX53" fmla="*/ 1239520 w 1578419"/>
              <a:gd name="connsiteY53" fmla="*/ 612986 h 2004906"/>
              <a:gd name="connsiteX54" fmla="*/ 1280160 w 1578419"/>
              <a:gd name="connsiteY54" fmla="*/ 541866 h 2004906"/>
              <a:gd name="connsiteX55" fmla="*/ 1310640 w 1578419"/>
              <a:gd name="connsiteY55" fmla="*/ 521546 h 2004906"/>
              <a:gd name="connsiteX56" fmla="*/ 1330960 w 1578419"/>
              <a:gd name="connsiteY56" fmla="*/ 480906 h 2004906"/>
              <a:gd name="connsiteX57" fmla="*/ 1381760 w 1578419"/>
              <a:gd name="connsiteY57" fmla="*/ 430106 h 2004906"/>
              <a:gd name="connsiteX58" fmla="*/ 1422400 w 1578419"/>
              <a:gd name="connsiteY58" fmla="*/ 338666 h 2004906"/>
              <a:gd name="connsiteX59" fmla="*/ 1452880 w 1578419"/>
              <a:gd name="connsiteY59" fmla="*/ 267546 h 2004906"/>
              <a:gd name="connsiteX60" fmla="*/ 1473200 w 1578419"/>
              <a:gd name="connsiteY60" fmla="*/ 206586 h 2004906"/>
              <a:gd name="connsiteX61" fmla="*/ 1493520 w 1578419"/>
              <a:gd name="connsiteY61" fmla="*/ 165946 h 2004906"/>
              <a:gd name="connsiteX62" fmla="*/ 1534160 w 1578419"/>
              <a:gd name="connsiteY62" fmla="*/ 104986 h 2004906"/>
              <a:gd name="connsiteX63" fmla="*/ 1564640 w 1578419"/>
              <a:gd name="connsiteY63" fmla="*/ 44026 h 2004906"/>
              <a:gd name="connsiteX64" fmla="*/ 1574800 w 1578419"/>
              <a:gd name="connsiteY64" fmla="*/ 3386 h 2004906"/>
              <a:gd name="connsiteX65" fmla="*/ 1524000 w 1578419"/>
              <a:gd name="connsiteY65" fmla="*/ 13546 h 2004906"/>
              <a:gd name="connsiteX66" fmla="*/ 1493520 w 1578419"/>
              <a:gd name="connsiteY66" fmla="*/ 23706 h 2004906"/>
              <a:gd name="connsiteX67" fmla="*/ 1432560 w 1578419"/>
              <a:gd name="connsiteY67" fmla="*/ 64346 h 2004906"/>
              <a:gd name="connsiteX68" fmla="*/ 1381760 w 1578419"/>
              <a:gd name="connsiteY68" fmla="*/ 74506 h 2004906"/>
              <a:gd name="connsiteX69" fmla="*/ 1320800 w 1578419"/>
              <a:gd name="connsiteY69" fmla="*/ 115146 h 2004906"/>
              <a:gd name="connsiteX70" fmla="*/ 1290320 w 1578419"/>
              <a:gd name="connsiteY70" fmla="*/ 135466 h 2004906"/>
              <a:gd name="connsiteX71" fmla="*/ 1209040 w 1578419"/>
              <a:gd name="connsiteY71" fmla="*/ 165946 h 2004906"/>
              <a:gd name="connsiteX72" fmla="*/ 1168400 w 1578419"/>
              <a:gd name="connsiteY72" fmla="*/ 176106 h 2004906"/>
              <a:gd name="connsiteX73" fmla="*/ 1127760 w 1578419"/>
              <a:gd name="connsiteY73" fmla="*/ 196426 h 2004906"/>
              <a:gd name="connsiteX74" fmla="*/ 1087120 w 1578419"/>
              <a:gd name="connsiteY74" fmla="*/ 206586 h 2004906"/>
              <a:gd name="connsiteX75" fmla="*/ 1046480 w 1578419"/>
              <a:gd name="connsiteY75" fmla="*/ 226906 h 2004906"/>
              <a:gd name="connsiteX76" fmla="*/ 985520 w 1578419"/>
              <a:gd name="connsiteY76" fmla="*/ 247226 h 2004906"/>
              <a:gd name="connsiteX77" fmla="*/ 894080 w 1578419"/>
              <a:gd name="connsiteY77" fmla="*/ 277706 h 2004906"/>
              <a:gd name="connsiteX78" fmla="*/ 822960 w 1578419"/>
              <a:gd name="connsiteY78" fmla="*/ 298026 h 2004906"/>
              <a:gd name="connsiteX79" fmla="*/ 792480 w 1578419"/>
              <a:gd name="connsiteY79" fmla="*/ 308186 h 2004906"/>
              <a:gd name="connsiteX80" fmla="*/ 731520 w 1578419"/>
              <a:gd name="connsiteY80" fmla="*/ 348826 h 2004906"/>
              <a:gd name="connsiteX81" fmla="*/ 701040 w 1578419"/>
              <a:gd name="connsiteY81" fmla="*/ 369146 h 2004906"/>
              <a:gd name="connsiteX82" fmla="*/ 670560 w 1578419"/>
              <a:gd name="connsiteY82" fmla="*/ 379306 h 2004906"/>
              <a:gd name="connsiteX83" fmla="*/ 609600 w 1578419"/>
              <a:gd name="connsiteY83" fmla="*/ 440266 h 2004906"/>
              <a:gd name="connsiteX84" fmla="*/ 579120 w 1578419"/>
              <a:gd name="connsiteY84" fmla="*/ 460586 h 2004906"/>
              <a:gd name="connsiteX85" fmla="*/ 508000 w 1578419"/>
              <a:gd name="connsiteY85" fmla="*/ 501226 h 2004906"/>
              <a:gd name="connsiteX86" fmla="*/ 487680 w 1578419"/>
              <a:gd name="connsiteY86" fmla="*/ 531706 h 2004906"/>
              <a:gd name="connsiteX87" fmla="*/ 375920 w 1578419"/>
              <a:gd name="connsiteY87" fmla="*/ 612986 h 200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578419" h="2004906">
                <a:moveTo>
                  <a:pt x="375920" y="612986"/>
                </a:moveTo>
                <a:lnTo>
                  <a:pt x="375920" y="612986"/>
                </a:lnTo>
                <a:cubicBezTo>
                  <a:pt x="352213" y="633306"/>
                  <a:pt x="329549" y="654909"/>
                  <a:pt x="304800" y="673946"/>
                </a:cubicBezTo>
                <a:cubicBezTo>
                  <a:pt x="252204" y="714404"/>
                  <a:pt x="249154" y="702113"/>
                  <a:pt x="213360" y="745066"/>
                </a:cubicBezTo>
                <a:cubicBezTo>
                  <a:pt x="205543" y="754447"/>
                  <a:pt x="199813" y="765386"/>
                  <a:pt x="193040" y="775546"/>
                </a:cubicBezTo>
                <a:cubicBezTo>
                  <a:pt x="186267" y="799253"/>
                  <a:pt x="177886" y="822558"/>
                  <a:pt x="172720" y="846666"/>
                </a:cubicBezTo>
                <a:cubicBezTo>
                  <a:pt x="167702" y="870082"/>
                  <a:pt x="167256" y="894304"/>
                  <a:pt x="162560" y="917786"/>
                </a:cubicBezTo>
                <a:cubicBezTo>
                  <a:pt x="160460" y="928288"/>
                  <a:pt x="155342" y="937968"/>
                  <a:pt x="152400" y="948266"/>
                </a:cubicBezTo>
                <a:cubicBezTo>
                  <a:pt x="148564" y="961692"/>
                  <a:pt x="146252" y="975531"/>
                  <a:pt x="142240" y="988906"/>
                </a:cubicBezTo>
                <a:cubicBezTo>
                  <a:pt x="120895" y="1060057"/>
                  <a:pt x="125837" y="1036033"/>
                  <a:pt x="101600" y="1100666"/>
                </a:cubicBezTo>
                <a:cubicBezTo>
                  <a:pt x="97840" y="1110694"/>
                  <a:pt x="96229" y="1121567"/>
                  <a:pt x="91440" y="1131146"/>
                </a:cubicBezTo>
                <a:cubicBezTo>
                  <a:pt x="85979" y="1142068"/>
                  <a:pt x="76581" y="1150704"/>
                  <a:pt x="71120" y="1161626"/>
                </a:cubicBezTo>
                <a:cubicBezTo>
                  <a:pt x="59508" y="1184850"/>
                  <a:pt x="56597" y="1219720"/>
                  <a:pt x="50800" y="1242906"/>
                </a:cubicBezTo>
                <a:cubicBezTo>
                  <a:pt x="48203" y="1253296"/>
                  <a:pt x="43582" y="1263088"/>
                  <a:pt x="40640" y="1273386"/>
                </a:cubicBezTo>
                <a:cubicBezTo>
                  <a:pt x="36804" y="1286812"/>
                  <a:pt x="34492" y="1300651"/>
                  <a:pt x="30480" y="1314026"/>
                </a:cubicBezTo>
                <a:cubicBezTo>
                  <a:pt x="24325" y="1334542"/>
                  <a:pt x="14361" y="1353983"/>
                  <a:pt x="10160" y="1374986"/>
                </a:cubicBezTo>
                <a:lnTo>
                  <a:pt x="0" y="1425786"/>
                </a:lnTo>
                <a:cubicBezTo>
                  <a:pt x="3387" y="1476586"/>
                  <a:pt x="3575" y="1527701"/>
                  <a:pt x="10160" y="1578186"/>
                </a:cubicBezTo>
                <a:cubicBezTo>
                  <a:pt x="13772" y="1605879"/>
                  <a:pt x="21649" y="1632972"/>
                  <a:pt x="30480" y="1659466"/>
                </a:cubicBezTo>
                <a:cubicBezTo>
                  <a:pt x="33867" y="1669626"/>
                  <a:pt x="35851" y="1680367"/>
                  <a:pt x="40640" y="1689946"/>
                </a:cubicBezTo>
                <a:cubicBezTo>
                  <a:pt x="46101" y="1700868"/>
                  <a:pt x="56001" y="1709268"/>
                  <a:pt x="60960" y="1720426"/>
                </a:cubicBezTo>
                <a:cubicBezTo>
                  <a:pt x="69659" y="1739999"/>
                  <a:pt x="69399" y="1763564"/>
                  <a:pt x="81280" y="1781386"/>
                </a:cubicBezTo>
                <a:cubicBezTo>
                  <a:pt x="88053" y="1791546"/>
                  <a:pt x="96139" y="1800944"/>
                  <a:pt x="101600" y="1811866"/>
                </a:cubicBezTo>
                <a:cubicBezTo>
                  <a:pt x="123710" y="1856086"/>
                  <a:pt x="96844" y="1833655"/>
                  <a:pt x="132080" y="1882986"/>
                </a:cubicBezTo>
                <a:cubicBezTo>
                  <a:pt x="140431" y="1894678"/>
                  <a:pt x="153362" y="1902428"/>
                  <a:pt x="162560" y="1913466"/>
                </a:cubicBezTo>
                <a:cubicBezTo>
                  <a:pt x="170377" y="1922847"/>
                  <a:pt x="176822" y="1933344"/>
                  <a:pt x="182880" y="1943946"/>
                </a:cubicBezTo>
                <a:cubicBezTo>
                  <a:pt x="190394" y="1957096"/>
                  <a:pt x="193504" y="1972951"/>
                  <a:pt x="203200" y="1984586"/>
                </a:cubicBezTo>
                <a:cubicBezTo>
                  <a:pt x="211017" y="1993967"/>
                  <a:pt x="223520" y="1998133"/>
                  <a:pt x="233680" y="2004906"/>
                </a:cubicBezTo>
                <a:cubicBezTo>
                  <a:pt x="247227" y="2001519"/>
                  <a:pt x="262702" y="2002492"/>
                  <a:pt x="274320" y="1994746"/>
                </a:cubicBezTo>
                <a:cubicBezTo>
                  <a:pt x="303810" y="1975086"/>
                  <a:pt x="300982" y="1916057"/>
                  <a:pt x="304800" y="1893146"/>
                </a:cubicBezTo>
                <a:cubicBezTo>
                  <a:pt x="309041" y="1867700"/>
                  <a:pt x="322051" y="1801229"/>
                  <a:pt x="335280" y="1781386"/>
                </a:cubicBezTo>
                <a:lnTo>
                  <a:pt x="375920" y="1720426"/>
                </a:lnTo>
                <a:cubicBezTo>
                  <a:pt x="382693" y="1710266"/>
                  <a:pt x="387606" y="1698580"/>
                  <a:pt x="396240" y="1689946"/>
                </a:cubicBezTo>
                <a:lnTo>
                  <a:pt x="457200" y="1628986"/>
                </a:lnTo>
                <a:cubicBezTo>
                  <a:pt x="482737" y="1552374"/>
                  <a:pt x="448289" y="1646808"/>
                  <a:pt x="487680" y="1568026"/>
                </a:cubicBezTo>
                <a:cubicBezTo>
                  <a:pt x="492469" y="1558447"/>
                  <a:pt x="493051" y="1547125"/>
                  <a:pt x="497840" y="1537546"/>
                </a:cubicBezTo>
                <a:cubicBezTo>
                  <a:pt x="511985" y="1509256"/>
                  <a:pt x="526170" y="1499056"/>
                  <a:pt x="548640" y="1476586"/>
                </a:cubicBezTo>
                <a:cubicBezTo>
                  <a:pt x="552027" y="1466426"/>
                  <a:pt x="552110" y="1454469"/>
                  <a:pt x="558800" y="1446106"/>
                </a:cubicBezTo>
                <a:cubicBezTo>
                  <a:pt x="573124" y="1428201"/>
                  <a:pt x="599681" y="1422319"/>
                  <a:pt x="619760" y="1415626"/>
                </a:cubicBezTo>
                <a:cubicBezTo>
                  <a:pt x="671346" y="1364040"/>
                  <a:pt x="625385" y="1399547"/>
                  <a:pt x="690880" y="1374986"/>
                </a:cubicBezTo>
                <a:cubicBezTo>
                  <a:pt x="705061" y="1369668"/>
                  <a:pt x="717599" y="1360632"/>
                  <a:pt x="731520" y="1354666"/>
                </a:cubicBezTo>
                <a:cubicBezTo>
                  <a:pt x="741364" y="1350447"/>
                  <a:pt x="752421" y="1349295"/>
                  <a:pt x="762000" y="1344506"/>
                </a:cubicBezTo>
                <a:cubicBezTo>
                  <a:pt x="772922" y="1339045"/>
                  <a:pt x="781558" y="1329647"/>
                  <a:pt x="792480" y="1324186"/>
                </a:cubicBezTo>
                <a:cubicBezTo>
                  <a:pt x="802059" y="1319397"/>
                  <a:pt x="813116" y="1318245"/>
                  <a:pt x="822960" y="1314026"/>
                </a:cubicBezTo>
                <a:cubicBezTo>
                  <a:pt x="866698" y="1295281"/>
                  <a:pt x="881223" y="1281957"/>
                  <a:pt x="924560" y="1253066"/>
                </a:cubicBezTo>
                <a:cubicBezTo>
                  <a:pt x="934720" y="1246293"/>
                  <a:pt x="943194" y="1235708"/>
                  <a:pt x="955040" y="1232746"/>
                </a:cubicBezTo>
                <a:cubicBezTo>
                  <a:pt x="996250" y="1222444"/>
                  <a:pt x="1045704" y="1213202"/>
                  <a:pt x="1076960" y="1181946"/>
                </a:cubicBezTo>
                <a:cubicBezTo>
                  <a:pt x="1116074" y="1142832"/>
                  <a:pt x="1095485" y="1159436"/>
                  <a:pt x="1137920" y="1131146"/>
                </a:cubicBezTo>
                <a:cubicBezTo>
                  <a:pt x="1144693" y="1120986"/>
                  <a:pt x="1156661" y="1112774"/>
                  <a:pt x="1158240" y="1100666"/>
                </a:cubicBezTo>
                <a:cubicBezTo>
                  <a:pt x="1197200" y="801975"/>
                  <a:pt x="1142491" y="975194"/>
                  <a:pt x="1178560" y="866986"/>
                </a:cubicBezTo>
                <a:cubicBezTo>
                  <a:pt x="1201276" y="662546"/>
                  <a:pt x="1175050" y="840384"/>
                  <a:pt x="1198880" y="745066"/>
                </a:cubicBezTo>
                <a:cubicBezTo>
                  <a:pt x="1203068" y="728313"/>
                  <a:pt x="1203579" y="710649"/>
                  <a:pt x="1209040" y="694266"/>
                </a:cubicBezTo>
                <a:cubicBezTo>
                  <a:pt x="1213829" y="679898"/>
                  <a:pt x="1224042" y="667807"/>
                  <a:pt x="1229360" y="653626"/>
                </a:cubicBezTo>
                <a:cubicBezTo>
                  <a:pt x="1234263" y="640551"/>
                  <a:pt x="1234617" y="626061"/>
                  <a:pt x="1239520" y="612986"/>
                </a:cubicBezTo>
                <a:cubicBezTo>
                  <a:pt x="1244301" y="600236"/>
                  <a:pt x="1268369" y="553657"/>
                  <a:pt x="1280160" y="541866"/>
                </a:cubicBezTo>
                <a:cubicBezTo>
                  <a:pt x="1288794" y="533232"/>
                  <a:pt x="1300480" y="528319"/>
                  <a:pt x="1310640" y="521546"/>
                </a:cubicBezTo>
                <a:cubicBezTo>
                  <a:pt x="1317413" y="507999"/>
                  <a:pt x="1321264" y="492541"/>
                  <a:pt x="1330960" y="480906"/>
                </a:cubicBezTo>
                <a:cubicBezTo>
                  <a:pt x="1372890" y="430590"/>
                  <a:pt x="1353377" y="493969"/>
                  <a:pt x="1381760" y="430106"/>
                </a:cubicBezTo>
                <a:cubicBezTo>
                  <a:pt x="1430123" y="321290"/>
                  <a:pt x="1376413" y="407646"/>
                  <a:pt x="1422400" y="338666"/>
                </a:cubicBezTo>
                <a:cubicBezTo>
                  <a:pt x="1449276" y="231161"/>
                  <a:pt x="1412786" y="357757"/>
                  <a:pt x="1452880" y="267546"/>
                </a:cubicBezTo>
                <a:cubicBezTo>
                  <a:pt x="1461579" y="247973"/>
                  <a:pt x="1463621" y="225744"/>
                  <a:pt x="1473200" y="206586"/>
                </a:cubicBezTo>
                <a:cubicBezTo>
                  <a:pt x="1479973" y="193039"/>
                  <a:pt x="1485728" y="178933"/>
                  <a:pt x="1493520" y="165946"/>
                </a:cubicBezTo>
                <a:cubicBezTo>
                  <a:pt x="1506085" y="145005"/>
                  <a:pt x="1526437" y="128154"/>
                  <a:pt x="1534160" y="104986"/>
                </a:cubicBezTo>
                <a:cubicBezTo>
                  <a:pt x="1548181" y="62922"/>
                  <a:pt x="1538379" y="83417"/>
                  <a:pt x="1564640" y="44026"/>
                </a:cubicBezTo>
                <a:cubicBezTo>
                  <a:pt x="1568027" y="30479"/>
                  <a:pt x="1585971" y="11764"/>
                  <a:pt x="1574800" y="3386"/>
                </a:cubicBezTo>
                <a:cubicBezTo>
                  <a:pt x="1560985" y="-6975"/>
                  <a:pt x="1540753" y="9358"/>
                  <a:pt x="1524000" y="13546"/>
                </a:cubicBezTo>
                <a:cubicBezTo>
                  <a:pt x="1513610" y="16143"/>
                  <a:pt x="1502882" y="18505"/>
                  <a:pt x="1493520" y="23706"/>
                </a:cubicBezTo>
                <a:cubicBezTo>
                  <a:pt x="1472172" y="35566"/>
                  <a:pt x="1456507" y="59557"/>
                  <a:pt x="1432560" y="64346"/>
                </a:cubicBezTo>
                <a:lnTo>
                  <a:pt x="1381760" y="74506"/>
                </a:lnTo>
                <a:cubicBezTo>
                  <a:pt x="1323980" y="132286"/>
                  <a:pt x="1379615" y="85739"/>
                  <a:pt x="1320800" y="115146"/>
                </a:cubicBezTo>
                <a:cubicBezTo>
                  <a:pt x="1309878" y="120607"/>
                  <a:pt x="1301242" y="130005"/>
                  <a:pt x="1290320" y="135466"/>
                </a:cubicBezTo>
                <a:cubicBezTo>
                  <a:pt x="1276006" y="142623"/>
                  <a:pt x="1229558" y="160084"/>
                  <a:pt x="1209040" y="165946"/>
                </a:cubicBezTo>
                <a:cubicBezTo>
                  <a:pt x="1195614" y="169782"/>
                  <a:pt x="1181475" y="171203"/>
                  <a:pt x="1168400" y="176106"/>
                </a:cubicBezTo>
                <a:cubicBezTo>
                  <a:pt x="1154219" y="181424"/>
                  <a:pt x="1141941" y="191108"/>
                  <a:pt x="1127760" y="196426"/>
                </a:cubicBezTo>
                <a:cubicBezTo>
                  <a:pt x="1114685" y="201329"/>
                  <a:pt x="1100195" y="201683"/>
                  <a:pt x="1087120" y="206586"/>
                </a:cubicBezTo>
                <a:cubicBezTo>
                  <a:pt x="1072939" y="211904"/>
                  <a:pt x="1060542" y="221281"/>
                  <a:pt x="1046480" y="226906"/>
                </a:cubicBezTo>
                <a:cubicBezTo>
                  <a:pt x="1026593" y="234861"/>
                  <a:pt x="1005840" y="240453"/>
                  <a:pt x="985520" y="247226"/>
                </a:cubicBezTo>
                <a:lnTo>
                  <a:pt x="894080" y="277706"/>
                </a:lnTo>
                <a:cubicBezTo>
                  <a:pt x="820999" y="302066"/>
                  <a:pt x="912262" y="272511"/>
                  <a:pt x="822960" y="298026"/>
                </a:cubicBezTo>
                <a:cubicBezTo>
                  <a:pt x="812662" y="300968"/>
                  <a:pt x="801842" y="302985"/>
                  <a:pt x="792480" y="308186"/>
                </a:cubicBezTo>
                <a:cubicBezTo>
                  <a:pt x="771132" y="320046"/>
                  <a:pt x="751840" y="335279"/>
                  <a:pt x="731520" y="348826"/>
                </a:cubicBezTo>
                <a:cubicBezTo>
                  <a:pt x="721360" y="355599"/>
                  <a:pt x="712624" y="365285"/>
                  <a:pt x="701040" y="369146"/>
                </a:cubicBezTo>
                <a:lnTo>
                  <a:pt x="670560" y="379306"/>
                </a:lnTo>
                <a:cubicBezTo>
                  <a:pt x="650240" y="399626"/>
                  <a:pt x="633510" y="424326"/>
                  <a:pt x="609600" y="440266"/>
                </a:cubicBezTo>
                <a:cubicBezTo>
                  <a:pt x="599440" y="447039"/>
                  <a:pt x="589722" y="454528"/>
                  <a:pt x="579120" y="460586"/>
                </a:cubicBezTo>
                <a:cubicBezTo>
                  <a:pt x="488887" y="512148"/>
                  <a:pt x="582260" y="451720"/>
                  <a:pt x="508000" y="501226"/>
                </a:cubicBezTo>
                <a:cubicBezTo>
                  <a:pt x="501227" y="511386"/>
                  <a:pt x="496870" y="523665"/>
                  <a:pt x="487680" y="531706"/>
                </a:cubicBezTo>
                <a:cubicBezTo>
                  <a:pt x="407963" y="601458"/>
                  <a:pt x="394547" y="599439"/>
                  <a:pt x="375920" y="612986"/>
                </a:cubicBezTo>
                <a:close/>
              </a:path>
            </a:pathLst>
          </a:custGeom>
          <a:solidFill>
            <a:srgbClr val="008000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4927600" y="3677920"/>
            <a:ext cx="1320800" cy="1574800"/>
          </a:xfrm>
          <a:custGeom>
            <a:avLst/>
            <a:gdLst>
              <a:gd name="connsiteX0" fmla="*/ 162560 w 1320800"/>
              <a:gd name="connsiteY0" fmla="*/ 802640 h 1574800"/>
              <a:gd name="connsiteX1" fmla="*/ 162560 w 1320800"/>
              <a:gd name="connsiteY1" fmla="*/ 802640 h 1574800"/>
              <a:gd name="connsiteX2" fmla="*/ 223520 w 1320800"/>
              <a:gd name="connsiteY2" fmla="*/ 731520 h 1574800"/>
              <a:gd name="connsiteX3" fmla="*/ 243840 w 1320800"/>
              <a:gd name="connsiteY3" fmla="*/ 670560 h 1574800"/>
              <a:gd name="connsiteX4" fmla="*/ 274320 w 1320800"/>
              <a:gd name="connsiteY4" fmla="*/ 660400 h 1574800"/>
              <a:gd name="connsiteX5" fmla="*/ 335280 w 1320800"/>
              <a:gd name="connsiteY5" fmla="*/ 619760 h 1574800"/>
              <a:gd name="connsiteX6" fmla="*/ 365760 w 1320800"/>
              <a:gd name="connsiteY6" fmla="*/ 609600 h 1574800"/>
              <a:gd name="connsiteX7" fmla="*/ 426720 w 1320800"/>
              <a:gd name="connsiteY7" fmla="*/ 568960 h 1574800"/>
              <a:gd name="connsiteX8" fmla="*/ 518160 w 1320800"/>
              <a:gd name="connsiteY8" fmla="*/ 487680 h 1574800"/>
              <a:gd name="connsiteX9" fmla="*/ 579120 w 1320800"/>
              <a:gd name="connsiteY9" fmla="*/ 467360 h 1574800"/>
              <a:gd name="connsiteX10" fmla="*/ 599440 w 1320800"/>
              <a:gd name="connsiteY10" fmla="*/ 436880 h 1574800"/>
              <a:gd name="connsiteX11" fmla="*/ 690880 w 1320800"/>
              <a:gd name="connsiteY11" fmla="*/ 355600 h 1574800"/>
              <a:gd name="connsiteX12" fmla="*/ 711200 w 1320800"/>
              <a:gd name="connsiteY12" fmla="*/ 325120 h 1574800"/>
              <a:gd name="connsiteX13" fmla="*/ 741680 w 1320800"/>
              <a:gd name="connsiteY13" fmla="*/ 264160 h 1574800"/>
              <a:gd name="connsiteX14" fmla="*/ 751840 w 1320800"/>
              <a:gd name="connsiteY14" fmla="*/ 223520 h 1574800"/>
              <a:gd name="connsiteX15" fmla="*/ 782320 w 1320800"/>
              <a:gd name="connsiteY15" fmla="*/ 213360 h 1574800"/>
              <a:gd name="connsiteX16" fmla="*/ 894080 w 1320800"/>
              <a:gd name="connsiteY16" fmla="*/ 182880 h 1574800"/>
              <a:gd name="connsiteX17" fmla="*/ 985520 w 1320800"/>
              <a:gd name="connsiteY17" fmla="*/ 152400 h 1574800"/>
              <a:gd name="connsiteX18" fmla="*/ 1016000 w 1320800"/>
              <a:gd name="connsiteY18" fmla="*/ 142240 h 1574800"/>
              <a:gd name="connsiteX19" fmla="*/ 1056640 w 1320800"/>
              <a:gd name="connsiteY19" fmla="*/ 121920 h 1574800"/>
              <a:gd name="connsiteX20" fmla="*/ 1137920 w 1320800"/>
              <a:gd name="connsiteY20" fmla="*/ 101600 h 1574800"/>
              <a:gd name="connsiteX21" fmla="*/ 1198880 w 1320800"/>
              <a:gd name="connsiteY21" fmla="*/ 60960 h 1574800"/>
              <a:gd name="connsiteX22" fmla="*/ 1229360 w 1320800"/>
              <a:gd name="connsiteY22" fmla="*/ 30480 h 1574800"/>
              <a:gd name="connsiteX23" fmla="*/ 1290320 w 1320800"/>
              <a:gd name="connsiteY23" fmla="*/ 10160 h 1574800"/>
              <a:gd name="connsiteX24" fmla="*/ 1320800 w 1320800"/>
              <a:gd name="connsiteY24" fmla="*/ 0 h 1574800"/>
              <a:gd name="connsiteX25" fmla="*/ 1310640 w 1320800"/>
              <a:gd name="connsiteY25" fmla="*/ 30480 h 1574800"/>
              <a:gd name="connsiteX26" fmla="*/ 1249680 w 1320800"/>
              <a:gd name="connsiteY26" fmla="*/ 101600 h 1574800"/>
              <a:gd name="connsiteX27" fmla="*/ 1229360 w 1320800"/>
              <a:gd name="connsiteY27" fmla="*/ 132080 h 1574800"/>
              <a:gd name="connsiteX28" fmla="*/ 1209040 w 1320800"/>
              <a:gd name="connsiteY28" fmla="*/ 172720 h 1574800"/>
              <a:gd name="connsiteX29" fmla="*/ 1178560 w 1320800"/>
              <a:gd name="connsiteY29" fmla="*/ 193040 h 1574800"/>
              <a:gd name="connsiteX30" fmla="*/ 1158240 w 1320800"/>
              <a:gd name="connsiteY30" fmla="*/ 223520 h 1574800"/>
              <a:gd name="connsiteX31" fmla="*/ 1127760 w 1320800"/>
              <a:gd name="connsiteY31" fmla="*/ 254000 h 1574800"/>
              <a:gd name="connsiteX32" fmla="*/ 1107440 w 1320800"/>
              <a:gd name="connsiteY32" fmla="*/ 294640 h 1574800"/>
              <a:gd name="connsiteX33" fmla="*/ 1066800 w 1320800"/>
              <a:gd name="connsiteY33" fmla="*/ 304800 h 1574800"/>
              <a:gd name="connsiteX34" fmla="*/ 1046480 w 1320800"/>
              <a:gd name="connsiteY34" fmla="*/ 335280 h 1574800"/>
              <a:gd name="connsiteX35" fmla="*/ 1016000 w 1320800"/>
              <a:gd name="connsiteY35" fmla="*/ 355600 h 1574800"/>
              <a:gd name="connsiteX36" fmla="*/ 975360 w 1320800"/>
              <a:gd name="connsiteY36" fmla="*/ 406400 h 1574800"/>
              <a:gd name="connsiteX37" fmla="*/ 965200 w 1320800"/>
              <a:gd name="connsiteY37" fmla="*/ 436880 h 1574800"/>
              <a:gd name="connsiteX38" fmla="*/ 944880 w 1320800"/>
              <a:gd name="connsiteY38" fmla="*/ 467360 h 1574800"/>
              <a:gd name="connsiteX39" fmla="*/ 934720 w 1320800"/>
              <a:gd name="connsiteY39" fmla="*/ 508000 h 1574800"/>
              <a:gd name="connsiteX40" fmla="*/ 883920 w 1320800"/>
              <a:gd name="connsiteY40" fmla="*/ 558800 h 1574800"/>
              <a:gd name="connsiteX41" fmla="*/ 873760 w 1320800"/>
              <a:gd name="connsiteY41" fmla="*/ 609600 h 1574800"/>
              <a:gd name="connsiteX42" fmla="*/ 873760 w 1320800"/>
              <a:gd name="connsiteY42" fmla="*/ 955040 h 1574800"/>
              <a:gd name="connsiteX43" fmla="*/ 812800 w 1320800"/>
              <a:gd name="connsiteY43" fmla="*/ 995680 h 1574800"/>
              <a:gd name="connsiteX44" fmla="*/ 782320 w 1320800"/>
              <a:gd name="connsiteY44" fmla="*/ 1016000 h 1574800"/>
              <a:gd name="connsiteX45" fmla="*/ 701040 w 1320800"/>
              <a:gd name="connsiteY45" fmla="*/ 1036320 h 1574800"/>
              <a:gd name="connsiteX46" fmla="*/ 629920 w 1320800"/>
              <a:gd name="connsiteY46" fmla="*/ 1056640 h 1574800"/>
              <a:gd name="connsiteX47" fmla="*/ 558800 w 1320800"/>
              <a:gd name="connsiteY47" fmla="*/ 1076960 h 1574800"/>
              <a:gd name="connsiteX48" fmla="*/ 487680 w 1320800"/>
              <a:gd name="connsiteY48" fmla="*/ 1107440 h 1574800"/>
              <a:gd name="connsiteX49" fmla="*/ 426720 w 1320800"/>
              <a:gd name="connsiteY49" fmla="*/ 1127760 h 1574800"/>
              <a:gd name="connsiteX50" fmla="*/ 396240 w 1320800"/>
              <a:gd name="connsiteY50" fmla="*/ 1158240 h 1574800"/>
              <a:gd name="connsiteX51" fmla="*/ 365760 w 1320800"/>
              <a:gd name="connsiteY51" fmla="*/ 1178560 h 1574800"/>
              <a:gd name="connsiteX52" fmla="*/ 304800 w 1320800"/>
              <a:gd name="connsiteY52" fmla="*/ 1249680 h 1574800"/>
              <a:gd name="connsiteX53" fmla="*/ 243840 w 1320800"/>
              <a:gd name="connsiteY53" fmla="*/ 1290320 h 1574800"/>
              <a:gd name="connsiteX54" fmla="*/ 223520 w 1320800"/>
              <a:gd name="connsiteY54" fmla="*/ 1320800 h 1574800"/>
              <a:gd name="connsiteX55" fmla="*/ 193040 w 1320800"/>
              <a:gd name="connsiteY55" fmla="*/ 1341120 h 1574800"/>
              <a:gd name="connsiteX56" fmla="*/ 172720 w 1320800"/>
              <a:gd name="connsiteY56" fmla="*/ 1402080 h 1574800"/>
              <a:gd name="connsiteX57" fmla="*/ 162560 w 1320800"/>
              <a:gd name="connsiteY57" fmla="*/ 1432560 h 1574800"/>
              <a:gd name="connsiteX58" fmla="*/ 152400 w 1320800"/>
              <a:gd name="connsiteY58" fmla="*/ 1483360 h 1574800"/>
              <a:gd name="connsiteX59" fmla="*/ 121920 w 1320800"/>
              <a:gd name="connsiteY59" fmla="*/ 1513840 h 1574800"/>
              <a:gd name="connsiteX60" fmla="*/ 71120 w 1320800"/>
              <a:gd name="connsiteY60" fmla="*/ 1574800 h 1574800"/>
              <a:gd name="connsiteX61" fmla="*/ 40640 w 1320800"/>
              <a:gd name="connsiteY61" fmla="*/ 1544320 h 1574800"/>
              <a:gd name="connsiteX62" fmla="*/ 30480 w 1320800"/>
              <a:gd name="connsiteY62" fmla="*/ 1503680 h 1574800"/>
              <a:gd name="connsiteX63" fmla="*/ 20320 w 1320800"/>
              <a:gd name="connsiteY63" fmla="*/ 1473200 h 1574800"/>
              <a:gd name="connsiteX64" fmla="*/ 0 w 1320800"/>
              <a:gd name="connsiteY64" fmla="*/ 1402080 h 1574800"/>
              <a:gd name="connsiteX65" fmla="*/ 10160 w 1320800"/>
              <a:gd name="connsiteY65" fmla="*/ 1259840 h 1574800"/>
              <a:gd name="connsiteX66" fmla="*/ 40640 w 1320800"/>
              <a:gd name="connsiteY66" fmla="*/ 1188720 h 1574800"/>
              <a:gd name="connsiteX67" fmla="*/ 60960 w 1320800"/>
              <a:gd name="connsiteY67" fmla="*/ 1127760 h 1574800"/>
              <a:gd name="connsiteX68" fmla="*/ 91440 w 1320800"/>
              <a:gd name="connsiteY68" fmla="*/ 1066800 h 1574800"/>
              <a:gd name="connsiteX69" fmla="*/ 40640 w 1320800"/>
              <a:gd name="connsiteY69" fmla="*/ 1026160 h 1574800"/>
              <a:gd name="connsiteX70" fmla="*/ 20320 w 1320800"/>
              <a:gd name="connsiteY70" fmla="*/ 995680 h 1574800"/>
              <a:gd name="connsiteX71" fmla="*/ 30480 w 1320800"/>
              <a:gd name="connsiteY71" fmla="*/ 944880 h 1574800"/>
              <a:gd name="connsiteX72" fmla="*/ 101600 w 1320800"/>
              <a:gd name="connsiteY72" fmla="*/ 894080 h 1574800"/>
              <a:gd name="connsiteX73" fmla="*/ 132080 w 1320800"/>
              <a:gd name="connsiteY73" fmla="*/ 863600 h 1574800"/>
              <a:gd name="connsiteX74" fmla="*/ 162560 w 1320800"/>
              <a:gd name="connsiteY74" fmla="*/ 822960 h 1574800"/>
              <a:gd name="connsiteX75" fmla="*/ 203200 w 1320800"/>
              <a:gd name="connsiteY75" fmla="*/ 762000 h 1574800"/>
              <a:gd name="connsiteX76" fmla="*/ 162560 w 1320800"/>
              <a:gd name="connsiteY76" fmla="*/ 80264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320800" h="1574800">
                <a:moveTo>
                  <a:pt x="162560" y="802640"/>
                </a:moveTo>
                <a:lnTo>
                  <a:pt x="162560" y="802640"/>
                </a:lnTo>
                <a:cubicBezTo>
                  <a:pt x="182880" y="778933"/>
                  <a:pt x="207156" y="758112"/>
                  <a:pt x="223520" y="731520"/>
                </a:cubicBezTo>
                <a:cubicBezTo>
                  <a:pt x="234746" y="713278"/>
                  <a:pt x="223520" y="677333"/>
                  <a:pt x="243840" y="670560"/>
                </a:cubicBezTo>
                <a:cubicBezTo>
                  <a:pt x="254000" y="667173"/>
                  <a:pt x="264958" y="665601"/>
                  <a:pt x="274320" y="660400"/>
                </a:cubicBezTo>
                <a:cubicBezTo>
                  <a:pt x="295668" y="648540"/>
                  <a:pt x="312112" y="627483"/>
                  <a:pt x="335280" y="619760"/>
                </a:cubicBezTo>
                <a:cubicBezTo>
                  <a:pt x="345440" y="616373"/>
                  <a:pt x="356398" y="614801"/>
                  <a:pt x="365760" y="609600"/>
                </a:cubicBezTo>
                <a:cubicBezTo>
                  <a:pt x="387108" y="597740"/>
                  <a:pt x="412067" y="588497"/>
                  <a:pt x="426720" y="568960"/>
                </a:cubicBezTo>
                <a:cubicBezTo>
                  <a:pt x="454507" y="531910"/>
                  <a:pt x="468127" y="504358"/>
                  <a:pt x="518160" y="487680"/>
                </a:cubicBezTo>
                <a:lnTo>
                  <a:pt x="579120" y="467360"/>
                </a:lnTo>
                <a:cubicBezTo>
                  <a:pt x="585893" y="457200"/>
                  <a:pt x="590806" y="445514"/>
                  <a:pt x="599440" y="436880"/>
                </a:cubicBezTo>
                <a:cubicBezTo>
                  <a:pt x="660519" y="375801"/>
                  <a:pt x="605545" y="483602"/>
                  <a:pt x="690880" y="355600"/>
                </a:cubicBezTo>
                <a:cubicBezTo>
                  <a:pt x="697653" y="345440"/>
                  <a:pt x="705739" y="336042"/>
                  <a:pt x="711200" y="325120"/>
                </a:cubicBezTo>
                <a:cubicBezTo>
                  <a:pt x="753264" y="240992"/>
                  <a:pt x="683446" y="351511"/>
                  <a:pt x="741680" y="264160"/>
                </a:cubicBezTo>
                <a:cubicBezTo>
                  <a:pt x="745067" y="250613"/>
                  <a:pt x="743117" y="234424"/>
                  <a:pt x="751840" y="223520"/>
                </a:cubicBezTo>
                <a:cubicBezTo>
                  <a:pt x="758530" y="215157"/>
                  <a:pt x="772741" y="218149"/>
                  <a:pt x="782320" y="213360"/>
                </a:cubicBezTo>
                <a:cubicBezTo>
                  <a:pt x="859162" y="174939"/>
                  <a:pt x="747814" y="201163"/>
                  <a:pt x="894080" y="182880"/>
                </a:cubicBezTo>
                <a:lnTo>
                  <a:pt x="985520" y="152400"/>
                </a:lnTo>
                <a:cubicBezTo>
                  <a:pt x="995680" y="149013"/>
                  <a:pt x="1006421" y="147029"/>
                  <a:pt x="1016000" y="142240"/>
                </a:cubicBezTo>
                <a:cubicBezTo>
                  <a:pt x="1029547" y="135467"/>
                  <a:pt x="1042272" y="126709"/>
                  <a:pt x="1056640" y="121920"/>
                </a:cubicBezTo>
                <a:cubicBezTo>
                  <a:pt x="1083134" y="113089"/>
                  <a:pt x="1137920" y="101600"/>
                  <a:pt x="1137920" y="101600"/>
                </a:cubicBezTo>
                <a:cubicBezTo>
                  <a:pt x="1158240" y="88053"/>
                  <a:pt x="1181611" y="78229"/>
                  <a:pt x="1198880" y="60960"/>
                </a:cubicBezTo>
                <a:cubicBezTo>
                  <a:pt x="1209040" y="50800"/>
                  <a:pt x="1216800" y="37458"/>
                  <a:pt x="1229360" y="30480"/>
                </a:cubicBezTo>
                <a:cubicBezTo>
                  <a:pt x="1248084" y="20078"/>
                  <a:pt x="1270000" y="16933"/>
                  <a:pt x="1290320" y="10160"/>
                </a:cubicBezTo>
                <a:lnTo>
                  <a:pt x="1320800" y="0"/>
                </a:lnTo>
                <a:cubicBezTo>
                  <a:pt x="1317413" y="10160"/>
                  <a:pt x="1315953" y="21181"/>
                  <a:pt x="1310640" y="30480"/>
                </a:cubicBezTo>
                <a:cubicBezTo>
                  <a:pt x="1282967" y="78907"/>
                  <a:pt x="1282436" y="62292"/>
                  <a:pt x="1249680" y="101600"/>
                </a:cubicBezTo>
                <a:cubicBezTo>
                  <a:pt x="1241863" y="110981"/>
                  <a:pt x="1235418" y="121478"/>
                  <a:pt x="1229360" y="132080"/>
                </a:cubicBezTo>
                <a:cubicBezTo>
                  <a:pt x="1221846" y="145230"/>
                  <a:pt x="1218736" y="161085"/>
                  <a:pt x="1209040" y="172720"/>
                </a:cubicBezTo>
                <a:cubicBezTo>
                  <a:pt x="1201223" y="182101"/>
                  <a:pt x="1188720" y="186267"/>
                  <a:pt x="1178560" y="193040"/>
                </a:cubicBezTo>
                <a:cubicBezTo>
                  <a:pt x="1171787" y="203200"/>
                  <a:pt x="1166057" y="214139"/>
                  <a:pt x="1158240" y="223520"/>
                </a:cubicBezTo>
                <a:cubicBezTo>
                  <a:pt x="1149042" y="234558"/>
                  <a:pt x="1136111" y="242308"/>
                  <a:pt x="1127760" y="254000"/>
                </a:cubicBezTo>
                <a:cubicBezTo>
                  <a:pt x="1118957" y="266325"/>
                  <a:pt x="1119075" y="284944"/>
                  <a:pt x="1107440" y="294640"/>
                </a:cubicBezTo>
                <a:cubicBezTo>
                  <a:pt x="1096713" y="303579"/>
                  <a:pt x="1080347" y="301413"/>
                  <a:pt x="1066800" y="304800"/>
                </a:cubicBezTo>
                <a:cubicBezTo>
                  <a:pt x="1060027" y="314960"/>
                  <a:pt x="1055114" y="326646"/>
                  <a:pt x="1046480" y="335280"/>
                </a:cubicBezTo>
                <a:cubicBezTo>
                  <a:pt x="1037846" y="343914"/>
                  <a:pt x="1023628" y="346065"/>
                  <a:pt x="1016000" y="355600"/>
                </a:cubicBezTo>
                <a:cubicBezTo>
                  <a:pt x="959914" y="425707"/>
                  <a:pt x="1062711" y="348166"/>
                  <a:pt x="975360" y="406400"/>
                </a:cubicBezTo>
                <a:cubicBezTo>
                  <a:pt x="971973" y="416560"/>
                  <a:pt x="969989" y="427301"/>
                  <a:pt x="965200" y="436880"/>
                </a:cubicBezTo>
                <a:cubicBezTo>
                  <a:pt x="959739" y="447802"/>
                  <a:pt x="949690" y="456137"/>
                  <a:pt x="944880" y="467360"/>
                </a:cubicBezTo>
                <a:cubicBezTo>
                  <a:pt x="939379" y="480195"/>
                  <a:pt x="940221" y="495165"/>
                  <a:pt x="934720" y="508000"/>
                </a:cubicBezTo>
                <a:cubicBezTo>
                  <a:pt x="921173" y="539609"/>
                  <a:pt x="911013" y="540738"/>
                  <a:pt x="883920" y="558800"/>
                </a:cubicBezTo>
                <a:cubicBezTo>
                  <a:pt x="880533" y="575733"/>
                  <a:pt x="873760" y="592331"/>
                  <a:pt x="873760" y="609600"/>
                </a:cubicBezTo>
                <a:cubicBezTo>
                  <a:pt x="873760" y="652732"/>
                  <a:pt x="896633" y="874985"/>
                  <a:pt x="873760" y="955040"/>
                </a:cubicBezTo>
                <a:cubicBezTo>
                  <a:pt x="864130" y="988745"/>
                  <a:pt x="835726" y="984217"/>
                  <a:pt x="812800" y="995680"/>
                </a:cubicBezTo>
                <a:cubicBezTo>
                  <a:pt x="801878" y="1001141"/>
                  <a:pt x="793796" y="1011827"/>
                  <a:pt x="782320" y="1016000"/>
                </a:cubicBezTo>
                <a:cubicBezTo>
                  <a:pt x="756074" y="1025544"/>
                  <a:pt x="727534" y="1027489"/>
                  <a:pt x="701040" y="1036320"/>
                </a:cubicBezTo>
                <a:cubicBezTo>
                  <a:pt x="627959" y="1060680"/>
                  <a:pt x="719222" y="1031125"/>
                  <a:pt x="629920" y="1056640"/>
                </a:cubicBezTo>
                <a:cubicBezTo>
                  <a:pt x="527890" y="1085791"/>
                  <a:pt x="685847" y="1045198"/>
                  <a:pt x="558800" y="1076960"/>
                </a:cubicBezTo>
                <a:cubicBezTo>
                  <a:pt x="510443" y="1109198"/>
                  <a:pt x="547323" y="1089547"/>
                  <a:pt x="487680" y="1107440"/>
                </a:cubicBezTo>
                <a:cubicBezTo>
                  <a:pt x="467164" y="1113595"/>
                  <a:pt x="426720" y="1127760"/>
                  <a:pt x="426720" y="1127760"/>
                </a:cubicBezTo>
                <a:cubicBezTo>
                  <a:pt x="416560" y="1137920"/>
                  <a:pt x="407278" y="1149042"/>
                  <a:pt x="396240" y="1158240"/>
                </a:cubicBezTo>
                <a:cubicBezTo>
                  <a:pt x="386859" y="1166057"/>
                  <a:pt x="374394" y="1169926"/>
                  <a:pt x="365760" y="1178560"/>
                </a:cubicBezTo>
                <a:cubicBezTo>
                  <a:pt x="288852" y="1255468"/>
                  <a:pt x="426184" y="1152573"/>
                  <a:pt x="304800" y="1249680"/>
                </a:cubicBezTo>
                <a:cubicBezTo>
                  <a:pt x="285730" y="1264936"/>
                  <a:pt x="243840" y="1290320"/>
                  <a:pt x="243840" y="1290320"/>
                </a:cubicBezTo>
                <a:cubicBezTo>
                  <a:pt x="237067" y="1300480"/>
                  <a:pt x="232154" y="1312166"/>
                  <a:pt x="223520" y="1320800"/>
                </a:cubicBezTo>
                <a:cubicBezTo>
                  <a:pt x="214886" y="1329434"/>
                  <a:pt x="199512" y="1330765"/>
                  <a:pt x="193040" y="1341120"/>
                </a:cubicBezTo>
                <a:cubicBezTo>
                  <a:pt x="181688" y="1359283"/>
                  <a:pt x="179493" y="1381760"/>
                  <a:pt x="172720" y="1402080"/>
                </a:cubicBezTo>
                <a:cubicBezTo>
                  <a:pt x="169333" y="1412240"/>
                  <a:pt x="164660" y="1422058"/>
                  <a:pt x="162560" y="1432560"/>
                </a:cubicBezTo>
                <a:cubicBezTo>
                  <a:pt x="159173" y="1449493"/>
                  <a:pt x="160123" y="1467914"/>
                  <a:pt x="152400" y="1483360"/>
                </a:cubicBezTo>
                <a:cubicBezTo>
                  <a:pt x="145974" y="1496211"/>
                  <a:pt x="131118" y="1502802"/>
                  <a:pt x="121920" y="1513840"/>
                </a:cubicBezTo>
                <a:cubicBezTo>
                  <a:pt x="51195" y="1598710"/>
                  <a:pt x="160168" y="1485752"/>
                  <a:pt x="71120" y="1574800"/>
                </a:cubicBezTo>
                <a:cubicBezTo>
                  <a:pt x="60960" y="1564640"/>
                  <a:pt x="47769" y="1556795"/>
                  <a:pt x="40640" y="1544320"/>
                </a:cubicBezTo>
                <a:cubicBezTo>
                  <a:pt x="33712" y="1532196"/>
                  <a:pt x="34316" y="1517106"/>
                  <a:pt x="30480" y="1503680"/>
                </a:cubicBezTo>
                <a:cubicBezTo>
                  <a:pt x="27538" y="1493382"/>
                  <a:pt x="23262" y="1483498"/>
                  <a:pt x="20320" y="1473200"/>
                </a:cubicBezTo>
                <a:cubicBezTo>
                  <a:pt x="-5195" y="1383898"/>
                  <a:pt x="24360" y="1475161"/>
                  <a:pt x="0" y="1402080"/>
                </a:cubicBezTo>
                <a:cubicBezTo>
                  <a:pt x="3387" y="1354667"/>
                  <a:pt x="4606" y="1307049"/>
                  <a:pt x="10160" y="1259840"/>
                </a:cubicBezTo>
                <a:cubicBezTo>
                  <a:pt x="12885" y="1236674"/>
                  <a:pt x="32818" y="1208275"/>
                  <a:pt x="40640" y="1188720"/>
                </a:cubicBezTo>
                <a:cubicBezTo>
                  <a:pt x="48595" y="1168833"/>
                  <a:pt x="49079" y="1145582"/>
                  <a:pt x="60960" y="1127760"/>
                </a:cubicBezTo>
                <a:cubicBezTo>
                  <a:pt x="87221" y="1088369"/>
                  <a:pt x="77419" y="1108864"/>
                  <a:pt x="91440" y="1066800"/>
                </a:cubicBezTo>
                <a:cubicBezTo>
                  <a:pt x="33206" y="979449"/>
                  <a:pt x="110747" y="1082246"/>
                  <a:pt x="40640" y="1026160"/>
                </a:cubicBezTo>
                <a:cubicBezTo>
                  <a:pt x="31105" y="1018532"/>
                  <a:pt x="27093" y="1005840"/>
                  <a:pt x="20320" y="995680"/>
                </a:cubicBezTo>
                <a:cubicBezTo>
                  <a:pt x="23707" y="978747"/>
                  <a:pt x="22757" y="960326"/>
                  <a:pt x="30480" y="944880"/>
                </a:cubicBezTo>
                <a:cubicBezTo>
                  <a:pt x="48091" y="909658"/>
                  <a:pt x="72963" y="914535"/>
                  <a:pt x="101600" y="894080"/>
                </a:cubicBezTo>
                <a:cubicBezTo>
                  <a:pt x="113292" y="885729"/>
                  <a:pt x="122729" y="874509"/>
                  <a:pt x="132080" y="863600"/>
                </a:cubicBezTo>
                <a:cubicBezTo>
                  <a:pt x="143100" y="850743"/>
                  <a:pt x="152849" y="836832"/>
                  <a:pt x="162560" y="822960"/>
                </a:cubicBezTo>
                <a:cubicBezTo>
                  <a:pt x="176565" y="802953"/>
                  <a:pt x="203200" y="762000"/>
                  <a:pt x="203200" y="762000"/>
                </a:cubicBezTo>
                <a:lnTo>
                  <a:pt x="162560" y="802640"/>
                </a:lnTo>
                <a:close/>
              </a:path>
            </a:pathLst>
          </a:custGeom>
          <a:solidFill>
            <a:srgbClr val="993300">
              <a:alpha val="8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1" name="TextBox 70"/>
          <p:cNvSpPr txBox="1"/>
          <p:nvPr/>
        </p:nvSpPr>
        <p:spPr>
          <a:xfrm>
            <a:off x="4495800" y="23336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Mayhem Cliffs overlooking forest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0" y="2514600"/>
            <a:ext cx="1153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Liberation Cliffs overlooking ocean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94314" y="6119336"/>
            <a:ext cx="1153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Piety Cliffs overlooking ocean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28114" y="3376136"/>
            <a:ext cx="1153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Tyranny Cliffs overlooking forest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200" y="152400"/>
            <a:ext cx="115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Icy Towers of Chaos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908471" y="5930040"/>
            <a:ext cx="115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Stockade of Law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6200" y="6258580"/>
            <a:ext cx="115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 Straight Path of Good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46914" y="3352800"/>
            <a:ext cx="1153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200" b="1" dirty="0" err="1">
                <a:solidFill>
                  <a:srgbClr val="FF0000"/>
                </a:solidFill>
              </a:rPr>
              <a:t>Borak’s</a:t>
            </a:r>
            <a:r>
              <a:rPr lang="en-US" sz="1200" b="1" dirty="0">
                <a:solidFill>
                  <a:srgbClr val="FF0000"/>
                </a:solidFill>
              </a:rPr>
              <a:t> Lair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027714" y="4429780"/>
            <a:ext cx="115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Vortex Conduit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89514" y="3439180"/>
            <a:ext cx="115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Asherati</a:t>
            </a:r>
            <a:r>
              <a:rPr lang="en-US" sz="1400" dirty="0"/>
              <a:t> Plains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256314" y="1981200"/>
            <a:ext cx="115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Sand Drakes</a:t>
            </a:r>
          </a:p>
        </p:txBody>
      </p:sp>
      <p:sp>
        <p:nvSpPr>
          <p:cNvPr id="83" name="Oval 82"/>
          <p:cNvSpPr/>
          <p:nvPr/>
        </p:nvSpPr>
        <p:spPr bwMode="auto">
          <a:xfrm>
            <a:off x="5181600" y="2669408"/>
            <a:ext cx="272143" cy="261609"/>
          </a:xfrm>
          <a:prstGeom prst="ellipse">
            <a:avLst/>
          </a:prstGeom>
          <a:solidFill>
            <a:schemeClr val="bg1">
              <a:alpha val="80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54535" y="3609614"/>
            <a:ext cx="576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</a:rPr>
              <a:t>PCs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27914" y="2662535"/>
            <a:ext cx="115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200" b="1" dirty="0">
                <a:solidFill>
                  <a:srgbClr val="FF0000"/>
                </a:solidFill>
              </a:rPr>
              <a:t>Veluuthra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battle</a:t>
            </a:r>
          </a:p>
        </p:txBody>
      </p:sp>
    </p:spTree>
    <p:extLst>
      <p:ext uri="{BB962C8B-B14F-4D97-AF65-F5344CB8AC3E}">
        <p14:creationId xmlns:p14="http://schemas.microsoft.com/office/powerpoint/2010/main" val="2274572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sjc2-1.xx.fbcdn.net/hphotos-xft1/v/t1.0-9/11866334_10207986608769929_6571562920130490653_n.jpg?oh=10a14d2739bb9a3702774014a52a66da&amp;oe=563B1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Freeform 15"/>
          <p:cNvSpPr/>
          <p:nvPr/>
        </p:nvSpPr>
        <p:spPr bwMode="auto">
          <a:xfrm>
            <a:off x="-23149" y="-11575"/>
            <a:ext cx="6377650" cy="5139160"/>
          </a:xfrm>
          <a:custGeom>
            <a:avLst/>
            <a:gdLst>
              <a:gd name="connsiteX0" fmla="*/ 0 w 6377650"/>
              <a:gd name="connsiteY0" fmla="*/ 5139160 h 5139160"/>
              <a:gd name="connsiteX1" fmla="*/ 0 w 6377650"/>
              <a:gd name="connsiteY1" fmla="*/ 5139160 h 5139160"/>
              <a:gd name="connsiteX2" fmla="*/ 115746 w 6377650"/>
              <a:gd name="connsiteY2" fmla="*/ 5104436 h 5139160"/>
              <a:gd name="connsiteX3" fmla="*/ 162045 w 6377650"/>
              <a:gd name="connsiteY3" fmla="*/ 5092861 h 5139160"/>
              <a:gd name="connsiteX4" fmla="*/ 208344 w 6377650"/>
              <a:gd name="connsiteY4" fmla="*/ 5069712 h 5139160"/>
              <a:gd name="connsiteX5" fmla="*/ 335665 w 6377650"/>
              <a:gd name="connsiteY5" fmla="*/ 5023413 h 5139160"/>
              <a:gd name="connsiteX6" fmla="*/ 405114 w 6377650"/>
              <a:gd name="connsiteY6" fmla="*/ 5011838 h 5139160"/>
              <a:gd name="connsiteX7" fmla="*/ 497711 w 6377650"/>
              <a:gd name="connsiteY7" fmla="*/ 4988689 h 5139160"/>
              <a:gd name="connsiteX8" fmla="*/ 601883 w 6377650"/>
              <a:gd name="connsiteY8" fmla="*/ 4965540 h 5139160"/>
              <a:gd name="connsiteX9" fmla="*/ 659757 w 6377650"/>
              <a:gd name="connsiteY9" fmla="*/ 4942390 h 5139160"/>
              <a:gd name="connsiteX10" fmla="*/ 694481 w 6377650"/>
              <a:gd name="connsiteY10" fmla="*/ 4930816 h 5139160"/>
              <a:gd name="connsiteX11" fmla="*/ 752354 w 6377650"/>
              <a:gd name="connsiteY11" fmla="*/ 4907666 h 5139160"/>
              <a:gd name="connsiteX12" fmla="*/ 787078 w 6377650"/>
              <a:gd name="connsiteY12" fmla="*/ 4896091 h 5139160"/>
              <a:gd name="connsiteX13" fmla="*/ 844952 w 6377650"/>
              <a:gd name="connsiteY13" fmla="*/ 4861367 h 5139160"/>
              <a:gd name="connsiteX14" fmla="*/ 914400 w 6377650"/>
              <a:gd name="connsiteY14" fmla="*/ 4826643 h 5139160"/>
              <a:gd name="connsiteX15" fmla="*/ 1053296 w 6377650"/>
              <a:gd name="connsiteY15" fmla="*/ 4745621 h 5139160"/>
              <a:gd name="connsiteX16" fmla="*/ 1088020 w 6377650"/>
              <a:gd name="connsiteY16" fmla="*/ 4722471 h 5139160"/>
              <a:gd name="connsiteX17" fmla="*/ 1145893 w 6377650"/>
              <a:gd name="connsiteY17" fmla="*/ 4687747 h 5139160"/>
              <a:gd name="connsiteX18" fmla="*/ 1169043 w 6377650"/>
              <a:gd name="connsiteY18" fmla="*/ 4664598 h 5139160"/>
              <a:gd name="connsiteX19" fmla="*/ 1203767 w 6377650"/>
              <a:gd name="connsiteY19" fmla="*/ 4641448 h 5139160"/>
              <a:gd name="connsiteX20" fmla="*/ 1261640 w 6377650"/>
              <a:gd name="connsiteY20" fmla="*/ 4583575 h 5139160"/>
              <a:gd name="connsiteX21" fmla="*/ 1307939 w 6377650"/>
              <a:gd name="connsiteY21" fmla="*/ 4537276 h 5139160"/>
              <a:gd name="connsiteX22" fmla="*/ 1342663 w 6377650"/>
              <a:gd name="connsiteY22" fmla="*/ 4502552 h 5139160"/>
              <a:gd name="connsiteX23" fmla="*/ 1377387 w 6377650"/>
              <a:gd name="connsiteY23" fmla="*/ 4479403 h 5139160"/>
              <a:gd name="connsiteX24" fmla="*/ 1400536 w 6377650"/>
              <a:gd name="connsiteY24" fmla="*/ 4456253 h 5139160"/>
              <a:gd name="connsiteX25" fmla="*/ 1469984 w 6377650"/>
              <a:gd name="connsiteY25" fmla="*/ 4409955 h 5139160"/>
              <a:gd name="connsiteX26" fmla="*/ 1504708 w 6377650"/>
              <a:gd name="connsiteY26" fmla="*/ 4375231 h 5139160"/>
              <a:gd name="connsiteX27" fmla="*/ 1539433 w 6377650"/>
              <a:gd name="connsiteY27" fmla="*/ 4328932 h 5139160"/>
              <a:gd name="connsiteX28" fmla="*/ 1585731 w 6377650"/>
              <a:gd name="connsiteY28" fmla="*/ 4294208 h 5139160"/>
              <a:gd name="connsiteX29" fmla="*/ 1597306 w 6377650"/>
              <a:gd name="connsiteY29" fmla="*/ 4259484 h 5139160"/>
              <a:gd name="connsiteX30" fmla="*/ 1620455 w 6377650"/>
              <a:gd name="connsiteY30" fmla="*/ 4224760 h 5139160"/>
              <a:gd name="connsiteX31" fmla="*/ 1643605 w 6377650"/>
              <a:gd name="connsiteY31" fmla="*/ 4178461 h 5139160"/>
              <a:gd name="connsiteX32" fmla="*/ 1678329 w 6377650"/>
              <a:gd name="connsiteY32" fmla="*/ 4062714 h 5139160"/>
              <a:gd name="connsiteX33" fmla="*/ 1689903 w 6377650"/>
              <a:gd name="connsiteY33" fmla="*/ 4027990 h 5139160"/>
              <a:gd name="connsiteX34" fmla="*/ 1724627 w 6377650"/>
              <a:gd name="connsiteY34" fmla="*/ 3946967 h 5139160"/>
              <a:gd name="connsiteX35" fmla="*/ 1736202 w 6377650"/>
              <a:gd name="connsiteY35" fmla="*/ 3900669 h 5139160"/>
              <a:gd name="connsiteX36" fmla="*/ 1782501 w 6377650"/>
              <a:gd name="connsiteY36" fmla="*/ 3842795 h 5139160"/>
              <a:gd name="connsiteX37" fmla="*/ 1828800 w 6377650"/>
              <a:gd name="connsiteY37" fmla="*/ 3773347 h 5139160"/>
              <a:gd name="connsiteX38" fmla="*/ 1875098 w 6377650"/>
              <a:gd name="connsiteY38" fmla="*/ 3703899 h 5139160"/>
              <a:gd name="connsiteX39" fmla="*/ 1932972 w 6377650"/>
              <a:gd name="connsiteY39" fmla="*/ 3657600 h 5139160"/>
              <a:gd name="connsiteX40" fmla="*/ 1956121 w 6377650"/>
              <a:gd name="connsiteY40" fmla="*/ 3622876 h 5139160"/>
              <a:gd name="connsiteX41" fmla="*/ 1979271 w 6377650"/>
              <a:gd name="connsiteY41" fmla="*/ 3599727 h 5139160"/>
              <a:gd name="connsiteX42" fmla="*/ 2013995 w 6377650"/>
              <a:gd name="connsiteY42" fmla="*/ 3553428 h 5139160"/>
              <a:gd name="connsiteX43" fmla="*/ 2048719 w 6377650"/>
              <a:gd name="connsiteY43" fmla="*/ 3518704 h 5139160"/>
              <a:gd name="connsiteX44" fmla="*/ 2071868 w 6377650"/>
              <a:gd name="connsiteY44" fmla="*/ 3483980 h 5139160"/>
              <a:gd name="connsiteX45" fmla="*/ 2106592 w 6377650"/>
              <a:gd name="connsiteY45" fmla="*/ 3437681 h 5139160"/>
              <a:gd name="connsiteX46" fmla="*/ 2164465 w 6377650"/>
              <a:gd name="connsiteY46" fmla="*/ 3356659 h 5139160"/>
              <a:gd name="connsiteX47" fmla="*/ 2199190 w 6377650"/>
              <a:gd name="connsiteY47" fmla="*/ 3287210 h 5139160"/>
              <a:gd name="connsiteX48" fmla="*/ 2245488 w 6377650"/>
              <a:gd name="connsiteY48" fmla="*/ 3206188 h 5139160"/>
              <a:gd name="connsiteX49" fmla="*/ 2280212 w 6377650"/>
              <a:gd name="connsiteY49" fmla="*/ 3171464 h 5139160"/>
              <a:gd name="connsiteX50" fmla="*/ 2372810 w 6377650"/>
              <a:gd name="connsiteY50" fmla="*/ 3067291 h 5139160"/>
              <a:gd name="connsiteX51" fmla="*/ 2419108 w 6377650"/>
              <a:gd name="connsiteY51" fmla="*/ 3044142 h 5139160"/>
              <a:gd name="connsiteX52" fmla="*/ 2511706 w 6377650"/>
              <a:gd name="connsiteY52" fmla="*/ 2963119 h 5139160"/>
              <a:gd name="connsiteX53" fmla="*/ 2569579 w 6377650"/>
              <a:gd name="connsiteY53" fmla="*/ 2939970 h 5139160"/>
              <a:gd name="connsiteX54" fmla="*/ 2592729 w 6377650"/>
              <a:gd name="connsiteY54" fmla="*/ 2916821 h 5139160"/>
              <a:gd name="connsiteX55" fmla="*/ 2673752 w 6377650"/>
              <a:gd name="connsiteY55" fmla="*/ 2882097 h 5139160"/>
              <a:gd name="connsiteX56" fmla="*/ 2720050 w 6377650"/>
              <a:gd name="connsiteY56" fmla="*/ 2858947 h 5139160"/>
              <a:gd name="connsiteX57" fmla="*/ 2754774 w 6377650"/>
              <a:gd name="connsiteY57" fmla="*/ 2847372 h 5139160"/>
              <a:gd name="connsiteX58" fmla="*/ 2789498 w 6377650"/>
              <a:gd name="connsiteY58" fmla="*/ 2824223 h 5139160"/>
              <a:gd name="connsiteX59" fmla="*/ 2916820 w 6377650"/>
              <a:gd name="connsiteY59" fmla="*/ 2766350 h 5139160"/>
              <a:gd name="connsiteX60" fmla="*/ 2997843 w 6377650"/>
              <a:gd name="connsiteY60" fmla="*/ 2731626 h 5139160"/>
              <a:gd name="connsiteX61" fmla="*/ 3090440 w 6377650"/>
              <a:gd name="connsiteY61" fmla="*/ 2685327 h 5139160"/>
              <a:gd name="connsiteX62" fmla="*/ 3159888 w 6377650"/>
              <a:gd name="connsiteY62" fmla="*/ 2650603 h 5139160"/>
              <a:gd name="connsiteX63" fmla="*/ 3240911 w 6377650"/>
              <a:gd name="connsiteY63" fmla="*/ 2615879 h 5139160"/>
              <a:gd name="connsiteX64" fmla="*/ 3298784 w 6377650"/>
              <a:gd name="connsiteY64" fmla="*/ 2581155 h 5139160"/>
              <a:gd name="connsiteX65" fmla="*/ 3356658 w 6377650"/>
              <a:gd name="connsiteY65" fmla="*/ 2546431 h 5139160"/>
              <a:gd name="connsiteX66" fmla="*/ 3472405 w 6377650"/>
              <a:gd name="connsiteY66" fmla="*/ 2453833 h 5139160"/>
              <a:gd name="connsiteX67" fmla="*/ 3553427 w 6377650"/>
              <a:gd name="connsiteY67" fmla="*/ 2419109 h 5139160"/>
              <a:gd name="connsiteX68" fmla="*/ 3634450 w 6377650"/>
              <a:gd name="connsiteY68" fmla="*/ 2361236 h 5139160"/>
              <a:gd name="connsiteX69" fmla="*/ 3727048 w 6377650"/>
              <a:gd name="connsiteY69" fmla="*/ 2326512 h 5139160"/>
              <a:gd name="connsiteX70" fmla="*/ 3819645 w 6377650"/>
              <a:gd name="connsiteY70" fmla="*/ 2268638 h 5139160"/>
              <a:gd name="connsiteX71" fmla="*/ 3877519 w 6377650"/>
              <a:gd name="connsiteY71" fmla="*/ 2222340 h 5139160"/>
              <a:gd name="connsiteX72" fmla="*/ 3923817 w 6377650"/>
              <a:gd name="connsiteY72" fmla="*/ 2210765 h 5139160"/>
              <a:gd name="connsiteX73" fmla="*/ 3970116 w 6377650"/>
              <a:gd name="connsiteY73" fmla="*/ 2176041 h 5139160"/>
              <a:gd name="connsiteX74" fmla="*/ 4027990 w 6377650"/>
              <a:gd name="connsiteY74" fmla="*/ 2141317 h 5139160"/>
              <a:gd name="connsiteX75" fmla="*/ 4062714 w 6377650"/>
              <a:gd name="connsiteY75" fmla="*/ 2118167 h 5139160"/>
              <a:gd name="connsiteX76" fmla="*/ 4132162 w 6377650"/>
              <a:gd name="connsiteY76" fmla="*/ 2048719 h 5139160"/>
              <a:gd name="connsiteX77" fmla="*/ 4178460 w 6377650"/>
              <a:gd name="connsiteY77" fmla="*/ 1979271 h 5139160"/>
              <a:gd name="connsiteX78" fmla="*/ 4201610 w 6377650"/>
              <a:gd name="connsiteY78" fmla="*/ 1956122 h 5139160"/>
              <a:gd name="connsiteX79" fmla="*/ 4236334 w 6377650"/>
              <a:gd name="connsiteY79" fmla="*/ 1898248 h 5139160"/>
              <a:gd name="connsiteX80" fmla="*/ 4259483 w 6377650"/>
              <a:gd name="connsiteY80" fmla="*/ 1851950 h 5139160"/>
              <a:gd name="connsiteX81" fmla="*/ 4282633 w 6377650"/>
              <a:gd name="connsiteY81" fmla="*/ 1828800 h 5139160"/>
              <a:gd name="connsiteX82" fmla="*/ 4317357 w 6377650"/>
              <a:gd name="connsiteY82" fmla="*/ 1782502 h 5139160"/>
              <a:gd name="connsiteX83" fmla="*/ 4352081 w 6377650"/>
              <a:gd name="connsiteY83" fmla="*/ 1747778 h 5139160"/>
              <a:gd name="connsiteX84" fmla="*/ 4398379 w 6377650"/>
              <a:gd name="connsiteY84" fmla="*/ 1678329 h 5139160"/>
              <a:gd name="connsiteX85" fmla="*/ 4421529 w 6377650"/>
              <a:gd name="connsiteY85" fmla="*/ 1655180 h 5139160"/>
              <a:gd name="connsiteX86" fmla="*/ 4502552 w 6377650"/>
              <a:gd name="connsiteY86" fmla="*/ 1551008 h 5139160"/>
              <a:gd name="connsiteX87" fmla="*/ 4560425 w 6377650"/>
              <a:gd name="connsiteY87" fmla="*/ 1504709 h 5139160"/>
              <a:gd name="connsiteX88" fmla="*/ 4583574 w 6377650"/>
              <a:gd name="connsiteY88" fmla="*/ 1469985 h 5139160"/>
              <a:gd name="connsiteX89" fmla="*/ 4618298 w 6377650"/>
              <a:gd name="connsiteY89" fmla="*/ 1446836 h 5139160"/>
              <a:gd name="connsiteX90" fmla="*/ 4676172 w 6377650"/>
              <a:gd name="connsiteY90" fmla="*/ 1388962 h 5139160"/>
              <a:gd name="connsiteX91" fmla="*/ 4710896 w 6377650"/>
              <a:gd name="connsiteY91" fmla="*/ 1354238 h 5139160"/>
              <a:gd name="connsiteX92" fmla="*/ 4826643 w 6377650"/>
              <a:gd name="connsiteY92" fmla="*/ 1273216 h 5139160"/>
              <a:gd name="connsiteX93" fmla="*/ 4861367 w 6377650"/>
              <a:gd name="connsiteY93" fmla="*/ 1250066 h 5139160"/>
              <a:gd name="connsiteX94" fmla="*/ 4896091 w 6377650"/>
              <a:gd name="connsiteY94" fmla="*/ 1238491 h 5139160"/>
              <a:gd name="connsiteX95" fmla="*/ 4930815 w 6377650"/>
              <a:gd name="connsiteY95" fmla="*/ 1215342 h 5139160"/>
              <a:gd name="connsiteX96" fmla="*/ 5000263 w 6377650"/>
              <a:gd name="connsiteY96" fmla="*/ 1192193 h 5139160"/>
              <a:gd name="connsiteX97" fmla="*/ 5023412 w 6377650"/>
              <a:gd name="connsiteY97" fmla="*/ 1169043 h 5139160"/>
              <a:gd name="connsiteX98" fmla="*/ 5104435 w 6377650"/>
              <a:gd name="connsiteY98" fmla="*/ 1134319 h 5139160"/>
              <a:gd name="connsiteX99" fmla="*/ 5139159 w 6377650"/>
              <a:gd name="connsiteY99" fmla="*/ 1111170 h 5139160"/>
              <a:gd name="connsiteX100" fmla="*/ 5173883 w 6377650"/>
              <a:gd name="connsiteY100" fmla="*/ 1099595 h 5139160"/>
              <a:gd name="connsiteX101" fmla="*/ 5208607 w 6377650"/>
              <a:gd name="connsiteY101" fmla="*/ 1076446 h 5139160"/>
              <a:gd name="connsiteX102" fmla="*/ 5243331 w 6377650"/>
              <a:gd name="connsiteY102" fmla="*/ 1064871 h 5139160"/>
              <a:gd name="connsiteX103" fmla="*/ 5312779 w 6377650"/>
              <a:gd name="connsiteY103" fmla="*/ 1030147 h 5139160"/>
              <a:gd name="connsiteX104" fmla="*/ 5370653 w 6377650"/>
              <a:gd name="connsiteY104" fmla="*/ 983848 h 5139160"/>
              <a:gd name="connsiteX105" fmla="*/ 5405377 w 6377650"/>
              <a:gd name="connsiteY105" fmla="*/ 949124 h 5139160"/>
              <a:gd name="connsiteX106" fmla="*/ 5440101 w 6377650"/>
              <a:gd name="connsiteY106" fmla="*/ 925975 h 5139160"/>
              <a:gd name="connsiteX107" fmla="*/ 5509549 w 6377650"/>
              <a:gd name="connsiteY107" fmla="*/ 856527 h 5139160"/>
              <a:gd name="connsiteX108" fmla="*/ 5532698 w 6377650"/>
              <a:gd name="connsiteY108" fmla="*/ 821803 h 5139160"/>
              <a:gd name="connsiteX109" fmla="*/ 5567422 w 6377650"/>
              <a:gd name="connsiteY109" fmla="*/ 810228 h 5139160"/>
              <a:gd name="connsiteX110" fmla="*/ 5590572 w 6377650"/>
              <a:gd name="connsiteY110" fmla="*/ 775504 h 5139160"/>
              <a:gd name="connsiteX111" fmla="*/ 5660020 w 6377650"/>
              <a:gd name="connsiteY111" fmla="*/ 706056 h 5139160"/>
              <a:gd name="connsiteX112" fmla="*/ 5717893 w 6377650"/>
              <a:gd name="connsiteY112" fmla="*/ 659757 h 5139160"/>
              <a:gd name="connsiteX113" fmla="*/ 5810491 w 6377650"/>
              <a:gd name="connsiteY113" fmla="*/ 555585 h 5139160"/>
              <a:gd name="connsiteX114" fmla="*/ 5856790 w 6377650"/>
              <a:gd name="connsiteY114" fmla="*/ 509286 h 5139160"/>
              <a:gd name="connsiteX115" fmla="*/ 5914663 w 6377650"/>
              <a:gd name="connsiteY115" fmla="*/ 439838 h 5139160"/>
              <a:gd name="connsiteX116" fmla="*/ 5984111 w 6377650"/>
              <a:gd name="connsiteY116" fmla="*/ 393540 h 5139160"/>
              <a:gd name="connsiteX117" fmla="*/ 6030410 w 6377650"/>
              <a:gd name="connsiteY117" fmla="*/ 347241 h 5139160"/>
              <a:gd name="connsiteX118" fmla="*/ 6053559 w 6377650"/>
              <a:gd name="connsiteY118" fmla="*/ 324091 h 5139160"/>
              <a:gd name="connsiteX119" fmla="*/ 6099858 w 6377650"/>
              <a:gd name="connsiteY119" fmla="*/ 289367 h 5139160"/>
              <a:gd name="connsiteX120" fmla="*/ 6169306 w 6377650"/>
              <a:gd name="connsiteY120" fmla="*/ 231494 h 5139160"/>
              <a:gd name="connsiteX121" fmla="*/ 6192455 w 6377650"/>
              <a:gd name="connsiteY121" fmla="*/ 196770 h 5139160"/>
              <a:gd name="connsiteX122" fmla="*/ 6238754 w 6377650"/>
              <a:gd name="connsiteY122" fmla="*/ 150471 h 5139160"/>
              <a:gd name="connsiteX123" fmla="*/ 6285053 w 6377650"/>
              <a:gd name="connsiteY123" fmla="*/ 92598 h 5139160"/>
              <a:gd name="connsiteX124" fmla="*/ 6319777 w 6377650"/>
              <a:gd name="connsiteY124" fmla="*/ 81023 h 5139160"/>
              <a:gd name="connsiteX125" fmla="*/ 6342926 w 6377650"/>
              <a:gd name="connsiteY125" fmla="*/ 46299 h 5139160"/>
              <a:gd name="connsiteX126" fmla="*/ 6377650 w 6377650"/>
              <a:gd name="connsiteY126" fmla="*/ 0 h 5139160"/>
              <a:gd name="connsiteX127" fmla="*/ 3090440 w 6377650"/>
              <a:gd name="connsiteY127" fmla="*/ 11575 h 5139160"/>
              <a:gd name="connsiteX128" fmla="*/ 2997843 w 6377650"/>
              <a:gd name="connsiteY128" fmla="*/ 46299 h 5139160"/>
              <a:gd name="connsiteX129" fmla="*/ 2974693 w 6377650"/>
              <a:gd name="connsiteY129" fmla="*/ 69448 h 5139160"/>
              <a:gd name="connsiteX130" fmla="*/ 2939969 w 6377650"/>
              <a:gd name="connsiteY130" fmla="*/ 81023 h 5139160"/>
              <a:gd name="connsiteX131" fmla="*/ 2893671 w 6377650"/>
              <a:gd name="connsiteY131" fmla="*/ 104172 h 5139160"/>
              <a:gd name="connsiteX132" fmla="*/ 2870521 w 6377650"/>
              <a:gd name="connsiteY132" fmla="*/ 127322 h 5139160"/>
              <a:gd name="connsiteX133" fmla="*/ 2801073 w 6377650"/>
              <a:gd name="connsiteY133" fmla="*/ 150471 h 5139160"/>
              <a:gd name="connsiteX134" fmla="*/ 2766349 w 6377650"/>
              <a:gd name="connsiteY134" fmla="*/ 162046 h 5139160"/>
              <a:gd name="connsiteX135" fmla="*/ 2720050 w 6377650"/>
              <a:gd name="connsiteY135" fmla="*/ 185195 h 5139160"/>
              <a:gd name="connsiteX136" fmla="*/ 2650602 w 6377650"/>
              <a:gd name="connsiteY136" fmla="*/ 231494 h 5139160"/>
              <a:gd name="connsiteX137" fmla="*/ 2592729 w 6377650"/>
              <a:gd name="connsiteY137" fmla="*/ 243069 h 5139160"/>
              <a:gd name="connsiteX138" fmla="*/ 2546430 w 6377650"/>
              <a:gd name="connsiteY138" fmla="*/ 266218 h 5139160"/>
              <a:gd name="connsiteX139" fmla="*/ 2511706 w 6377650"/>
              <a:gd name="connsiteY139" fmla="*/ 289367 h 5139160"/>
              <a:gd name="connsiteX140" fmla="*/ 2453833 w 6377650"/>
              <a:gd name="connsiteY140" fmla="*/ 300942 h 5139160"/>
              <a:gd name="connsiteX141" fmla="*/ 2419108 w 6377650"/>
              <a:gd name="connsiteY141" fmla="*/ 324091 h 5139160"/>
              <a:gd name="connsiteX142" fmla="*/ 2372810 w 6377650"/>
              <a:gd name="connsiteY142" fmla="*/ 335666 h 5139160"/>
              <a:gd name="connsiteX143" fmla="*/ 2303362 w 6377650"/>
              <a:gd name="connsiteY143" fmla="*/ 358816 h 5139160"/>
              <a:gd name="connsiteX144" fmla="*/ 2268638 w 6377650"/>
              <a:gd name="connsiteY144" fmla="*/ 370390 h 5139160"/>
              <a:gd name="connsiteX145" fmla="*/ 2233914 w 6377650"/>
              <a:gd name="connsiteY145" fmla="*/ 381965 h 5139160"/>
              <a:gd name="connsiteX146" fmla="*/ 2176040 w 6377650"/>
              <a:gd name="connsiteY146" fmla="*/ 416689 h 5139160"/>
              <a:gd name="connsiteX147" fmla="*/ 2118167 w 6377650"/>
              <a:gd name="connsiteY147" fmla="*/ 462988 h 5139160"/>
              <a:gd name="connsiteX148" fmla="*/ 2083443 w 6377650"/>
              <a:gd name="connsiteY148" fmla="*/ 486137 h 5139160"/>
              <a:gd name="connsiteX149" fmla="*/ 2037144 w 6377650"/>
              <a:gd name="connsiteY149" fmla="*/ 532436 h 5139160"/>
              <a:gd name="connsiteX150" fmla="*/ 2002420 w 6377650"/>
              <a:gd name="connsiteY150" fmla="*/ 555585 h 5139160"/>
              <a:gd name="connsiteX151" fmla="*/ 1909822 w 6377650"/>
              <a:gd name="connsiteY151" fmla="*/ 636608 h 5139160"/>
              <a:gd name="connsiteX152" fmla="*/ 1886673 w 6377650"/>
              <a:gd name="connsiteY152" fmla="*/ 671332 h 5139160"/>
              <a:gd name="connsiteX153" fmla="*/ 1782501 w 6377650"/>
              <a:gd name="connsiteY153" fmla="*/ 763929 h 5139160"/>
              <a:gd name="connsiteX154" fmla="*/ 1689903 w 6377650"/>
              <a:gd name="connsiteY154" fmla="*/ 868102 h 5139160"/>
              <a:gd name="connsiteX155" fmla="*/ 1678329 w 6377650"/>
              <a:gd name="connsiteY155" fmla="*/ 914400 h 5139160"/>
              <a:gd name="connsiteX156" fmla="*/ 1655179 w 6377650"/>
              <a:gd name="connsiteY156" fmla="*/ 937550 h 5139160"/>
              <a:gd name="connsiteX157" fmla="*/ 1632030 w 6377650"/>
              <a:gd name="connsiteY157" fmla="*/ 983848 h 5139160"/>
              <a:gd name="connsiteX158" fmla="*/ 1608881 w 6377650"/>
              <a:gd name="connsiteY158" fmla="*/ 1006998 h 5139160"/>
              <a:gd name="connsiteX159" fmla="*/ 1562582 w 6377650"/>
              <a:gd name="connsiteY159" fmla="*/ 1076446 h 5139160"/>
              <a:gd name="connsiteX160" fmla="*/ 1504708 w 6377650"/>
              <a:gd name="connsiteY160" fmla="*/ 1122745 h 5139160"/>
              <a:gd name="connsiteX161" fmla="*/ 1458410 w 6377650"/>
              <a:gd name="connsiteY161" fmla="*/ 1157469 h 5139160"/>
              <a:gd name="connsiteX162" fmla="*/ 1435260 w 6377650"/>
              <a:gd name="connsiteY162" fmla="*/ 1180618 h 5139160"/>
              <a:gd name="connsiteX163" fmla="*/ 1377387 w 6377650"/>
              <a:gd name="connsiteY163" fmla="*/ 1215342 h 5139160"/>
              <a:gd name="connsiteX164" fmla="*/ 1342663 w 6377650"/>
              <a:gd name="connsiteY164" fmla="*/ 1250066 h 5139160"/>
              <a:gd name="connsiteX165" fmla="*/ 1261640 w 6377650"/>
              <a:gd name="connsiteY165" fmla="*/ 1296365 h 5139160"/>
              <a:gd name="connsiteX166" fmla="*/ 1203767 w 6377650"/>
              <a:gd name="connsiteY166" fmla="*/ 1331089 h 5139160"/>
              <a:gd name="connsiteX167" fmla="*/ 1169043 w 6377650"/>
              <a:gd name="connsiteY167" fmla="*/ 1354238 h 5139160"/>
              <a:gd name="connsiteX168" fmla="*/ 1099595 w 6377650"/>
              <a:gd name="connsiteY168" fmla="*/ 1377388 h 5139160"/>
              <a:gd name="connsiteX169" fmla="*/ 972273 w 6377650"/>
              <a:gd name="connsiteY169" fmla="*/ 1412112 h 5139160"/>
              <a:gd name="connsiteX170" fmla="*/ 844952 w 6377650"/>
              <a:gd name="connsiteY170" fmla="*/ 1435261 h 5139160"/>
              <a:gd name="connsiteX171" fmla="*/ 763929 w 6377650"/>
              <a:gd name="connsiteY171" fmla="*/ 1458410 h 5139160"/>
              <a:gd name="connsiteX172" fmla="*/ 694481 w 6377650"/>
              <a:gd name="connsiteY172" fmla="*/ 1469985 h 5139160"/>
              <a:gd name="connsiteX173" fmla="*/ 625033 w 6377650"/>
              <a:gd name="connsiteY173" fmla="*/ 1493134 h 5139160"/>
              <a:gd name="connsiteX174" fmla="*/ 590308 w 6377650"/>
              <a:gd name="connsiteY174" fmla="*/ 1504709 h 5139160"/>
              <a:gd name="connsiteX175" fmla="*/ 520860 w 6377650"/>
              <a:gd name="connsiteY175" fmla="*/ 1551008 h 5139160"/>
              <a:gd name="connsiteX176" fmla="*/ 486136 w 6377650"/>
              <a:gd name="connsiteY176" fmla="*/ 1574157 h 5139160"/>
              <a:gd name="connsiteX177" fmla="*/ 451412 w 6377650"/>
              <a:gd name="connsiteY177" fmla="*/ 1585732 h 5139160"/>
              <a:gd name="connsiteX178" fmla="*/ 416688 w 6377650"/>
              <a:gd name="connsiteY178" fmla="*/ 1608881 h 5139160"/>
              <a:gd name="connsiteX179" fmla="*/ 347240 w 6377650"/>
              <a:gd name="connsiteY179" fmla="*/ 1643605 h 5139160"/>
              <a:gd name="connsiteX180" fmla="*/ 300941 w 6377650"/>
              <a:gd name="connsiteY180" fmla="*/ 1689904 h 5139160"/>
              <a:gd name="connsiteX181" fmla="*/ 254643 w 6377650"/>
              <a:gd name="connsiteY181" fmla="*/ 1724628 h 5139160"/>
              <a:gd name="connsiteX182" fmla="*/ 231493 w 6377650"/>
              <a:gd name="connsiteY182" fmla="*/ 1759352 h 5139160"/>
              <a:gd name="connsiteX183" fmla="*/ 173620 w 6377650"/>
              <a:gd name="connsiteY183" fmla="*/ 1805651 h 5139160"/>
              <a:gd name="connsiteX184" fmla="*/ 127321 w 6377650"/>
              <a:gd name="connsiteY184" fmla="*/ 1875099 h 5139160"/>
              <a:gd name="connsiteX185" fmla="*/ 57873 w 6377650"/>
              <a:gd name="connsiteY185" fmla="*/ 1932972 h 5139160"/>
              <a:gd name="connsiteX186" fmla="*/ 34724 w 6377650"/>
              <a:gd name="connsiteY186" fmla="*/ 1990846 h 5139160"/>
              <a:gd name="connsiteX187" fmla="*/ 0 w 6377650"/>
              <a:gd name="connsiteY187" fmla="*/ 5139160 h 513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6377650" h="5139160">
                <a:moveTo>
                  <a:pt x="0" y="5139160"/>
                </a:moveTo>
                <a:lnTo>
                  <a:pt x="0" y="5139160"/>
                </a:lnTo>
                <a:lnTo>
                  <a:pt x="115746" y="5104436"/>
                </a:lnTo>
                <a:cubicBezTo>
                  <a:pt x="131042" y="5100066"/>
                  <a:pt x="147150" y="5098447"/>
                  <a:pt x="162045" y="5092861"/>
                </a:cubicBezTo>
                <a:cubicBezTo>
                  <a:pt x="178201" y="5086803"/>
                  <a:pt x="192577" y="5076720"/>
                  <a:pt x="208344" y="5069712"/>
                </a:cubicBezTo>
                <a:cubicBezTo>
                  <a:pt x="237938" y="5056559"/>
                  <a:pt x="306326" y="5030748"/>
                  <a:pt x="335665" y="5023413"/>
                </a:cubicBezTo>
                <a:cubicBezTo>
                  <a:pt x="358433" y="5017721"/>
                  <a:pt x="382166" y="5016755"/>
                  <a:pt x="405114" y="5011838"/>
                </a:cubicBezTo>
                <a:cubicBezTo>
                  <a:pt x="436223" y="5005172"/>
                  <a:pt x="466513" y="4994929"/>
                  <a:pt x="497711" y="4988689"/>
                </a:cubicBezTo>
                <a:cubicBezTo>
                  <a:pt x="520634" y="4984104"/>
                  <a:pt x="577373" y="4973710"/>
                  <a:pt x="601883" y="4965540"/>
                </a:cubicBezTo>
                <a:cubicBezTo>
                  <a:pt x="621594" y="4958970"/>
                  <a:pt x="640302" y="4949685"/>
                  <a:pt x="659757" y="4942390"/>
                </a:cubicBezTo>
                <a:cubicBezTo>
                  <a:pt x="671181" y="4938106"/>
                  <a:pt x="683057" y="4935100"/>
                  <a:pt x="694481" y="4930816"/>
                </a:cubicBezTo>
                <a:cubicBezTo>
                  <a:pt x="713935" y="4923521"/>
                  <a:pt x="732900" y="4914962"/>
                  <a:pt x="752354" y="4907666"/>
                </a:cubicBezTo>
                <a:cubicBezTo>
                  <a:pt x="763778" y="4903382"/>
                  <a:pt x="776165" y="4901547"/>
                  <a:pt x="787078" y="4896091"/>
                </a:cubicBezTo>
                <a:cubicBezTo>
                  <a:pt x="807200" y="4886030"/>
                  <a:pt x="825202" y="4872140"/>
                  <a:pt x="844952" y="4861367"/>
                </a:cubicBezTo>
                <a:cubicBezTo>
                  <a:pt x="867673" y="4848974"/>
                  <a:pt x="892207" y="4839959"/>
                  <a:pt x="914400" y="4826643"/>
                </a:cubicBezTo>
                <a:cubicBezTo>
                  <a:pt x="1057302" y="4740902"/>
                  <a:pt x="970625" y="4773176"/>
                  <a:pt x="1053296" y="4745621"/>
                </a:cubicBezTo>
                <a:cubicBezTo>
                  <a:pt x="1064871" y="4737904"/>
                  <a:pt x="1076223" y="4729844"/>
                  <a:pt x="1088020" y="4722471"/>
                </a:cubicBezTo>
                <a:cubicBezTo>
                  <a:pt x="1107097" y="4710547"/>
                  <a:pt x="1127586" y="4700823"/>
                  <a:pt x="1145893" y="4687747"/>
                </a:cubicBezTo>
                <a:cubicBezTo>
                  <a:pt x="1154773" y="4681404"/>
                  <a:pt x="1160522" y="4671415"/>
                  <a:pt x="1169043" y="4664598"/>
                </a:cubicBezTo>
                <a:cubicBezTo>
                  <a:pt x="1179906" y="4655908"/>
                  <a:pt x="1192192" y="4649165"/>
                  <a:pt x="1203767" y="4641448"/>
                </a:cubicBezTo>
                <a:cubicBezTo>
                  <a:pt x="1248350" y="4574572"/>
                  <a:pt x="1201623" y="4635018"/>
                  <a:pt x="1261640" y="4583575"/>
                </a:cubicBezTo>
                <a:cubicBezTo>
                  <a:pt x="1278211" y="4569371"/>
                  <a:pt x="1292506" y="4552709"/>
                  <a:pt x="1307939" y="4537276"/>
                </a:cubicBezTo>
                <a:cubicBezTo>
                  <a:pt x="1319514" y="4525701"/>
                  <a:pt x="1329043" y="4511632"/>
                  <a:pt x="1342663" y="4502552"/>
                </a:cubicBezTo>
                <a:cubicBezTo>
                  <a:pt x="1354238" y="4494836"/>
                  <a:pt x="1366524" y="4488093"/>
                  <a:pt x="1377387" y="4479403"/>
                </a:cubicBezTo>
                <a:cubicBezTo>
                  <a:pt x="1385908" y="4472586"/>
                  <a:pt x="1391806" y="4462801"/>
                  <a:pt x="1400536" y="4456253"/>
                </a:cubicBezTo>
                <a:cubicBezTo>
                  <a:pt x="1422794" y="4439560"/>
                  <a:pt x="1450311" y="4429628"/>
                  <a:pt x="1469984" y="4409955"/>
                </a:cubicBezTo>
                <a:cubicBezTo>
                  <a:pt x="1481559" y="4398380"/>
                  <a:pt x="1494055" y="4387659"/>
                  <a:pt x="1504708" y="4375231"/>
                </a:cubicBezTo>
                <a:cubicBezTo>
                  <a:pt x="1517263" y="4360584"/>
                  <a:pt x="1525792" y="4342573"/>
                  <a:pt x="1539433" y="4328932"/>
                </a:cubicBezTo>
                <a:cubicBezTo>
                  <a:pt x="1553074" y="4315291"/>
                  <a:pt x="1570298" y="4305783"/>
                  <a:pt x="1585731" y="4294208"/>
                </a:cubicBezTo>
                <a:cubicBezTo>
                  <a:pt x="1589589" y="4282633"/>
                  <a:pt x="1591850" y="4270397"/>
                  <a:pt x="1597306" y="4259484"/>
                </a:cubicBezTo>
                <a:cubicBezTo>
                  <a:pt x="1603527" y="4247042"/>
                  <a:pt x="1613553" y="4236838"/>
                  <a:pt x="1620455" y="4224760"/>
                </a:cubicBezTo>
                <a:cubicBezTo>
                  <a:pt x="1629016" y="4209779"/>
                  <a:pt x="1635888" y="4193894"/>
                  <a:pt x="1643605" y="4178461"/>
                </a:cubicBezTo>
                <a:cubicBezTo>
                  <a:pt x="1661098" y="4108483"/>
                  <a:pt x="1650146" y="4147263"/>
                  <a:pt x="1678329" y="4062714"/>
                </a:cubicBezTo>
                <a:cubicBezTo>
                  <a:pt x="1682187" y="4051139"/>
                  <a:pt x="1687510" y="4039954"/>
                  <a:pt x="1689903" y="4027990"/>
                </a:cubicBezTo>
                <a:cubicBezTo>
                  <a:pt x="1703618" y="3959416"/>
                  <a:pt x="1687567" y="3984028"/>
                  <a:pt x="1724627" y="3946967"/>
                </a:cubicBezTo>
                <a:cubicBezTo>
                  <a:pt x="1728485" y="3931534"/>
                  <a:pt x="1729935" y="3915290"/>
                  <a:pt x="1736202" y="3900669"/>
                </a:cubicBezTo>
                <a:cubicBezTo>
                  <a:pt x="1747152" y="3875119"/>
                  <a:pt x="1763834" y="3861462"/>
                  <a:pt x="1782501" y="3842795"/>
                </a:cubicBezTo>
                <a:cubicBezTo>
                  <a:pt x="1804638" y="3776385"/>
                  <a:pt x="1778223" y="3838375"/>
                  <a:pt x="1828800" y="3773347"/>
                </a:cubicBezTo>
                <a:cubicBezTo>
                  <a:pt x="1845881" y="3751386"/>
                  <a:pt x="1851949" y="3719332"/>
                  <a:pt x="1875098" y="3703899"/>
                </a:cubicBezTo>
                <a:cubicBezTo>
                  <a:pt x="1900882" y="3686710"/>
                  <a:pt x="1914122" y="3681162"/>
                  <a:pt x="1932972" y="3657600"/>
                </a:cubicBezTo>
                <a:cubicBezTo>
                  <a:pt x="1941662" y="3646737"/>
                  <a:pt x="1947431" y="3633739"/>
                  <a:pt x="1956121" y="3622876"/>
                </a:cubicBezTo>
                <a:cubicBezTo>
                  <a:pt x="1962938" y="3614355"/>
                  <a:pt x="1972285" y="3608110"/>
                  <a:pt x="1979271" y="3599727"/>
                </a:cubicBezTo>
                <a:cubicBezTo>
                  <a:pt x="1991621" y="3584907"/>
                  <a:pt x="2001440" y="3568075"/>
                  <a:pt x="2013995" y="3553428"/>
                </a:cubicBezTo>
                <a:cubicBezTo>
                  <a:pt x="2024648" y="3541000"/>
                  <a:pt x="2038240" y="3531279"/>
                  <a:pt x="2048719" y="3518704"/>
                </a:cubicBezTo>
                <a:cubicBezTo>
                  <a:pt x="2057625" y="3508017"/>
                  <a:pt x="2063782" y="3495300"/>
                  <a:pt x="2071868" y="3483980"/>
                </a:cubicBezTo>
                <a:cubicBezTo>
                  <a:pt x="2083081" y="3468282"/>
                  <a:pt x="2095379" y="3453379"/>
                  <a:pt x="2106592" y="3437681"/>
                </a:cubicBezTo>
                <a:cubicBezTo>
                  <a:pt x="2191195" y="3319236"/>
                  <a:pt x="2051013" y="3507927"/>
                  <a:pt x="2164465" y="3356659"/>
                </a:cubicBezTo>
                <a:cubicBezTo>
                  <a:pt x="2185687" y="3292992"/>
                  <a:pt x="2163288" y="3350037"/>
                  <a:pt x="2199190" y="3287210"/>
                </a:cubicBezTo>
                <a:cubicBezTo>
                  <a:pt x="2219774" y="3251189"/>
                  <a:pt x="2219852" y="3236951"/>
                  <a:pt x="2245488" y="3206188"/>
                </a:cubicBezTo>
                <a:cubicBezTo>
                  <a:pt x="2255967" y="3193613"/>
                  <a:pt x="2269733" y="3184039"/>
                  <a:pt x="2280212" y="3171464"/>
                </a:cubicBezTo>
                <a:cubicBezTo>
                  <a:pt x="2315160" y="3129527"/>
                  <a:pt x="2308498" y="3099447"/>
                  <a:pt x="2372810" y="3067291"/>
                </a:cubicBezTo>
                <a:cubicBezTo>
                  <a:pt x="2388243" y="3059575"/>
                  <a:pt x="2405305" y="3054495"/>
                  <a:pt x="2419108" y="3044142"/>
                </a:cubicBezTo>
                <a:cubicBezTo>
                  <a:pt x="2483978" y="2995490"/>
                  <a:pt x="2443589" y="3000961"/>
                  <a:pt x="2511706" y="2963119"/>
                </a:cubicBezTo>
                <a:cubicBezTo>
                  <a:pt x="2529868" y="2953029"/>
                  <a:pt x="2550288" y="2947686"/>
                  <a:pt x="2569579" y="2939970"/>
                </a:cubicBezTo>
                <a:cubicBezTo>
                  <a:pt x="2577296" y="2932254"/>
                  <a:pt x="2583649" y="2922874"/>
                  <a:pt x="2592729" y="2916821"/>
                </a:cubicBezTo>
                <a:cubicBezTo>
                  <a:pt x="2638807" y="2886102"/>
                  <a:pt x="2630530" y="2900621"/>
                  <a:pt x="2673752" y="2882097"/>
                </a:cubicBezTo>
                <a:cubicBezTo>
                  <a:pt x="2689611" y="2875300"/>
                  <a:pt x="2704191" y="2865744"/>
                  <a:pt x="2720050" y="2858947"/>
                </a:cubicBezTo>
                <a:cubicBezTo>
                  <a:pt x="2731264" y="2854141"/>
                  <a:pt x="2743861" y="2852828"/>
                  <a:pt x="2754774" y="2847372"/>
                </a:cubicBezTo>
                <a:cubicBezTo>
                  <a:pt x="2767216" y="2841151"/>
                  <a:pt x="2777056" y="2830444"/>
                  <a:pt x="2789498" y="2824223"/>
                </a:cubicBezTo>
                <a:cubicBezTo>
                  <a:pt x="2887812" y="2775066"/>
                  <a:pt x="2726048" y="2893535"/>
                  <a:pt x="2916820" y="2766350"/>
                </a:cubicBezTo>
                <a:cubicBezTo>
                  <a:pt x="2964780" y="2734376"/>
                  <a:pt x="2938048" y="2746574"/>
                  <a:pt x="2997843" y="2731626"/>
                </a:cubicBezTo>
                <a:cubicBezTo>
                  <a:pt x="3073928" y="2655537"/>
                  <a:pt x="2930852" y="2791717"/>
                  <a:pt x="3090440" y="2685327"/>
                </a:cubicBezTo>
                <a:cubicBezTo>
                  <a:pt x="3189963" y="2618979"/>
                  <a:pt x="3064038" y="2698530"/>
                  <a:pt x="3159888" y="2650603"/>
                </a:cubicBezTo>
                <a:cubicBezTo>
                  <a:pt x="3239818" y="2610637"/>
                  <a:pt x="3144557" y="2639966"/>
                  <a:pt x="3240911" y="2615879"/>
                </a:cubicBezTo>
                <a:cubicBezTo>
                  <a:pt x="3299564" y="2557224"/>
                  <a:pt x="3223658" y="2626230"/>
                  <a:pt x="3298784" y="2581155"/>
                </a:cubicBezTo>
                <a:cubicBezTo>
                  <a:pt x="3378226" y="2533491"/>
                  <a:pt x="3258292" y="2579218"/>
                  <a:pt x="3356658" y="2546431"/>
                </a:cubicBezTo>
                <a:cubicBezTo>
                  <a:pt x="3388266" y="2514823"/>
                  <a:pt x="3428603" y="2468433"/>
                  <a:pt x="3472405" y="2453833"/>
                </a:cubicBezTo>
                <a:cubicBezTo>
                  <a:pt x="3506164" y="2442581"/>
                  <a:pt x="3520730" y="2439545"/>
                  <a:pt x="3553427" y="2419109"/>
                </a:cubicBezTo>
                <a:cubicBezTo>
                  <a:pt x="3562052" y="2413719"/>
                  <a:pt x="3618867" y="2367914"/>
                  <a:pt x="3634450" y="2361236"/>
                </a:cubicBezTo>
                <a:cubicBezTo>
                  <a:pt x="3761716" y="2306694"/>
                  <a:pt x="3596857" y="2398840"/>
                  <a:pt x="3727048" y="2326512"/>
                </a:cubicBezTo>
                <a:cubicBezTo>
                  <a:pt x="3743863" y="2317170"/>
                  <a:pt x="3798967" y="2284146"/>
                  <a:pt x="3819645" y="2268638"/>
                </a:cubicBezTo>
                <a:cubicBezTo>
                  <a:pt x="3839409" y="2253815"/>
                  <a:pt x="3855923" y="2234338"/>
                  <a:pt x="3877519" y="2222340"/>
                </a:cubicBezTo>
                <a:cubicBezTo>
                  <a:pt x="3891425" y="2214615"/>
                  <a:pt x="3908384" y="2214623"/>
                  <a:pt x="3923817" y="2210765"/>
                </a:cubicBezTo>
                <a:cubicBezTo>
                  <a:pt x="3939250" y="2199190"/>
                  <a:pt x="3954065" y="2186742"/>
                  <a:pt x="3970116" y="2176041"/>
                </a:cubicBezTo>
                <a:cubicBezTo>
                  <a:pt x="3988835" y="2163562"/>
                  <a:pt x="4008912" y="2153241"/>
                  <a:pt x="4027990" y="2141317"/>
                </a:cubicBezTo>
                <a:cubicBezTo>
                  <a:pt x="4039787" y="2133944"/>
                  <a:pt x="4051139" y="2125884"/>
                  <a:pt x="4062714" y="2118167"/>
                </a:cubicBezTo>
                <a:cubicBezTo>
                  <a:pt x="4137974" y="2005275"/>
                  <a:pt x="4017308" y="2177931"/>
                  <a:pt x="4132162" y="2048719"/>
                </a:cubicBezTo>
                <a:cubicBezTo>
                  <a:pt x="4150646" y="2027925"/>
                  <a:pt x="4158787" y="1998944"/>
                  <a:pt x="4178460" y="1979271"/>
                </a:cubicBezTo>
                <a:lnTo>
                  <a:pt x="4201610" y="1956122"/>
                </a:lnTo>
                <a:cubicBezTo>
                  <a:pt x="4228475" y="1875521"/>
                  <a:pt x="4193966" y="1961800"/>
                  <a:pt x="4236334" y="1898248"/>
                </a:cubicBezTo>
                <a:cubicBezTo>
                  <a:pt x="4245905" y="1883892"/>
                  <a:pt x="4249912" y="1866306"/>
                  <a:pt x="4259483" y="1851950"/>
                </a:cubicBezTo>
                <a:cubicBezTo>
                  <a:pt x="4265536" y="1842870"/>
                  <a:pt x="4275647" y="1837184"/>
                  <a:pt x="4282633" y="1828800"/>
                </a:cubicBezTo>
                <a:cubicBezTo>
                  <a:pt x="4294983" y="1813980"/>
                  <a:pt x="4304803" y="1797149"/>
                  <a:pt x="4317357" y="1782502"/>
                </a:cubicBezTo>
                <a:cubicBezTo>
                  <a:pt x="4328010" y="1770074"/>
                  <a:pt x="4342031" y="1760699"/>
                  <a:pt x="4352081" y="1747778"/>
                </a:cubicBezTo>
                <a:cubicBezTo>
                  <a:pt x="4369162" y="1725816"/>
                  <a:pt x="4378705" y="1698002"/>
                  <a:pt x="4398379" y="1678329"/>
                </a:cubicBezTo>
                <a:cubicBezTo>
                  <a:pt x="4406096" y="1670613"/>
                  <a:pt x="4414619" y="1663626"/>
                  <a:pt x="4421529" y="1655180"/>
                </a:cubicBezTo>
                <a:cubicBezTo>
                  <a:pt x="4449386" y="1621133"/>
                  <a:pt x="4468201" y="1578489"/>
                  <a:pt x="4502552" y="1551008"/>
                </a:cubicBezTo>
                <a:cubicBezTo>
                  <a:pt x="4521843" y="1535575"/>
                  <a:pt x="4542956" y="1522178"/>
                  <a:pt x="4560425" y="1504709"/>
                </a:cubicBezTo>
                <a:cubicBezTo>
                  <a:pt x="4570261" y="1494872"/>
                  <a:pt x="4573737" y="1479822"/>
                  <a:pt x="4583574" y="1469985"/>
                </a:cubicBezTo>
                <a:cubicBezTo>
                  <a:pt x="4593411" y="1460148"/>
                  <a:pt x="4607829" y="1455996"/>
                  <a:pt x="4618298" y="1446836"/>
                </a:cubicBezTo>
                <a:cubicBezTo>
                  <a:pt x="4638830" y="1428871"/>
                  <a:pt x="4656881" y="1408253"/>
                  <a:pt x="4676172" y="1388962"/>
                </a:cubicBezTo>
                <a:cubicBezTo>
                  <a:pt x="4687747" y="1377387"/>
                  <a:pt x="4697801" y="1364059"/>
                  <a:pt x="4710896" y="1354238"/>
                </a:cubicBezTo>
                <a:cubicBezTo>
                  <a:pt x="4779459" y="1302816"/>
                  <a:pt x="4741134" y="1330222"/>
                  <a:pt x="4826643" y="1273216"/>
                </a:cubicBezTo>
                <a:cubicBezTo>
                  <a:pt x="4838218" y="1265499"/>
                  <a:pt x="4848170" y="1254465"/>
                  <a:pt x="4861367" y="1250066"/>
                </a:cubicBezTo>
                <a:cubicBezTo>
                  <a:pt x="4872942" y="1246208"/>
                  <a:pt x="4885178" y="1243947"/>
                  <a:pt x="4896091" y="1238491"/>
                </a:cubicBezTo>
                <a:cubicBezTo>
                  <a:pt x="4908533" y="1232270"/>
                  <a:pt x="4918103" y="1220992"/>
                  <a:pt x="4930815" y="1215342"/>
                </a:cubicBezTo>
                <a:cubicBezTo>
                  <a:pt x="4953113" y="1205432"/>
                  <a:pt x="5000263" y="1192193"/>
                  <a:pt x="5000263" y="1192193"/>
                </a:cubicBezTo>
                <a:cubicBezTo>
                  <a:pt x="5007979" y="1184476"/>
                  <a:pt x="5014332" y="1175096"/>
                  <a:pt x="5023412" y="1169043"/>
                </a:cubicBezTo>
                <a:cubicBezTo>
                  <a:pt x="5095659" y="1120878"/>
                  <a:pt x="5042711" y="1165181"/>
                  <a:pt x="5104435" y="1134319"/>
                </a:cubicBezTo>
                <a:cubicBezTo>
                  <a:pt x="5116877" y="1128098"/>
                  <a:pt x="5126717" y="1117391"/>
                  <a:pt x="5139159" y="1111170"/>
                </a:cubicBezTo>
                <a:cubicBezTo>
                  <a:pt x="5150072" y="1105714"/>
                  <a:pt x="5162970" y="1105051"/>
                  <a:pt x="5173883" y="1099595"/>
                </a:cubicBezTo>
                <a:cubicBezTo>
                  <a:pt x="5186325" y="1093374"/>
                  <a:pt x="5196165" y="1082667"/>
                  <a:pt x="5208607" y="1076446"/>
                </a:cubicBezTo>
                <a:cubicBezTo>
                  <a:pt x="5219520" y="1070990"/>
                  <a:pt x="5232418" y="1070327"/>
                  <a:pt x="5243331" y="1064871"/>
                </a:cubicBezTo>
                <a:cubicBezTo>
                  <a:pt x="5333082" y="1019995"/>
                  <a:pt x="5225499" y="1059241"/>
                  <a:pt x="5312779" y="1030147"/>
                </a:cubicBezTo>
                <a:cubicBezTo>
                  <a:pt x="5380137" y="962792"/>
                  <a:pt x="5283034" y="1056865"/>
                  <a:pt x="5370653" y="983848"/>
                </a:cubicBezTo>
                <a:cubicBezTo>
                  <a:pt x="5383228" y="973369"/>
                  <a:pt x="5392802" y="959603"/>
                  <a:pt x="5405377" y="949124"/>
                </a:cubicBezTo>
                <a:cubicBezTo>
                  <a:pt x="5416064" y="940218"/>
                  <a:pt x="5429704" y="935217"/>
                  <a:pt x="5440101" y="925975"/>
                </a:cubicBezTo>
                <a:cubicBezTo>
                  <a:pt x="5464570" y="904225"/>
                  <a:pt x="5491389" y="883767"/>
                  <a:pt x="5509549" y="856527"/>
                </a:cubicBezTo>
                <a:cubicBezTo>
                  <a:pt x="5517265" y="844952"/>
                  <a:pt x="5521835" y="830493"/>
                  <a:pt x="5532698" y="821803"/>
                </a:cubicBezTo>
                <a:cubicBezTo>
                  <a:pt x="5542225" y="814181"/>
                  <a:pt x="5555847" y="814086"/>
                  <a:pt x="5567422" y="810228"/>
                </a:cubicBezTo>
                <a:cubicBezTo>
                  <a:pt x="5575139" y="798653"/>
                  <a:pt x="5581330" y="785901"/>
                  <a:pt x="5590572" y="775504"/>
                </a:cubicBezTo>
                <a:cubicBezTo>
                  <a:pt x="5612322" y="751035"/>
                  <a:pt x="5641860" y="733296"/>
                  <a:pt x="5660020" y="706056"/>
                </a:cubicBezTo>
                <a:cubicBezTo>
                  <a:pt x="5689937" y="661180"/>
                  <a:pt x="5669972" y="675731"/>
                  <a:pt x="5717893" y="659757"/>
                </a:cubicBezTo>
                <a:cubicBezTo>
                  <a:pt x="5759203" y="597793"/>
                  <a:pt x="5731206" y="634870"/>
                  <a:pt x="5810491" y="555585"/>
                </a:cubicBezTo>
                <a:cubicBezTo>
                  <a:pt x="5825924" y="540152"/>
                  <a:pt x="5844683" y="527446"/>
                  <a:pt x="5856790" y="509286"/>
                </a:cubicBezTo>
                <a:cubicBezTo>
                  <a:pt x="5877367" y="478420"/>
                  <a:pt x="5883813" y="463832"/>
                  <a:pt x="5914663" y="439838"/>
                </a:cubicBezTo>
                <a:cubicBezTo>
                  <a:pt x="5936624" y="422757"/>
                  <a:pt x="5964438" y="413213"/>
                  <a:pt x="5984111" y="393540"/>
                </a:cubicBezTo>
                <a:lnTo>
                  <a:pt x="6030410" y="347241"/>
                </a:lnTo>
                <a:cubicBezTo>
                  <a:pt x="6038126" y="339524"/>
                  <a:pt x="6044829" y="330639"/>
                  <a:pt x="6053559" y="324091"/>
                </a:cubicBezTo>
                <a:cubicBezTo>
                  <a:pt x="6068992" y="312516"/>
                  <a:pt x="6085211" y="301922"/>
                  <a:pt x="6099858" y="289367"/>
                </a:cubicBezTo>
                <a:cubicBezTo>
                  <a:pt x="6177839" y="222527"/>
                  <a:pt x="6092561" y="282657"/>
                  <a:pt x="6169306" y="231494"/>
                </a:cubicBezTo>
                <a:cubicBezTo>
                  <a:pt x="6177022" y="219919"/>
                  <a:pt x="6183402" y="207332"/>
                  <a:pt x="6192455" y="196770"/>
                </a:cubicBezTo>
                <a:cubicBezTo>
                  <a:pt x="6206659" y="180199"/>
                  <a:pt x="6226647" y="168631"/>
                  <a:pt x="6238754" y="150471"/>
                </a:cubicBezTo>
                <a:cubicBezTo>
                  <a:pt x="6249270" y="134697"/>
                  <a:pt x="6266725" y="103595"/>
                  <a:pt x="6285053" y="92598"/>
                </a:cubicBezTo>
                <a:cubicBezTo>
                  <a:pt x="6295515" y="86321"/>
                  <a:pt x="6308202" y="84881"/>
                  <a:pt x="6319777" y="81023"/>
                </a:cubicBezTo>
                <a:cubicBezTo>
                  <a:pt x="6327493" y="69448"/>
                  <a:pt x="6334236" y="57162"/>
                  <a:pt x="6342926" y="46299"/>
                </a:cubicBezTo>
                <a:cubicBezTo>
                  <a:pt x="6381925" y="-2450"/>
                  <a:pt x="6353489" y="48326"/>
                  <a:pt x="6377650" y="0"/>
                </a:cubicBezTo>
                <a:lnTo>
                  <a:pt x="3090440" y="11575"/>
                </a:lnTo>
                <a:cubicBezTo>
                  <a:pt x="3059574" y="23150"/>
                  <a:pt x="3027327" y="31557"/>
                  <a:pt x="2997843" y="46299"/>
                </a:cubicBezTo>
                <a:cubicBezTo>
                  <a:pt x="2988082" y="51179"/>
                  <a:pt x="2984051" y="63833"/>
                  <a:pt x="2974693" y="69448"/>
                </a:cubicBezTo>
                <a:cubicBezTo>
                  <a:pt x="2964231" y="75725"/>
                  <a:pt x="2951183" y="76217"/>
                  <a:pt x="2939969" y="81023"/>
                </a:cubicBezTo>
                <a:cubicBezTo>
                  <a:pt x="2924110" y="87820"/>
                  <a:pt x="2908027" y="94601"/>
                  <a:pt x="2893671" y="104172"/>
                </a:cubicBezTo>
                <a:cubicBezTo>
                  <a:pt x="2884591" y="110225"/>
                  <a:pt x="2880282" y="122442"/>
                  <a:pt x="2870521" y="127322"/>
                </a:cubicBezTo>
                <a:cubicBezTo>
                  <a:pt x="2848696" y="138235"/>
                  <a:pt x="2824222" y="142755"/>
                  <a:pt x="2801073" y="150471"/>
                </a:cubicBezTo>
                <a:cubicBezTo>
                  <a:pt x="2789498" y="154329"/>
                  <a:pt x="2777262" y="156590"/>
                  <a:pt x="2766349" y="162046"/>
                </a:cubicBezTo>
                <a:cubicBezTo>
                  <a:pt x="2750916" y="169762"/>
                  <a:pt x="2734846" y="176318"/>
                  <a:pt x="2720050" y="185195"/>
                </a:cubicBezTo>
                <a:cubicBezTo>
                  <a:pt x="2696193" y="199509"/>
                  <a:pt x="2677884" y="226037"/>
                  <a:pt x="2650602" y="231494"/>
                </a:cubicBezTo>
                <a:lnTo>
                  <a:pt x="2592729" y="243069"/>
                </a:lnTo>
                <a:cubicBezTo>
                  <a:pt x="2577296" y="250785"/>
                  <a:pt x="2561411" y="257657"/>
                  <a:pt x="2546430" y="266218"/>
                </a:cubicBezTo>
                <a:cubicBezTo>
                  <a:pt x="2534352" y="273120"/>
                  <a:pt x="2524731" y="284483"/>
                  <a:pt x="2511706" y="289367"/>
                </a:cubicBezTo>
                <a:cubicBezTo>
                  <a:pt x="2493286" y="296275"/>
                  <a:pt x="2473124" y="297084"/>
                  <a:pt x="2453833" y="300942"/>
                </a:cubicBezTo>
                <a:cubicBezTo>
                  <a:pt x="2442258" y="308658"/>
                  <a:pt x="2431894" y="318611"/>
                  <a:pt x="2419108" y="324091"/>
                </a:cubicBezTo>
                <a:cubicBezTo>
                  <a:pt x="2404487" y="330357"/>
                  <a:pt x="2388047" y="331095"/>
                  <a:pt x="2372810" y="335666"/>
                </a:cubicBezTo>
                <a:cubicBezTo>
                  <a:pt x="2349438" y="342678"/>
                  <a:pt x="2326511" y="351100"/>
                  <a:pt x="2303362" y="358816"/>
                </a:cubicBezTo>
                <a:lnTo>
                  <a:pt x="2268638" y="370390"/>
                </a:lnTo>
                <a:lnTo>
                  <a:pt x="2233914" y="381965"/>
                </a:lnTo>
                <a:cubicBezTo>
                  <a:pt x="2188697" y="427180"/>
                  <a:pt x="2236143" y="386638"/>
                  <a:pt x="2176040" y="416689"/>
                </a:cubicBezTo>
                <a:cubicBezTo>
                  <a:pt x="2128534" y="440442"/>
                  <a:pt x="2154057" y="434276"/>
                  <a:pt x="2118167" y="462988"/>
                </a:cubicBezTo>
                <a:cubicBezTo>
                  <a:pt x="2107304" y="471678"/>
                  <a:pt x="2094005" y="477084"/>
                  <a:pt x="2083443" y="486137"/>
                </a:cubicBezTo>
                <a:cubicBezTo>
                  <a:pt x="2066872" y="500341"/>
                  <a:pt x="2055304" y="520329"/>
                  <a:pt x="2037144" y="532436"/>
                </a:cubicBezTo>
                <a:cubicBezTo>
                  <a:pt x="2025569" y="540152"/>
                  <a:pt x="2012889" y="546425"/>
                  <a:pt x="2002420" y="555585"/>
                </a:cubicBezTo>
                <a:cubicBezTo>
                  <a:pt x="1894084" y="650379"/>
                  <a:pt x="1987961" y="584516"/>
                  <a:pt x="1909822" y="636608"/>
                </a:cubicBezTo>
                <a:cubicBezTo>
                  <a:pt x="1902106" y="648183"/>
                  <a:pt x="1896510" y="661495"/>
                  <a:pt x="1886673" y="671332"/>
                </a:cubicBezTo>
                <a:cubicBezTo>
                  <a:pt x="1817089" y="740916"/>
                  <a:pt x="1879719" y="618101"/>
                  <a:pt x="1782501" y="763929"/>
                </a:cubicBezTo>
                <a:cubicBezTo>
                  <a:pt x="1725501" y="849429"/>
                  <a:pt x="1758460" y="816685"/>
                  <a:pt x="1689903" y="868102"/>
                </a:cubicBezTo>
                <a:cubicBezTo>
                  <a:pt x="1686045" y="883535"/>
                  <a:pt x="1685443" y="900172"/>
                  <a:pt x="1678329" y="914400"/>
                </a:cubicBezTo>
                <a:cubicBezTo>
                  <a:pt x="1673449" y="924161"/>
                  <a:pt x="1661232" y="928470"/>
                  <a:pt x="1655179" y="937550"/>
                </a:cubicBezTo>
                <a:cubicBezTo>
                  <a:pt x="1645608" y="951906"/>
                  <a:pt x="1641601" y="969492"/>
                  <a:pt x="1632030" y="983848"/>
                </a:cubicBezTo>
                <a:cubicBezTo>
                  <a:pt x="1625977" y="992928"/>
                  <a:pt x="1615429" y="998268"/>
                  <a:pt x="1608881" y="1006998"/>
                </a:cubicBezTo>
                <a:cubicBezTo>
                  <a:pt x="1592188" y="1029256"/>
                  <a:pt x="1585731" y="1061013"/>
                  <a:pt x="1562582" y="1076446"/>
                </a:cubicBezTo>
                <a:cubicBezTo>
                  <a:pt x="1476737" y="1133675"/>
                  <a:pt x="1570675" y="1067772"/>
                  <a:pt x="1504708" y="1122745"/>
                </a:cubicBezTo>
                <a:cubicBezTo>
                  <a:pt x="1489888" y="1135095"/>
                  <a:pt x="1473230" y="1145119"/>
                  <a:pt x="1458410" y="1157469"/>
                </a:cubicBezTo>
                <a:cubicBezTo>
                  <a:pt x="1450027" y="1164455"/>
                  <a:pt x="1444140" y="1174275"/>
                  <a:pt x="1435260" y="1180618"/>
                </a:cubicBezTo>
                <a:cubicBezTo>
                  <a:pt x="1416953" y="1193694"/>
                  <a:pt x="1395385" y="1201844"/>
                  <a:pt x="1377387" y="1215342"/>
                </a:cubicBezTo>
                <a:cubicBezTo>
                  <a:pt x="1364292" y="1225163"/>
                  <a:pt x="1355238" y="1239587"/>
                  <a:pt x="1342663" y="1250066"/>
                </a:cubicBezTo>
                <a:cubicBezTo>
                  <a:pt x="1313555" y="1274323"/>
                  <a:pt x="1295609" y="1277494"/>
                  <a:pt x="1261640" y="1296365"/>
                </a:cubicBezTo>
                <a:cubicBezTo>
                  <a:pt x="1241974" y="1307290"/>
                  <a:pt x="1222844" y="1319166"/>
                  <a:pt x="1203767" y="1331089"/>
                </a:cubicBezTo>
                <a:cubicBezTo>
                  <a:pt x="1191971" y="1338462"/>
                  <a:pt x="1181755" y="1348588"/>
                  <a:pt x="1169043" y="1354238"/>
                </a:cubicBezTo>
                <a:cubicBezTo>
                  <a:pt x="1146745" y="1364148"/>
                  <a:pt x="1122744" y="1369672"/>
                  <a:pt x="1099595" y="1377388"/>
                </a:cubicBezTo>
                <a:cubicBezTo>
                  <a:pt x="1034706" y="1399018"/>
                  <a:pt x="1076659" y="1386016"/>
                  <a:pt x="972273" y="1412112"/>
                </a:cubicBezTo>
                <a:cubicBezTo>
                  <a:pt x="867275" y="1438361"/>
                  <a:pt x="997000" y="1407615"/>
                  <a:pt x="844952" y="1435261"/>
                </a:cubicBezTo>
                <a:cubicBezTo>
                  <a:pt x="706308" y="1460470"/>
                  <a:pt x="875491" y="1433619"/>
                  <a:pt x="763929" y="1458410"/>
                </a:cubicBezTo>
                <a:cubicBezTo>
                  <a:pt x="741019" y="1463501"/>
                  <a:pt x="717249" y="1464293"/>
                  <a:pt x="694481" y="1469985"/>
                </a:cubicBezTo>
                <a:cubicBezTo>
                  <a:pt x="670808" y="1475903"/>
                  <a:pt x="648182" y="1485418"/>
                  <a:pt x="625033" y="1493134"/>
                </a:cubicBezTo>
                <a:lnTo>
                  <a:pt x="590308" y="1504709"/>
                </a:lnTo>
                <a:cubicBezTo>
                  <a:pt x="549050" y="1545969"/>
                  <a:pt x="586262" y="1513636"/>
                  <a:pt x="520860" y="1551008"/>
                </a:cubicBezTo>
                <a:cubicBezTo>
                  <a:pt x="508782" y="1557910"/>
                  <a:pt x="498578" y="1567936"/>
                  <a:pt x="486136" y="1574157"/>
                </a:cubicBezTo>
                <a:cubicBezTo>
                  <a:pt x="475223" y="1579613"/>
                  <a:pt x="462325" y="1580276"/>
                  <a:pt x="451412" y="1585732"/>
                </a:cubicBezTo>
                <a:cubicBezTo>
                  <a:pt x="438970" y="1591953"/>
                  <a:pt x="429130" y="1602660"/>
                  <a:pt x="416688" y="1608881"/>
                </a:cubicBezTo>
                <a:cubicBezTo>
                  <a:pt x="367397" y="1633526"/>
                  <a:pt x="393678" y="1603802"/>
                  <a:pt x="347240" y="1643605"/>
                </a:cubicBezTo>
                <a:cubicBezTo>
                  <a:pt x="330669" y="1657809"/>
                  <a:pt x="318401" y="1676809"/>
                  <a:pt x="300941" y="1689904"/>
                </a:cubicBezTo>
                <a:cubicBezTo>
                  <a:pt x="285508" y="1701479"/>
                  <a:pt x="268284" y="1710987"/>
                  <a:pt x="254643" y="1724628"/>
                </a:cubicBezTo>
                <a:cubicBezTo>
                  <a:pt x="244806" y="1734465"/>
                  <a:pt x="240183" y="1748489"/>
                  <a:pt x="231493" y="1759352"/>
                </a:cubicBezTo>
                <a:cubicBezTo>
                  <a:pt x="212642" y="1782916"/>
                  <a:pt x="199407" y="1788460"/>
                  <a:pt x="173620" y="1805651"/>
                </a:cubicBezTo>
                <a:cubicBezTo>
                  <a:pt x="158187" y="1828800"/>
                  <a:pt x="150470" y="1859666"/>
                  <a:pt x="127321" y="1875099"/>
                </a:cubicBezTo>
                <a:cubicBezTo>
                  <a:pt x="78977" y="1907328"/>
                  <a:pt x="102434" y="1888411"/>
                  <a:pt x="57873" y="1932972"/>
                </a:cubicBezTo>
                <a:cubicBezTo>
                  <a:pt x="43570" y="1975881"/>
                  <a:pt x="51754" y="1956784"/>
                  <a:pt x="34724" y="1990846"/>
                </a:cubicBezTo>
                <a:lnTo>
                  <a:pt x="0" y="5139160"/>
                </a:lnTo>
                <a:close/>
              </a:path>
            </a:pathLst>
          </a:custGeom>
          <a:gradFill flip="none" rotWithShape="1">
            <a:gsLst>
              <a:gs pos="52000">
                <a:schemeClr val="bg1"/>
              </a:gs>
              <a:gs pos="20000">
                <a:schemeClr val="bg1"/>
              </a:gs>
              <a:gs pos="26000">
                <a:srgbClr val="0000FF">
                  <a:alpha val="59000"/>
                </a:srgbClr>
              </a:gs>
              <a:gs pos="44000">
                <a:srgbClr val="0000FF"/>
              </a:gs>
            </a:gsLst>
            <a:lin ang="2700000" scaled="1"/>
            <a:tileRect/>
          </a:gradFill>
          <a:ln w="9525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 bwMode="auto">
          <a:xfrm rot="18954324">
            <a:off x="4404" y="2801659"/>
            <a:ext cx="859009" cy="798653"/>
          </a:xfrm>
          <a:custGeom>
            <a:avLst/>
            <a:gdLst>
              <a:gd name="connsiteX0" fmla="*/ 0 w 859009"/>
              <a:gd name="connsiteY0" fmla="*/ 416689 h 798653"/>
              <a:gd name="connsiteX1" fmla="*/ 0 w 859009"/>
              <a:gd name="connsiteY1" fmla="*/ 416689 h 798653"/>
              <a:gd name="connsiteX2" fmla="*/ 34724 w 859009"/>
              <a:gd name="connsiteY2" fmla="*/ 509286 h 798653"/>
              <a:gd name="connsiteX3" fmla="*/ 115747 w 859009"/>
              <a:gd name="connsiteY3" fmla="*/ 578734 h 798653"/>
              <a:gd name="connsiteX4" fmla="*/ 138897 w 859009"/>
              <a:gd name="connsiteY4" fmla="*/ 601884 h 798653"/>
              <a:gd name="connsiteX5" fmla="*/ 208345 w 859009"/>
              <a:gd name="connsiteY5" fmla="*/ 636608 h 798653"/>
              <a:gd name="connsiteX6" fmla="*/ 312517 w 859009"/>
              <a:gd name="connsiteY6" fmla="*/ 717630 h 798653"/>
              <a:gd name="connsiteX7" fmla="*/ 347241 w 859009"/>
              <a:gd name="connsiteY7" fmla="*/ 729205 h 798653"/>
              <a:gd name="connsiteX8" fmla="*/ 416689 w 859009"/>
              <a:gd name="connsiteY8" fmla="*/ 763929 h 798653"/>
              <a:gd name="connsiteX9" fmla="*/ 486137 w 859009"/>
              <a:gd name="connsiteY9" fmla="*/ 740780 h 798653"/>
              <a:gd name="connsiteX10" fmla="*/ 648183 w 859009"/>
              <a:gd name="connsiteY10" fmla="*/ 775504 h 798653"/>
              <a:gd name="connsiteX11" fmla="*/ 706056 w 859009"/>
              <a:gd name="connsiteY11" fmla="*/ 798653 h 798653"/>
              <a:gd name="connsiteX12" fmla="*/ 844952 w 859009"/>
              <a:gd name="connsiteY12" fmla="*/ 752354 h 798653"/>
              <a:gd name="connsiteX13" fmla="*/ 844952 w 859009"/>
              <a:gd name="connsiteY13" fmla="*/ 613458 h 798653"/>
              <a:gd name="connsiteX14" fmla="*/ 833378 w 859009"/>
              <a:gd name="connsiteY14" fmla="*/ 567159 h 798653"/>
              <a:gd name="connsiteX15" fmla="*/ 787079 w 859009"/>
              <a:gd name="connsiteY15" fmla="*/ 555585 h 798653"/>
              <a:gd name="connsiteX16" fmla="*/ 729205 w 859009"/>
              <a:gd name="connsiteY16" fmla="*/ 509286 h 798653"/>
              <a:gd name="connsiteX17" fmla="*/ 694481 w 859009"/>
              <a:gd name="connsiteY17" fmla="*/ 497711 h 798653"/>
              <a:gd name="connsiteX18" fmla="*/ 659757 w 859009"/>
              <a:gd name="connsiteY18" fmla="*/ 474562 h 798653"/>
              <a:gd name="connsiteX19" fmla="*/ 544010 w 859009"/>
              <a:gd name="connsiteY19" fmla="*/ 451413 h 798653"/>
              <a:gd name="connsiteX20" fmla="*/ 544010 w 859009"/>
              <a:gd name="connsiteY20" fmla="*/ 451413 h 798653"/>
              <a:gd name="connsiteX21" fmla="*/ 567160 w 859009"/>
              <a:gd name="connsiteY21" fmla="*/ 347241 h 798653"/>
              <a:gd name="connsiteX22" fmla="*/ 578735 w 859009"/>
              <a:gd name="connsiteY22" fmla="*/ 300942 h 798653"/>
              <a:gd name="connsiteX23" fmla="*/ 578735 w 859009"/>
              <a:gd name="connsiteY23" fmla="*/ 0 h 798653"/>
              <a:gd name="connsiteX24" fmla="*/ 266218 w 859009"/>
              <a:gd name="connsiteY24" fmla="*/ 474562 h 798653"/>
              <a:gd name="connsiteX25" fmla="*/ 312517 w 859009"/>
              <a:gd name="connsiteY25" fmla="*/ 416689 h 798653"/>
              <a:gd name="connsiteX26" fmla="*/ 0 w 859009"/>
              <a:gd name="connsiteY26" fmla="*/ 416689 h 79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9009" h="798653">
                <a:moveTo>
                  <a:pt x="0" y="416689"/>
                </a:moveTo>
                <a:lnTo>
                  <a:pt x="0" y="416689"/>
                </a:lnTo>
                <a:cubicBezTo>
                  <a:pt x="11575" y="447555"/>
                  <a:pt x="18114" y="480812"/>
                  <a:pt x="34724" y="509286"/>
                </a:cubicBezTo>
                <a:cubicBezTo>
                  <a:pt x="59105" y="551081"/>
                  <a:pt x="83103" y="552619"/>
                  <a:pt x="115747" y="578734"/>
                </a:cubicBezTo>
                <a:cubicBezTo>
                  <a:pt x="124269" y="585551"/>
                  <a:pt x="130375" y="595067"/>
                  <a:pt x="138897" y="601884"/>
                </a:cubicBezTo>
                <a:cubicBezTo>
                  <a:pt x="170950" y="627526"/>
                  <a:pt x="171670" y="624383"/>
                  <a:pt x="208345" y="636608"/>
                </a:cubicBezTo>
                <a:cubicBezTo>
                  <a:pt x="238307" y="666570"/>
                  <a:pt x="270981" y="703784"/>
                  <a:pt x="312517" y="717630"/>
                </a:cubicBezTo>
                <a:cubicBezTo>
                  <a:pt x="324092" y="721488"/>
                  <a:pt x="336328" y="723749"/>
                  <a:pt x="347241" y="729205"/>
                </a:cubicBezTo>
                <a:cubicBezTo>
                  <a:pt x="436992" y="774081"/>
                  <a:pt x="329409" y="734835"/>
                  <a:pt x="416689" y="763929"/>
                </a:cubicBezTo>
                <a:cubicBezTo>
                  <a:pt x="439838" y="756213"/>
                  <a:pt x="462988" y="733064"/>
                  <a:pt x="486137" y="740780"/>
                </a:cubicBezTo>
                <a:cubicBezTo>
                  <a:pt x="585095" y="773766"/>
                  <a:pt x="531372" y="760902"/>
                  <a:pt x="648183" y="775504"/>
                </a:cubicBezTo>
                <a:cubicBezTo>
                  <a:pt x="691092" y="789806"/>
                  <a:pt x="671994" y="781621"/>
                  <a:pt x="706056" y="798653"/>
                </a:cubicBezTo>
                <a:lnTo>
                  <a:pt x="844952" y="752354"/>
                </a:lnTo>
                <a:cubicBezTo>
                  <a:pt x="860467" y="612727"/>
                  <a:pt x="866670" y="689474"/>
                  <a:pt x="844952" y="613458"/>
                </a:cubicBezTo>
                <a:cubicBezTo>
                  <a:pt x="840582" y="598162"/>
                  <a:pt x="844627" y="578408"/>
                  <a:pt x="833378" y="567159"/>
                </a:cubicBezTo>
                <a:cubicBezTo>
                  <a:pt x="822129" y="555910"/>
                  <a:pt x="802512" y="559443"/>
                  <a:pt x="787079" y="555585"/>
                </a:cubicBezTo>
                <a:cubicBezTo>
                  <a:pt x="765546" y="534052"/>
                  <a:pt x="758409" y="523888"/>
                  <a:pt x="729205" y="509286"/>
                </a:cubicBezTo>
                <a:cubicBezTo>
                  <a:pt x="718292" y="503830"/>
                  <a:pt x="705394" y="503167"/>
                  <a:pt x="694481" y="497711"/>
                </a:cubicBezTo>
                <a:cubicBezTo>
                  <a:pt x="682039" y="491490"/>
                  <a:pt x="672469" y="480212"/>
                  <a:pt x="659757" y="474562"/>
                </a:cubicBezTo>
                <a:cubicBezTo>
                  <a:pt x="596690" y="446533"/>
                  <a:pt x="601415" y="451413"/>
                  <a:pt x="544010" y="451413"/>
                </a:cubicBezTo>
                <a:lnTo>
                  <a:pt x="544010" y="451413"/>
                </a:lnTo>
                <a:cubicBezTo>
                  <a:pt x="551727" y="416689"/>
                  <a:pt x="559161" y="381901"/>
                  <a:pt x="567160" y="347241"/>
                </a:cubicBezTo>
                <a:cubicBezTo>
                  <a:pt x="570737" y="331740"/>
                  <a:pt x="578205" y="316841"/>
                  <a:pt x="578735" y="300942"/>
                </a:cubicBezTo>
                <a:cubicBezTo>
                  <a:pt x="582077" y="200684"/>
                  <a:pt x="578735" y="100314"/>
                  <a:pt x="578735" y="0"/>
                </a:cubicBezTo>
                <a:lnTo>
                  <a:pt x="266218" y="474562"/>
                </a:lnTo>
                <a:lnTo>
                  <a:pt x="312517" y="416689"/>
                </a:lnTo>
                <a:cubicBezTo>
                  <a:pt x="54033" y="404380"/>
                  <a:pt x="52086" y="416689"/>
                  <a:pt x="0" y="416689"/>
                </a:cubicBezTo>
                <a:close/>
              </a:path>
            </a:pathLst>
          </a:custGeom>
          <a:gradFill flip="none" rotWithShape="1">
            <a:gsLst>
              <a:gs pos="46000">
                <a:srgbClr val="993300"/>
              </a:gs>
              <a:gs pos="49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533400" y="3000898"/>
            <a:ext cx="2257628" cy="1398829"/>
            <a:chOff x="1376680" y="3385736"/>
            <a:chExt cx="2257628" cy="1398829"/>
          </a:xfrm>
          <a:gradFill>
            <a:gsLst>
              <a:gs pos="0">
                <a:schemeClr val="tx1"/>
              </a:gs>
              <a:gs pos="50000">
                <a:schemeClr val="tx1">
                  <a:lumMod val="65000"/>
                  <a:lumOff val="35000"/>
                  <a:alpha val="71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2" name="Freeform 1"/>
            <p:cNvSpPr/>
            <p:nvPr/>
          </p:nvSpPr>
          <p:spPr bwMode="auto">
            <a:xfrm>
              <a:off x="2343988" y="3385736"/>
              <a:ext cx="1290320" cy="985520"/>
            </a:xfrm>
            <a:custGeom>
              <a:avLst/>
              <a:gdLst>
                <a:gd name="connsiteX0" fmla="*/ 2773680 w 8737600"/>
                <a:gd name="connsiteY0" fmla="*/ 2580640 h 6200739"/>
                <a:gd name="connsiteX1" fmla="*/ 2773680 w 8737600"/>
                <a:gd name="connsiteY1" fmla="*/ 2580640 h 6200739"/>
                <a:gd name="connsiteX2" fmla="*/ 2631440 w 8737600"/>
                <a:gd name="connsiteY2" fmla="*/ 2529840 h 6200739"/>
                <a:gd name="connsiteX3" fmla="*/ 2600960 w 8737600"/>
                <a:gd name="connsiteY3" fmla="*/ 2519680 h 6200739"/>
                <a:gd name="connsiteX4" fmla="*/ 2499360 w 8737600"/>
                <a:gd name="connsiteY4" fmla="*/ 2458720 h 6200739"/>
                <a:gd name="connsiteX5" fmla="*/ 2458720 w 8737600"/>
                <a:gd name="connsiteY5" fmla="*/ 2428240 h 6200739"/>
                <a:gd name="connsiteX6" fmla="*/ 2418080 w 8737600"/>
                <a:gd name="connsiteY6" fmla="*/ 2407920 h 6200739"/>
                <a:gd name="connsiteX7" fmla="*/ 2367280 w 8737600"/>
                <a:gd name="connsiteY7" fmla="*/ 2377440 h 6200739"/>
                <a:gd name="connsiteX8" fmla="*/ 2296160 w 8737600"/>
                <a:gd name="connsiteY8" fmla="*/ 2346960 h 6200739"/>
                <a:gd name="connsiteX9" fmla="*/ 2235200 w 8737600"/>
                <a:gd name="connsiteY9" fmla="*/ 2296160 h 6200739"/>
                <a:gd name="connsiteX10" fmla="*/ 2194560 w 8737600"/>
                <a:gd name="connsiteY10" fmla="*/ 2275840 h 6200739"/>
                <a:gd name="connsiteX11" fmla="*/ 2143760 w 8737600"/>
                <a:gd name="connsiteY11" fmla="*/ 2235200 h 6200739"/>
                <a:gd name="connsiteX12" fmla="*/ 2092960 w 8737600"/>
                <a:gd name="connsiteY12" fmla="*/ 2204720 h 6200739"/>
                <a:gd name="connsiteX13" fmla="*/ 2062480 w 8737600"/>
                <a:gd name="connsiteY13" fmla="*/ 2174240 h 6200739"/>
                <a:gd name="connsiteX14" fmla="*/ 2032000 w 8737600"/>
                <a:gd name="connsiteY14" fmla="*/ 2153920 h 6200739"/>
                <a:gd name="connsiteX15" fmla="*/ 1950720 w 8737600"/>
                <a:gd name="connsiteY15" fmla="*/ 2092960 h 6200739"/>
                <a:gd name="connsiteX16" fmla="*/ 1910080 w 8737600"/>
                <a:gd name="connsiteY16" fmla="*/ 2062480 h 6200739"/>
                <a:gd name="connsiteX17" fmla="*/ 1879600 w 8737600"/>
                <a:gd name="connsiteY17" fmla="*/ 2042160 h 6200739"/>
                <a:gd name="connsiteX18" fmla="*/ 1798320 w 8737600"/>
                <a:gd name="connsiteY18" fmla="*/ 1960880 h 6200739"/>
                <a:gd name="connsiteX19" fmla="*/ 1717040 w 8737600"/>
                <a:gd name="connsiteY19" fmla="*/ 1889760 h 6200739"/>
                <a:gd name="connsiteX20" fmla="*/ 1696720 w 8737600"/>
                <a:gd name="connsiteY20" fmla="*/ 1859280 h 6200739"/>
                <a:gd name="connsiteX21" fmla="*/ 1666240 w 8737600"/>
                <a:gd name="connsiteY21" fmla="*/ 1828800 h 6200739"/>
                <a:gd name="connsiteX22" fmla="*/ 1645920 w 8737600"/>
                <a:gd name="connsiteY22" fmla="*/ 1788160 h 6200739"/>
                <a:gd name="connsiteX23" fmla="*/ 1605280 w 8737600"/>
                <a:gd name="connsiteY23" fmla="*/ 1727200 h 6200739"/>
                <a:gd name="connsiteX24" fmla="*/ 1584960 w 8737600"/>
                <a:gd name="connsiteY24" fmla="*/ 1696720 h 6200739"/>
                <a:gd name="connsiteX25" fmla="*/ 1564640 w 8737600"/>
                <a:gd name="connsiteY25" fmla="*/ 1635760 h 6200739"/>
                <a:gd name="connsiteX26" fmla="*/ 1513840 w 8737600"/>
                <a:gd name="connsiteY26" fmla="*/ 1554480 h 6200739"/>
                <a:gd name="connsiteX27" fmla="*/ 1473200 w 8737600"/>
                <a:gd name="connsiteY27" fmla="*/ 1493520 h 6200739"/>
                <a:gd name="connsiteX28" fmla="*/ 1463040 w 8737600"/>
                <a:gd name="connsiteY28" fmla="*/ 1463040 h 6200739"/>
                <a:gd name="connsiteX29" fmla="*/ 1442720 w 8737600"/>
                <a:gd name="connsiteY29" fmla="*/ 1432560 h 6200739"/>
                <a:gd name="connsiteX30" fmla="*/ 1422400 w 8737600"/>
                <a:gd name="connsiteY30" fmla="*/ 1341120 h 6200739"/>
                <a:gd name="connsiteX31" fmla="*/ 1391920 w 8737600"/>
                <a:gd name="connsiteY31" fmla="*/ 1320800 h 6200739"/>
                <a:gd name="connsiteX32" fmla="*/ 1371600 w 8737600"/>
                <a:gd name="connsiteY32" fmla="*/ 1351280 h 6200739"/>
                <a:gd name="connsiteX33" fmla="*/ 1310640 w 8737600"/>
                <a:gd name="connsiteY33" fmla="*/ 1381760 h 6200739"/>
                <a:gd name="connsiteX34" fmla="*/ 1270000 w 8737600"/>
                <a:gd name="connsiteY34" fmla="*/ 1422400 h 6200739"/>
                <a:gd name="connsiteX35" fmla="*/ 1249680 w 8737600"/>
                <a:gd name="connsiteY35" fmla="*/ 1452880 h 6200739"/>
                <a:gd name="connsiteX36" fmla="*/ 1219200 w 8737600"/>
                <a:gd name="connsiteY36" fmla="*/ 1473200 h 6200739"/>
                <a:gd name="connsiteX37" fmla="*/ 1148080 w 8737600"/>
                <a:gd name="connsiteY37" fmla="*/ 1564640 h 6200739"/>
                <a:gd name="connsiteX38" fmla="*/ 1127760 w 8737600"/>
                <a:gd name="connsiteY38" fmla="*/ 1635760 h 6200739"/>
                <a:gd name="connsiteX39" fmla="*/ 1107440 w 8737600"/>
                <a:gd name="connsiteY39" fmla="*/ 1696720 h 6200739"/>
                <a:gd name="connsiteX40" fmla="*/ 1097280 w 8737600"/>
                <a:gd name="connsiteY40" fmla="*/ 1788160 h 6200739"/>
                <a:gd name="connsiteX41" fmla="*/ 1087120 w 8737600"/>
                <a:gd name="connsiteY41" fmla="*/ 1818640 h 6200739"/>
                <a:gd name="connsiteX42" fmla="*/ 1056640 w 8737600"/>
                <a:gd name="connsiteY42" fmla="*/ 1838960 h 6200739"/>
                <a:gd name="connsiteX43" fmla="*/ 975360 w 8737600"/>
                <a:gd name="connsiteY43" fmla="*/ 1899920 h 6200739"/>
                <a:gd name="connsiteX44" fmla="*/ 944880 w 8737600"/>
                <a:gd name="connsiteY44" fmla="*/ 1920240 h 6200739"/>
                <a:gd name="connsiteX45" fmla="*/ 863600 w 8737600"/>
                <a:gd name="connsiteY45" fmla="*/ 1940560 h 6200739"/>
                <a:gd name="connsiteX46" fmla="*/ 822960 w 8737600"/>
                <a:gd name="connsiteY46" fmla="*/ 1981200 h 6200739"/>
                <a:gd name="connsiteX47" fmla="*/ 772160 w 8737600"/>
                <a:gd name="connsiteY47" fmla="*/ 1991360 h 6200739"/>
                <a:gd name="connsiteX48" fmla="*/ 711200 w 8737600"/>
                <a:gd name="connsiteY48" fmla="*/ 2011680 h 6200739"/>
                <a:gd name="connsiteX49" fmla="*/ 680720 w 8737600"/>
                <a:gd name="connsiteY49" fmla="*/ 2021840 h 6200739"/>
                <a:gd name="connsiteX50" fmla="*/ 619760 w 8737600"/>
                <a:gd name="connsiteY50" fmla="*/ 2032000 h 6200739"/>
                <a:gd name="connsiteX51" fmla="*/ 528320 w 8737600"/>
                <a:gd name="connsiteY51" fmla="*/ 2072640 h 6200739"/>
                <a:gd name="connsiteX52" fmla="*/ 487680 w 8737600"/>
                <a:gd name="connsiteY52" fmla="*/ 2082800 h 6200739"/>
                <a:gd name="connsiteX53" fmla="*/ 447040 w 8737600"/>
                <a:gd name="connsiteY53" fmla="*/ 2103120 h 6200739"/>
                <a:gd name="connsiteX54" fmla="*/ 416560 w 8737600"/>
                <a:gd name="connsiteY54" fmla="*/ 2113280 h 6200739"/>
                <a:gd name="connsiteX55" fmla="*/ 386080 w 8737600"/>
                <a:gd name="connsiteY55" fmla="*/ 2143760 h 6200739"/>
                <a:gd name="connsiteX56" fmla="*/ 355600 w 8737600"/>
                <a:gd name="connsiteY56" fmla="*/ 2164080 h 6200739"/>
                <a:gd name="connsiteX57" fmla="*/ 254000 w 8737600"/>
                <a:gd name="connsiteY57" fmla="*/ 2265680 h 6200739"/>
                <a:gd name="connsiteX58" fmla="*/ 223520 w 8737600"/>
                <a:gd name="connsiteY58" fmla="*/ 2296160 h 6200739"/>
                <a:gd name="connsiteX59" fmla="*/ 172720 w 8737600"/>
                <a:gd name="connsiteY59" fmla="*/ 2357120 h 6200739"/>
                <a:gd name="connsiteX60" fmla="*/ 121920 w 8737600"/>
                <a:gd name="connsiteY60" fmla="*/ 2448560 h 6200739"/>
                <a:gd name="connsiteX61" fmla="*/ 101600 w 8737600"/>
                <a:gd name="connsiteY61" fmla="*/ 2479040 h 6200739"/>
                <a:gd name="connsiteX62" fmla="*/ 71120 w 8737600"/>
                <a:gd name="connsiteY62" fmla="*/ 2550160 h 6200739"/>
                <a:gd name="connsiteX63" fmla="*/ 60960 w 8737600"/>
                <a:gd name="connsiteY63" fmla="*/ 2580640 h 6200739"/>
                <a:gd name="connsiteX64" fmla="*/ 40640 w 8737600"/>
                <a:gd name="connsiteY64" fmla="*/ 2611120 h 6200739"/>
                <a:gd name="connsiteX65" fmla="*/ 20320 w 8737600"/>
                <a:gd name="connsiteY65" fmla="*/ 2651760 h 6200739"/>
                <a:gd name="connsiteX66" fmla="*/ 30480 w 8737600"/>
                <a:gd name="connsiteY66" fmla="*/ 2743200 h 6200739"/>
                <a:gd name="connsiteX67" fmla="*/ 40640 w 8737600"/>
                <a:gd name="connsiteY67" fmla="*/ 2712720 h 6200739"/>
                <a:gd name="connsiteX68" fmla="*/ 71120 w 8737600"/>
                <a:gd name="connsiteY68" fmla="*/ 2692400 h 6200739"/>
                <a:gd name="connsiteX69" fmla="*/ 121920 w 8737600"/>
                <a:gd name="connsiteY69" fmla="*/ 2641600 h 6200739"/>
                <a:gd name="connsiteX70" fmla="*/ 182880 w 8737600"/>
                <a:gd name="connsiteY70" fmla="*/ 2580640 h 6200739"/>
                <a:gd name="connsiteX71" fmla="*/ 335280 w 8737600"/>
                <a:gd name="connsiteY71" fmla="*/ 2590800 h 6200739"/>
                <a:gd name="connsiteX72" fmla="*/ 365760 w 8737600"/>
                <a:gd name="connsiteY72" fmla="*/ 2611120 h 6200739"/>
                <a:gd name="connsiteX73" fmla="*/ 426720 w 8737600"/>
                <a:gd name="connsiteY73" fmla="*/ 2672080 h 6200739"/>
                <a:gd name="connsiteX74" fmla="*/ 447040 w 8737600"/>
                <a:gd name="connsiteY74" fmla="*/ 2519680 h 6200739"/>
                <a:gd name="connsiteX75" fmla="*/ 467360 w 8737600"/>
                <a:gd name="connsiteY75" fmla="*/ 2418080 h 6200739"/>
                <a:gd name="connsiteX76" fmla="*/ 487680 w 8737600"/>
                <a:gd name="connsiteY76" fmla="*/ 2387600 h 6200739"/>
                <a:gd name="connsiteX77" fmla="*/ 497840 w 8737600"/>
                <a:gd name="connsiteY77" fmla="*/ 2357120 h 6200739"/>
                <a:gd name="connsiteX78" fmla="*/ 548640 w 8737600"/>
                <a:gd name="connsiteY78" fmla="*/ 2346960 h 6200739"/>
                <a:gd name="connsiteX79" fmla="*/ 579120 w 8737600"/>
                <a:gd name="connsiteY79" fmla="*/ 2336800 h 6200739"/>
                <a:gd name="connsiteX80" fmla="*/ 660400 w 8737600"/>
                <a:gd name="connsiteY80" fmla="*/ 2346960 h 6200739"/>
                <a:gd name="connsiteX81" fmla="*/ 701040 w 8737600"/>
                <a:gd name="connsiteY81" fmla="*/ 2357120 h 6200739"/>
                <a:gd name="connsiteX82" fmla="*/ 772160 w 8737600"/>
                <a:gd name="connsiteY82" fmla="*/ 2428240 h 6200739"/>
                <a:gd name="connsiteX83" fmla="*/ 802640 w 8737600"/>
                <a:gd name="connsiteY83" fmla="*/ 2458720 h 6200739"/>
                <a:gd name="connsiteX84" fmla="*/ 812800 w 8737600"/>
                <a:gd name="connsiteY84" fmla="*/ 2489200 h 6200739"/>
                <a:gd name="connsiteX85" fmla="*/ 822960 w 8737600"/>
                <a:gd name="connsiteY85" fmla="*/ 2499360 h 6200739"/>
                <a:gd name="connsiteX86" fmla="*/ 863600 w 8737600"/>
                <a:gd name="connsiteY86" fmla="*/ 2387600 h 6200739"/>
                <a:gd name="connsiteX87" fmla="*/ 944880 w 8737600"/>
                <a:gd name="connsiteY87" fmla="*/ 2265680 h 6200739"/>
                <a:gd name="connsiteX88" fmla="*/ 985520 w 8737600"/>
                <a:gd name="connsiteY88" fmla="*/ 2194560 h 6200739"/>
                <a:gd name="connsiteX89" fmla="*/ 1016000 w 8737600"/>
                <a:gd name="connsiteY89" fmla="*/ 2174240 h 6200739"/>
                <a:gd name="connsiteX90" fmla="*/ 1076960 w 8737600"/>
                <a:gd name="connsiteY90" fmla="*/ 2153920 h 6200739"/>
                <a:gd name="connsiteX91" fmla="*/ 1148080 w 8737600"/>
                <a:gd name="connsiteY91" fmla="*/ 2174240 h 6200739"/>
                <a:gd name="connsiteX92" fmla="*/ 1219200 w 8737600"/>
                <a:gd name="connsiteY92" fmla="*/ 2235200 h 6200739"/>
                <a:gd name="connsiteX93" fmla="*/ 1229360 w 8737600"/>
                <a:gd name="connsiteY93" fmla="*/ 2265680 h 6200739"/>
                <a:gd name="connsiteX94" fmla="*/ 1270000 w 8737600"/>
                <a:gd name="connsiteY94" fmla="*/ 2326640 h 6200739"/>
                <a:gd name="connsiteX95" fmla="*/ 1280160 w 8737600"/>
                <a:gd name="connsiteY95" fmla="*/ 2367280 h 6200739"/>
                <a:gd name="connsiteX96" fmla="*/ 1290320 w 8737600"/>
                <a:gd name="connsiteY96" fmla="*/ 2397760 h 6200739"/>
                <a:gd name="connsiteX97" fmla="*/ 1280160 w 8737600"/>
                <a:gd name="connsiteY97" fmla="*/ 2468880 h 6200739"/>
                <a:gd name="connsiteX98" fmla="*/ 1249680 w 8737600"/>
                <a:gd name="connsiteY98" fmla="*/ 2499360 h 6200739"/>
                <a:gd name="connsiteX99" fmla="*/ 1148080 w 8737600"/>
                <a:gd name="connsiteY99" fmla="*/ 2529840 h 6200739"/>
                <a:gd name="connsiteX100" fmla="*/ 1087120 w 8737600"/>
                <a:gd name="connsiteY100" fmla="*/ 2540000 h 6200739"/>
                <a:gd name="connsiteX101" fmla="*/ 1056640 w 8737600"/>
                <a:gd name="connsiteY101" fmla="*/ 2560320 h 6200739"/>
                <a:gd name="connsiteX102" fmla="*/ 985520 w 8737600"/>
                <a:gd name="connsiteY102" fmla="*/ 2560320 h 6200739"/>
                <a:gd name="connsiteX103" fmla="*/ 1036320 w 8737600"/>
                <a:gd name="connsiteY103" fmla="*/ 2611120 h 6200739"/>
                <a:gd name="connsiteX104" fmla="*/ 1066800 w 8737600"/>
                <a:gd name="connsiteY104" fmla="*/ 2631440 h 6200739"/>
                <a:gd name="connsiteX105" fmla="*/ 1056640 w 8737600"/>
                <a:gd name="connsiteY105" fmla="*/ 2722880 h 6200739"/>
                <a:gd name="connsiteX106" fmla="*/ 1026160 w 8737600"/>
                <a:gd name="connsiteY106" fmla="*/ 2743200 h 6200739"/>
                <a:gd name="connsiteX107" fmla="*/ 975360 w 8737600"/>
                <a:gd name="connsiteY107" fmla="*/ 2763520 h 6200739"/>
                <a:gd name="connsiteX108" fmla="*/ 873760 w 8737600"/>
                <a:gd name="connsiteY108" fmla="*/ 2804160 h 6200739"/>
                <a:gd name="connsiteX109" fmla="*/ 741680 w 8737600"/>
                <a:gd name="connsiteY109" fmla="*/ 2794000 h 6200739"/>
                <a:gd name="connsiteX110" fmla="*/ 711200 w 8737600"/>
                <a:gd name="connsiteY110" fmla="*/ 2783840 h 6200739"/>
                <a:gd name="connsiteX111" fmla="*/ 792480 w 8737600"/>
                <a:gd name="connsiteY111" fmla="*/ 2794000 h 6200739"/>
                <a:gd name="connsiteX112" fmla="*/ 741680 w 8737600"/>
                <a:gd name="connsiteY112" fmla="*/ 2865120 h 6200739"/>
                <a:gd name="connsiteX113" fmla="*/ 711200 w 8737600"/>
                <a:gd name="connsiteY113" fmla="*/ 2875280 h 6200739"/>
                <a:gd name="connsiteX114" fmla="*/ 629920 w 8737600"/>
                <a:gd name="connsiteY114" fmla="*/ 2915920 h 6200739"/>
                <a:gd name="connsiteX115" fmla="*/ 599440 w 8737600"/>
                <a:gd name="connsiteY115" fmla="*/ 2926080 h 6200739"/>
                <a:gd name="connsiteX116" fmla="*/ 518160 w 8737600"/>
                <a:gd name="connsiteY116" fmla="*/ 2966720 h 6200739"/>
                <a:gd name="connsiteX117" fmla="*/ 457200 w 8737600"/>
                <a:gd name="connsiteY117" fmla="*/ 2987040 h 6200739"/>
                <a:gd name="connsiteX118" fmla="*/ 314960 w 8737600"/>
                <a:gd name="connsiteY118" fmla="*/ 3007360 h 6200739"/>
                <a:gd name="connsiteX119" fmla="*/ 345440 w 8737600"/>
                <a:gd name="connsiteY119" fmla="*/ 3017520 h 6200739"/>
                <a:gd name="connsiteX120" fmla="*/ 690880 w 8737600"/>
                <a:gd name="connsiteY120" fmla="*/ 3017520 h 6200739"/>
                <a:gd name="connsiteX121" fmla="*/ 731520 w 8737600"/>
                <a:gd name="connsiteY121" fmla="*/ 3007360 h 6200739"/>
                <a:gd name="connsiteX122" fmla="*/ 822960 w 8737600"/>
                <a:gd name="connsiteY122" fmla="*/ 2976880 h 6200739"/>
                <a:gd name="connsiteX123" fmla="*/ 853440 w 8737600"/>
                <a:gd name="connsiteY123" fmla="*/ 2966720 h 6200739"/>
                <a:gd name="connsiteX124" fmla="*/ 883920 w 8737600"/>
                <a:gd name="connsiteY124" fmla="*/ 2956560 h 6200739"/>
                <a:gd name="connsiteX125" fmla="*/ 924560 w 8737600"/>
                <a:gd name="connsiteY125" fmla="*/ 2936240 h 6200739"/>
                <a:gd name="connsiteX126" fmla="*/ 995680 w 8737600"/>
                <a:gd name="connsiteY126" fmla="*/ 2915920 h 6200739"/>
                <a:gd name="connsiteX127" fmla="*/ 1026160 w 8737600"/>
                <a:gd name="connsiteY127" fmla="*/ 2905760 h 6200739"/>
                <a:gd name="connsiteX128" fmla="*/ 1107440 w 8737600"/>
                <a:gd name="connsiteY128" fmla="*/ 2885440 h 6200739"/>
                <a:gd name="connsiteX129" fmla="*/ 1209040 w 8737600"/>
                <a:gd name="connsiteY129" fmla="*/ 2854960 h 6200739"/>
                <a:gd name="connsiteX130" fmla="*/ 1270000 w 8737600"/>
                <a:gd name="connsiteY130" fmla="*/ 2834640 h 6200739"/>
                <a:gd name="connsiteX131" fmla="*/ 1300480 w 8737600"/>
                <a:gd name="connsiteY131" fmla="*/ 2824480 h 6200739"/>
                <a:gd name="connsiteX132" fmla="*/ 1361440 w 8737600"/>
                <a:gd name="connsiteY132" fmla="*/ 2814320 h 6200739"/>
                <a:gd name="connsiteX133" fmla="*/ 1422400 w 8737600"/>
                <a:gd name="connsiteY133" fmla="*/ 2794000 h 6200739"/>
                <a:gd name="connsiteX134" fmla="*/ 1524000 w 8737600"/>
                <a:gd name="connsiteY134" fmla="*/ 2773680 h 6200739"/>
                <a:gd name="connsiteX135" fmla="*/ 1554480 w 8737600"/>
                <a:gd name="connsiteY135" fmla="*/ 2763520 h 6200739"/>
                <a:gd name="connsiteX136" fmla="*/ 1635760 w 8737600"/>
                <a:gd name="connsiteY136" fmla="*/ 2743200 h 6200739"/>
                <a:gd name="connsiteX137" fmla="*/ 1849120 w 8737600"/>
                <a:gd name="connsiteY137" fmla="*/ 2753360 h 6200739"/>
                <a:gd name="connsiteX138" fmla="*/ 1889760 w 8737600"/>
                <a:gd name="connsiteY138" fmla="*/ 2763520 h 6200739"/>
                <a:gd name="connsiteX139" fmla="*/ 1950720 w 8737600"/>
                <a:gd name="connsiteY139" fmla="*/ 2824480 h 6200739"/>
                <a:gd name="connsiteX140" fmla="*/ 2042160 w 8737600"/>
                <a:gd name="connsiteY140" fmla="*/ 2875280 h 6200739"/>
                <a:gd name="connsiteX141" fmla="*/ 2092960 w 8737600"/>
                <a:gd name="connsiteY141" fmla="*/ 2905760 h 6200739"/>
                <a:gd name="connsiteX142" fmla="*/ 2184400 w 8737600"/>
                <a:gd name="connsiteY142" fmla="*/ 2936240 h 6200739"/>
                <a:gd name="connsiteX143" fmla="*/ 2235200 w 8737600"/>
                <a:gd name="connsiteY143" fmla="*/ 2966720 h 6200739"/>
                <a:gd name="connsiteX144" fmla="*/ 2265680 w 8737600"/>
                <a:gd name="connsiteY144" fmla="*/ 2987040 h 6200739"/>
                <a:gd name="connsiteX145" fmla="*/ 2346960 w 8737600"/>
                <a:gd name="connsiteY145" fmla="*/ 3007360 h 6200739"/>
                <a:gd name="connsiteX146" fmla="*/ 2377440 w 8737600"/>
                <a:gd name="connsiteY146" fmla="*/ 3027680 h 6200739"/>
                <a:gd name="connsiteX147" fmla="*/ 2418080 w 8737600"/>
                <a:gd name="connsiteY147" fmla="*/ 3037840 h 6200739"/>
                <a:gd name="connsiteX148" fmla="*/ 2448560 w 8737600"/>
                <a:gd name="connsiteY148" fmla="*/ 3048000 h 6200739"/>
                <a:gd name="connsiteX149" fmla="*/ 2529840 w 8737600"/>
                <a:gd name="connsiteY149" fmla="*/ 3068320 h 6200739"/>
                <a:gd name="connsiteX150" fmla="*/ 2590800 w 8737600"/>
                <a:gd name="connsiteY150" fmla="*/ 3088640 h 6200739"/>
                <a:gd name="connsiteX151" fmla="*/ 2519680 w 8737600"/>
                <a:gd name="connsiteY151" fmla="*/ 3108960 h 6200739"/>
                <a:gd name="connsiteX152" fmla="*/ 2468880 w 8737600"/>
                <a:gd name="connsiteY152" fmla="*/ 3119120 h 6200739"/>
                <a:gd name="connsiteX153" fmla="*/ 2326640 w 8737600"/>
                <a:gd name="connsiteY153" fmla="*/ 3129280 h 6200739"/>
                <a:gd name="connsiteX154" fmla="*/ 1981200 w 8737600"/>
                <a:gd name="connsiteY154" fmla="*/ 3149600 h 6200739"/>
                <a:gd name="connsiteX155" fmla="*/ 1605280 w 8737600"/>
                <a:gd name="connsiteY155" fmla="*/ 3159760 h 6200739"/>
                <a:gd name="connsiteX156" fmla="*/ 1473200 w 8737600"/>
                <a:gd name="connsiteY156" fmla="*/ 3180080 h 6200739"/>
                <a:gd name="connsiteX157" fmla="*/ 1371600 w 8737600"/>
                <a:gd name="connsiteY157" fmla="*/ 3190240 h 6200739"/>
                <a:gd name="connsiteX158" fmla="*/ 1280160 w 8737600"/>
                <a:gd name="connsiteY158" fmla="*/ 3200400 h 6200739"/>
                <a:gd name="connsiteX159" fmla="*/ 1209040 w 8737600"/>
                <a:gd name="connsiteY159" fmla="*/ 3220720 h 6200739"/>
                <a:gd name="connsiteX160" fmla="*/ 1178560 w 8737600"/>
                <a:gd name="connsiteY160" fmla="*/ 3230880 h 6200739"/>
                <a:gd name="connsiteX161" fmla="*/ 1127760 w 8737600"/>
                <a:gd name="connsiteY161" fmla="*/ 3241040 h 6200739"/>
                <a:gd name="connsiteX162" fmla="*/ 1066800 w 8737600"/>
                <a:gd name="connsiteY162" fmla="*/ 3261360 h 6200739"/>
                <a:gd name="connsiteX163" fmla="*/ 1036320 w 8737600"/>
                <a:gd name="connsiteY163" fmla="*/ 3271520 h 6200739"/>
                <a:gd name="connsiteX164" fmla="*/ 965200 w 8737600"/>
                <a:gd name="connsiteY164" fmla="*/ 3291840 h 6200739"/>
                <a:gd name="connsiteX165" fmla="*/ 934720 w 8737600"/>
                <a:gd name="connsiteY165" fmla="*/ 3312160 h 6200739"/>
                <a:gd name="connsiteX166" fmla="*/ 863600 w 8737600"/>
                <a:gd name="connsiteY166" fmla="*/ 3332480 h 6200739"/>
                <a:gd name="connsiteX167" fmla="*/ 792480 w 8737600"/>
                <a:gd name="connsiteY167" fmla="*/ 3373120 h 6200739"/>
                <a:gd name="connsiteX168" fmla="*/ 731520 w 8737600"/>
                <a:gd name="connsiteY168" fmla="*/ 3393440 h 6200739"/>
                <a:gd name="connsiteX169" fmla="*/ 650240 w 8737600"/>
                <a:gd name="connsiteY169" fmla="*/ 3434080 h 6200739"/>
                <a:gd name="connsiteX170" fmla="*/ 152400 w 8737600"/>
                <a:gd name="connsiteY170" fmla="*/ 3454400 h 6200739"/>
                <a:gd name="connsiteX171" fmla="*/ 60960 w 8737600"/>
                <a:gd name="connsiteY171" fmla="*/ 3444240 h 6200739"/>
                <a:gd name="connsiteX172" fmla="*/ 30480 w 8737600"/>
                <a:gd name="connsiteY172" fmla="*/ 3423920 h 6200739"/>
                <a:gd name="connsiteX173" fmla="*/ 91440 w 8737600"/>
                <a:gd name="connsiteY173" fmla="*/ 3434080 h 6200739"/>
                <a:gd name="connsiteX174" fmla="*/ 172720 w 8737600"/>
                <a:gd name="connsiteY174" fmla="*/ 3454400 h 6200739"/>
                <a:gd name="connsiteX175" fmla="*/ 243840 w 8737600"/>
                <a:gd name="connsiteY175" fmla="*/ 3484880 h 6200739"/>
                <a:gd name="connsiteX176" fmla="*/ 294640 w 8737600"/>
                <a:gd name="connsiteY176" fmla="*/ 3505200 h 6200739"/>
                <a:gd name="connsiteX177" fmla="*/ 416560 w 8737600"/>
                <a:gd name="connsiteY177" fmla="*/ 3515360 h 6200739"/>
                <a:gd name="connsiteX178" fmla="*/ 325120 w 8737600"/>
                <a:gd name="connsiteY178" fmla="*/ 3616960 h 6200739"/>
                <a:gd name="connsiteX179" fmla="*/ 233680 w 8737600"/>
                <a:gd name="connsiteY179" fmla="*/ 3677920 h 6200739"/>
                <a:gd name="connsiteX180" fmla="*/ 152400 w 8737600"/>
                <a:gd name="connsiteY180" fmla="*/ 3738880 h 6200739"/>
                <a:gd name="connsiteX181" fmla="*/ 40640 w 8737600"/>
                <a:gd name="connsiteY181" fmla="*/ 3799840 h 6200739"/>
                <a:gd name="connsiteX182" fmla="*/ 0 w 8737600"/>
                <a:gd name="connsiteY182" fmla="*/ 3810000 h 6200739"/>
                <a:gd name="connsiteX183" fmla="*/ 365760 w 8737600"/>
                <a:gd name="connsiteY183" fmla="*/ 3830320 h 6200739"/>
                <a:gd name="connsiteX184" fmla="*/ 325120 w 8737600"/>
                <a:gd name="connsiteY184" fmla="*/ 3850640 h 6200739"/>
                <a:gd name="connsiteX185" fmla="*/ 243840 w 8737600"/>
                <a:gd name="connsiteY185" fmla="*/ 3911600 h 6200739"/>
                <a:gd name="connsiteX186" fmla="*/ 152400 w 8737600"/>
                <a:gd name="connsiteY186" fmla="*/ 3992880 h 6200739"/>
                <a:gd name="connsiteX187" fmla="*/ 91440 w 8737600"/>
                <a:gd name="connsiteY187" fmla="*/ 4043680 h 6200739"/>
                <a:gd name="connsiteX188" fmla="*/ 274320 w 8737600"/>
                <a:gd name="connsiteY188" fmla="*/ 4074160 h 6200739"/>
                <a:gd name="connsiteX189" fmla="*/ 243840 w 8737600"/>
                <a:gd name="connsiteY189" fmla="*/ 4094480 h 6200739"/>
                <a:gd name="connsiteX190" fmla="*/ 203200 w 8737600"/>
                <a:gd name="connsiteY190" fmla="*/ 4135120 h 6200739"/>
                <a:gd name="connsiteX191" fmla="*/ 111760 w 8737600"/>
                <a:gd name="connsiteY191" fmla="*/ 4206240 h 6200739"/>
                <a:gd name="connsiteX192" fmla="*/ 142240 w 8737600"/>
                <a:gd name="connsiteY192" fmla="*/ 4216400 h 6200739"/>
                <a:gd name="connsiteX193" fmla="*/ 203200 w 8737600"/>
                <a:gd name="connsiteY193" fmla="*/ 4226560 h 6200739"/>
                <a:gd name="connsiteX194" fmla="*/ 182880 w 8737600"/>
                <a:gd name="connsiteY194" fmla="*/ 4257040 h 6200739"/>
                <a:gd name="connsiteX195" fmla="*/ 172720 w 8737600"/>
                <a:gd name="connsiteY195" fmla="*/ 4297680 h 6200739"/>
                <a:gd name="connsiteX196" fmla="*/ 142240 w 8737600"/>
                <a:gd name="connsiteY196" fmla="*/ 4338320 h 6200739"/>
                <a:gd name="connsiteX197" fmla="*/ 121920 w 8737600"/>
                <a:gd name="connsiteY197" fmla="*/ 4368800 h 6200739"/>
                <a:gd name="connsiteX198" fmla="*/ 81280 w 8737600"/>
                <a:gd name="connsiteY198" fmla="*/ 4439920 h 6200739"/>
                <a:gd name="connsiteX199" fmla="*/ 71120 w 8737600"/>
                <a:gd name="connsiteY199" fmla="*/ 4470400 h 6200739"/>
                <a:gd name="connsiteX200" fmla="*/ 40640 w 8737600"/>
                <a:gd name="connsiteY200" fmla="*/ 4521200 h 6200739"/>
                <a:gd name="connsiteX201" fmla="*/ 0 w 8737600"/>
                <a:gd name="connsiteY201" fmla="*/ 4602480 h 6200739"/>
                <a:gd name="connsiteX202" fmla="*/ 20320 w 8737600"/>
                <a:gd name="connsiteY202" fmla="*/ 4643120 h 6200739"/>
                <a:gd name="connsiteX203" fmla="*/ 111760 w 8737600"/>
                <a:gd name="connsiteY203" fmla="*/ 4632960 h 6200739"/>
                <a:gd name="connsiteX204" fmla="*/ 172720 w 8737600"/>
                <a:gd name="connsiteY204" fmla="*/ 4612640 h 6200739"/>
                <a:gd name="connsiteX205" fmla="*/ 284480 w 8737600"/>
                <a:gd name="connsiteY205" fmla="*/ 4582160 h 6200739"/>
                <a:gd name="connsiteX206" fmla="*/ 447040 w 8737600"/>
                <a:gd name="connsiteY206" fmla="*/ 4592320 h 6200739"/>
                <a:gd name="connsiteX207" fmla="*/ 467360 w 8737600"/>
                <a:gd name="connsiteY207" fmla="*/ 4622800 h 6200739"/>
                <a:gd name="connsiteX208" fmla="*/ 477520 w 8737600"/>
                <a:gd name="connsiteY208" fmla="*/ 4683760 h 6200739"/>
                <a:gd name="connsiteX209" fmla="*/ 508000 w 8737600"/>
                <a:gd name="connsiteY209" fmla="*/ 4765040 h 6200739"/>
                <a:gd name="connsiteX210" fmla="*/ 518160 w 8737600"/>
                <a:gd name="connsiteY210" fmla="*/ 4846320 h 6200739"/>
                <a:gd name="connsiteX211" fmla="*/ 528320 w 8737600"/>
                <a:gd name="connsiteY211" fmla="*/ 4897120 h 6200739"/>
                <a:gd name="connsiteX212" fmla="*/ 538480 w 8737600"/>
                <a:gd name="connsiteY212" fmla="*/ 4978400 h 6200739"/>
                <a:gd name="connsiteX213" fmla="*/ 599440 w 8737600"/>
                <a:gd name="connsiteY213" fmla="*/ 5019040 h 6200739"/>
                <a:gd name="connsiteX214" fmla="*/ 629920 w 8737600"/>
                <a:gd name="connsiteY214" fmla="*/ 5039360 h 6200739"/>
                <a:gd name="connsiteX215" fmla="*/ 690880 w 8737600"/>
                <a:gd name="connsiteY215" fmla="*/ 5059680 h 6200739"/>
                <a:gd name="connsiteX216" fmla="*/ 721360 w 8737600"/>
                <a:gd name="connsiteY216" fmla="*/ 5090160 h 6200739"/>
                <a:gd name="connsiteX217" fmla="*/ 731520 w 8737600"/>
                <a:gd name="connsiteY217" fmla="*/ 5120640 h 6200739"/>
                <a:gd name="connsiteX218" fmla="*/ 751840 w 8737600"/>
                <a:gd name="connsiteY218" fmla="*/ 5151120 h 6200739"/>
                <a:gd name="connsiteX219" fmla="*/ 762000 w 8737600"/>
                <a:gd name="connsiteY219" fmla="*/ 5232400 h 6200739"/>
                <a:gd name="connsiteX220" fmla="*/ 772160 w 8737600"/>
                <a:gd name="connsiteY220" fmla="*/ 5262880 h 6200739"/>
                <a:gd name="connsiteX221" fmla="*/ 802640 w 8737600"/>
                <a:gd name="connsiteY221" fmla="*/ 5293360 h 6200739"/>
                <a:gd name="connsiteX222" fmla="*/ 873760 w 8737600"/>
                <a:gd name="connsiteY222" fmla="*/ 5334000 h 6200739"/>
                <a:gd name="connsiteX223" fmla="*/ 894080 w 8737600"/>
                <a:gd name="connsiteY223" fmla="*/ 5303520 h 6200739"/>
                <a:gd name="connsiteX224" fmla="*/ 914400 w 8737600"/>
                <a:gd name="connsiteY224" fmla="*/ 5212080 h 6200739"/>
                <a:gd name="connsiteX225" fmla="*/ 944880 w 8737600"/>
                <a:gd name="connsiteY225" fmla="*/ 5140960 h 6200739"/>
                <a:gd name="connsiteX226" fmla="*/ 1016000 w 8737600"/>
                <a:gd name="connsiteY226" fmla="*/ 5059680 h 6200739"/>
                <a:gd name="connsiteX227" fmla="*/ 1087120 w 8737600"/>
                <a:gd name="connsiteY227" fmla="*/ 4998720 h 6200739"/>
                <a:gd name="connsiteX228" fmla="*/ 1137920 w 8737600"/>
                <a:gd name="connsiteY228" fmla="*/ 4978400 h 6200739"/>
                <a:gd name="connsiteX229" fmla="*/ 1168400 w 8737600"/>
                <a:gd name="connsiteY229" fmla="*/ 4968240 h 6200739"/>
                <a:gd name="connsiteX230" fmla="*/ 1198880 w 8737600"/>
                <a:gd name="connsiteY230" fmla="*/ 4947920 h 6200739"/>
                <a:gd name="connsiteX231" fmla="*/ 1249680 w 8737600"/>
                <a:gd name="connsiteY231" fmla="*/ 4937760 h 6200739"/>
                <a:gd name="connsiteX232" fmla="*/ 1290320 w 8737600"/>
                <a:gd name="connsiteY232" fmla="*/ 4927600 h 6200739"/>
                <a:gd name="connsiteX233" fmla="*/ 1229360 w 8737600"/>
                <a:gd name="connsiteY233" fmla="*/ 4968240 h 6200739"/>
                <a:gd name="connsiteX234" fmla="*/ 1209040 w 8737600"/>
                <a:gd name="connsiteY234" fmla="*/ 5080000 h 6200739"/>
                <a:gd name="connsiteX235" fmla="*/ 1188720 w 8737600"/>
                <a:gd name="connsiteY235" fmla="*/ 5120640 h 6200739"/>
                <a:gd name="connsiteX236" fmla="*/ 1178560 w 8737600"/>
                <a:gd name="connsiteY236" fmla="*/ 5151120 h 6200739"/>
                <a:gd name="connsiteX237" fmla="*/ 1168400 w 8737600"/>
                <a:gd name="connsiteY237" fmla="*/ 5191760 h 6200739"/>
                <a:gd name="connsiteX238" fmla="*/ 1117600 w 8737600"/>
                <a:gd name="connsiteY238" fmla="*/ 5252720 h 6200739"/>
                <a:gd name="connsiteX239" fmla="*/ 1056640 w 8737600"/>
                <a:gd name="connsiteY239" fmla="*/ 5273040 h 6200739"/>
                <a:gd name="connsiteX240" fmla="*/ 995680 w 8737600"/>
                <a:gd name="connsiteY240" fmla="*/ 5303520 h 6200739"/>
                <a:gd name="connsiteX241" fmla="*/ 1026160 w 8737600"/>
                <a:gd name="connsiteY241" fmla="*/ 5313680 h 6200739"/>
                <a:gd name="connsiteX242" fmla="*/ 1361440 w 8737600"/>
                <a:gd name="connsiteY242" fmla="*/ 5293360 h 6200739"/>
                <a:gd name="connsiteX243" fmla="*/ 1391920 w 8737600"/>
                <a:gd name="connsiteY243" fmla="*/ 5313680 h 6200739"/>
                <a:gd name="connsiteX244" fmla="*/ 1402080 w 8737600"/>
                <a:gd name="connsiteY244" fmla="*/ 5364480 h 6200739"/>
                <a:gd name="connsiteX245" fmla="*/ 1432560 w 8737600"/>
                <a:gd name="connsiteY245" fmla="*/ 5435600 h 6200739"/>
                <a:gd name="connsiteX246" fmla="*/ 1463040 w 8737600"/>
                <a:gd name="connsiteY246" fmla="*/ 5496560 h 6200739"/>
                <a:gd name="connsiteX247" fmla="*/ 1493520 w 8737600"/>
                <a:gd name="connsiteY247" fmla="*/ 5506720 h 6200739"/>
                <a:gd name="connsiteX248" fmla="*/ 1534160 w 8737600"/>
                <a:gd name="connsiteY248" fmla="*/ 5537200 h 6200739"/>
                <a:gd name="connsiteX249" fmla="*/ 1605280 w 8737600"/>
                <a:gd name="connsiteY249" fmla="*/ 5577840 h 6200739"/>
                <a:gd name="connsiteX250" fmla="*/ 1676400 w 8737600"/>
                <a:gd name="connsiteY250" fmla="*/ 5638800 h 6200739"/>
                <a:gd name="connsiteX251" fmla="*/ 1706880 w 8737600"/>
                <a:gd name="connsiteY251" fmla="*/ 5648960 h 6200739"/>
                <a:gd name="connsiteX252" fmla="*/ 1767840 w 8737600"/>
                <a:gd name="connsiteY252" fmla="*/ 5618480 h 6200739"/>
                <a:gd name="connsiteX253" fmla="*/ 1828800 w 8737600"/>
                <a:gd name="connsiteY253" fmla="*/ 5557520 h 6200739"/>
                <a:gd name="connsiteX254" fmla="*/ 1859280 w 8737600"/>
                <a:gd name="connsiteY254" fmla="*/ 5527040 h 6200739"/>
                <a:gd name="connsiteX255" fmla="*/ 1920240 w 8737600"/>
                <a:gd name="connsiteY255" fmla="*/ 5476240 h 6200739"/>
                <a:gd name="connsiteX256" fmla="*/ 1991360 w 8737600"/>
                <a:gd name="connsiteY256" fmla="*/ 5415280 h 6200739"/>
                <a:gd name="connsiteX257" fmla="*/ 2143760 w 8737600"/>
                <a:gd name="connsiteY257" fmla="*/ 5425440 h 6200739"/>
                <a:gd name="connsiteX258" fmla="*/ 2194560 w 8737600"/>
                <a:gd name="connsiteY258" fmla="*/ 5323840 h 6200739"/>
                <a:gd name="connsiteX259" fmla="*/ 2204720 w 8737600"/>
                <a:gd name="connsiteY259" fmla="*/ 5140960 h 6200739"/>
                <a:gd name="connsiteX260" fmla="*/ 2265680 w 8737600"/>
                <a:gd name="connsiteY260" fmla="*/ 5080000 h 6200739"/>
                <a:gd name="connsiteX261" fmla="*/ 2286000 w 8737600"/>
                <a:gd name="connsiteY261" fmla="*/ 5049520 h 6200739"/>
                <a:gd name="connsiteX262" fmla="*/ 2316480 w 8737600"/>
                <a:gd name="connsiteY262" fmla="*/ 5019040 h 6200739"/>
                <a:gd name="connsiteX263" fmla="*/ 2326640 w 8737600"/>
                <a:gd name="connsiteY263" fmla="*/ 4978400 h 6200739"/>
                <a:gd name="connsiteX264" fmla="*/ 2346960 w 8737600"/>
                <a:gd name="connsiteY264" fmla="*/ 4947920 h 6200739"/>
                <a:gd name="connsiteX265" fmla="*/ 2367280 w 8737600"/>
                <a:gd name="connsiteY265" fmla="*/ 4897120 h 6200739"/>
                <a:gd name="connsiteX266" fmla="*/ 2377440 w 8737600"/>
                <a:gd name="connsiteY266" fmla="*/ 4815840 h 6200739"/>
                <a:gd name="connsiteX267" fmla="*/ 2397760 w 8737600"/>
                <a:gd name="connsiteY267" fmla="*/ 4785360 h 6200739"/>
                <a:gd name="connsiteX268" fmla="*/ 2428240 w 8737600"/>
                <a:gd name="connsiteY268" fmla="*/ 4744720 h 6200739"/>
                <a:gd name="connsiteX269" fmla="*/ 2367280 w 8737600"/>
                <a:gd name="connsiteY269" fmla="*/ 4582160 h 6200739"/>
                <a:gd name="connsiteX270" fmla="*/ 2336800 w 8737600"/>
                <a:gd name="connsiteY270" fmla="*/ 4531360 h 6200739"/>
                <a:gd name="connsiteX271" fmla="*/ 2316480 w 8737600"/>
                <a:gd name="connsiteY271" fmla="*/ 4490720 h 6200739"/>
                <a:gd name="connsiteX272" fmla="*/ 2275840 w 8737600"/>
                <a:gd name="connsiteY272" fmla="*/ 4450080 h 6200739"/>
                <a:gd name="connsiteX273" fmla="*/ 2235200 w 8737600"/>
                <a:gd name="connsiteY273" fmla="*/ 4389120 h 6200739"/>
                <a:gd name="connsiteX274" fmla="*/ 2204720 w 8737600"/>
                <a:gd name="connsiteY274" fmla="*/ 4358640 h 6200739"/>
                <a:gd name="connsiteX275" fmla="*/ 2153920 w 8737600"/>
                <a:gd name="connsiteY275" fmla="*/ 4307840 h 6200739"/>
                <a:gd name="connsiteX276" fmla="*/ 2143760 w 8737600"/>
                <a:gd name="connsiteY276" fmla="*/ 4267200 h 6200739"/>
                <a:gd name="connsiteX277" fmla="*/ 2092960 w 8737600"/>
                <a:gd name="connsiteY277" fmla="*/ 4216400 h 6200739"/>
                <a:gd name="connsiteX278" fmla="*/ 2113280 w 8737600"/>
                <a:gd name="connsiteY278" fmla="*/ 4175760 h 6200739"/>
                <a:gd name="connsiteX279" fmla="*/ 2174240 w 8737600"/>
                <a:gd name="connsiteY279" fmla="*/ 4124960 h 6200739"/>
                <a:gd name="connsiteX280" fmla="*/ 2204720 w 8737600"/>
                <a:gd name="connsiteY280" fmla="*/ 4094480 h 6200739"/>
                <a:gd name="connsiteX281" fmla="*/ 2235200 w 8737600"/>
                <a:gd name="connsiteY281" fmla="*/ 4084320 h 6200739"/>
                <a:gd name="connsiteX282" fmla="*/ 2265680 w 8737600"/>
                <a:gd name="connsiteY282" fmla="*/ 4064000 h 6200739"/>
                <a:gd name="connsiteX283" fmla="*/ 2326640 w 8737600"/>
                <a:gd name="connsiteY283" fmla="*/ 4043680 h 6200739"/>
                <a:gd name="connsiteX284" fmla="*/ 2397760 w 8737600"/>
                <a:gd name="connsiteY284" fmla="*/ 4003040 h 6200739"/>
                <a:gd name="connsiteX285" fmla="*/ 2428240 w 8737600"/>
                <a:gd name="connsiteY285" fmla="*/ 3982720 h 6200739"/>
                <a:gd name="connsiteX286" fmla="*/ 2479040 w 8737600"/>
                <a:gd name="connsiteY286" fmla="*/ 3962400 h 6200739"/>
                <a:gd name="connsiteX287" fmla="*/ 2509520 w 8737600"/>
                <a:gd name="connsiteY287" fmla="*/ 3952240 h 6200739"/>
                <a:gd name="connsiteX288" fmla="*/ 2590800 w 8737600"/>
                <a:gd name="connsiteY288" fmla="*/ 3901440 h 6200739"/>
                <a:gd name="connsiteX289" fmla="*/ 2631440 w 8737600"/>
                <a:gd name="connsiteY289" fmla="*/ 3870960 h 6200739"/>
                <a:gd name="connsiteX290" fmla="*/ 2661920 w 8737600"/>
                <a:gd name="connsiteY290" fmla="*/ 3860800 h 6200739"/>
                <a:gd name="connsiteX291" fmla="*/ 2722880 w 8737600"/>
                <a:gd name="connsiteY291" fmla="*/ 3799840 h 6200739"/>
                <a:gd name="connsiteX292" fmla="*/ 2753360 w 8737600"/>
                <a:gd name="connsiteY292" fmla="*/ 3759200 h 6200739"/>
                <a:gd name="connsiteX293" fmla="*/ 2783840 w 8737600"/>
                <a:gd name="connsiteY293" fmla="*/ 3728720 h 6200739"/>
                <a:gd name="connsiteX294" fmla="*/ 2834640 w 8737600"/>
                <a:gd name="connsiteY294" fmla="*/ 3667760 h 6200739"/>
                <a:gd name="connsiteX295" fmla="*/ 2865120 w 8737600"/>
                <a:gd name="connsiteY295" fmla="*/ 3657600 h 6200739"/>
                <a:gd name="connsiteX296" fmla="*/ 2895600 w 8737600"/>
                <a:gd name="connsiteY296" fmla="*/ 3637280 h 6200739"/>
                <a:gd name="connsiteX297" fmla="*/ 2926080 w 8737600"/>
                <a:gd name="connsiteY297" fmla="*/ 3606800 h 6200739"/>
                <a:gd name="connsiteX298" fmla="*/ 2966720 w 8737600"/>
                <a:gd name="connsiteY298" fmla="*/ 3596640 h 6200739"/>
                <a:gd name="connsiteX299" fmla="*/ 2997200 w 8737600"/>
                <a:gd name="connsiteY299" fmla="*/ 3586480 h 6200739"/>
                <a:gd name="connsiteX300" fmla="*/ 2976880 w 8737600"/>
                <a:gd name="connsiteY300" fmla="*/ 3688080 h 6200739"/>
                <a:gd name="connsiteX301" fmla="*/ 2966720 w 8737600"/>
                <a:gd name="connsiteY301" fmla="*/ 3718560 h 6200739"/>
                <a:gd name="connsiteX302" fmla="*/ 2956560 w 8737600"/>
                <a:gd name="connsiteY302" fmla="*/ 3779520 h 6200739"/>
                <a:gd name="connsiteX303" fmla="*/ 2966720 w 8737600"/>
                <a:gd name="connsiteY303" fmla="*/ 3891280 h 6200739"/>
                <a:gd name="connsiteX304" fmla="*/ 2997200 w 8737600"/>
                <a:gd name="connsiteY304" fmla="*/ 4003040 h 6200739"/>
                <a:gd name="connsiteX305" fmla="*/ 3027680 w 8737600"/>
                <a:gd name="connsiteY305" fmla="*/ 4114800 h 6200739"/>
                <a:gd name="connsiteX306" fmla="*/ 3048000 w 8737600"/>
                <a:gd name="connsiteY306" fmla="*/ 4155440 h 6200739"/>
                <a:gd name="connsiteX307" fmla="*/ 3058160 w 8737600"/>
                <a:gd name="connsiteY307" fmla="*/ 4246880 h 6200739"/>
                <a:gd name="connsiteX308" fmla="*/ 3068320 w 8737600"/>
                <a:gd name="connsiteY308" fmla="*/ 4277360 h 6200739"/>
                <a:gd name="connsiteX309" fmla="*/ 3088640 w 8737600"/>
                <a:gd name="connsiteY309" fmla="*/ 4439920 h 6200739"/>
                <a:gd name="connsiteX310" fmla="*/ 3068320 w 8737600"/>
                <a:gd name="connsiteY310" fmla="*/ 4836160 h 6200739"/>
                <a:gd name="connsiteX311" fmla="*/ 3058160 w 8737600"/>
                <a:gd name="connsiteY311" fmla="*/ 4866640 h 6200739"/>
                <a:gd name="connsiteX312" fmla="*/ 3017520 w 8737600"/>
                <a:gd name="connsiteY312" fmla="*/ 4978400 h 6200739"/>
                <a:gd name="connsiteX313" fmla="*/ 2997200 w 8737600"/>
                <a:gd name="connsiteY313" fmla="*/ 5069840 h 6200739"/>
                <a:gd name="connsiteX314" fmla="*/ 2956560 w 8737600"/>
                <a:gd name="connsiteY314" fmla="*/ 5059680 h 6200739"/>
                <a:gd name="connsiteX315" fmla="*/ 2885440 w 8737600"/>
                <a:gd name="connsiteY315" fmla="*/ 4998720 h 6200739"/>
                <a:gd name="connsiteX316" fmla="*/ 2824480 w 8737600"/>
                <a:gd name="connsiteY316" fmla="*/ 4927600 h 6200739"/>
                <a:gd name="connsiteX317" fmla="*/ 2794000 w 8737600"/>
                <a:gd name="connsiteY317" fmla="*/ 4917440 h 6200739"/>
                <a:gd name="connsiteX318" fmla="*/ 2722880 w 8737600"/>
                <a:gd name="connsiteY318" fmla="*/ 4815840 h 6200739"/>
                <a:gd name="connsiteX319" fmla="*/ 2712720 w 8737600"/>
                <a:gd name="connsiteY319" fmla="*/ 4785360 h 6200739"/>
                <a:gd name="connsiteX320" fmla="*/ 2692400 w 8737600"/>
                <a:gd name="connsiteY320" fmla="*/ 4744720 h 6200739"/>
                <a:gd name="connsiteX321" fmla="*/ 2682240 w 8737600"/>
                <a:gd name="connsiteY321" fmla="*/ 4704080 h 6200739"/>
                <a:gd name="connsiteX322" fmla="*/ 2661920 w 8737600"/>
                <a:gd name="connsiteY322" fmla="*/ 4643120 h 6200739"/>
                <a:gd name="connsiteX323" fmla="*/ 2641600 w 8737600"/>
                <a:gd name="connsiteY323" fmla="*/ 4358640 h 6200739"/>
                <a:gd name="connsiteX324" fmla="*/ 2651760 w 8737600"/>
                <a:gd name="connsiteY324" fmla="*/ 4480560 h 6200739"/>
                <a:gd name="connsiteX325" fmla="*/ 2672080 w 8737600"/>
                <a:gd name="connsiteY325" fmla="*/ 4551680 h 6200739"/>
                <a:gd name="connsiteX326" fmla="*/ 2702560 w 8737600"/>
                <a:gd name="connsiteY326" fmla="*/ 4622800 h 6200739"/>
                <a:gd name="connsiteX327" fmla="*/ 2722880 w 8737600"/>
                <a:gd name="connsiteY327" fmla="*/ 4693920 h 6200739"/>
                <a:gd name="connsiteX328" fmla="*/ 2743200 w 8737600"/>
                <a:gd name="connsiteY328" fmla="*/ 4734560 h 6200739"/>
                <a:gd name="connsiteX329" fmla="*/ 2773680 w 8737600"/>
                <a:gd name="connsiteY329" fmla="*/ 4805680 h 6200739"/>
                <a:gd name="connsiteX330" fmla="*/ 2794000 w 8737600"/>
                <a:gd name="connsiteY330" fmla="*/ 4836160 h 6200739"/>
                <a:gd name="connsiteX331" fmla="*/ 2814320 w 8737600"/>
                <a:gd name="connsiteY331" fmla="*/ 4907280 h 6200739"/>
                <a:gd name="connsiteX332" fmla="*/ 2834640 w 8737600"/>
                <a:gd name="connsiteY332" fmla="*/ 4947920 h 6200739"/>
                <a:gd name="connsiteX333" fmla="*/ 2926080 w 8737600"/>
                <a:gd name="connsiteY333" fmla="*/ 4998720 h 6200739"/>
                <a:gd name="connsiteX334" fmla="*/ 2926080 w 8737600"/>
                <a:gd name="connsiteY334" fmla="*/ 5171440 h 6200739"/>
                <a:gd name="connsiteX335" fmla="*/ 2905760 w 8737600"/>
                <a:gd name="connsiteY335" fmla="*/ 5303520 h 6200739"/>
                <a:gd name="connsiteX336" fmla="*/ 2885440 w 8737600"/>
                <a:gd name="connsiteY336" fmla="*/ 5374640 h 6200739"/>
                <a:gd name="connsiteX337" fmla="*/ 2844800 w 8737600"/>
                <a:gd name="connsiteY337" fmla="*/ 5435600 h 6200739"/>
                <a:gd name="connsiteX338" fmla="*/ 2814320 w 8737600"/>
                <a:gd name="connsiteY338" fmla="*/ 5588000 h 6200739"/>
                <a:gd name="connsiteX339" fmla="*/ 2824480 w 8737600"/>
                <a:gd name="connsiteY339" fmla="*/ 5852160 h 6200739"/>
                <a:gd name="connsiteX340" fmla="*/ 2844800 w 8737600"/>
                <a:gd name="connsiteY340" fmla="*/ 5953760 h 6200739"/>
                <a:gd name="connsiteX341" fmla="*/ 2854960 w 8737600"/>
                <a:gd name="connsiteY341" fmla="*/ 6004560 h 6200739"/>
                <a:gd name="connsiteX342" fmla="*/ 2875280 w 8737600"/>
                <a:gd name="connsiteY342" fmla="*/ 6126480 h 6200739"/>
                <a:gd name="connsiteX343" fmla="*/ 2885440 w 8737600"/>
                <a:gd name="connsiteY343" fmla="*/ 6055360 h 6200739"/>
                <a:gd name="connsiteX344" fmla="*/ 2905760 w 8737600"/>
                <a:gd name="connsiteY344" fmla="*/ 5994400 h 6200739"/>
                <a:gd name="connsiteX345" fmla="*/ 2915920 w 8737600"/>
                <a:gd name="connsiteY345" fmla="*/ 5963920 h 6200739"/>
                <a:gd name="connsiteX346" fmla="*/ 2926080 w 8737600"/>
                <a:gd name="connsiteY346" fmla="*/ 5933440 h 6200739"/>
                <a:gd name="connsiteX347" fmla="*/ 2936240 w 8737600"/>
                <a:gd name="connsiteY347" fmla="*/ 5902960 h 6200739"/>
                <a:gd name="connsiteX348" fmla="*/ 2956560 w 8737600"/>
                <a:gd name="connsiteY348" fmla="*/ 5872480 h 6200739"/>
                <a:gd name="connsiteX349" fmla="*/ 2966720 w 8737600"/>
                <a:gd name="connsiteY349" fmla="*/ 5821680 h 6200739"/>
                <a:gd name="connsiteX350" fmla="*/ 3017520 w 8737600"/>
                <a:gd name="connsiteY350" fmla="*/ 5750560 h 6200739"/>
                <a:gd name="connsiteX351" fmla="*/ 3048000 w 8737600"/>
                <a:gd name="connsiteY351" fmla="*/ 5689600 h 6200739"/>
                <a:gd name="connsiteX352" fmla="*/ 3058160 w 8737600"/>
                <a:gd name="connsiteY352" fmla="*/ 5659120 h 6200739"/>
                <a:gd name="connsiteX353" fmla="*/ 3078480 w 8737600"/>
                <a:gd name="connsiteY353" fmla="*/ 5628640 h 6200739"/>
                <a:gd name="connsiteX354" fmla="*/ 3108960 w 8737600"/>
                <a:gd name="connsiteY354" fmla="*/ 5547360 h 6200739"/>
                <a:gd name="connsiteX355" fmla="*/ 3129280 w 8737600"/>
                <a:gd name="connsiteY355" fmla="*/ 5506720 h 6200739"/>
                <a:gd name="connsiteX356" fmla="*/ 3149600 w 8737600"/>
                <a:gd name="connsiteY356" fmla="*/ 5476240 h 6200739"/>
                <a:gd name="connsiteX357" fmla="*/ 3169920 w 8737600"/>
                <a:gd name="connsiteY357" fmla="*/ 5415280 h 6200739"/>
                <a:gd name="connsiteX358" fmla="*/ 3180080 w 8737600"/>
                <a:gd name="connsiteY358" fmla="*/ 5384800 h 6200739"/>
                <a:gd name="connsiteX359" fmla="*/ 3200400 w 8737600"/>
                <a:gd name="connsiteY359" fmla="*/ 5354320 h 6200739"/>
                <a:gd name="connsiteX360" fmla="*/ 3230880 w 8737600"/>
                <a:gd name="connsiteY360" fmla="*/ 5293360 h 6200739"/>
                <a:gd name="connsiteX361" fmla="*/ 3291840 w 8737600"/>
                <a:gd name="connsiteY361" fmla="*/ 5252720 h 6200739"/>
                <a:gd name="connsiteX362" fmla="*/ 3352800 w 8737600"/>
                <a:gd name="connsiteY362" fmla="*/ 5222240 h 6200739"/>
                <a:gd name="connsiteX363" fmla="*/ 3423920 w 8737600"/>
                <a:gd name="connsiteY363" fmla="*/ 5161280 h 6200739"/>
                <a:gd name="connsiteX364" fmla="*/ 3454400 w 8737600"/>
                <a:gd name="connsiteY364" fmla="*/ 5140960 h 6200739"/>
                <a:gd name="connsiteX365" fmla="*/ 3495040 w 8737600"/>
                <a:gd name="connsiteY365" fmla="*/ 5100320 h 6200739"/>
                <a:gd name="connsiteX366" fmla="*/ 3525520 w 8737600"/>
                <a:gd name="connsiteY366" fmla="*/ 5080000 h 6200739"/>
                <a:gd name="connsiteX367" fmla="*/ 3596640 w 8737600"/>
                <a:gd name="connsiteY367" fmla="*/ 5008880 h 6200739"/>
                <a:gd name="connsiteX368" fmla="*/ 3657600 w 8737600"/>
                <a:gd name="connsiteY368" fmla="*/ 4927600 h 6200739"/>
                <a:gd name="connsiteX369" fmla="*/ 3688080 w 8737600"/>
                <a:gd name="connsiteY369" fmla="*/ 4886960 h 6200739"/>
                <a:gd name="connsiteX370" fmla="*/ 3718560 w 8737600"/>
                <a:gd name="connsiteY370" fmla="*/ 4866640 h 6200739"/>
                <a:gd name="connsiteX371" fmla="*/ 3749040 w 8737600"/>
                <a:gd name="connsiteY371" fmla="*/ 4805680 h 6200739"/>
                <a:gd name="connsiteX372" fmla="*/ 3779520 w 8737600"/>
                <a:gd name="connsiteY372" fmla="*/ 4734560 h 6200739"/>
                <a:gd name="connsiteX373" fmla="*/ 3769360 w 8737600"/>
                <a:gd name="connsiteY373" fmla="*/ 4653280 h 6200739"/>
                <a:gd name="connsiteX374" fmla="*/ 3759200 w 8737600"/>
                <a:gd name="connsiteY374" fmla="*/ 4622800 h 6200739"/>
                <a:gd name="connsiteX375" fmla="*/ 3718560 w 8737600"/>
                <a:gd name="connsiteY375" fmla="*/ 4612640 h 6200739"/>
                <a:gd name="connsiteX376" fmla="*/ 3688080 w 8737600"/>
                <a:gd name="connsiteY376" fmla="*/ 4724400 h 6200739"/>
                <a:gd name="connsiteX377" fmla="*/ 3637280 w 8737600"/>
                <a:gd name="connsiteY377" fmla="*/ 4815840 h 6200739"/>
                <a:gd name="connsiteX378" fmla="*/ 3616960 w 8737600"/>
                <a:gd name="connsiteY378" fmla="*/ 4876800 h 6200739"/>
                <a:gd name="connsiteX379" fmla="*/ 3556000 w 8737600"/>
                <a:gd name="connsiteY379" fmla="*/ 4927600 h 6200739"/>
                <a:gd name="connsiteX380" fmla="*/ 3515360 w 8737600"/>
                <a:gd name="connsiteY380" fmla="*/ 4947920 h 6200739"/>
                <a:gd name="connsiteX381" fmla="*/ 3434080 w 8737600"/>
                <a:gd name="connsiteY381" fmla="*/ 4998720 h 6200739"/>
                <a:gd name="connsiteX382" fmla="*/ 3403600 w 8737600"/>
                <a:gd name="connsiteY382" fmla="*/ 5039360 h 6200739"/>
                <a:gd name="connsiteX383" fmla="*/ 3281680 w 8737600"/>
                <a:gd name="connsiteY383" fmla="*/ 5049520 h 6200739"/>
                <a:gd name="connsiteX384" fmla="*/ 3281680 w 8737600"/>
                <a:gd name="connsiteY384" fmla="*/ 4632960 h 6200739"/>
                <a:gd name="connsiteX385" fmla="*/ 3291840 w 8737600"/>
                <a:gd name="connsiteY385" fmla="*/ 4572000 h 6200739"/>
                <a:gd name="connsiteX386" fmla="*/ 3302000 w 8737600"/>
                <a:gd name="connsiteY386" fmla="*/ 4531360 h 6200739"/>
                <a:gd name="connsiteX387" fmla="*/ 3312160 w 8737600"/>
                <a:gd name="connsiteY387" fmla="*/ 4450080 h 6200739"/>
                <a:gd name="connsiteX388" fmla="*/ 3332480 w 8737600"/>
                <a:gd name="connsiteY388" fmla="*/ 4378960 h 6200739"/>
                <a:gd name="connsiteX389" fmla="*/ 3342640 w 8737600"/>
                <a:gd name="connsiteY389" fmla="*/ 4307840 h 6200739"/>
                <a:gd name="connsiteX390" fmla="*/ 3352800 w 8737600"/>
                <a:gd name="connsiteY390" fmla="*/ 4257040 h 6200739"/>
                <a:gd name="connsiteX391" fmla="*/ 3362960 w 8737600"/>
                <a:gd name="connsiteY391" fmla="*/ 3769360 h 6200739"/>
                <a:gd name="connsiteX392" fmla="*/ 3393440 w 8737600"/>
                <a:gd name="connsiteY392" fmla="*/ 3708400 h 6200739"/>
                <a:gd name="connsiteX393" fmla="*/ 3403600 w 8737600"/>
                <a:gd name="connsiteY393" fmla="*/ 3677920 h 6200739"/>
                <a:gd name="connsiteX394" fmla="*/ 3484880 w 8737600"/>
                <a:gd name="connsiteY394" fmla="*/ 3637280 h 6200739"/>
                <a:gd name="connsiteX395" fmla="*/ 3677920 w 8737600"/>
                <a:gd name="connsiteY395" fmla="*/ 3647440 h 6200739"/>
                <a:gd name="connsiteX396" fmla="*/ 3759200 w 8737600"/>
                <a:gd name="connsiteY396" fmla="*/ 3667760 h 6200739"/>
                <a:gd name="connsiteX397" fmla="*/ 3830320 w 8737600"/>
                <a:gd name="connsiteY397" fmla="*/ 3718560 h 6200739"/>
                <a:gd name="connsiteX398" fmla="*/ 3891280 w 8737600"/>
                <a:gd name="connsiteY398" fmla="*/ 3779520 h 6200739"/>
                <a:gd name="connsiteX399" fmla="*/ 3921760 w 8737600"/>
                <a:gd name="connsiteY399" fmla="*/ 3810000 h 6200739"/>
                <a:gd name="connsiteX400" fmla="*/ 3942080 w 8737600"/>
                <a:gd name="connsiteY400" fmla="*/ 3840480 h 6200739"/>
                <a:gd name="connsiteX401" fmla="*/ 4003040 w 8737600"/>
                <a:gd name="connsiteY401" fmla="*/ 3901440 h 6200739"/>
                <a:gd name="connsiteX402" fmla="*/ 4043680 w 8737600"/>
                <a:gd name="connsiteY402" fmla="*/ 3931920 h 6200739"/>
                <a:gd name="connsiteX403" fmla="*/ 4064000 w 8737600"/>
                <a:gd name="connsiteY403" fmla="*/ 3962400 h 6200739"/>
                <a:gd name="connsiteX404" fmla="*/ 4104640 w 8737600"/>
                <a:gd name="connsiteY404" fmla="*/ 4013200 h 6200739"/>
                <a:gd name="connsiteX405" fmla="*/ 4135120 w 8737600"/>
                <a:gd name="connsiteY405" fmla="*/ 4043680 h 6200739"/>
                <a:gd name="connsiteX406" fmla="*/ 4165600 w 8737600"/>
                <a:gd name="connsiteY406" fmla="*/ 4104640 h 6200739"/>
                <a:gd name="connsiteX407" fmla="*/ 4175760 w 8737600"/>
                <a:gd name="connsiteY407" fmla="*/ 4145280 h 6200739"/>
                <a:gd name="connsiteX408" fmla="*/ 4196080 w 8737600"/>
                <a:gd name="connsiteY408" fmla="*/ 4175760 h 6200739"/>
                <a:gd name="connsiteX409" fmla="*/ 4216400 w 8737600"/>
                <a:gd name="connsiteY409" fmla="*/ 4277360 h 6200739"/>
                <a:gd name="connsiteX410" fmla="*/ 4226560 w 8737600"/>
                <a:gd name="connsiteY410" fmla="*/ 4328160 h 6200739"/>
                <a:gd name="connsiteX411" fmla="*/ 4206240 w 8737600"/>
                <a:gd name="connsiteY411" fmla="*/ 4622800 h 6200739"/>
                <a:gd name="connsiteX412" fmla="*/ 4196080 w 8737600"/>
                <a:gd name="connsiteY412" fmla="*/ 4663440 h 6200739"/>
                <a:gd name="connsiteX413" fmla="*/ 4185920 w 8737600"/>
                <a:gd name="connsiteY413" fmla="*/ 4714240 h 6200739"/>
                <a:gd name="connsiteX414" fmla="*/ 4165600 w 8737600"/>
                <a:gd name="connsiteY414" fmla="*/ 4754880 h 6200739"/>
                <a:gd name="connsiteX415" fmla="*/ 4155440 w 8737600"/>
                <a:gd name="connsiteY415" fmla="*/ 4805680 h 6200739"/>
                <a:gd name="connsiteX416" fmla="*/ 4145280 w 8737600"/>
                <a:gd name="connsiteY416" fmla="*/ 4876800 h 6200739"/>
                <a:gd name="connsiteX417" fmla="*/ 4094480 w 8737600"/>
                <a:gd name="connsiteY417" fmla="*/ 4988560 h 6200739"/>
                <a:gd name="connsiteX418" fmla="*/ 4084320 w 8737600"/>
                <a:gd name="connsiteY418" fmla="*/ 5019040 h 6200739"/>
                <a:gd name="connsiteX419" fmla="*/ 4064000 w 8737600"/>
                <a:gd name="connsiteY419" fmla="*/ 5049520 h 6200739"/>
                <a:gd name="connsiteX420" fmla="*/ 4033520 w 8737600"/>
                <a:gd name="connsiteY420" fmla="*/ 5110480 h 6200739"/>
                <a:gd name="connsiteX421" fmla="*/ 3992880 w 8737600"/>
                <a:gd name="connsiteY421" fmla="*/ 5161280 h 6200739"/>
                <a:gd name="connsiteX422" fmla="*/ 3952240 w 8737600"/>
                <a:gd name="connsiteY422" fmla="*/ 5252720 h 6200739"/>
                <a:gd name="connsiteX423" fmla="*/ 3911600 w 8737600"/>
                <a:gd name="connsiteY423" fmla="*/ 5313680 h 6200739"/>
                <a:gd name="connsiteX424" fmla="*/ 3891280 w 8737600"/>
                <a:gd name="connsiteY424" fmla="*/ 5374640 h 6200739"/>
                <a:gd name="connsiteX425" fmla="*/ 3881120 w 8737600"/>
                <a:gd name="connsiteY425" fmla="*/ 5405120 h 6200739"/>
                <a:gd name="connsiteX426" fmla="*/ 3840480 w 8737600"/>
                <a:gd name="connsiteY426" fmla="*/ 5537200 h 6200739"/>
                <a:gd name="connsiteX427" fmla="*/ 3820160 w 8737600"/>
                <a:gd name="connsiteY427" fmla="*/ 5608320 h 6200739"/>
                <a:gd name="connsiteX428" fmla="*/ 3799840 w 8737600"/>
                <a:gd name="connsiteY428" fmla="*/ 5638800 h 6200739"/>
                <a:gd name="connsiteX429" fmla="*/ 3749040 w 8737600"/>
                <a:gd name="connsiteY429" fmla="*/ 5740400 h 6200739"/>
                <a:gd name="connsiteX430" fmla="*/ 3749040 w 8737600"/>
                <a:gd name="connsiteY430" fmla="*/ 5740400 h 6200739"/>
                <a:gd name="connsiteX431" fmla="*/ 3728720 w 8737600"/>
                <a:gd name="connsiteY431" fmla="*/ 5801360 h 6200739"/>
                <a:gd name="connsiteX432" fmla="*/ 3718560 w 8737600"/>
                <a:gd name="connsiteY432" fmla="*/ 5923280 h 6200739"/>
                <a:gd name="connsiteX433" fmla="*/ 3657600 w 8737600"/>
                <a:gd name="connsiteY433" fmla="*/ 6004560 h 6200739"/>
                <a:gd name="connsiteX434" fmla="*/ 3606800 w 8737600"/>
                <a:gd name="connsiteY434" fmla="*/ 6075680 h 6200739"/>
                <a:gd name="connsiteX435" fmla="*/ 3596640 w 8737600"/>
                <a:gd name="connsiteY435" fmla="*/ 6106160 h 6200739"/>
                <a:gd name="connsiteX436" fmla="*/ 3566160 w 8737600"/>
                <a:gd name="connsiteY436" fmla="*/ 6126480 h 6200739"/>
                <a:gd name="connsiteX437" fmla="*/ 3556000 w 8737600"/>
                <a:gd name="connsiteY437" fmla="*/ 6167120 h 6200739"/>
                <a:gd name="connsiteX438" fmla="*/ 3535680 w 8737600"/>
                <a:gd name="connsiteY438" fmla="*/ 6197600 h 6200739"/>
                <a:gd name="connsiteX439" fmla="*/ 3566160 w 8737600"/>
                <a:gd name="connsiteY439" fmla="*/ 6187440 h 6200739"/>
                <a:gd name="connsiteX440" fmla="*/ 3627120 w 8737600"/>
                <a:gd name="connsiteY440" fmla="*/ 6136640 h 6200739"/>
                <a:gd name="connsiteX441" fmla="*/ 3667760 w 8737600"/>
                <a:gd name="connsiteY441" fmla="*/ 6116320 h 6200739"/>
                <a:gd name="connsiteX442" fmla="*/ 3738880 w 8737600"/>
                <a:gd name="connsiteY442" fmla="*/ 6045200 h 6200739"/>
                <a:gd name="connsiteX443" fmla="*/ 3779520 w 8737600"/>
                <a:gd name="connsiteY443" fmla="*/ 6004560 h 6200739"/>
                <a:gd name="connsiteX444" fmla="*/ 3830320 w 8737600"/>
                <a:gd name="connsiteY444" fmla="*/ 5933440 h 6200739"/>
                <a:gd name="connsiteX445" fmla="*/ 3901440 w 8737600"/>
                <a:gd name="connsiteY445" fmla="*/ 5831840 h 6200739"/>
                <a:gd name="connsiteX446" fmla="*/ 3911600 w 8737600"/>
                <a:gd name="connsiteY446" fmla="*/ 5791200 h 6200739"/>
                <a:gd name="connsiteX447" fmla="*/ 3921760 w 8737600"/>
                <a:gd name="connsiteY447" fmla="*/ 5709920 h 6200739"/>
                <a:gd name="connsiteX448" fmla="*/ 3942080 w 8737600"/>
                <a:gd name="connsiteY448" fmla="*/ 5679440 h 6200739"/>
                <a:gd name="connsiteX449" fmla="*/ 3952240 w 8737600"/>
                <a:gd name="connsiteY449" fmla="*/ 5638800 h 6200739"/>
                <a:gd name="connsiteX450" fmla="*/ 3962400 w 8737600"/>
                <a:gd name="connsiteY450" fmla="*/ 5577840 h 6200739"/>
                <a:gd name="connsiteX451" fmla="*/ 3972560 w 8737600"/>
                <a:gd name="connsiteY451" fmla="*/ 5547360 h 6200739"/>
                <a:gd name="connsiteX452" fmla="*/ 3982720 w 8737600"/>
                <a:gd name="connsiteY452" fmla="*/ 5689600 h 6200739"/>
                <a:gd name="connsiteX453" fmla="*/ 4013200 w 8737600"/>
                <a:gd name="connsiteY453" fmla="*/ 5831840 h 6200739"/>
                <a:gd name="connsiteX454" fmla="*/ 4033520 w 8737600"/>
                <a:gd name="connsiteY454" fmla="*/ 5913120 h 6200739"/>
                <a:gd name="connsiteX455" fmla="*/ 4053840 w 8737600"/>
                <a:gd name="connsiteY455" fmla="*/ 5882640 h 6200739"/>
                <a:gd name="connsiteX456" fmla="*/ 4064000 w 8737600"/>
                <a:gd name="connsiteY456" fmla="*/ 5821680 h 6200739"/>
                <a:gd name="connsiteX457" fmla="*/ 4084320 w 8737600"/>
                <a:gd name="connsiteY457" fmla="*/ 5699760 h 6200739"/>
                <a:gd name="connsiteX458" fmla="*/ 4104640 w 8737600"/>
                <a:gd name="connsiteY458" fmla="*/ 5659120 h 6200739"/>
                <a:gd name="connsiteX459" fmla="*/ 4114800 w 8737600"/>
                <a:gd name="connsiteY459" fmla="*/ 5588000 h 6200739"/>
                <a:gd name="connsiteX460" fmla="*/ 4135120 w 8737600"/>
                <a:gd name="connsiteY460" fmla="*/ 5506720 h 6200739"/>
                <a:gd name="connsiteX461" fmla="*/ 4145280 w 8737600"/>
                <a:gd name="connsiteY461" fmla="*/ 5405120 h 6200739"/>
                <a:gd name="connsiteX462" fmla="*/ 4175760 w 8737600"/>
                <a:gd name="connsiteY462" fmla="*/ 5425440 h 6200739"/>
                <a:gd name="connsiteX463" fmla="*/ 4226560 w 8737600"/>
                <a:gd name="connsiteY463" fmla="*/ 5486400 h 6200739"/>
                <a:gd name="connsiteX464" fmla="*/ 4267200 w 8737600"/>
                <a:gd name="connsiteY464" fmla="*/ 5537200 h 6200739"/>
                <a:gd name="connsiteX465" fmla="*/ 4307840 w 8737600"/>
                <a:gd name="connsiteY465" fmla="*/ 5577840 h 6200739"/>
                <a:gd name="connsiteX466" fmla="*/ 4338320 w 8737600"/>
                <a:gd name="connsiteY466" fmla="*/ 5618480 h 6200739"/>
                <a:gd name="connsiteX467" fmla="*/ 4368800 w 8737600"/>
                <a:gd name="connsiteY467" fmla="*/ 5648960 h 6200739"/>
                <a:gd name="connsiteX468" fmla="*/ 4389120 w 8737600"/>
                <a:gd name="connsiteY468" fmla="*/ 5679440 h 6200739"/>
                <a:gd name="connsiteX469" fmla="*/ 4450080 w 8737600"/>
                <a:gd name="connsiteY469" fmla="*/ 5740400 h 6200739"/>
                <a:gd name="connsiteX470" fmla="*/ 4500880 w 8737600"/>
                <a:gd name="connsiteY470" fmla="*/ 5811520 h 6200739"/>
                <a:gd name="connsiteX471" fmla="*/ 4561840 w 8737600"/>
                <a:gd name="connsiteY471" fmla="*/ 5902960 h 6200739"/>
                <a:gd name="connsiteX472" fmla="*/ 4612640 w 8737600"/>
                <a:gd name="connsiteY472" fmla="*/ 5963920 h 6200739"/>
                <a:gd name="connsiteX473" fmla="*/ 4622800 w 8737600"/>
                <a:gd name="connsiteY473" fmla="*/ 6014720 h 6200739"/>
                <a:gd name="connsiteX474" fmla="*/ 4612640 w 8737600"/>
                <a:gd name="connsiteY474" fmla="*/ 6024880 h 6200739"/>
                <a:gd name="connsiteX475" fmla="*/ 4582160 w 8737600"/>
                <a:gd name="connsiteY475" fmla="*/ 5821680 h 6200739"/>
                <a:gd name="connsiteX476" fmla="*/ 4561840 w 8737600"/>
                <a:gd name="connsiteY476" fmla="*/ 5669280 h 6200739"/>
                <a:gd name="connsiteX477" fmla="*/ 4531360 w 8737600"/>
                <a:gd name="connsiteY477" fmla="*/ 5577840 h 6200739"/>
                <a:gd name="connsiteX478" fmla="*/ 4511040 w 8737600"/>
                <a:gd name="connsiteY478" fmla="*/ 5547360 h 6200739"/>
                <a:gd name="connsiteX479" fmla="*/ 4480560 w 8737600"/>
                <a:gd name="connsiteY479" fmla="*/ 5476240 h 6200739"/>
                <a:gd name="connsiteX480" fmla="*/ 4460240 w 8737600"/>
                <a:gd name="connsiteY480" fmla="*/ 5435600 h 6200739"/>
                <a:gd name="connsiteX481" fmla="*/ 4409440 w 8737600"/>
                <a:gd name="connsiteY481" fmla="*/ 5364480 h 6200739"/>
                <a:gd name="connsiteX482" fmla="*/ 4307840 w 8737600"/>
                <a:gd name="connsiteY482" fmla="*/ 5283200 h 6200739"/>
                <a:gd name="connsiteX483" fmla="*/ 4307840 w 8737600"/>
                <a:gd name="connsiteY483" fmla="*/ 5039360 h 6200739"/>
                <a:gd name="connsiteX484" fmla="*/ 4338320 w 8737600"/>
                <a:gd name="connsiteY484" fmla="*/ 4907280 h 6200739"/>
                <a:gd name="connsiteX485" fmla="*/ 4358640 w 8737600"/>
                <a:gd name="connsiteY485" fmla="*/ 4836160 h 6200739"/>
                <a:gd name="connsiteX486" fmla="*/ 4378960 w 8737600"/>
                <a:gd name="connsiteY486" fmla="*/ 4805680 h 6200739"/>
                <a:gd name="connsiteX487" fmla="*/ 4389120 w 8737600"/>
                <a:gd name="connsiteY487" fmla="*/ 4775200 h 6200739"/>
                <a:gd name="connsiteX488" fmla="*/ 4409440 w 8737600"/>
                <a:gd name="connsiteY488" fmla="*/ 4724400 h 6200739"/>
                <a:gd name="connsiteX489" fmla="*/ 4429760 w 8737600"/>
                <a:gd name="connsiteY489" fmla="*/ 4683760 h 6200739"/>
                <a:gd name="connsiteX490" fmla="*/ 4450080 w 8737600"/>
                <a:gd name="connsiteY490" fmla="*/ 4622800 h 6200739"/>
                <a:gd name="connsiteX491" fmla="*/ 4470400 w 8737600"/>
                <a:gd name="connsiteY491" fmla="*/ 4582160 h 6200739"/>
                <a:gd name="connsiteX492" fmla="*/ 4490720 w 8737600"/>
                <a:gd name="connsiteY492" fmla="*/ 4521200 h 6200739"/>
                <a:gd name="connsiteX493" fmla="*/ 4500880 w 8737600"/>
                <a:gd name="connsiteY493" fmla="*/ 4490720 h 6200739"/>
                <a:gd name="connsiteX494" fmla="*/ 4561840 w 8737600"/>
                <a:gd name="connsiteY494" fmla="*/ 4378960 h 6200739"/>
                <a:gd name="connsiteX495" fmla="*/ 4572000 w 8737600"/>
                <a:gd name="connsiteY495" fmla="*/ 4338320 h 6200739"/>
                <a:gd name="connsiteX496" fmla="*/ 4592320 w 8737600"/>
                <a:gd name="connsiteY496" fmla="*/ 4307840 h 6200739"/>
                <a:gd name="connsiteX497" fmla="*/ 4602480 w 8737600"/>
                <a:gd name="connsiteY497" fmla="*/ 4277360 h 6200739"/>
                <a:gd name="connsiteX498" fmla="*/ 4632960 w 8737600"/>
                <a:gd name="connsiteY498" fmla="*/ 4216400 h 6200739"/>
                <a:gd name="connsiteX499" fmla="*/ 4622800 w 8737600"/>
                <a:gd name="connsiteY499" fmla="*/ 3972560 h 6200739"/>
                <a:gd name="connsiteX500" fmla="*/ 4582160 w 8737600"/>
                <a:gd name="connsiteY500" fmla="*/ 3911600 h 6200739"/>
                <a:gd name="connsiteX501" fmla="*/ 4572000 w 8737600"/>
                <a:gd name="connsiteY501" fmla="*/ 3870960 h 6200739"/>
                <a:gd name="connsiteX502" fmla="*/ 4551680 w 8737600"/>
                <a:gd name="connsiteY502" fmla="*/ 3840480 h 6200739"/>
                <a:gd name="connsiteX503" fmla="*/ 4561840 w 8737600"/>
                <a:gd name="connsiteY503" fmla="*/ 3759200 h 6200739"/>
                <a:gd name="connsiteX504" fmla="*/ 4592320 w 8737600"/>
                <a:gd name="connsiteY504" fmla="*/ 3677920 h 6200739"/>
                <a:gd name="connsiteX505" fmla="*/ 4622800 w 8737600"/>
                <a:gd name="connsiteY505" fmla="*/ 3637280 h 6200739"/>
                <a:gd name="connsiteX506" fmla="*/ 4653280 w 8737600"/>
                <a:gd name="connsiteY506" fmla="*/ 3616960 h 6200739"/>
                <a:gd name="connsiteX507" fmla="*/ 4673600 w 8737600"/>
                <a:gd name="connsiteY507" fmla="*/ 3586480 h 6200739"/>
                <a:gd name="connsiteX508" fmla="*/ 4775200 w 8737600"/>
                <a:gd name="connsiteY508" fmla="*/ 3535680 h 6200739"/>
                <a:gd name="connsiteX509" fmla="*/ 4907280 w 8737600"/>
                <a:gd name="connsiteY509" fmla="*/ 3474720 h 6200739"/>
                <a:gd name="connsiteX510" fmla="*/ 4937760 w 8737600"/>
                <a:gd name="connsiteY510" fmla="*/ 3454400 h 6200739"/>
                <a:gd name="connsiteX511" fmla="*/ 5019040 w 8737600"/>
                <a:gd name="connsiteY511" fmla="*/ 3423920 h 6200739"/>
                <a:gd name="connsiteX512" fmla="*/ 5100320 w 8737600"/>
                <a:gd name="connsiteY512" fmla="*/ 3383280 h 6200739"/>
                <a:gd name="connsiteX513" fmla="*/ 5140960 w 8737600"/>
                <a:gd name="connsiteY513" fmla="*/ 3373120 h 6200739"/>
                <a:gd name="connsiteX514" fmla="*/ 5222240 w 8737600"/>
                <a:gd name="connsiteY514" fmla="*/ 3332480 h 6200739"/>
                <a:gd name="connsiteX515" fmla="*/ 5323840 w 8737600"/>
                <a:gd name="connsiteY515" fmla="*/ 3291840 h 6200739"/>
                <a:gd name="connsiteX516" fmla="*/ 5364480 w 8737600"/>
                <a:gd name="connsiteY516" fmla="*/ 3281680 h 6200739"/>
                <a:gd name="connsiteX517" fmla="*/ 5496560 w 8737600"/>
                <a:gd name="connsiteY517" fmla="*/ 3241040 h 6200739"/>
                <a:gd name="connsiteX518" fmla="*/ 5638800 w 8737600"/>
                <a:gd name="connsiteY518" fmla="*/ 3180080 h 6200739"/>
                <a:gd name="connsiteX519" fmla="*/ 5750560 w 8737600"/>
                <a:gd name="connsiteY519" fmla="*/ 3139440 h 6200739"/>
                <a:gd name="connsiteX520" fmla="*/ 5842000 w 8737600"/>
                <a:gd name="connsiteY520" fmla="*/ 3119120 h 6200739"/>
                <a:gd name="connsiteX521" fmla="*/ 5882640 w 8737600"/>
                <a:gd name="connsiteY521" fmla="*/ 3098800 h 6200739"/>
                <a:gd name="connsiteX522" fmla="*/ 5943600 w 8737600"/>
                <a:gd name="connsiteY522" fmla="*/ 3078480 h 6200739"/>
                <a:gd name="connsiteX523" fmla="*/ 5974080 w 8737600"/>
                <a:gd name="connsiteY523" fmla="*/ 3048000 h 6200739"/>
                <a:gd name="connsiteX524" fmla="*/ 5984240 w 8737600"/>
                <a:gd name="connsiteY524" fmla="*/ 2997200 h 6200739"/>
                <a:gd name="connsiteX525" fmla="*/ 6004560 w 8737600"/>
                <a:gd name="connsiteY525" fmla="*/ 2692400 h 6200739"/>
                <a:gd name="connsiteX526" fmla="*/ 6045200 w 8737600"/>
                <a:gd name="connsiteY526" fmla="*/ 2600960 h 6200739"/>
                <a:gd name="connsiteX527" fmla="*/ 6116320 w 8737600"/>
                <a:gd name="connsiteY527" fmla="*/ 2550160 h 6200739"/>
                <a:gd name="connsiteX528" fmla="*/ 6197600 w 8737600"/>
                <a:gd name="connsiteY528" fmla="*/ 2499360 h 6200739"/>
                <a:gd name="connsiteX529" fmla="*/ 6238240 w 8737600"/>
                <a:gd name="connsiteY529" fmla="*/ 2479040 h 6200739"/>
                <a:gd name="connsiteX530" fmla="*/ 6289040 w 8737600"/>
                <a:gd name="connsiteY530" fmla="*/ 2448560 h 6200739"/>
                <a:gd name="connsiteX531" fmla="*/ 6319520 w 8737600"/>
                <a:gd name="connsiteY531" fmla="*/ 2438400 h 6200739"/>
                <a:gd name="connsiteX532" fmla="*/ 6400800 w 8737600"/>
                <a:gd name="connsiteY532" fmla="*/ 2407920 h 6200739"/>
                <a:gd name="connsiteX533" fmla="*/ 6431280 w 8737600"/>
                <a:gd name="connsiteY533" fmla="*/ 2387600 h 6200739"/>
                <a:gd name="connsiteX534" fmla="*/ 6502400 w 8737600"/>
                <a:gd name="connsiteY534" fmla="*/ 2367280 h 6200739"/>
                <a:gd name="connsiteX535" fmla="*/ 6532880 w 8737600"/>
                <a:gd name="connsiteY535" fmla="*/ 2346960 h 6200739"/>
                <a:gd name="connsiteX536" fmla="*/ 6654800 w 8737600"/>
                <a:gd name="connsiteY536" fmla="*/ 2306320 h 6200739"/>
                <a:gd name="connsiteX537" fmla="*/ 6736080 w 8737600"/>
                <a:gd name="connsiteY537" fmla="*/ 2286000 h 6200739"/>
                <a:gd name="connsiteX538" fmla="*/ 6817360 w 8737600"/>
                <a:gd name="connsiteY538" fmla="*/ 2255520 h 6200739"/>
                <a:gd name="connsiteX539" fmla="*/ 6898640 w 8737600"/>
                <a:gd name="connsiteY539" fmla="*/ 2235200 h 6200739"/>
                <a:gd name="connsiteX540" fmla="*/ 6939280 w 8737600"/>
                <a:gd name="connsiteY540" fmla="*/ 2225040 h 6200739"/>
                <a:gd name="connsiteX541" fmla="*/ 6979920 w 8737600"/>
                <a:gd name="connsiteY541" fmla="*/ 2214880 h 6200739"/>
                <a:gd name="connsiteX542" fmla="*/ 7142480 w 8737600"/>
                <a:gd name="connsiteY542" fmla="*/ 2194560 h 6200739"/>
                <a:gd name="connsiteX543" fmla="*/ 7284720 w 8737600"/>
                <a:gd name="connsiteY543" fmla="*/ 2164080 h 6200739"/>
                <a:gd name="connsiteX544" fmla="*/ 7569200 w 8737600"/>
                <a:gd name="connsiteY544" fmla="*/ 2143760 h 6200739"/>
                <a:gd name="connsiteX545" fmla="*/ 7904480 w 8737600"/>
                <a:gd name="connsiteY545" fmla="*/ 2153920 h 6200739"/>
                <a:gd name="connsiteX546" fmla="*/ 8422640 w 8737600"/>
                <a:gd name="connsiteY546" fmla="*/ 2184400 h 6200739"/>
                <a:gd name="connsiteX547" fmla="*/ 8453120 w 8737600"/>
                <a:gd name="connsiteY547" fmla="*/ 2214880 h 6200739"/>
                <a:gd name="connsiteX548" fmla="*/ 8473440 w 8737600"/>
                <a:gd name="connsiteY548" fmla="*/ 2275840 h 6200739"/>
                <a:gd name="connsiteX549" fmla="*/ 8503920 w 8737600"/>
                <a:gd name="connsiteY549" fmla="*/ 2346960 h 6200739"/>
                <a:gd name="connsiteX550" fmla="*/ 8524240 w 8737600"/>
                <a:gd name="connsiteY550" fmla="*/ 2286000 h 6200739"/>
                <a:gd name="connsiteX551" fmla="*/ 8544560 w 8737600"/>
                <a:gd name="connsiteY551" fmla="*/ 2113280 h 6200739"/>
                <a:gd name="connsiteX552" fmla="*/ 8595360 w 8737600"/>
                <a:gd name="connsiteY552" fmla="*/ 2052320 h 6200739"/>
                <a:gd name="connsiteX553" fmla="*/ 8737600 w 8737600"/>
                <a:gd name="connsiteY553" fmla="*/ 2042160 h 6200739"/>
                <a:gd name="connsiteX554" fmla="*/ 8625840 w 8737600"/>
                <a:gd name="connsiteY554" fmla="*/ 2021840 h 6200739"/>
                <a:gd name="connsiteX555" fmla="*/ 8595360 w 8737600"/>
                <a:gd name="connsiteY555" fmla="*/ 2011680 h 6200739"/>
                <a:gd name="connsiteX556" fmla="*/ 8544560 w 8737600"/>
                <a:gd name="connsiteY556" fmla="*/ 2001520 h 6200739"/>
                <a:gd name="connsiteX557" fmla="*/ 8514080 w 8737600"/>
                <a:gd name="connsiteY557" fmla="*/ 1981200 h 6200739"/>
                <a:gd name="connsiteX558" fmla="*/ 8524240 w 8737600"/>
                <a:gd name="connsiteY558" fmla="*/ 1930400 h 6200739"/>
                <a:gd name="connsiteX559" fmla="*/ 8554720 w 8737600"/>
                <a:gd name="connsiteY559" fmla="*/ 1859280 h 6200739"/>
                <a:gd name="connsiteX560" fmla="*/ 8575040 w 8737600"/>
                <a:gd name="connsiteY560" fmla="*/ 1828800 h 6200739"/>
                <a:gd name="connsiteX561" fmla="*/ 8585200 w 8737600"/>
                <a:gd name="connsiteY561" fmla="*/ 1757680 h 6200739"/>
                <a:gd name="connsiteX562" fmla="*/ 8554720 w 8737600"/>
                <a:gd name="connsiteY562" fmla="*/ 1767840 h 6200739"/>
                <a:gd name="connsiteX563" fmla="*/ 8503920 w 8737600"/>
                <a:gd name="connsiteY563" fmla="*/ 1778000 h 6200739"/>
                <a:gd name="connsiteX564" fmla="*/ 8402320 w 8737600"/>
                <a:gd name="connsiteY564" fmla="*/ 1849120 h 6200739"/>
                <a:gd name="connsiteX565" fmla="*/ 8371840 w 8737600"/>
                <a:gd name="connsiteY565" fmla="*/ 1879600 h 6200739"/>
                <a:gd name="connsiteX566" fmla="*/ 8341360 w 8737600"/>
                <a:gd name="connsiteY566" fmla="*/ 1920240 h 6200739"/>
                <a:gd name="connsiteX567" fmla="*/ 8280400 w 8737600"/>
                <a:gd name="connsiteY567" fmla="*/ 1940560 h 6200739"/>
                <a:gd name="connsiteX568" fmla="*/ 8188960 w 8737600"/>
                <a:gd name="connsiteY568" fmla="*/ 1960880 h 6200739"/>
                <a:gd name="connsiteX569" fmla="*/ 8077200 w 8737600"/>
                <a:gd name="connsiteY569" fmla="*/ 1971040 h 6200739"/>
                <a:gd name="connsiteX570" fmla="*/ 7162800 w 8737600"/>
                <a:gd name="connsiteY570" fmla="*/ 1981200 h 6200739"/>
                <a:gd name="connsiteX571" fmla="*/ 7061200 w 8737600"/>
                <a:gd name="connsiteY571" fmla="*/ 2001520 h 6200739"/>
                <a:gd name="connsiteX572" fmla="*/ 6939280 w 8737600"/>
                <a:gd name="connsiteY572" fmla="*/ 2052320 h 6200739"/>
                <a:gd name="connsiteX573" fmla="*/ 6908800 w 8737600"/>
                <a:gd name="connsiteY573" fmla="*/ 2072640 h 6200739"/>
                <a:gd name="connsiteX574" fmla="*/ 6868160 w 8737600"/>
                <a:gd name="connsiteY574" fmla="*/ 2103120 h 6200739"/>
                <a:gd name="connsiteX575" fmla="*/ 6827520 w 8737600"/>
                <a:gd name="connsiteY575" fmla="*/ 2123440 h 6200739"/>
                <a:gd name="connsiteX576" fmla="*/ 6817360 w 8737600"/>
                <a:gd name="connsiteY576" fmla="*/ 2153920 h 6200739"/>
                <a:gd name="connsiteX577" fmla="*/ 6797040 w 8737600"/>
                <a:gd name="connsiteY577" fmla="*/ 2113280 h 6200739"/>
                <a:gd name="connsiteX578" fmla="*/ 6817360 w 8737600"/>
                <a:gd name="connsiteY578" fmla="*/ 2052320 h 6200739"/>
                <a:gd name="connsiteX579" fmla="*/ 6868160 w 8737600"/>
                <a:gd name="connsiteY579" fmla="*/ 1960880 h 6200739"/>
                <a:gd name="connsiteX580" fmla="*/ 6888480 w 8737600"/>
                <a:gd name="connsiteY580" fmla="*/ 1920240 h 6200739"/>
                <a:gd name="connsiteX581" fmla="*/ 6929120 w 8737600"/>
                <a:gd name="connsiteY581" fmla="*/ 1869440 h 6200739"/>
                <a:gd name="connsiteX582" fmla="*/ 6949440 w 8737600"/>
                <a:gd name="connsiteY582" fmla="*/ 1838960 h 6200739"/>
                <a:gd name="connsiteX583" fmla="*/ 6969760 w 8737600"/>
                <a:gd name="connsiteY583" fmla="*/ 1798320 h 6200739"/>
                <a:gd name="connsiteX584" fmla="*/ 7040880 w 8737600"/>
                <a:gd name="connsiteY584" fmla="*/ 1727200 h 6200739"/>
                <a:gd name="connsiteX585" fmla="*/ 7071360 w 8737600"/>
                <a:gd name="connsiteY585" fmla="*/ 1696720 h 6200739"/>
                <a:gd name="connsiteX586" fmla="*/ 7101840 w 8737600"/>
                <a:gd name="connsiteY586" fmla="*/ 1666240 h 6200739"/>
                <a:gd name="connsiteX587" fmla="*/ 7193280 w 8737600"/>
                <a:gd name="connsiteY587" fmla="*/ 1595120 h 6200739"/>
                <a:gd name="connsiteX588" fmla="*/ 7223760 w 8737600"/>
                <a:gd name="connsiteY588" fmla="*/ 1574800 h 6200739"/>
                <a:gd name="connsiteX589" fmla="*/ 7254240 w 8737600"/>
                <a:gd name="connsiteY589" fmla="*/ 1544320 h 6200739"/>
                <a:gd name="connsiteX590" fmla="*/ 7294880 w 8737600"/>
                <a:gd name="connsiteY590" fmla="*/ 1524000 h 6200739"/>
                <a:gd name="connsiteX591" fmla="*/ 7345680 w 8737600"/>
                <a:gd name="connsiteY591" fmla="*/ 1493520 h 6200739"/>
                <a:gd name="connsiteX592" fmla="*/ 7437120 w 8737600"/>
                <a:gd name="connsiteY592" fmla="*/ 1432560 h 6200739"/>
                <a:gd name="connsiteX593" fmla="*/ 7467600 w 8737600"/>
                <a:gd name="connsiteY593" fmla="*/ 1412240 h 6200739"/>
                <a:gd name="connsiteX594" fmla="*/ 7538720 w 8737600"/>
                <a:gd name="connsiteY594" fmla="*/ 1381760 h 6200739"/>
                <a:gd name="connsiteX595" fmla="*/ 7579360 w 8737600"/>
                <a:gd name="connsiteY595" fmla="*/ 1351280 h 6200739"/>
                <a:gd name="connsiteX596" fmla="*/ 7609840 w 8737600"/>
                <a:gd name="connsiteY596" fmla="*/ 1341120 h 6200739"/>
                <a:gd name="connsiteX597" fmla="*/ 7691120 w 8737600"/>
                <a:gd name="connsiteY597" fmla="*/ 1300480 h 6200739"/>
                <a:gd name="connsiteX598" fmla="*/ 7731760 w 8737600"/>
                <a:gd name="connsiteY598" fmla="*/ 1259840 h 6200739"/>
                <a:gd name="connsiteX599" fmla="*/ 7762240 w 8737600"/>
                <a:gd name="connsiteY599" fmla="*/ 1249680 h 6200739"/>
                <a:gd name="connsiteX600" fmla="*/ 7792720 w 8737600"/>
                <a:gd name="connsiteY600" fmla="*/ 1219200 h 6200739"/>
                <a:gd name="connsiteX601" fmla="*/ 7833360 w 8737600"/>
                <a:gd name="connsiteY601" fmla="*/ 1188720 h 6200739"/>
                <a:gd name="connsiteX602" fmla="*/ 7863840 w 8737600"/>
                <a:gd name="connsiteY602" fmla="*/ 1158240 h 6200739"/>
                <a:gd name="connsiteX603" fmla="*/ 7884160 w 8737600"/>
                <a:gd name="connsiteY603" fmla="*/ 1127760 h 6200739"/>
                <a:gd name="connsiteX604" fmla="*/ 7914640 w 8737600"/>
                <a:gd name="connsiteY604" fmla="*/ 1117600 h 6200739"/>
                <a:gd name="connsiteX605" fmla="*/ 7945120 w 8737600"/>
                <a:gd name="connsiteY605" fmla="*/ 1056640 h 6200739"/>
                <a:gd name="connsiteX606" fmla="*/ 7955280 w 8737600"/>
                <a:gd name="connsiteY606" fmla="*/ 1026160 h 6200739"/>
                <a:gd name="connsiteX607" fmla="*/ 7985760 w 8737600"/>
                <a:gd name="connsiteY607" fmla="*/ 1005840 h 6200739"/>
                <a:gd name="connsiteX608" fmla="*/ 7995920 w 8737600"/>
                <a:gd name="connsiteY608" fmla="*/ 965200 h 6200739"/>
                <a:gd name="connsiteX609" fmla="*/ 8006080 w 8737600"/>
                <a:gd name="connsiteY609" fmla="*/ 934720 h 6200739"/>
                <a:gd name="connsiteX610" fmla="*/ 7975600 w 8737600"/>
                <a:gd name="connsiteY610" fmla="*/ 701040 h 6200739"/>
                <a:gd name="connsiteX611" fmla="*/ 7945120 w 8737600"/>
                <a:gd name="connsiteY611" fmla="*/ 629920 h 6200739"/>
                <a:gd name="connsiteX612" fmla="*/ 7904480 w 8737600"/>
                <a:gd name="connsiteY612" fmla="*/ 558800 h 6200739"/>
                <a:gd name="connsiteX613" fmla="*/ 7884160 w 8737600"/>
                <a:gd name="connsiteY613" fmla="*/ 497840 h 6200739"/>
                <a:gd name="connsiteX614" fmla="*/ 7843520 w 8737600"/>
                <a:gd name="connsiteY614" fmla="*/ 426720 h 6200739"/>
                <a:gd name="connsiteX615" fmla="*/ 7833360 w 8737600"/>
                <a:gd name="connsiteY615" fmla="*/ 365760 h 6200739"/>
                <a:gd name="connsiteX616" fmla="*/ 7802880 w 8737600"/>
                <a:gd name="connsiteY616" fmla="*/ 355600 h 6200739"/>
                <a:gd name="connsiteX617" fmla="*/ 7792720 w 8737600"/>
                <a:gd name="connsiteY617" fmla="*/ 325120 h 6200739"/>
                <a:gd name="connsiteX618" fmla="*/ 7731760 w 8737600"/>
                <a:gd name="connsiteY618" fmla="*/ 284480 h 6200739"/>
                <a:gd name="connsiteX619" fmla="*/ 7701280 w 8737600"/>
                <a:gd name="connsiteY619" fmla="*/ 264160 h 6200739"/>
                <a:gd name="connsiteX620" fmla="*/ 7680960 w 8737600"/>
                <a:gd name="connsiteY620" fmla="*/ 233680 h 6200739"/>
                <a:gd name="connsiteX621" fmla="*/ 7620000 w 8737600"/>
                <a:gd name="connsiteY621" fmla="*/ 203200 h 6200739"/>
                <a:gd name="connsiteX622" fmla="*/ 7548880 w 8737600"/>
                <a:gd name="connsiteY622" fmla="*/ 162560 h 6200739"/>
                <a:gd name="connsiteX623" fmla="*/ 7579360 w 8737600"/>
                <a:gd name="connsiteY623" fmla="*/ 243840 h 6200739"/>
                <a:gd name="connsiteX624" fmla="*/ 7599680 w 8737600"/>
                <a:gd name="connsiteY624" fmla="*/ 304800 h 6200739"/>
                <a:gd name="connsiteX625" fmla="*/ 7609840 w 8737600"/>
                <a:gd name="connsiteY625" fmla="*/ 335280 h 6200739"/>
                <a:gd name="connsiteX626" fmla="*/ 7620000 w 8737600"/>
                <a:gd name="connsiteY626" fmla="*/ 436880 h 6200739"/>
                <a:gd name="connsiteX627" fmla="*/ 7599680 w 8737600"/>
                <a:gd name="connsiteY627" fmla="*/ 640080 h 6200739"/>
                <a:gd name="connsiteX628" fmla="*/ 7589520 w 8737600"/>
                <a:gd name="connsiteY628" fmla="*/ 731520 h 6200739"/>
                <a:gd name="connsiteX629" fmla="*/ 7579360 w 8737600"/>
                <a:gd name="connsiteY629" fmla="*/ 762000 h 6200739"/>
                <a:gd name="connsiteX630" fmla="*/ 7569200 w 8737600"/>
                <a:gd name="connsiteY630" fmla="*/ 812800 h 6200739"/>
                <a:gd name="connsiteX631" fmla="*/ 7548880 w 8737600"/>
                <a:gd name="connsiteY631" fmla="*/ 843280 h 6200739"/>
                <a:gd name="connsiteX632" fmla="*/ 7538720 w 8737600"/>
                <a:gd name="connsiteY632" fmla="*/ 873760 h 6200739"/>
                <a:gd name="connsiteX633" fmla="*/ 7498080 w 8737600"/>
                <a:gd name="connsiteY633" fmla="*/ 934720 h 6200739"/>
                <a:gd name="connsiteX634" fmla="*/ 7447280 w 8737600"/>
                <a:gd name="connsiteY634" fmla="*/ 1016000 h 6200739"/>
                <a:gd name="connsiteX635" fmla="*/ 7386320 w 8737600"/>
                <a:gd name="connsiteY635" fmla="*/ 1087120 h 6200739"/>
                <a:gd name="connsiteX636" fmla="*/ 7376160 w 8737600"/>
                <a:gd name="connsiteY636" fmla="*/ 1117600 h 6200739"/>
                <a:gd name="connsiteX637" fmla="*/ 7315200 w 8737600"/>
                <a:gd name="connsiteY637" fmla="*/ 1158240 h 6200739"/>
                <a:gd name="connsiteX638" fmla="*/ 7172960 w 8737600"/>
                <a:gd name="connsiteY638" fmla="*/ 1249680 h 6200739"/>
                <a:gd name="connsiteX639" fmla="*/ 7112000 w 8737600"/>
                <a:gd name="connsiteY639" fmla="*/ 1290320 h 6200739"/>
                <a:gd name="connsiteX640" fmla="*/ 7081520 w 8737600"/>
                <a:gd name="connsiteY640" fmla="*/ 1320800 h 6200739"/>
                <a:gd name="connsiteX641" fmla="*/ 7030720 w 8737600"/>
                <a:gd name="connsiteY641" fmla="*/ 1330960 h 6200739"/>
                <a:gd name="connsiteX642" fmla="*/ 6939280 w 8737600"/>
                <a:gd name="connsiteY642" fmla="*/ 1391920 h 6200739"/>
                <a:gd name="connsiteX643" fmla="*/ 6827520 w 8737600"/>
                <a:gd name="connsiteY643" fmla="*/ 1463040 h 6200739"/>
                <a:gd name="connsiteX644" fmla="*/ 6786880 w 8737600"/>
                <a:gd name="connsiteY644" fmla="*/ 1483360 h 6200739"/>
                <a:gd name="connsiteX645" fmla="*/ 6756400 w 8737600"/>
                <a:gd name="connsiteY645" fmla="*/ 1493520 h 6200739"/>
                <a:gd name="connsiteX646" fmla="*/ 6695440 w 8737600"/>
                <a:gd name="connsiteY646" fmla="*/ 1534160 h 6200739"/>
                <a:gd name="connsiteX647" fmla="*/ 6664960 w 8737600"/>
                <a:gd name="connsiteY647" fmla="*/ 1544320 h 6200739"/>
                <a:gd name="connsiteX648" fmla="*/ 6634480 w 8737600"/>
                <a:gd name="connsiteY648" fmla="*/ 1564640 h 6200739"/>
                <a:gd name="connsiteX649" fmla="*/ 6563360 w 8737600"/>
                <a:gd name="connsiteY649" fmla="*/ 1595120 h 6200739"/>
                <a:gd name="connsiteX650" fmla="*/ 6492240 w 8737600"/>
                <a:gd name="connsiteY650" fmla="*/ 1635760 h 6200739"/>
                <a:gd name="connsiteX651" fmla="*/ 6451600 w 8737600"/>
                <a:gd name="connsiteY651" fmla="*/ 1645920 h 6200739"/>
                <a:gd name="connsiteX652" fmla="*/ 6350000 w 8737600"/>
                <a:gd name="connsiteY652" fmla="*/ 1696720 h 6200739"/>
                <a:gd name="connsiteX653" fmla="*/ 6309360 w 8737600"/>
                <a:gd name="connsiteY653" fmla="*/ 1706880 h 6200739"/>
                <a:gd name="connsiteX654" fmla="*/ 6248400 w 8737600"/>
                <a:gd name="connsiteY654" fmla="*/ 1727200 h 6200739"/>
                <a:gd name="connsiteX655" fmla="*/ 6177280 w 8737600"/>
                <a:gd name="connsiteY655" fmla="*/ 1747520 h 6200739"/>
                <a:gd name="connsiteX656" fmla="*/ 6136640 w 8737600"/>
                <a:gd name="connsiteY656" fmla="*/ 1757680 h 6200739"/>
                <a:gd name="connsiteX657" fmla="*/ 6096000 w 8737600"/>
                <a:gd name="connsiteY657" fmla="*/ 1778000 h 6200739"/>
                <a:gd name="connsiteX658" fmla="*/ 6024880 w 8737600"/>
                <a:gd name="connsiteY658" fmla="*/ 1798320 h 6200739"/>
                <a:gd name="connsiteX659" fmla="*/ 5953760 w 8737600"/>
                <a:gd name="connsiteY659" fmla="*/ 1828800 h 6200739"/>
                <a:gd name="connsiteX660" fmla="*/ 5842000 w 8737600"/>
                <a:gd name="connsiteY660" fmla="*/ 1859280 h 6200739"/>
                <a:gd name="connsiteX661" fmla="*/ 5781040 w 8737600"/>
                <a:gd name="connsiteY661" fmla="*/ 1879600 h 6200739"/>
                <a:gd name="connsiteX662" fmla="*/ 5750560 w 8737600"/>
                <a:gd name="connsiteY662" fmla="*/ 1889760 h 6200739"/>
                <a:gd name="connsiteX663" fmla="*/ 5709920 w 8737600"/>
                <a:gd name="connsiteY663" fmla="*/ 1899920 h 6200739"/>
                <a:gd name="connsiteX664" fmla="*/ 5679440 w 8737600"/>
                <a:gd name="connsiteY664" fmla="*/ 1910080 h 6200739"/>
                <a:gd name="connsiteX665" fmla="*/ 5577840 w 8737600"/>
                <a:gd name="connsiteY665" fmla="*/ 1920240 h 6200739"/>
                <a:gd name="connsiteX666" fmla="*/ 5506720 w 8737600"/>
                <a:gd name="connsiteY666" fmla="*/ 1940560 h 6200739"/>
                <a:gd name="connsiteX667" fmla="*/ 5476240 w 8737600"/>
                <a:gd name="connsiteY667" fmla="*/ 1950720 h 6200739"/>
                <a:gd name="connsiteX668" fmla="*/ 5313680 w 8737600"/>
                <a:gd name="connsiteY668" fmla="*/ 1971040 h 6200739"/>
                <a:gd name="connsiteX669" fmla="*/ 5283200 w 8737600"/>
                <a:gd name="connsiteY669" fmla="*/ 1981200 h 6200739"/>
                <a:gd name="connsiteX670" fmla="*/ 5090160 w 8737600"/>
                <a:gd name="connsiteY670" fmla="*/ 2011680 h 6200739"/>
                <a:gd name="connsiteX671" fmla="*/ 5029200 w 8737600"/>
                <a:gd name="connsiteY671" fmla="*/ 2021840 h 6200739"/>
                <a:gd name="connsiteX672" fmla="*/ 4775200 w 8737600"/>
                <a:gd name="connsiteY672" fmla="*/ 2042160 h 6200739"/>
                <a:gd name="connsiteX673" fmla="*/ 4582160 w 8737600"/>
                <a:gd name="connsiteY673" fmla="*/ 2032000 h 6200739"/>
                <a:gd name="connsiteX674" fmla="*/ 4531360 w 8737600"/>
                <a:gd name="connsiteY674" fmla="*/ 2021840 h 6200739"/>
                <a:gd name="connsiteX675" fmla="*/ 4409440 w 8737600"/>
                <a:gd name="connsiteY675" fmla="*/ 1991360 h 6200739"/>
                <a:gd name="connsiteX676" fmla="*/ 4348480 w 8737600"/>
                <a:gd name="connsiteY676" fmla="*/ 1950720 h 6200739"/>
                <a:gd name="connsiteX677" fmla="*/ 4318000 w 8737600"/>
                <a:gd name="connsiteY677" fmla="*/ 1910080 h 6200739"/>
                <a:gd name="connsiteX678" fmla="*/ 4287520 w 8737600"/>
                <a:gd name="connsiteY678" fmla="*/ 1879600 h 6200739"/>
                <a:gd name="connsiteX679" fmla="*/ 4267200 w 8737600"/>
                <a:gd name="connsiteY679" fmla="*/ 1838960 h 6200739"/>
                <a:gd name="connsiteX680" fmla="*/ 4246880 w 8737600"/>
                <a:gd name="connsiteY680" fmla="*/ 1808480 h 6200739"/>
                <a:gd name="connsiteX681" fmla="*/ 4196080 w 8737600"/>
                <a:gd name="connsiteY681" fmla="*/ 1727200 h 6200739"/>
                <a:gd name="connsiteX682" fmla="*/ 4165600 w 8737600"/>
                <a:gd name="connsiteY682" fmla="*/ 1645920 h 6200739"/>
                <a:gd name="connsiteX683" fmla="*/ 4145280 w 8737600"/>
                <a:gd name="connsiteY683" fmla="*/ 1584960 h 6200739"/>
                <a:gd name="connsiteX684" fmla="*/ 4124960 w 8737600"/>
                <a:gd name="connsiteY684" fmla="*/ 1544320 h 6200739"/>
                <a:gd name="connsiteX685" fmla="*/ 4104640 w 8737600"/>
                <a:gd name="connsiteY685" fmla="*/ 1483360 h 6200739"/>
                <a:gd name="connsiteX686" fmla="*/ 4084320 w 8737600"/>
                <a:gd name="connsiteY686" fmla="*/ 1432560 h 6200739"/>
                <a:gd name="connsiteX687" fmla="*/ 4084320 w 8737600"/>
                <a:gd name="connsiteY687" fmla="*/ 1107440 h 6200739"/>
                <a:gd name="connsiteX688" fmla="*/ 4114800 w 8737600"/>
                <a:gd name="connsiteY688" fmla="*/ 985520 h 6200739"/>
                <a:gd name="connsiteX689" fmla="*/ 4145280 w 8737600"/>
                <a:gd name="connsiteY689" fmla="*/ 934720 h 6200739"/>
                <a:gd name="connsiteX690" fmla="*/ 4185920 w 8737600"/>
                <a:gd name="connsiteY690" fmla="*/ 822960 h 6200739"/>
                <a:gd name="connsiteX691" fmla="*/ 4206240 w 8737600"/>
                <a:gd name="connsiteY691" fmla="*/ 792480 h 6200739"/>
                <a:gd name="connsiteX692" fmla="*/ 4216400 w 8737600"/>
                <a:gd name="connsiteY692" fmla="*/ 762000 h 6200739"/>
                <a:gd name="connsiteX693" fmla="*/ 4277360 w 8737600"/>
                <a:gd name="connsiteY693" fmla="*/ 680720 h 6200739"/>
                <a:gd name="connsiteX694" fmla="*/ 4328160 w 8737600"/>
                <a:gd name="connsiteY694" fmla="*/ 629920 h 6200739"/>
                <a:gd name="connsiteX695" fmla="*/ 4389120 w 8737600"/>
                <a:gd name="connsiteY695" fmla="*/ 589280 h 6200739"/>
                <a:gd name="connsiteX696" fmla="*/ 4490720 w 8737600"/>
                <a:gd name="connsiteY696" fmla="*/ 558800 h 6200739"/>
                <a:gd name="connsiteX697" fmla="*/ 4531360 w 8737600"/>
                <a:gd name="connsiteY697" fmla="*/ 538480 h 6200739"/>
                <a:gd name="connsiteX698" fmla="*/ 4663440 w 8737600"/>
                <a:gd name="connsiteY698" fmla="*/ 558800 h 6200739"/>
                <a:gd name="connsiteX699" fmla="*/ 4714240 w 8737600"/>
                <a:gd name="connsiteY699" fmla="*/ 579120 h 6200739"/>
                <a:gd name="connsiteX700" fmla="*/ 4744720 w 8737600"/>
                <a:gd name="connsiteY700" fmla="*/ 589280 h 6200739"/>
                <a:gd name="connsiteX701" fmla="*/ 4826000 w 8737600"/>
                <a:gd name="connsiteY701" fmla="*/ 629920 h 6200739"/>
                <a:gd name="connsiteX702" fmla="*/ 4897120 w 8737600"/>
                <a:gd name="connsiteY702" fmla="*/ 640080 h 6200739"/>
                <a:gd name="connsiteX703" fmla="*/ 4937760 w 8737600"/>
                <a:gd name="connsiteY703" fmla="*/ 660400 h 6200739"/>
                <a:gd name="connsiteX704" fmla="*/ 4978400 w 8737600"/>
                <a:gd name="connsiteY704" fmla="*/ 670560 h 6200739"/>
                <a:gd name="connsiteX705" fmla="*/ 5008880 w 8737600"/>
                <a:gd name="connsiteY705" fmla="*/ 690880 h 6200739"/>
                <a:gd name="connsiteX706" fmla="*/ 5100320 w 8737600"/>
                <a:gd name="connsiteY706" fmla="*/ 731520 h 6200739"/>
                <a:gd name="connsiteX707" fmla="*/ 5161280 w 8737600"/>
                <a:gd name="connsiteY707" fmla="*/ 802640 h 6200739"/>
                <a:gd name="connsiteX708" fmla="*/ 5201920 w 8737600"/>
                <a:gd name="connsiteY708" fmla="*/ 833120 h 6200739"/>
                <a:gd name="connsiteX709" fmla="*/ 5212080 w 8737600"/>
                <a:gd name="connsiteY709" fmla="*/ 792480 h 6200739"/>
                <a:gd name="connsiteX710" fmla="*/ 5222240 w 8737600"/>
                <a:gd name="connsiteY710" fmla="*/ 721360 h 6200739"/>
                <a:gd name="connsiteX711" fmla="*/ 5273040 w 8737600"/>
                <a:gd name="connsiteY711" fmla="*/ 558800 h 6200739"/>
                <a:gd name="connsiteX712" fmla="*/ 5293360 w 8737600"/>
                <a:gd name="connsiteY712" fmla="*/ 518160 h 6200739"/>
                <a:gd name="connsiteX713" fmla="*/ 5303520 w 8737600"/>
                <a:gd name="connsiteY713" fmla="*/ 477520 h 6200739"/>
                <a:gd name="connsiteX714" fmla="*/ 5354320 w 8737600"/>
                <a:gd name="connsiteY714" fmla="*/ 396240 h 6200739"/>
                <a:gd name="connsiteX715" fmla="*/ 5374640 w 8737600"/>
                <a:gd name="connsiteY715" fmla="*/ 355600 h 6200739"/>
                <a:gd name="connsiteX716" fmla="*/ 5486400 w 8737600"/>
                <a:gd name="connsiteY716" fmla="*/ 254000 h 6200739"/>
                <a:gd name="connsiteX717" fmla="*/ 5527040 w 8737600"/>
                <a:gd name="connsiteY717" fmla="*/ 233680 h 6200739"/>
                <a:gd name="connsiteX718" fmla="*/ 5608320 w 8737600"/>
                <a:gd name="connsiteY718" fmla="*/ 223520 h 6200739"/>
                <a:gd name="connsiteX719" fmla="*/ 6187440 w 8737600"/>
                <a:gd name="connsiteY719" fmla="*/ 243840 h 6200739"/>
                <a:gd name="connsiteX720" fmla="*/ 6228080 w 8737600"/>
                <a:gd name="connsiteY720" fmla="*/ 254000 h 6200739"/>
                <a:gd name="connsiteX721" fmla="*/ 6309360 w 8737600"/>
                <a:gd name="connsiteY721" fmla="*/ 274320 h 6200739"/>
                <a:gd name="connsiteX722" fmla="*/ 6350000 w 8737600"/>
                <a:gd name="connsiteY722" fmla="*/ 284480 h 6200739"/>
                <a:gd name="connsiteX723" fmla="*/ 6492240 w 8737600"/>
                <a:gd name="connsiteY723" fmla="*/ 345440 h 6200739"/>
                <a:gd name="connsiteX724" fmla="*/ 6400800 w 8737600"/>
                <a:gd name="connsiteY724" fmla="*/ 264160 h 6200739"/>
                <a:gd name="connsiteX725" fmla="*/ 6360160 w 8737600"/>
                <a:gd name="connsiteY725" fmla="*/ 233680 h 6200739"/>
                <a:gd name="connsiteX726" fmla="*/ 6278880 w 8737600"/>
                <a:gd name="connsiteY726" fmla="*/ 203200 h 6200739"/>
                <a:gd name="connsiteX727" fmla="*/ 6248400 w 8737600"/>
                <a:gd name="connsiteY727" fmla="*/ 182880 h 6200739"/>
                <a:gd name="connsiteX728" fmla="*/ 6207760 w 8737600"/>
                <a:gd name="connsiteY728" fmla="*/ 172720 h 6200739"/>
                <a:gd name="connsiteX729" fmla="*/ 6126480 w 8737600"/>
                <a:gd name="connsiteY729" fmla="*/ 142240 h 6200739"/>
                <a:gd name="connsiteX730" fmla="*/ 6024880 w 8737600"/>
                <a:gd name="connsiteY730" fmla="*/ 101600 h 6200739"/>
                <a:gd name="connsiteX731" fmla="*/ 5984240 w 8737600"/>
                <a:gd name="connsiteY731" fmla="*/ 71120 h 6200739"/>
                <a:gd name="connsiteX732" fmla="*/ 5923280 w 8737600"/>
                <a:gd name="connsiteY732" fmla="*/ 60960 h 6200739"/>
                <a:gd name="connsiteX733" fmla="*/ 5831840 w 8737600"/>
                <a:gd name="connsiteY733" fmla="*/ 50800 h 6200739"/>
                <a:gd name="connsiteX734" fmla="*/ 5750560 w 8737600"/>
                <a:gd name="connsiteY734" fmla="*/ 40640 h 6200739"/>
                <a:gd name="connsiteX735" fmla="*/ 5496560 w 8737600"/>
                <a:gd name="connsiteY735" fmla="*/ 10160 h 6200739"/>
                <a:gd name="connsiteX736" fmla="*/ 5130800 w 8737600"/>
                <a:gd name="connsiteY736" fmla="*/ 0 h 6200739"/>
                <a:gd name="connsiteX737" fmla="*/ 4175760 w 8737600"/>
                <a:gd name="connsiteY737" fmla="*/ 10160 h 6200739"/>
                <a:gd name="connsiteX738" fmla="*/ 4023360 w 8737600"/>
                <a:gd name="connsiteY738" fmla="*/ 30480 h 6200739"/>
                <a:gd name="connsiteX739" fmla="*/ 3911600 w 8737600"/>
                <a:gd name="connsiteY739" fmla="*/ 40640 h 6200739"/>
                <a:gd name="connsiteX740" fmla="*/ 3789680 w 8737600"/>
                <a:gd name="connsiteY740" fmla="*/ 60960 h 6200739"/>
                <a:gd name="connsiteX741" fmla="*/ 3749040 w 8737600"/>
                <a:gd name="connsiteY741" fmla="*/ 71120 h 6200739"/>
                <a:gd name="connsiteX742" fmla="*/ 3657600 w 8737600"/>
                <a:gd name="connsiteY742" fmla="*/ 91440 h 6200739"/>
                <a:gd name="connsiteX743" fmla="*/ 3566160 w 8737600"/>
                <a:gd name="connsiteY743" fmla="*/ 142240 h 6200739"/>
                <a:gd name="connsiteX744" fmla="*/ 3464560 w 8737600"/>
                <a:gd name="connsiteY744" fmla="*/ 182880 h 6200739"/>
                <a:gd name="connsiteX745" fmla="*/ 3271520 w 8737600"/>
                <a:gd name="connsiteY745" fmla="*/ 254000 h 6200739"/>
                <a:gd name="connsiteX746" fmla="*/ 3241040 w 8737600"/>
                <a:gd name="connsiteY746" fmla="*/ 274320 h 6200739"/>
                <a:gd name="connsiteX747" fmla="*/ 3210560 w 8737600"/>
                <a:gd name="connsiteY747" fmla="*/ 284480 h 6200739"/>
                <a:gd name="connsiteX748" fmla="*/ 3159760 w 8737600"/>
                <a:gd name="connsiteY748" fmla="*/ 314960 h 6200739"/>
                <a:gd name="connsiteX749" fmla="*/ 3108960 w 8737600"/>
                <a:gd name="connsiteY749" fmla="*/ 325120 h 6200739"/>
                <a:gd name="connsiteX750" fmla="*/ 3017520 w 8737600"/>
                <a:gd name="connsiteY750" fmla="*/ 386080 h 6200739"/>
                <a:gd name="connsiteX751" fmla="*/ 2987040 w 8737600"/>
                <a:gd name="connsiteY751" fmla="*/ 406400 h 6200739"/>
                <a:gd name="connsiteX752" fmla="*/ 2936240 w 8737600"/>
                <a:gd name="connsiteY752" fmla="*/ 426720 h 6200739"/>
                <a:gd name="connsiteX753" fmla="*/ 2885440 w 8737600"/>
                <a:gd name="connsiteY753" fmla="*/ 457200 h 6200739"/>
                <a:gd name="connsiteX754" fmla="*/ 2824480 w 8737600"/>
                <a:gd name="connsiteY754" fmla="*/ 497840 h 6200739"/>
                <a:gd name="connsiteX755" fmla="*/ 2783840 w 8737600"/>
                <a:gd name="connsiteY755" fmla="*/ 508000 h 6200739"/>
                <a:gd name="connsiteX756" fmla="*/ 2641600 w 8737600"/>
                <a:gd name="connsiteY756" fmla="*/ 589280 h 6200739"/>
                <a:gd name="connsiteX757" fmla="*/ 2600960 w 8737600"/>
                <a:gd name="connsiteY757" fmla="*/ 640080 h 6200739"/>
                <a:gd name="connsiteX758" fmla="*/ 2570480 w 8737600"/>
                <a:gd name="connsiteY758" fmla="*/ 660400 h 6200739"/>
                <a:gd name="connsiteX759" fmla="*/ 2529840 w 8737600"/>
                <a:gd name="connsiteY759" fmla="*/ 690880 h 6200739"/>
                <a:gd name="connsiteX760" fmla="*/ 2448560 w 8737600"/>
                <a:gd name="connsiteY760" fmla="*/ 731520 h 6200739"/>
                <a:gd name="connsiteX761" fmla="*/ 2397760 w 8737600"/>
                <a:gd name="connsiteY761" fmla="*/ 772160 h 6200739"/>
                <a:gd name="connsiteX762" fmla="*/ 2367280 w 8737600"/>
                <a:gd name="connsiteY762" fmla="*/ 802640 h 6200739"/>
                <a:gd name="connsiteX763" fmla="*/ 2265680 w 8737600"/>
                <a:gd name="connsiteY763" fmla="*/ 863600 h 6200739"/>
                <a:gd name="connsiteX764" fmla="*/ 2235200 w 8737600"/>
                <a:gd name="connsiteY764" fmla="*/ 904240 h 6200739"/>
                <a:gd name="connsiteX765" fmla="*/ 2174240 w 8737600"/>
                <a:gd name="connsiteY765" fmla="*/ 955040 h 6200739"/>
                <a:gd name="connsiteX766" fmla="*/ 2113280 w 8737600"/>
                <a:gd name="connsiteY766" fmla="*/ 1005840 h 6200739"/>
                <a:gd name="connsiteX767" fmla="*/ 2062480 w 8737600"/>
                <a:gd name="connsiteY767" fmla="*/ 1056640 h 6200739"/>
                <a:gd name="connsiteX768" fmla="*/ 2011680 w 8737600"/>
                <a:gd name="connsiteY768" fmla="*/ 1107440 h 6200739"/>
                <a:gd name="connsiteX769" fmla="*/ 1960880 w 8737600"/>
                <a:gd name="connsiteY769" fmla="*/ 1178560 h 6200739"/>
                <a:gd name="connsiteX770" fmla="*/ 1920240 w 8737600"/>
                <a:gd name="connsiteY770" fmla="*/ 1239520 h 6200739"/>
                <a:gd name="connsiteX771" fmla="*/ 1899920 w 8737600"/>
                <a:gd name="connsiteY771" fmla="*/ 1270000 h 6200739"/>
                <a:gd name="connsiteX772" fmla="*/ 1859280 w 8737600"/>
                <a:gd name="connsiteY772" fmla="*/ 1341120 h 6200739"/>
                <a:gd name="connsiteX773" fmla="*/ 1991360 w 8737600"/>
                <a:gd name="connsiteY773" fmla="*/ 1310640 h 6200739"/>
                <a:gd name="connsiteX774" fmla="*/ 2092960 w 8737600"/>
                <a:gd name="connsiteY774" fmla="*/ 1300480 h 6200739"/>
                <a:gd name="connsiteX775" fmla="*/ 2529840 w 8737600"/>
                <a:gd name="connsiteY775" fmla="*/ 1310640 h 6200739"/>
                <a:gd name="connsiteX776" fmla="*/ 2631440 w 8737600"/>
                <a:gd name="connsiteY776" fmla="*/ 1330960 h 6200739"/>
                <a:gd name="connsiteX777" fmla="*/ 2702560 w 8737600"/>
                <a:gd name="connsiteY777" fmla="*/ 1351280 h 6200739"/>
                <a:gd name="connsiteX778" fmla="*/ 2773680 w 8737600"/>
                <a:gd name="connsiteY778" fmla="*/ 1381760 h 6200739"/>
                <a:gd name="connsiteX779" fmla="*/ 2804160 w 8737600"/>
                <a:gd name="connsiteY779" fmla="*/ 1412240 h 6200739"/>
                <a:gd name="connsiteX780" fmla="*/ 2905760 w 8737600"/>
                <a:gd name="connsiteY780" fmla="*/ 1463040 h 6200739"/>
                <a:gd name="connsiteX781" fmla="*/ 2976880 w 8737600"/>
                <a:gd name="connsiteY781" fmla="*/ 1524000 h 6200739"/>
                <a:gd name="connsiteX782" fmla="*/ 3017520 w 8737600"/>
                <a:gd name="connsiteY782" fmla="*/ 1554480 h 6200739"/>
                <a:gd name="connsiteX783" fmla="*/ 3048000 w 8737600"/>
                <a:gd name="connsiteY783" fmla="*/ 1574800 h 6200739"/>
                <a:gd name="connsiteX784" fmla="*/ 3108960 w 8737600"/>
                <a:gd name="connsiteY784" fmla="*/ 1615440 h 6200739"/>
                <a:gd name="connsiteX785" fmla="*/ 3139440 w 8737600"/>
                <a:gd name="connsiteY785" fmla="*/ 1645920 h 6200739"/>
                <a:gd name="connsiteX786" fmla="*/ 3169920 w 8737600"/>
                <a:gd name="connsiteY786" fmla="*/ 1666240 h 6200739"/>
                <a:gd name="connsiteX787" fmla="*/ 3190240 w 8737600"/>
                <a:gd name="connsiteY787" fmla="*/ 1706880 h 6200739"/>
                <a:gd name="connsiteX788" fmla="*/ 3220720 w 8737600"/>
                <a:gd name="connsiteY788" fmla="*/ 1737360 h 6200739"/>
                <a:gd name="connsiteX789" fmla="*/ 3241040 w 8737600"/>
                <a:gd name="connsiteY789" fmla="*/ 1798320 h 6200739"/>
                <a:gd name="connsiteX790" fmla="*/ 3281680 w 8737600"/>
                <a:gd name="connsiteY790" fmla="*/ 1869440 h 6200739"/>
                <a:gd name="connsiteX791" fmla="*/ 3291840 w 8737600"/>
                <a:gd name="connsiteY791" fmla="*/ 1930400 h 6200739"/>
                <a:gd name="connsiteX792" fmla="*/ 3302000 w 8737600"/>
                <a:gd name="connsiteY792" fmla="*/ 1971040 h 6200739"/>
                <a:gd name="connsiteX793" fmla="*/ 3291840 w 8737600"/>
                <a:gd name="connsiteY793" fmla="*/ 2123440 h 6200739"/>
                <a:gd name="connsiteX794" fmla="*/ 3271520 w 8737600"/>
                <a:gd name="connsiteY794" fmla="*/ 2306320 h 6200739"/>
                <a:gd name="connsiteX795" fmla="*/ 3241040 w 8737600"/>
                <a:gd name="connsiteY795" fmla="*/ 2367280 h 6200739"/>
                <a:gd name="connsiteX796" fmla="*/ 3210560 w 8737600"/>
                <a:gd name="connsiteY796" fmla="*/ 2387600 h 6200739"/>
                <a:gd name="connsiteX797" fmla="*/ 3180080 w 8737600"/>
                <a:gd name="connsiteY797" fmla="*/ 2418080 h 6200739"/>
                <a:gd name="connsiteX798" fmla="*/ 3159760 w 8737600"/>
                <a:gd name="connsiteY798" fmla="*/ 2448560 h 6200739"/>
                <a:gd name="connsiteX799" fmla="*/ 3129280 w 8737600"/>
                <a:gd name="connsiteY799" fmla="*/ 2458720 h 6200739"/>
                <a:gd name="connsiteX800" fmla="*/ 3068320 w 8737600"/>
                <a:gd name="connsiteY800" fmla="*/ 2519680 h 6200739"/>
                <a:gd name="connsiteX801" fmla="*/ 3037840 w 8737600"/>
                <a:gd name="connsiteY801" fmla="*/ 2550160 h 6200739"/>
                <a:gd name="connsiteX802" fmla="*/ 2966720 w 8737600"/>
                <a:gd name="connsiteY802" fmla="*/ 2580640 h 6200739"/>
                <a:gd name="connsiteX803" fmla="*/ 2936240 w 8737600"/>
                <a:gd name="connsiteY803" fmla="*/ 2600960 h 6200739"/>
                <a:gd name="connsiteX804" fmla="*/ 2905760 w 8737600"/>
                <a:gd name="connsiteY804" fmla="*/ 2611120 h 6200739"/>
                <a:gd name="connsiteX805" fmla="*/ 2824480 w 8737600"/>
                <a:gd name="connsiteY805" fmla="*/ 2641600 h 6200739"/>
                <a:gd name="connsiteX806" fmla="*/ 2783840 w 8737600"/>
                <a:gd name="connsiteY806" fmla="*/ 2641600 h 6200739"/>
                <a:gd name="connsiteX807" fmla="*/ 2783840 w 8737600"/>
                <a:gd name="connsiteY807" fmla="*/ 2641600 h 620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</a:cxnLst>
              <a:rect l="l" t="t" r="r" b="b"/>
              <a:pathLst>
                <a:path w="8737600" h="6200739">
                  <a:moveTo>
                    <a:pt x="2773680" y="2580640"/>
                  </a:moveTo>
                  <a:lnTo>
                    <a:pt x="2773680" y="2580640"/>
                  </a:lnTo>
                  <a:cubicBezTo>
                    <a:pt x="2579712" y="2515984"/>
                    <a:pt x="2760449" y="2578218"/>
                    <a:pt x="2631440" y="2529840"/>
                  </a:cubicBezTo>
                  <a:cubicBezTo>
                    <a:pt x="2621412" y="2526080"/>
                    <a:pt x="2610389" y="2524757"/>
                    <a:pt x="2600960" y="2519680"/>
                  </a:cubicBezTo>
                  <a:cubicBezTo>
                    <a:pt x="2566186" y="2500955"/>
                    <a:pt x="2530956" y="2482417"/>
                    <a:pt x="2499360" y="2458720"/>
                  </a:cubicBezTo>
                  <a:cubicBezTo>
                    <a:pt x="2485813" y="2448560"/>
                    <a:pt x="2473079" y="2437215"/>
                    <a:pt x="2458720" y="2428240"/>
                  </a:cubicBezTo>
                  <a:cubicBezTo>
                    <a:pt x="2445877" y="2420213"/>
                    <a:pt x="2431320" y="2415275"/>
                    <a:pt x="2418080" y="2407920"/>
                  </a:cubicBezTo>
                  <a:cubicBezTo>
                    <a:pt x="2400818" y="2398330"/>
                    <a:pt x="2384943" y="2386271"/>
                    <a:pt x="2367280" y="2377440"/>
                  </a:cubicBezTo>
                  <a:cubicBezTo>
                    <a:pt x="2320568" y="2354084"/>
                    <a:pt x="2349014" y="2383958"/>
                    <a:pt x="2296160" y="2346960"/>
                  </a:cubicBezTo>
                  <a:cubicBezTo>
                    <a:pt x="2274491" y="2331792"/>
                    <a:pt x="2256869" y="2311328"/>
                    <a:pt x="2235200" y="2296160"/>
                  </a:cubicBezTo>
                  <a:cubicBezTo>
                    <a:pt x="2222792" y="2287475"/>
                    <a:pt x="2207162" y="2284241"/>
                    <a:pt x="2194560" y="2275840"/>
                  </a:cubicBezTo>
                  <a:cubicBezTo>
                    <a:pt x="2176517" y="2263811"/>
                    <a:pt x="2161525" y="2247636"/>
                    <a:pt x="2143760" y="2235200"/>
                  </a:cubicBezTo>
                  <a:cubicBezTo>
                    <a:pt x="2127582" y="2223876"/>
                    <a:pt x="2108758" y="2216568"/>
                    <a:pt x="2092960" y="2204720"/>
                  </a:cubicBezTo>
                  <a:cubicBezTo>
                    <a:pt x="2081465" y="2196099"/>
                    <a:pt x="2073518" y="2183438"/>
                    <a:pt x="2062480" y="2174240"/>
                  </a:cubicBezTo>
                  <a:cubicBezTo>
                    <a:pt x="2053099" y="2166423"/>
                    <a:pt x="2041875" y="2161102"/>
                    <a:pt x="2032000" y="2153920"/>
                  </a:cubicBezTo>
                  <a:cubicBezTo>
                    <a:pt x="2004611" y="2134001"/>
                    <a:pt x="1977813" y="2113280"/>
                    <a:pt x="1950720" y="2092960"/>
                  </a:cubicBezTo>
                  <a:cubicBezTo>
                    <a:pt x="1937173" y="2082800"/>
                    <a:pt x="1924169" y="2071873"/>
                    <a:pt x="1910080" y="2062480"/>
                  </a:cubicBezTo>
                  <a:cubicBezTo>
                    <a:pt x="1899920" y="2055707"/>
                    <a:pt x="1888635" y="2050374"/>
                    <a:pt x="1879600" y="2042160"/>
                  </a:cubicBezTo>
                  <a:cubicBezTo>
                    <a:pt x="1851249" y="2016386"/>
                    <a:pt x="1828973" y="1983869"/>
                    <a:pt x="1798320" y="1960880"/>
                  </a:cubicBezTo>
                  <a:cubicBezTo>
                    <a:pt x="1760955" y="1932857"/>
                    <a:pt x="1748608" y="1926590"/>
                    <a:pt x="1717040" y="1889760"/>
                  </a:cubicBezTo>
                  <a:cubicBezTo>
                    <a:pt x="1709093" y="1880489"/>
                    <a:pt x="1704537" y="1868661"/>
                    <a:pt x="1696720" y="1859280"/>
                  </a:cubicBezTo>
                  <a:cubicBezTo>
                    <a:pt x="1687522" y="1848242"/>
                    <a:pt x="1674591" y="1840492"/>
                    <a:pt x="1666240" y="1828800"/>
                  </a:cubicBezTo>
                  <a:cubicBezTo>
                    <a:pt x="1657437" y="1816475"/>
                    <a:pt x="1653712" y="1801147"/>
                    <a:pt x="1645920" y="1788160"/>
                  </a:cubicBezTo>
                  <a:cubicBezTo>
                    <a:pt x="1633355" y="1767219"/>
                    <a:pt x="1618827" y="1747520"/>
                    <a:pt x="1605280" y="1727200"/>
                  </a:cubicBezTo>
                  <a:cubicBezTo>
                    <a:pt x="1598507" y="1717040"/>
                    <a:pt x="1588821" y="1708304"/>
                    <a:pt x="1584960" y="1696720"/>
                  </a:cubicBezTo>
                  <a:cubicBezTo>
                    <a:pt x="1578187" y="1676400"/>
                    <a:pt x="1576521" y="1653582"/>
                    <a:pt x="1564640" y="1635760"/>
                  </a:cubicBezTo>
                  <a:cubicBezTo>
                    <a:pt x="1548521" y="1611581"/>
                    <a:pt x="1526094" y="1578988"/>
                    <a:pt x="1513840" y="1554480"/>
                  </a:cubicBezTo>
                  <a:cubicBezTo>
                    <a:pt x="1484433" y="1495665"/>
                    <a:pt x="1530980" y="1551300"/>
                    <a:pt x="1473200" y="1493520"/>
                  </a:cubicBezTo>
                  <a:cubicBezTo>
                    <a:pt x="1469813" y="1483360"/>
                    <a:pt x="1467829" y="1472619"/>
                    <a:pt x="1463040" y="1463040"/>
                  </a:cubicBezTo>
                  <a:cubicBezTo>
                    <a:pt x="1457579" y="1452118"/>
                    <a:pt x="1446581" y="1444144"/>
                    <a:pt x="1442720" y="1432560"/>
                  </a:cubicBezTo>
                  <a:cubicBezTo>
                    <a:pt x="1442438" y="1431713"/>
                    <a:pt x="1433024" y="1354400"/>
                    <a:pt x="1422400" y="1341120"/>
                  </a:cubicBezTo>
                  <a:cubicBezTo>
                    <a:pt x="1414772" y="1331585"/>
                    <a:pt x="1402080" y="1327573"/>
                    <a:pt x="1391920" y="1320800"/>
                  </a:cubicBezTo>
                  <a:cubicBezTo>
                    <a:pt x="1385147" y="1330960"/>
                    <a:pt x="1380234" y="1342646"/>
                    <a:pt x="1371600" y="1351280"/>
                  </a:cubicBezTo>
                  <a:cubicBezTo>
                    <a:pt x="1351905" y="1370975"/>
                    <a:pt x="1335430" y="1373497"/>
                    <a:pt x="1310640" y="1381760"/>
                  </a:cubicBezTo>
                  <a:cubicBezTo>
                    <a:pt x="1288473" y="1448262"/>
                    <a:pt x="1319261" y="1382992"/>
                    <a:pt x="1270000" y="1422400"/>
                  </a:cubicBezTo>
                  <a:cubicBezTo>
                    <a:pt x="1260465" y="1430028"/>
                    <a:pt x="1258314" y="1444246"/>
                    <a:pt x="1249680" y="1452880"/>
                  </a:cubicBezTo>
                  <a:cubicBezTo>
                    <a:pt x="1241046" y="1461514"/>
                    <a:pt x="1228581" y="1465383"/>
                    <a:pt x="1219200" y="1473200"/>
                  </a:cubicBezTo>
                  <a:cubicBezTo>
                    <a:pt x="1194924" y="1493430"/>
                    <a:pt x="1156794" y="1538498"/>
                    <a:pt x="1148080" y="1564640"/>
                  </a:cubicBezTo>
                  <a:cubicBezTo>
                    <a:pt x="1113935" y="1667074"/>
                    <a:pt x="1166032" y="1508185"/>
                    <a:pt x="1127760" y="1635760"/>
                  </a:cubicBezTo>
                  <a:cubicBezTo>
                    <a:pt x="1121605" y="1656276"/>
                    <a:pt x="1107440" y="1696720"/>
                    <a:pt x="1107440" y="1696720"/>
                  </a:cubicBezTo>
                  <a:cubicBezTo>
                    <a:pt x="1104053" y="1727200"/>
                    <a:pt x="1102322" y="1757910"/>
                    <a:pt x="1097280" y="1788160"/>
                  </a:cubicBezTo>
                  <a:cubicBezTo>
                    <a:pt x="1095519" y="1798724"/>
                    <a:pt x="1093810" y="1810277"/>
                    <a:pt x="1087120" y="1818640"/>
                  </a:cubicBezTo>
                  <a:cubicBezTo>
                    <a:pt x="1079492" y="1828175"/>
                    <a:pt x="1066515" y="1831778"/>
                    <a:pt x="1056640" y="1838960"/>
                  </a:cubicBezTo>
                  <a:cubicBezTo>
                    <a:pt x="1029251" y="1858879"/>
                    <a:pt x="1003539" y="1881134"/>
                    <a:pt x="975360" y="1899920"/>
                  </a:cubicBezTo>
                  <a:cubicBezTo>
                    <a:pt x="965200" y="1906693"/>
                    <a:pt x="956356" y="1916067"/>
                    <a:pt x="944880" y="1920240"/>
                  </a:cubicBezTo>
                  <a:cubicBezTo>
                    <a:pt x="918634" y="1929784"/>
                    <a:pt x="863600" y="1940560"/>
                    <a:pt x="863600" y="1940560"/>
                  </a:cubicBezTo>
                  <a:cubicBezTo>
                    <a:pt x="850053" y="1954107"/>
                    <a:pt x="839707" y="1971896"/>
                    <a:pt x="822960" y="1981200"/>
                  </a:cubicBezTo>
                  <a:cubicBezTo>
                    <a:pt x="807864" y="1989586"/>
                    <a:pt x="788820" y="1986816"/>
                    <a:pt x="772160" y="1991360"/>
                  </a:cubicBezTo>
                  <a:cubicBezTo>
                    <a:pt x="751496" y="1996996"/>
                    <a:pt x="731520" y="2004907"/>
                    <a:pt x="711200" y="2011680"/>
                  </a:cubicBezTo>
                  <a:cubicBezTo>
                    <a:pt x="701040" y="2015067"/>
                    <a:pt x="691284" y="2020079"/>
                    <a:pt x="680720" y="2021840"/>
                  </a:cubicBezTo>
                  <a:cubicBezTo>
                    <a:pt x="660400" y="2025227"/>
                    <a:pt x="639745" y="2027004"/>
                    <a:pt x="619760" y="2032000"/>
                  </a:cubicBezTo>
                  <a:cubicBezTo>
                    <a:pt x="468100" y="2069915"/>
                    <a:pt x="621725" y="2032609"/>
                    <a:pt x="528320" y="2072640"/>
                  </a:cubicBezTo>
                  <a:cubicBezTo>
                    <a:pt x="515485" y="2078141"/>
                    <a:pt x="500755" y="2077897"/>
                    <a:pt x="487680" y="2082800"/>
                  </a:cubicBezTo>
                  <a:cubicBezTo>
                    <a:pt x="473499" y="2088118"/>
                    <a:pt x="460961" y="2097154"/>
                    <a:pt x="447040" y="2103120"/>
                  </a:cubicBezTo>
                  <a:cubicBezTo>
                    <a:pt x="437196" y="2107339"/>
                    <a:pt x="426720" y="2109893"/>
                    <a:pt x="416560" y="2113280"/>
                  </a:cubicBezTo>
                  <a:cubicBezTo>
                    <a:pt x="406400" y="2123440"/>
                    <a:pt x="397118" y="2134562"/>
                    <a:pt x="386080" y="2143760"/>
                  </a:cubicBezTo>
                  <a:cubicBezTo>
                    <a:pt x="376699" y="2151577"/>
                    <a:pt x="364676" y="2155911"/>
                    <a:pt x="355600" y="2164080"/>
                  </a:cubicBezTo>
                  <a:lnTo>
                    <a:pt x="254000" y="2265680"/>
                  </a:lnTo>
                  <a:cubicBezTo>
                    <a:pt x="243840" y="2275840"/>
                    <a:pt x="231490" y="2284205"/>
                    <a:pt x="223520" y="2296160"/>
                  </a:cubicBezTo>
                  <a:cubicBezTo>
                    <a:pt x="195230" y="2338595"/>
                    <a:pt x="211834" y="2318006"/>
                    <a:pt x="172720" y="2357120"/>
                  </a:cubicBezTo>
                  <a:cubicBezTo>
                    <a:pt x="154837" y="2410768"/>
                    <a:pt x="168501" y="2378689"/>
                    <a:pt x="121920" y="2448560"/>
                  </a:cubicBezTo>
                  <a:cubicBezTo>
                    <a:pt x="115147" y="2458720"/>
                    <a:pt x="105461" y="2467456"/>
                    <a:pt x="101600" y="2479040"/>
                  </a:cubicBezTo>
                  <a:cubicBezTo>
                    <a:pt x="77773" y="2550521"/>
                    <a:pt x="108784" y="2462277"/>
                    <a:pt x="71120" y="2550160"/>
                  </a:cubicBezTo>
                  <a:cubicBezTo>
                    <a:pt x="66901" y="2560004"/>
                    <a:pt x="65749" y="2571061"/>
                    <a:pt x="60960" y="2580640"/>
                  </a:cubicBezTo>
                  <a:cubicBezTo>
                    <a:pt x="55499" y="2591562"/>
                    <a:pt x="46698" y="2600518"/>
                    <a:pt x="40640" y="2611120"/>
                  </a:cubicBezTo>
                  <a:cubicBezTo>
                    <a:pt x="33126" y="2624270"/>
                    <a:pt x="27093" y="2638213"/>
                    <a:pt x="20320" y="2651760"/>
                  </a:cubicBezTo>
                  <a:cubicBezTo>
                    <a:pt x="17181" y="2667453"/>
                    <a:pt x="-6326" y="2730931"/>
                    <a:pt x="30480" y="2743200"/>
                  </a:cubicBezTo>
                  <a:cubicBezTo>
                    <a:pt x="40640" y="2746587"/>
                    <a:pt x="33950" y="2721083"/>
                    <a:pt x="40640" y="2712720"/>
                  </a:cubicBezTo>
                  <a:cubicBezTo>
                    <a:pt x="48268" y="2703185"/>
                    <a:pt x="60960" y="2699173"/>
                    <a:pt x="71120" y="2692400"/>
                  </a:cubicBezTo>
                  <a:cubicBezTo>
                    <a:pt x="112992" y="2629593"/>
                    <a:pt x="66502" y="2690861"/>
                    <a:pt x="121920" y="2641600"/>
                  </a:cubicBezTo>
                  <a:cubicBezTo>
                    <a:pt x="143398" y="2622508"/>
                    <a:pt x="182880" y="2580640"/>
                    <a:pt x="182880" y="2580640"/>
                  </a:cubicBezTo>
                  <a:cubicBezTo>
                    <a:pt x="233680" y="2584027"/>
                    <a:pt x="285060" y="2582430"/>
                    <a:pt x="335280" y="2590800"/>
                  </a:cubicBezTo>
                  <a:cubicBezTo>
                    <a:pt x="347325" y="2592807"/>
                    <a:pt x="356634" y="2603008"/>
                    <a:pt x="365760" y="2611120"/>
                  </a:cubicBezTo>
                  <a:cubicBezTo>
                    <a:pt x="387238" y="2630212"/>
                    <a:pt x="426720" y="2672080"/>
                    <a:pt x="426720" y="2672080"/>
                  </a:cubicBezTo>
                  <a:cubicBezTo>
                    <a:pt x="430715" y="2640120"/>
                    <a:pt x="441031" y="2553732"/>
                    <a:pt x="447040" y="2519680"/>
                  </a:cubicBezTo>
                  <a:cubicBezTo>
                    <a:pt x="453042" y="2485668"/>
                    <a:pt x="448202" y="2446817"/>
                    <a:pt x="467360" y="2418080"/>
                  </a:cubicBezTo>
                  <a:cubicBezTo>
                    <a:pt x="474133" y="2407920"/>
                    <a:pt x="482219" y="2398522"/>
                    <a:pt x="487680" y="2387600"/>
                  </a:cubicBezTo>
                  <a:cubicBezTo>
                    <a:pt x="492469" y="2378021"/>
                    <a:pt x="488929" y="2363061"/>
                    <a:pt x="497840" y="2357120"/>
                  </a:cubicBezTo>
                  <a:cubicBezTo>
                    <a:pt x="512208" y="2347541"/>
                    <a:pt x="531887" y="2351148"/>
                    <a:pt x="548640" y="2346960"/>
                  </a:cubicBezTo>
                  <a:cubicBezTo>
                    <a:pt x="559030" y="2344363"/>
                    <a:pt x="568960" y="2340187"/>
                    <a:pt x="579120" y="2336800"/>
                  </a:cubicBezTo>
                  <a:cubicBezTo>
                    <a:pt x="606213" y="2340187"/>
                    <a:pt x="633467" y="2342471"/>
                    <a:pt x="660400" y="2346960"/>
                  </a:cubicBezTo>
                  <a:cubicBezTo>
                    <a:pt x="674174" y="2349256"/>
                    <a:pt x="689747" y="2348907"/>
                    <a:pt x="701040" y="2357120"/>
                  </a:cubicBezTo>
                  <a:cubicBezTo>
                    <a:pt x="728154" y="2376839"/>
                    <a:pt x="748453" y="2404533"/>
                    <a:pt x="772160" y="2428240"/>
                  </a:cubicBezTo>
                  <a:lnTo>
                    <a:pt x="802640" y="2458720"/>
                  </a:lnTo>
                  <a:cubicBezTo>
                    <a:pt x="806027" y="2468880"/>
                    <a:pt x="808581" y="2479356"/>
                    <a:pt x="812800" y="2489200"/>
                  </a:cubicBezTo>
                  <a:cubicBezTo>
                    <a:pt x="850464" y="2577083"/>
                    <a:pt x="829032" y="2517576"/>
                    <a:pt x="822960" y="2499360"/>
                  </a:cubicBezTo>
                  <a:cubicBezTo>
                    <a:pt x="838531" y="2405936"/>
                    <a:pt x="820447" y="2468513"/>
                    <a:pt x="863600" y="2387600"/>
                  </a:cubicBezTo>
                  <a:cubicBezTo>
                    <a:pt x="925681" y="2271198"/>
                    <a:pt x="881018" y="2308254"/>
                    <a:pt x="944880" y="2265680"/>
                  </a:cubicBezTo>
                  <a:cubicBezTo>
                    <a:pt x="952849" y="2249743"/>
                    <a:pt x="971159" y="2208921"/>
                    <a:pt x="985520" y="2194560"/>
                  </a:cubicBezTo>
                  <a:cubicBezTo>
                    <a:pt x="994154" y="2185926"/>
                    <a:pt x="1004842" y="2179199"/>
                    <a:pt x="1016000" y="2174240"/>
                  </a:cubicBezTo>
                  <a:cubicBezTo>
                    <a:pt x="1035573" y="2165541"/>
                    <a:pt x="1076960" y="2153920"/>
                    <a:pt x="1076960" y="2153920"/>
                  </a:cubicBezTo>
                  <a:cubicBezTo>
                    <a:pt x="1100667" y="2160693"/>
                    <a:pt x="1125188" y="2165083"/>
                    <a:pt x="1148080" y="2174240"/>
                  </a:cubicBezTo>
                  <a:cubicBezTo>
                    <a:pt x="1173869" y="2184556"/>
                    <a:pt x="1202295" y="2218295"/>
                    <a:pt x="1219200" y="2235200"/>
                  </a:cubicBezTo>
                  <a:cubicBezTo>
                    <a:pt x="1222587" y="2245360"/>
                    <a:pt x="1224159" y="2256318"/>
                    <a:pt x="1229360" y="2265680"/>
                  </a:cubicBezTo>
                  <a:cubicBezTo>
                    <a:pt x="1241220" y="2287028"/>
                    <a:pt x="1270000" y="2326640"/>
                    <a:pt x="1270000" y="2326640"/>
                  </a:cubicBezTo>
                  <a:cubicBezTo>
                    <a:pt x="1273387" y="2340187"/>
                    <a:pt x="1276324" y="2353854"/>
                    <a:pt x="1280160" y="2367280"/>
                  </a:cubicBezTo>
                  <a:cubicBezTo>
                    <a:pt x="1283102" y="2377578"/>
                    <a:pt x="1290320" y="2387050"/>
                    <a:pt x="1290320" y="2397760"/>
                  </a:cubicBezTo>
                  <a:cubicBezTo>
                    <a:pt x="1290320" y="2421707"/>
                    <a:pt x="1289054" y="2446645"/>
                    <a:pt x="1280160" y="2468880"/>
                  </a:cubicBezTo>
                  <a:cubicBezTo>
                    <a:pt x="1274824" y="2482221"/>
                    <a:pt x="1260718" y="2490162"/>
                    <a:pt x="1249680" y="2499360"/>
                  </a:cubicBezTo>
                  <a:cubicBezTo>
                    <a:pt x="1210952" y="2531633"/>
                    <a:pt x="1208387" y="2520562"/>
                    <a:pt x="1148080" y="2529840"/>
                  </a:cubicBezTo>
                  <a:cubicBezTo>
                    <a:pt x="1127719" y="2532972"/>
                    <a:pt x="1107440" y="2536613"/>
                    <a:pt x="1087120" y="2540000"/>
                  </a:cubicBezTo>
                  <a:cubicBezTo>
                    <a:pt x="1076960" y="2546773"/>
                    <a:pt x="1068824" y="2559508"/>
                    <a:pt x="1056640" y="2560320"/>
                  </a:cubicBezTo>
                  <a:cubicBezTo>
                    <a:pt x="995771" y="2564378"/>
                    <a:pt x="861592" y="2535534"/>
                    <a:pt x="985520" y="2560320"/>
                  </a:cubicBezTo>
                  <a:cubicBezTo>
                    <a:pt x="1066800" y="2614507"/>
                    <a:pt x="968587" y="2543387"/>
                    <a:pt x="1036320" y="2611120"/>
                  </a:cubicBezTo>
                  <a:cubicBezTo>
                    <a:pt x="1044954" y="2619754"/>
                    <a:pt x="1056640" y="2624667"/>
                    <a:pt x="1066800" y="2631440"/>
                  </a:cubicBezTo>
                  <a:cubicBezTo>
                    <a:pt x="1063413" y="2661920"/>
                    <a:pt x="1067120" y="2694059"/>
                    <a:pt x="1056640" y="2722880"/>
                  </a:cubicBezTo>
                  <a:cubicBezTo>
                    <a:pt x="1052467" y="2734356"/>
                    <a:pt x="1037082" y="2737739"/>
                    <a:pt x="1026160" y="2743200"/>
                  </a:cubicBezTo>
                  <a:cubicBezTo>
                    <a:pt x="1009848" y="2751356"/>
                    <a:pt x="991963" y="2755973"/>
                    <a:pt x="975360" y="2763520"/>
                  </a:cubicBezTo>
                  <a:cubicBezTo>
                    <a:pt x="885588" y="2804325"/>
                    <a:pt x="946472" y="2785982"/>
                    <a:pt x="873760" y="2804160"/>
                  </a:cubicBezTo>
                  <a:cubicBezTo>
                    <a:pt x="829733" y="2800773"/>
                    <a:pt x="785496" y="2799477"/>
                    <a:pt x="741680" y="2794000"/>
                  </a:cubicBezTo>
                  <a:cubicBezTo>
                    <a:pt x="731053" y="2792672"/>
                    <a:pt x="700490" y="2783840"/>
                    <a:pt x="711200" y="2783840"/>
                  </a:cubicBezTo>
                  <a:cubicBezTo>
                    <a:pt x="738504" y="2783840"/>
                    <a:pt x="765387" y="2790613"/>
                    <a:pt x="792480" y="2794000"/>
                  </a:cubicBezTo>
                  <a:cubicBezTo>
                    <a:pt x="779631" y="2832548"/>
                    <a:pt x="783866" y="2834987"/>
                    <a:pt x="741680" y="2865120"/>
                  </a:cubicBezTo>
                  <a:cubicBezTo>
                    <a:pt x="732965" y="2871345"/>
                    <a:pt x="720950" y="2870848"/>
                    <a:pt x="711200" y="2875280"/>
                  </a:cubicBezTo>
                  <a:cubicBezTo>
                    <a:pt x="683624" y="2887815"/>
                    <a:pt x="658657" y="2906341"/>
                    <a:pt x="629920" y="2915920"/>
                  </a:cubicBezTo>
                  <a:cubicBezTo>
                    <a:pt x="619760" y="2919307"/>
                    <a:pt x="609190" y="2921648"/>
                    <a:pt x="599440" y="2926080"/>
                  </a:cubicBezTo>
                  <a:cubicBezTo>
                    <a:pt x="571864" y="2938615"/>
                    <a:pt x="546897" y="2957141"/>
                    <a:pt x="518160" y="2966720"/>
                  </a:cubicBezTo>
                  <a:cubicBezTo>
                    <a:pt x="497840" y="2973493"/>
                    <a:pt x="477864" y="2981404"/>
                    <a:pt x="457200" y="2987040"/>
                  </a:cubicBezTo>
                  <a:cubicBezTo>
                    <a:pt x="412720" y="2999171"/>
                    <a:pt x="358934" y="3002474"/>
                    <a:pt x="314960" y="3007360"/>
                  </a:cubicBezTo>
                  <a:cubicBezTo>
                    <a:pt x="325120" y="3010747"/>
                    <a:pt x="334779" y="3016505"/>
                    <a:pt x="345440" y="3017520"/>
                  </a:cubicBezTo>
                  <a:cubicBezTo>
                    <a:pt x="522884" y="3034419"/>
                    <a:pt x="520424" y="3028173"/>
                    <a:pt x="690880" y="3017520"/>
                  </a:cubicBezTo>
                  <a:cubicBezTo>
                    <a:pt x="704427" y="3014133"/>
                    <a:pt x="718145" y="3011372"/>
                    <a:pt x="731520" y="3007360"/>
                  </a:cubicBezTo>
                  <a:lnTo>
                    <a:pt x="822960" y="2976880"/>
                  </a:lnTo>
                  <a:lnTo>
                    <a:pt x="853440" y="2966720"/>
                  </a:lnTo>
                  <a:cubicBezTo>
                    <a:pt x="863600" y="2963333"/>
                    <a:pt x="874341" y="2961349"/>
                    <a:pt x="883920" y="2956560"/>
                  </a:cubicBezTo>
                  <a:cubicBezTo>
                    <a:pt x="897467" y="2949787"/>
                    <a:pt x="910639" y="2942206"/>
                    <a:pt x="924560" y="2936240"/>
                  </a:cubicBezTo>
                  <a:cubicBezTo>
                    <a:pt x="948920" y="2925800"/>
                    <a:pt x="969901" y="2923285"/>
                    <a:pt x="995680" y="2915920"/>
                  </a:cubicBezTo>
                  <a:cubicBezTo>
                    <a:pt x="1005978" y="2912978"/>
                    <a:pt x="1015828" y="2908578"/>
                    <a:pt x="1026160" y="2905760"/>
                  </a:cubicBezTo>
                  <a:cubicBezTo>
                    <a:pt x="1053103" y="2898412"/>
                    <a:pt x="1082461" y="2897929"/>
                    <a:pt x="1107440" y="2885440"/>
                  </a:cubicBezTo>
                  <a:cubicBezTo>
                    <a:pt x="1185106" y="2846607"/>
                    <a:pt x="1107841" y="2880260"/>
                    <a:pt x="1209040" y="2854960"/>
                  </a:cubicBezTo>
                  <a:cubicBezTo>
                    <a:pt x="1229820" y="2849765"/>
                    <a:pt x="1249680" y="2841413"/>
                    <a:pt x="1270000" y="2834640"/>
                  </a:cubicBezTo>
                  <a:cubicBezTo>
                    <a:pt x="1280160" y="2831253"/>
                    <a:pt x="1289916" y="2826241"/>
                    <a:pt x="1300480" y="2824480"/>
                  </a:cubicBezTo>
                  <a:cubicBezTo>
                    <a:pt x="1320800" y="2821093"/>
                    <a:pt x="1341455" y="2819316"/>
                    <a:pt x="1361440" y="2814320"/>
                  </a:cubicBezTo>
                  <a:cubicBezTo>
                    <a:pt x="1382220" y="2809125"/>
                    <a:pt x="1401397" y="2798201"/>
                    <a:pt x="1422400" y="2794000"/>
                  </a:cubicBezTo>
                  <a:cubicBezTo>
                    <a:pt x="1456267" y="2787227"/>
                    <a:pt x="1491235" y="2784602"/>
                    <a:pt x="1524000" y="2773680"/>
                  </a:cubicBezTo>
                  <a:cubicBezTo>
                    <a:pt x="1534160" y="2770293"/>
                    <a:pt x="1544148" y="2766338"/>
                    <a:pt x="1554480" y="2763520"/>
                  </a:cubicBezTo>
                  <a:cubicBezTo>
                    <a:pt x="1581423" y="2756172"/>
                    <a:pt x="1635760" y="2743200"/>
                    <a:pt x="1635760" y="2743200"/>
                  </a:cubicBezTo>
                  <a:cubicBezTo>
                    <a:pt x="1706880" y="2746587"/>
                    <a:pt x="1778146" y="2747682"/>
                    <a:pt x="1849120" y="2753360"/>
                  </a:cubicBezTo>
                  <a:cubicBezTo>
                    <a:pt x="1863039" y="2754474"/>
                    <a:pt x="1878321" y="2755512"/>
                    <a:pt x="1889760" y="2763520"/>
                  </a:cubicBezTo>
                  <a:cubicBezTo>
                    <a:pt x="1913302" y="2779999"/>
                    <a:pt x="1923458" y="2815393"/>
                    <a:pt x="1950720" y="2824480"/>
                  </a:cubicBezTo>
                  <a:cubicBezTo>
                    <a:pt x="2007432" y="2843384"/>
                    <a:pt x="1965302" y="2826370"/>
                    <a:pt x="2042160" y="2875280"/>
                  </a:cubicBezTo>
                  <a:cubicBezTo>
                    <a:pt x="2058820" y="2885882"/>
                    <a:pt x="2073802" y="2900971"/>
                    <a:pt x="2092960" y="2905760"/>
                  </a:cubicBezTo>
                  <a:cubicBezTo>
                    <a:pt x="2131765" y="2915461"/>
                    <a:pt x="2146141" y="2917111"/>
                    <a:pt x="2184400" y="2936240"/>
                  </a:cubicBezTo>
                  <a:cubicBezTo>
                    <a:pt x="2202063" y="2945071"/>
                    <a:pt x="2218454" y="2956254"/>
                    <a:pt x="2235200" y="2966720"/>
                  </a:cubicBezTo>
                  <a:cubicBezTo>
                    <a:pt x="2245555" y="2973192"/>
                    <a:pt x="2254247" y="2982753"/>
                    <a:pt x="2265680" y="2987040"/>
                  </a:cubicBezTo>
                  <a:cubicBezTo>
                    <a:pt x="2312052" y="3004430"/>
                    <a:pt x="2309356" y="2988558"/>
                    <a:pt x="2346960" y="3007360"/>
                  </a:cubicBezTo>
                  <a:cubicBezTo>
                    <a:pt x="2357882" y="3012821"/>
                    <a:pt x="2366217" y="3022870"/>
                    <a:pt x="2377440" y="3027680"/>
                  </a:cubicBezTo>
                  <a:cubicBezTo>
                    <a:pt x="2390275" y="3033181"/>
                    <a:pt x="2404654" y="3034004"/>
                    <a:pt x="2418080" y="3037840"/>
                  </a:cubicBezTo>
                  <a:cubicBezTo>
                    <a:pt x="2428378" y="3040782"/>
                    <a:pt x="2438228" y="3045182"/>
                    <a:pt x="2448560" y="3048000"/>
                  </a:cubicBezTo>
                  <a:cubicBezTo>
                    <a:pt x="2475503" y="3055348"/>
                    <a:pt x="2503346" y="3059489"/>
                    <a:pt x="2529840" y="3068320"/>
                  </a:cubicBezTo>
                  <a:lnTo>
                    <a:pt x="2590800" y="3088640"/>
                  </a:lnTo>
                  <a:cubicBezTo>
                    <a:pt x="2556858" y="3099954"/>
                    <a:pt x="2557952" y="3100455"/>
                    <a:pt x="2519680" y="3108960"/>
                  </a:cubicBezTo>
                  <a:cubicBezTo>
                    <a:pt x="2502823" y="3112706"/>
                    <a:pt x="2486054" y="3117312"/>
                    <a:pt x="2468880" y="3119120"/>
                  </a:cubicBezTo>
                  <a:cubicBezTo>
                    <a:pt x="2421607" y="3124096"/>
                    <a:pt x="2374053" y="3125893"/>
                    <a:pt x="2326640" y="3129280"/>
                  </a:cubicBezTo>
                  <a:cubicBezTo>
                    <a:pt x="2180827" y="3158443"/>
                    <a:pt x="2285416" y="3140381"/>
                    <a:pt x="1981200" y="3149600"/>
                  </a:cubicBezTo>
                  <a:lnTo>
                    <a:pt x="1605280" y="3159760"/>
                  </a:lnTo>
                  <a:cubicBezTo>
                    <a:pt x="1561184" y="3167109"/>
                    <a:pt x="1517649" y="3174851"/>
                    <a:pt x="1473200" y="3180080"/>
                  </a:cubicBezTo>
                  <a:cubicBezTo>
                    <a:pt x="1439398" y="3184057"/>
                    <a:pt x="1405449" y="3186677"/>
                    <a:pt x="1371600" y="3190240"/>
                  </a:cubicBezTo>
                  <a:lnTo>
                    <a:pt x="1280160" y="3200400"/>
                  </a:lnTo>
                  <a:cubicBezTo>
                    <a:pt x="1207079" y="3224760"/>
                    <a:pt x="1298342" y="3195205"/>
                    <a:pt x="1209040" y="3220720"/>
                  </a:cubicBezTo>
                  <a:cubicBezTo>
                    <a:pt x="1198742" y="3223662"/>
                    <a:pt x="1188950" y="3228283"/>
                    <a:pt x="1178560" y="3230880"/>
                  </a:cubicBezTo>
                  <a:cubicBezTo>
                    <a:pt x="1161807" y="3235068"/>
                    <a:pt x="1144420" y="3236496"/>
                    <a:pt x="1127760" y="3241040"/>
                  </a:cubicBezTo>
                  <a:cubicBezTo>
                    <a:pt x="1107096" y="3246676"/>
                    <a:pt x="1087120" y="3254587"/>
                    <a:pt x="1066800" y="3261360"/>
                  </a:cubicBezTo>
                  <a:cubicBezTo>
                    <a:pt x="1056640" y="3264747"/>
                    <a:pt x="1046710" y="3268923"/>
                    <a:pt x="1036320" y="3271520"/>
                  </a:cubicBezTo>
                  <a:cubicBezTo>
                    <a:pt x="1023299" y="3274775"/>
                    <a:pt x="979776" y="3284552"/>
                    <a:pt x="965200" y="3291840"/>
                  </a:cubicBezTo>
                  <a:cubicBezTo>
                    <a:pt x="954278" y="3297301"/>
                    <a:pt x="945642" y="3306699"/>
                    <a:pt x="934720" y="3312160"/>
                  </a:cubicBezTo>
                  <a:cubicBezTo>
                    <a:pt x="910158" y="3324441"/>
                    <a:pt x="889642" y="3322714"/>
                    <a:pt x="863600" y="3332480"/>
                  </a:cubicBezTo>
                  <a:cubicBezTo>
                    <a:pt x="733852" y="3381135"/>
                    <a:pt x="898597" y="3325957"/>
                    <a:pt x="792480" y="3373120"/>
                  </a:cubicBezTo>
                  <a:cubicBezTo>
                    <a:pt x="772907" y="3381819"/>
                    <a:pt x="750678" y="3383861"/>
                    <a:pt x="731520" y="3393440"/>
                  </a:cubicBezTo>
                  <a:lnTo>
                    <a:pt x="650240" y="3434080"/>
                  </a:lnTo>
                  <a:cubicBezTo>
                    <a:pt x="541960" y="3596501"/>
                    <a:pt x="637524" y="3471726"/>
                    <a:pt x="152400" y="3454400"/>
                  </a:cubicBezTo>
                  <a:cubicBezTo>
                    <a:pt x="121752" y="3453305"/>
                    <a:pt x="91440" y="3447627"/>
                    <a:pt x="60960" y="3444240"/>
                  </a:cubicBezTo>
                  <a:cubicBezTo>
                    <a:pt x="50800" y="3437467"/>
                    <a:pt x="18896" y="3427781"/>
                    <a:pt x="30480" y="3423920"/>
                  </a:cubicBezTo>
                  <a:cubicBezTo>
                    <a:pt x="50023" y="3417406"/>
                    <a:pt x="71172" y="3430395"/>
                    <a:pt x="91440" y="3434080"/>
                  </a:cubicBezTo>
                  <a:cubicBezTo>
                    <a:pt x="119060" y="3439102"/>
                    <a:pt x="146746" y="3443268"/>
                    <a:pt x="172720" y="3454400"/>
                  </a:cubicBezTo>
                  <a:cubicBezTo>
                    <a:pt x="339228" y="3525761"/>
                    <a:pt x="116763" y="3437226"/>
                    <a:pt x="243840" y="3484880"/>
                  </a:cubicBezTo>
                  <a:cubicBezTo>
                    <a:pt x="260917" y="3491284"/>
                    <a:pt x="276680" y="3502031"/>
                    <a:pt x="294640" y="3505200"/>
                  </a:cubicBezTo>
                  <a:cubicBezTo>
                    <a:pt x="334800" y="3512287"/>
                    <a:pt x="375920" y="3511973"/>
                    <a:pt x="416560" y="3515360"/>
                  </a:cubicBezTo>
                  <a:cubicBezTo>
                    <a:pt x="389262" y="3556307"/>
                    <a:pt x="372973" y="3585058"/>
                    <a:pt x="325120" y="3616960"/>
                  </a:cubicBezTo>
                  <a:cubicBezTo>
                    <a:pt x="294640" y="3637280"/>
                    <a:pt x="259583" y="3652017"/>
                    <a:pt x="233680" y="3677920"/>
                  </a:cubicBezTo>
                  <a:cubicBezTo>
                    <a:pt x="167714" y="3743886"/>
                    <a:pt x="221730" y="3698437"/>
                    <a:pt x="152400" y="3738880"/>
                  </a:cubicBezTo>
                  <a:cubicBezTo>
                    <a:pt x="78404" y="3782044"/>
                    <a:pt x="95944" y="3784039"/>
                    <a:pt x="40640" y="3799840"/>
                  </a:cubicBezTo>
                  <a:cubicBezTo>
                    <a:pt x="27214" y="3803676"/>
                    <a:pt x="13547" y="3806613"/>
                    <a:pt x="0" y="3810000"/>
                  </a:cubicBezTo>
                  <a:cubicBezTo>
                    <a:pt x="147098" y="3859033"/>
                    <a:pt x="-90311" y="3783140"/>
                    <a:pt x="365760" y="3830320"/>
                  </a:cubicBezTo>
                  <a:cubicBezTo>
                    <a:pt x="380825" y="3831878"/>
                    <a:pt x="337722" y="3842239"/>
                    <a:pt x="325120" y="3850640"/>
                  </a:cubicBezTo>
                  <a:cubicBezTo>
                    <a:pt x="296941" y="3869426"/>
                    <a:pt x="270684" y="3890951"/>
                    <a:pt x="243840" y="3911600"/>
                  </a:cubicBezTo>
                  <a:cubicBezTo>
                    <a:pt x="98139" y="4023677"/>
                    <a:pt x="278998" y="3884368"/>
                    <a:pt x="152400" y="3992880"/>
                  </a:cubicBezTo>
                  <a:cubicBezTo>
                    <a:pt x="53384" y="4077750"/>
                    <a:pt x="197132" y="3937988"/>
                    <a:pt x="91440" y="4043680"/>
                  </a:cubicBezTo>
                  <a:cubicBezTo>
                    <a:pt x="181650" y="4103820"/>
                    <a:pt x="37319" y="4014910"/>
                    <a:pt x="274320" y="4074160"/>
                  </a:cubicBezTo>
                  <a:cubicBezTo>
                    <a:pt x="286166" y="4077122"/>
                    <a:pt x="253111" y="4086533"/>
                    <a:pt x="243840" y="4094480"/>
                  </a:cubicBezTo>
                  <a:cubicBezTo>
                    <a:pt x="229294" y="4106948"/>
                    <a:pt x="218160" y="4123152"/>
                    <a:pt x="203200" y="4135120"/>
                  </a:cubicBezTo>
                  <a:cubicBezTo>
                    <a:pt x="81675" y="4232340"/>
                    <a:pt x="188108" y="4129892"/>
                    <a:pt x="111760" y="4206240"/>
                  </a:cubicBezTo>
                  <a:cubicBezTo>
                    <a:pt x="121920" y="4209627"/>
                    <a:pt x="131785" y="4214077"/>
                    <a:pt x="142240" y="4216400"/>
                  </a:cubicBezTo>
                  <a:cubicBezTo>
                    <a:pt x="162350" y="4220869"/>
                    <a:pt x="188633" y="4211993"/>
                    <a:pt x="203200" y="4226560"/>
                  </a:cubicBezTo>
                  <a:cubicBezTo>
                    <a:pt x="211834" y="4235194"/>
                    <a:pt x="189653" y="4246880"/>
                    <a:pt x="182880" y="4257040"/>
                  </a:cubicBezTo>
                  <a:cubicBezTo>
                    <a:pt x="179493" y="4270587"/>
                    <a:pt x="178965" y="4285191"/>
                    <a:pt x="172720" y="4297680"/>
                  </a:cubicBezTo>
                  <a:cubicBezTo>
                    <a:pt x="165147" y="4312826"/>
                    <a:pt x="152082" y="4324541"/>
                    <a:pt x="142240" y="4338320"/>
                  </a:cubicBezTo>
                  <a:cubicBezTo>
                    <a:pt x="135143" y="4348256"/>
                    <a:pt x="128202" y="4358329"/>
                    <a:pt x="121920" y="4368800"/>
                  </a:cubicBezTo>
                  <a:cubicBezTo>
                    <a:pt x="107872" y="4392213"/>
                    <a:pt x="93491" y="4415498"/>
                    <a:pt x="81280" y="4439920"/>
                  </a:cubicBezTo>
                  <a:cubicBezTo>
                    <a:pt x="76491" y="4449499"/>
                    <a:pt x="75909" y="4460821"/>
                    <a:pt x="71120" y="4470400"/>
                  </a:cubicBezTo>
                  <a:cubicBezTo>
                    <a:pt x="62289" y="4488063"/>
                    <a:pt x="50002" y="4503813"/>
                    <a:pt x="40640" y="4521200"/>
                  </a:cubicBezTo>
                  <a:cubicBezTo>
                    <a:pt x="26279" y="4547871"/>
                    <a:pt x="0" y="4602480"/>
                    <a:pt x="0" y="4602480"/>
                  </a:cubicBezTo>
                  <a:cubicBezTo>
                    <a:pt x="6773" y="4616027"/>
                    <a:pt x="5708" y="4639135"/>
                    <a:pt x="20320" y="4643120"/>
                  </a:cubicBezTo>
                  <a:cubicBezTo>
                    <a:pt x="49907" y="4651189"/>
                    <a:pt x="81688" y="4638974"/>
                    <a:pt x="111760" y="4632960"/>
                  </a:cubicBezTo>
                  <a:cubicBezTo>
                    <a:pt x="132763" y="4628759"/>
                    <a:pt x="151940" y="4617835"/>
                    <a:pt x="172720" y="4612640"/>
                  </a:cubicBezTo>
                  <a:cubicBezTo>
                    <a:pt x="264390" y="4589723"/>
                    <a:pt x="227506" y="4601151"/>
                    <a:pt x="284480" y="4582160"/>
                  </a:cubicBezTo>
                  <a:cubicBezTo>
                    <a:pt x="338667" y="4585547"/>
                    <a:pt x="394040" y="4580542"/>
                    <a:pt x="447040" y="4592320"/>
                  </a:cubicBezTo>
                  <a:cubicBezTo>
                    <a:pt x="458960" y="4594969"/>
                    <a:pt x="463499" y="4611216"/>
                    <a:pt x="467360" y="4622800"/>
                  </a:cubicBezTo>
                  <a:cubicBezTo>
                    <a:pt x="473874" y="4642343"/>
                    <a:pt x="473051" y="4663650"/>
                    <a:pt x="477520" y="4683760"/>
                  </a:cubicBezTo>
                  <a:cubicBezTo>
                    <a:pt x="481502" y="4701678"/>
                    <a:pt x="504045" y="4755152"/>
                    <a:pt x="508000" y="4765040"/>
                  </a:cubicBezTo>
                  <a:cubicBezTo>
                    <a:pt x="511387" y="4792133"/>
                    <a:pt x="514008" y="4819333"/>
                    <a:pt x="518160" y="4846320"/>
                  </a:cubicBezTo>
                  <a:cubicBezTo>
                    <a:pt x="520786" y="4863388"/>
                    <a:pt x="525694" y="4880052"/>
                    <a:pt x="528320" y="4897120"/>
                  </a:cubicBezTo>
                  <a:cubicBezTo>
                    <a:pt x="532472" y="4924107"/>
                    <a:pt x="529149" y="4952740"/>
                    <a:pt x="538480" y="4978400"/>
                  </a:cubicBezTo>
                  <a:cubicBezTo>
                    <a:pt x="551320" y="5013710"/>
                    <a:pt x="574121" y="5006381"/>
                    <a:pt x="599440" y="5019040"/>
                  </a:cubicBezTo>
                  <a:cubicBezTo>
                    <a:pt x="610362" y="5024501"/>
                    <a:pt x="618762" y="5034401"/>
                    <a:pt x="629920" y="5039360"/>
                  </a:cubicBezTo>
                  <a:cubicBezTo>
                    <a:pt x="649493" y="5048059"/>
                    <a:pt x="690880" y="5059680"/>
                    <a:pt x="690880" y="5059680"/>
                  </a:cubicBezTo>
                  <a:cubicBezTo>
                    <a:pt x="701040" y="5069840"/>
                    <a:pt x="713390" y="5078205"/>
                    <a:pt x="721360" y="5090160"/>
                  </a:cubicBezTo>
                  <a:cubicBezTo>
                    <a:pt x="727301" y="5099071"/>
                    <a:pt x="726731" y="5111061"/>
                    <a:pt x="731520" y="5120640"/>
                  </a:cubicBezTo>
                  <a:cubicBezTo>
                    <a:pt x="736981" y="5131562"/>
                    <a:pt x="745067" y="5140960"/>
                    <a:pt x="751840" y="5151120"/>
                  </a:cubicBezTo>
                  <a:cubicBezTo>
                    <a:pt x="755227" y="5178213"/>
                    <a:pt x="757116" y="5205536"/>
                    <a:pt x="762000" y="5232400"/>
                  </a:cubicBezTo>
                  <a:cubicBezTo>
                    <a:pt x="763916" y="5242937"/>
                    <a:pt x="766219" y="5253969"/>
                    <a:pt x="772160" y="5262880"/>
                  </a:cubicBezTo>
                  <a:cubicBezTo>
                    <a:pt x="780130" y="5274835"/>
                    <a:pt x="791602" y="5284162"/>
                    <a:pt x="802640" y="5293360"/>
                  </a:cubicBezTo>
                  <a:cubicBezTo>
                    <a:pt x="824181" y="5311311"/>
                    <a:pt x="848917" y="5321578"/>
                    <a:pt x="873760" y="5334000"/>
                  </a:cubicBezTo>
                  <a:cubicBezTo>
                    <a:pt x="880533" y="5323840"/>
                    <a:pt x="890219" y="5315104"/>
                    <a:pt x="894080" y="5303520"/>
                  </a:cubicBezTo>
                  <a:cubicBezTo>
                    <a:pt x="903954" y="5273899"/>
                    <a:pt x="906827" y="5242371"/>
                    <a:pt x="914400" y="5212080"/>
                  </a:cubicBezTo>
                  <a:cubicBezTo>
                    <a:pt x="920406" y="5188056"/>
                    <a:pt x="932418" y="5161729"/>
                    <a:pt x="944880" y="5140960"/>
                  </a:cubicBezTo>
                  <a:cubicBezTo>
                    <a:pt x="1006438" y="5038364"/>
                    <a:pt x="958128" y="5109285"/>
                    <a:pt x="1016000" y="5059680"/>
                  </a:cubicBezTo>
                  <a:cubicBezTo>
                    <a:pt x="1050997" y="5029683"/>
                    <a:pt x="1049800" y="5017380"/>
                    <a:pt x="1087120" y="4998720"/>
                  </a:cubicBezTo>
                  <a:cubicBezTo>
                    <a:pt x="1103432" y="4990564"/>
                    <a:pt x="1120843" y="4984804"/>
                    <a:pt x="1137920" y="4978400"/>
                  </a:cubicBezTo>
                  <a:cubicBezTo>
                    <a:pt x="1147948" y="4974640"/>
                    <a:pt x="1158821" y="4973029"/>
                    <a:pt x="1168400" y="4968240"/>
                  </a:cubicBezTo>
                  <a:cubicBezTo>
                    <a:pt x="1179322" y="4962779"/>
                    <a:pt x="1187447" y="4952207"/>
                    <a:pt x="1198880" y="4947920"/>
                  </a:cubicBezTo>
                  <a:cubicBezTo>
                    <a:pt x="1215049" y="4941857"/>
                    <a:pt x="1232823" y="4941506"/>
                    <a:pt x="1249680" y="4937760"/>
                  </a:cubicBezTo>
                  <a:cubicBezTo>
                    <a:pt x="1263311" y="4934731"/>
                    <a:pt x="1276773" y="4930987"/>
                    <a:pt x="1290320" y="4927600"/>
                  </a:cubicBezTo>
                  <a:cubicBezTo>
                    <a:pt x="1270000" y="4941147"/>
                    <a:pt x="1232814" y="4944064"/>
                    <a:pt x="1229360" y="4968240"/>
                  </a:cubicBezTo>
                  <a:cubicBezTo>
                    <a:pt x="1225651" y="4994200"/>
                    <a:pt x="1220095" y="5050520"/>
                    <a:pt x="1209040" y="5080000"/>
                  </a:cubicBezTo>
                  <a:cubicBezTo>
                    <a:pt x="1203722" y="5094181"/>
                    <a:pt x="1194686" y="5106719"/>
                    <a:pt x="1188720" y="5120640"/>
                  </a:cubicBezTo>
                  <a:cubicBezTo>
                    <a:pt x="1184501" y="5130484"/>
                    <a:pt x="1181502" y="5140822"/>
                    <a:pt x="1178560" y="5151120"/>
                  </a:cubicBezTo>
                  <a:cubicBezTo>
                    <a:pt x="1174724" y="5164546"/>
                    <a:pt x="1173901" y="5178925"/>
                    <a:pt x="1168400" y="5191760"/>
                  </a:cubicBezTo>
                  <a:cubicBezTo>
                    <a:pt x="1161681" y="5207438"/>
                    <a:pt x="1131332" y="5245091"/>
                    <a:pt x="1117600" y="5252720"/>
                  </a:cubicBezTo>
                  <a:cubicBezTo>
                    <a:pt x="1098876" y="5263122"/>
                    <a:pt x="1074462" y="5261159"/>
                    <a:pt x="1056640" y="5273040"/>
                  </a:cubicBezTo>
                  <a:cubicBezTo>
                    <a:pt x="1017249" y="5299301"/>
                    <a:pt x="1037744" y="5289499"/>
                    <a:pt x="995680" y="5303520"/>
                  </a:cubicBezTo>
                  <a:cubicBezTo>
                    <a:pt x="1005840" y="5306907"/>
                    <a:pt x="1015450" y="5313680"/>
                    <a:pt x="1026160" y="5313680"/>
                  </a:cubicBezTo>
                  <a:cubicBezTo>
                    <a:pt x="1310113" y="5313680"/>
                    <a:pt x="1237844" y="5334559"/>
                    <a:pt x="1361440" y="5293360"/>
                  </a:cubicBezTo>
                  <a:cubicBezTo>
                    <a:pt x="1371600" y="5300133"/>
                    <a:pt x="1385862" y="5303078"/>
                    <a:pt x="1391920" y="5313680"/>
                  </a:cubicBezTo>
                  <a:cubicBezTo>
                    <a:pt x="1400488" y="5328673"/>
                    <a:pt x="1397892" y="5347727"/>
                    <a:pt x="1402080" y="5364480"/>
                  </a:cubicBezTo>
                  <a:cubicBezTo>
                    <a:pt x="1411611" y="5402603"/>
                    <a:pt x="1415114" y="5394892"/>
                    <a:pt x="1432560" y="5435600"/>
                  </a:cubicBezTo>
                  <a:cubicBezTo>
                    <a:pt x="1442163" y="5458007"/>
                    <a:pt x="1441817" y="5479582"/>
                    <a:pt x="1463040" y="5496560"/>
                  </a:cubicBezTo>
                  <a:cubicBezTo>
                    <a:pt x="1471403" y="5503250"/>
                    <a:pt x="1483360" y="5503333"/>
                    <a:pt x="1493520" y="5506720"/>
                  </a:cubicBezTo>
                  <a:cubicBezTo>
                    <a:pt x="1507067" y="5516880"/>
                    <a:pt x="1519458" y="5528799"/>
                    <a:pt x="1534160" y="5537200"/>
                  </a:cubicBezTo>
                  <a:cubicBezTo>
                    <a:pt x="1607821" y="5579292"/>
                    <a:pt x="1513198" y="5498912"/>
                    <a:pt x="1605280" y="5577840"/>
                  </a:cubicBezTo>
                  <a:cubicBezTo>
                    <a:pt x="1641312" y="5608724"/>
                    <a:pt x="1631833" y="5613333"/>
                    <a:pt x="1676400" y="5638800"/>
                  </a:cubicBezTo>
                  <a:cubicBezTo>
                    <a:pt x="1685699" y="5644113"/>
                    <a:pt x="1696720" y="5645573"/>
                    <a:pt x="1706880" y="5648960"/>
                  </a:cubicBezTo>
                  <a:cubicBezTo>
                    <a:pt x="1735125" y="5639545"/>
                    <a:pt x="1744205" y="5639488"/>
                    <a:pt x="1767840" y="5618480"/>
                  </a:cubicBezTo>
                  <a:cubicBezTo>
                    <a:pt x="1789318" y="5599388"/>
                    <a:pt x="1808480" y="5577840"/>
                    <a:pt x="1828800" y="5557520"/>
                  </a:cubicBezTo>
                  <a:cubicBezTo>
                    <a:pt x="1838960" y="5547360"/>
                    <a:pt x="1847325" y="5535010"/>
                    <a:pt x="1859280" y="5527040"/>
                  </a:cubicBezTo>
                  <a:cubicBezTo>
                    <a:pt x="1934956" y="5476589"/>
                    <a:pt x="1842011" y="5541431"/>
                    <a:pt x="1920240" y="5476240"/>
                  </a:cubicBezTo>
                  <a:cubicBezTo>
                    <a:pt x="2013081" y="5398873"/>
                    <a:pt x="1869255" y="5537385"/>
                    <a:pt x="1991360" y="5415280"/>
                  </a:cubicBezTo>
                  <a:cubicBezTo>
                    <a:pt x="2125126" y="5448722"/>
                    <a:pt x="2078425" y="5468997"/>
                    <a:pt x="2143760" y="5425440"/>
                  </a:cubicBezTo>
                  <a:cubicBezTo>
                    <a:pt x="2192146" y="5352862"/>
                    <a:pt x="2178477" y="5388172"/>
                    <a:pt x="2194560" y="5323840"/>
                  </a:cubicBezTo>
                  <a:cubicBezTo>
                    <a:pt x="2197947" y="5262880"/>
                    <a:pt x="2187625" y="5199572"/>
                    <a:pt x="2204720" y="5140960"/>
                  </a:cubicBezTo>
                  <a:cubicBezTo>
                    <a:pt x="2212766" y="5113373"/>
                    <a:pt x="2249740" y="5103910"/>
                    <a:pt x="2265680" y="5080000"/>
                  </a:cubicBezTo>
                  <a:cubicBezTo>
                    <a:pt x="2272453" y="5069840"/>
                    <a:pt x="2278183" y="5058901"/>
                    <a:pt x="2286000" y="5049520"/>
                  </a:cubicBezTo>
                  <a:cubicBezTo>
                    <a:pt x="2295198" y="5038482"/>
                    <a:pt x="2306320" y="5029200"/>
                    <a:pt x="2316480" y="5019040"/>
                  </a:cubicBezTo>
                  <a:cubicBezTo>
                    <a:pt x="2319867" y="5005493"/>
                    <a:pt x="2321139" y="4991235"/>
                    <a:pt x="2326640" y="4978400"/>
                  </a:cubicBezTo>
                  <a:cubicBezTo>
                    <a:pt x="2331450" y="4967177"/>
                    <a:pt x="2341499" y="4958842"/>
                    <a:pt x="2346960" y="4947920"/>
                  </a:cubicBezTo>
                  <a:cubicBezTo>
                    <a:pt x="2355116" y="4931608"/>
                    <a:pt x="2360507" y="4914053"/>
                    <a:pt x="2367280" y="4897120"/>
                  </a:cubicBezTo>
                  <a:cubicBezTo>
                    <a:pt x="2370667" y="4870027"/>
                    <a:pt x="2370256" y="4842182"/>
                    <a:pt x="2377440" y="4815840"/>
                  </a:cubicBezTo>
                  <a:cubicBezTo>
                    <a:pt x="2380653" y="4804059"/>
                    <a:pt x="2390663" y="4795296"/>
                    <a:pt x="2397760" y="4785360"/>
                  </a:cubicBezTo>
                  <a:cubicBezTo>
                    <a:pt x="2407602" y="4771581"/>
                    <a:pt x="2418080" y="4758267"/>
                    <a:pt x="2428240" y="4744720"/>
                  </a:cubicBezTo>
                  <a:cubicBezTo>
                    <a:pt x="2454018" y="4667385"/>
                    <a:pt x="2444385" y="4720948"/>
                    <a:pt x="2367280" y="4582160"/>
                  </a:cubicBezTo>
                  <a:cubicBezTo>
                    <a:pt x="2357690" y="4564898"/>
                    <a:pt x="2345631" y="4549023"/>
                    <a:pt x="2336800" y="4531360"/>
                  </a:cubicBezTo>
                  <a:cubicBezTo>
                    <a:pt x="2330027" y="4517813"/>
                    <a:pt x="2325567" y="4502837"/>
                    <a:pt x="2316480" y="4490720"/>
                  </a:cubicBezTo>
                  <a:cubicBezTo>
                    <a:pt x="2304985" y="4475394"/>
                    <a:pt x="2287808" y="4465040"/>
                    <a:pt x="2275840" y="4450080"/>
                  </a:cubicBezTo>
                  <a:cubicBezTo>
                    <a:pt x="2260584" y="4431010"/>
                    <a:pt x="2252469" y="4406389"/>
                    <a:pt x="2235200" y="4389120"/>
                  </a:cubicBezTo>
                  <a:cubicBezTo>
                    <a:pt x="2225040" y="4378960"/>
                    <a:pt x="2213071" y="4370332"/>
                    <a:pt x="2204720" y="4358640"/>
                  </a:cubicBezTo>
                  <a:cubicBezTo>
                    <a:pt x="2165486" y="4303713"/>
                    <a:pt x="2208756" y="4326119"/>
                    <a:pt x="2153920" y="4307840"/>
                  </a:cubicBezTo>
                  <a:cubicBezTo>
                    <a:pt x="2150533" y="4294293"/>
                    <a:pt x="2152699" y="4277927"/>
                    <a:pt x="2143760" y="4267200"/>
                  </a:cubicBezTo>
                  <a:cubicBezTo>
                    <a:pt x="2074011" y="4183502"/>
                    <a:pt x="2121719" y="4302677"/>
                    <a:pt x="2092960" y="4216400"/>
                  </a:cubicBezTo>
                  <a:cubicBezTo>
                    <a:pt x="2099733" y="4202853"/>
                    <a:pt x="2104477" y="4188085"/>
                    <a:pt x="2113280" y="4175760"/>
                  </a:cubicBezTo>
                  <a:cubicBezTo>
                    <a:pt x="2139471" y="4139093"/>
                    <a:pt x="2142788" y="4151170"/>
                    <a:pt x="2174240" y="4124960"/>
                  </a:cubicBezTo>
                  <a:cubicBezTo>
                    <a:pt x="2185278" y="4115762"/>
                    <a:pt x="2192765" y="4102450"/>
                    <a:pt x="2204720" y="4094480"/>
                  </a:cubicBezTo>
                  <a:cubicBezTo>
                    <a:pt x="2213631" y="4088539"/>
                    <a:pt x="2225621" y="4089109"/>
                    <a:pt x="2235200" y="4084320"/>
                  </a:cubicBezTo>
                  <a:cubicBezTo>
                    <a:pt x="2246122" y="4078859"/>
                    <a:pt x="2254522" y="4068959"/>
                    <a:pt x="2265680" y="4064000"/>
                  </a:cubicBezTo>
                  <a:cubicBezTo>
                    <a:pt x="2285253" y="4055301"/>
                    <a:pt x="2308818" y="4055561"/>
                    <a:pt x="2326640" y="4043680"/>
                  </a:cubicBezTo>
                  <a:cubicBezTo>
                    <a:pt x="2400900" y="3994174"/>
                    <a:pt x="2307527" y="4054602"/>
                    <a:pt x="2397760" y="4003040"/>
                  </a:cubicBezTo>
                  <a:cubicBezTo>
                    <a:pt x="2408362" y="3996982"/>
                    <a:pt x="2417318" y="3988181"/>
                    <a:pt x="2428240" y="3982720"/>
                  </a:cubicBezTo>
                  <a:cubicBezTo>
                    <a:pt x="2444552" y="3974564"/>
                    <a:pt x="2461963" y="3968804"/>
                    <a:pt x="2479040" y="3962400"/>
                  </a:cubicBezTo>
                  <a:cubicBezTo>
                    <a:pt x="2489068" y="3958640"/>
                    <a:pt x="2500118" y="3957368"/>
                    <a:pt x="2509520" y="3952240"/>
                  </a:cubicBezTo>
                  <a:cubicBezTo>
                    <a:pt x="2537569" y="3936941"/>
                    <a:pt x="2565240" y="3920610"/>
                    <a:pt x="2590800" y="3901440"/>
                  </a:cubicBezTo>
                  <a:cubicBezTo>
                    <a:pt x="2604347" y="3891280"/>
                    <a:pt x="2616738" y="3879361"/>
                    <a:pt x="2631440" y="3870960"/>
                  </a:cubicBezTo>
                  <a:cubicBezTo>
                    <a:pt x="2640739" y="3865647"/>
                    <a:pt x="2651760" y="3864187"/>
                    <a:pt x="2661920" y="3860800"/>
                  </a:cubicBezTo>
                  <a:cubicBezTo>
                    <a:pt x="2709808" y="3788968"/>
                    <a:pt x="2647267" y="3875453"/>
                    <a:pt x="2722880" y="3799840"/>
                  </a:cubicBezTo>
                  <a:cubicBezTo>
                    <a:pt x="2734854" y="3787866"/>
                    <a:pt x="2742340" y="3772057"/>
                    <a:pt x="2753360" y="3759200"/>
                  </a:cubicBezTo>
                  <a:cubicBezTo>
                    <a:pt x="2762711" y="3748291"/>
                    <a:pt x="2774642" y="3739758"/>
                    <a:pt x="2783840" y="3728720"/>
                  </a:cubicBezTo>
                  <a:cubicBezTo>
                    <a:pt x="2807268" y="3700607"/>
                    <a:pt x="2801247" y="3690022"/>
                    <a:pt x="2834640" y="3667760"/>
                  </a:cubicBezTo>
                  <a:cubicBezTo>
                    <a:pt x="2843551" y="3661819"/>
                    <a:pt x="2855541" y="3662389"/>
                    <a:pt x="2865120" y="3657600"/>
                  </a:cubicBezTo>
                  <a:cubicBezTo>
                    <a:pt x="2876042" y="3652139"/>
                    <a:pt x="2886219" y="3645097"/>
                    <a:pt x="2895600" y="3637280"/>
                  </a:cubicBezTo>
                  <a:cubicBezTo>
                    <a:pt x="2906638" y="3628082"/>
                    <a:pt x="2913605" y="3613929"/>
                    <a:pt x="2926080" y="3606800"/>
                  </a:cubicBezTo>
                  <a:cubicBezTo>
                    <a:pt x="2938204" y="3599872"/>
                    <a:pt x="2953294" y="3600476"/>
                    <a:pt x="2966720" y="3596640"/>
                  </a:cubicBezTo>
                  <a:cubicBezTo>
                    <a:pt x="2977018" y="3593698"/>
                    <a:pt x="2987040" y="3589867"/>
                    <a:pt x="2997200" y="3586480"/>
                  </a:cubicBezTo>
                  <a:cubicBezTo>
                    <a:pt x="2990427" y="3620347"/>
                    <a:pt x="2984646" y="3654427"/>
                    <a:pt x="2976880" y="3688080"/>
                  </a:cubicBezTo>
                  <a:cubicBezTo>
                    <a:pt x="2974472" y="3698515"/>
                    <a:pt x="2969043" y="3708105"/>
                    <a:pt x="2966720" y="3718560"/>
                  </a:cubicBezTo>
                  <a:cubicBezTo>
                    <a:pt x="2962251" y="3738670"/>
                    <a:pt x="2959947" y="3759200"/>
                    <a:pt x="2956560" y="3779520"/>
                  </a:cubicBezTo>
                  <a:cubicBezTo>
                    <a:pt x="2959947" y="3816773"/>
                    <a:pt x="2960886" y="3854331"/>
                    <a:pt x="2966720" y="3891280"/>
                  </a:cubicBezTo>
                  <a:cubicBezTo>
                    <a:pt x="2981966" y="3987835"/>
                    <a:pt x="2981151" y="3944193"/>
                    <a:pt x="2997200" y="4003040"/>
                  </a:cubicBezTo>
                  <a:cubicBezTo>
                    <a:pt x="3001085" y="4017285"/>
                    <a:pt x="3015987" y="4087517"/>
                    <a:pt x="3027680" y="4114800"/>
                  </a:cubicBezTo>
                  <a:cubicBezTo>
                    <a:pt x="3033646" y="4128721"/>
                    <a:pt x="3041227" y="4141893"/>
                    <a:pt x="3048000" y="4155440"/>
                  </a:cubicBezTo>
                  <a:cubicBezTo>
                    <a:pt x="3051387" y="4185920"/>
                    <a:pt x="3053118" y="4216630"/>
                    <a:pt x="3058160" y="4246880"/>
                  </a:cubicBezTo>
                  <a:cubicBezTo>
                    <a:pt x="3059921" y="4257444"/>
                    <a:pt x="3066905" y="4266744"/>
                    <a:pt x="3068320" y="4277360"/>
                  </a:cubicBezTo>
                  <a:cubicBezTo>
                    <a:pt x="3094193" y="4471411"/>
                    <a:pt x="3063606" y="4339784"/>
                    <a:pt x="3088640" y="4439920"/>
                  </a:cubicBezTo>
                  <a:cubicBezTo>
                    <a:pt x="3081867" y="4572000"/>
                    <a:pt x="3077743" y="4704243"/>
                    <a:pt x="3068320" y="4836160"/>
                  </a:cubicBezTo>
                  <a:cubicBezTo>
                    <a:pt x="3067557" y="4846842"/>
                    <a:pt x="3060978" y="4856308"/>
                    <a:pt x="3058160" y="4866640"/>
                  </a:cubicBezTo>
                  <a:cubicBezTo>
                    <a:pt x="3005651" y="5059173"/>
                    <a:pt x="3066110" y="4881219"/>
                    <a:pt x="3017520" y="4978400"/>
                  </a:cubicBezTo>
                  <a:cubicBezTo>
                    <a:pt x="3005014" y="5003412"/>
                    <a:pt x="3001102" y="5046427"/>
                    <a:pt x="2997200" y="5069840"/>
                  </a:cubicBezTo>
                  <a:cubicBezTo>
                    <a:pt x="2983653" y="5066453"/>
                    <a:pt x="2969049" y="5065925"/>
                    <a:pt x="2956560" y="5059680"/>
                  </a:cubicBezTo>
                  <a:cubicBezTo>
                    <a:pt x="2937340" y="5050070"/>
                    <a:pt x="2899965" y="5016150"/>
                    <a:pt x="2885440" y="4998720"/>
                  </a:cubicBezTo>
                  <a:cubicBezTo>
                    <a:pt x="2853853" y="4960816"/>
                    <a:pt x="2874758" y="4963513"/>
                    <a:pt x="2824480" y="4927600"/>
                  </a:cubicBezTo>
                  <a:cubicBezTo>
                    <a:pt x="2815765" y="4921375"/>
                    <a:pt x="2804160" y="4920827"/>
                    <a:pt x="2794000" y="4917440"/>
                  </a:cubicBezTo>
                  <a:cubicBezTo>
                    <a:pt x="2780089" y="4898893"/>
                    <a:pt x="2727883" y="4830850"/>
                    <a:pt x="2722880" y="4815840"/>
                  </a:cubicBezTo>
                  <a:cubicBezTo>
                    <a:pt x="2719493" y="4805680"/>
                    <a:pt x="2716939" y="4795204"/>
                    <a:pt x="2712720" y="4785360"/>
                  </a:cubicBezTo>
                  <a:cubicBezTo>
                    <a:pt x="2706754" y="4771439"/>
                    <a:pt x="2697718" y="4758901"/>
                    <a:pt x="2692400" y="4744720"/>
                  </a:cubicBezTo>
                  <a:cubicBezTo>
                    <a:pt x="2687497" y="4731645"/>
                    <a:pt x="2686252" y="4717455"/>
                    <a:pt x="2682240" y="4704080"/>
                  </a:cubicBezTo>
                  <a:cubicBezTo>
                    <a:pt x="2676085" y="4683564"/>
                    <a:pt x="2668693" y="4663440"/>
                    <a:pt x="2661920" y="4643120"/>
                  </a:cubicBezTo>
                  <a:cubicBezTo>
                    <a:pt x="2655147" y="4548293"/>
                    <a:pt x="2647530" y="4453523"/>
                    <a:pt x="2641600" y="4358640"/>
                  </a:cubicBezTo>
                  <a:cubicBezTo>
                    <a:pt x="2639056" y="4317939"/>
                    <a:pt x="2646702" y="4440094"/>
                    <a:pt x="2651760" y="4480560"/>
                  </a:cubicBezTo>
                  <a:cubicBezTo>
                    <a:pt x="2655289" y="4508793"/>
                    <a:pt x="2664582" y="4525438"/>
                    <a:pt x="2672080" y="4551680"/>
                  </a:cubicBezTo>
                  <a:cubicBezTo>
                    <a:pt x="2688482" y="4609087"/>
                    <a:pt x="2671626" y="4576399"/>
                    <a:pt x="2702560" y="4622800"/>
                  </a:cubicBezTo>
                  <a:cubicBezTo>
                    <a:pt x="2707716" y="4643423"/>
                    <a:pt x="2714135" y="4673514"/>
                    <a:pt x="2722880" y="4693920"/>
                  </a:cubicBezTo>
                  <a:cubicBezTo>
                    <a:pt x="2728846" y="4707841"/>
                    <a:pt x="2737234" y="4720639"/>
                    <a:pt x="2743200" y="4734560"/>
                  </a:cubicBezTo>
                  <a:cubicBezTo>
                    <a:pt x="2767625" y="4791552"/>
                    <a:pt x="2735170" y="4738287"/>
                    <a:pt x="2773680" y="4805680"/>
                  </a:cubicBezTo>
                  <a:cubicBezTo>
                    <a:pt x="2779738" y="4816282"/>
                    <a:pt x="2788539" y="4825238"/>
                    <a:pt x="2794000" y="4836160"/>
                  </a:cubicBezTo>
                  <a:cubicBezTo>
                    <a:pt x="2806281" y="4860722"/>
                    <a:pt x="2804554" y="4881238"/>
                    <a:pt x="2814320" y="4907280"/>
                  </a:cubicBezTo>
                  <a:cubicBezTo>
                    <a:pt x="2819638" y="4921461"/>
                    <a:pt x="2823930" y="4937210"/>
                    <a:pt x="2834640" y="4947920"/>
                  </a:cubicBezTo>
                  <a:cubicBezTo>
                    <a:pt x="2869575" y="4982855"/>
                    <a:pt x="2887752" y="4985944"/>
                    <a:pt x="2926080" y="4998720"/>
                  </a:cubicBezTo>
                  <a:cubicBezTo>
                    <a:pt x="2959594" y="5099261"/>
                    <a:pt x="2948075" y="5032137"/>
                    <a:pt x="2926080" y="5171440"/>
                  </a:cubicBezTo>
                  <a:cubicBezTo>
                    <a:pt x="2909285" y="5277810"/>
                    <a:pt x="2924117" y="5220915"/>
                    <a:pt x="2905760" y="5303520"/>
                  </a:cubicBezTo>
                  <a:cubicBezTo>
                    <a:pt x="2903811" y="5312289"/>
                    <a:pt x="2891726" y="5363326"/>
                    <a:pt x="2885440" y="5374640"/>
                  </a:cubicBezTo>
                  <a:cubicBezTo>
                    <a:pt x="2873580" y="5395988"/>
                    <a:pt x="2844800" y="5435600"/>
                    <a:pt x="2844800" y="5435600"/>
                  </a:cubicBezTo>
                  <a:cubicBezTo>
                    <a:pt x="2818672" y="5540112"/>
                    <a:pt x="2828429" y="5489234"/>
                    <a:pt x="2814320" y="5588000"/>
                  </a:cubicBezTo>
                  <a:cubicBezTo>
                    <a:pt x="2817707" y="5676053"/>
                    <a:pt x="2817162" y="5764346"/>
                    <a:pt x="2824480" y="5852160"/>
                  </a:cubicBezTo>
                  <a:cubicBezTo>
                    <a:pt x="2827348" y="5886578"/>
                    <a:pt x="2838027" y="5919893"/>
                    <a:pt x="2844800" y="5953760"/>
                  </a:cubicBezTo>
                  <a:cubicBezTo>
                    <a:pt x="2848187" y="5970693"/>
                    <a:pt x="2852518" y="5987465"/>
                    <a:pt x="2854960" y="6004560"/>
                  </a:cubicBezTo>
                  <a:cubicBezTo>
                    <a:pt x="2867562" y="6092775"/>
                    <a:pt x="2860424" y="6052198"/>
                    <a:pt x="2875280" y="6126480"/>
                  </a:cubicBezTo>
                  <a:cubicBezTo>
                    <a:pt x="2878667" y="6102773"/>
                    <a:pt x="2880055" y="6078694"/>
                    <a:pt x="2885440" y="6055360"/>
                  </a:cubicBezTo>
                  <a:cubicBezTo>
                    <a:pt x="2890256" y="6034489"/>
                    <a:pt x="2898987" y="6014720"/>
                    <a:pt x="2905760" y="5994400"/>
                  </a:cubicBezTo>
                  <a:lnTo>
                    <a:pt x="2915920" y="5963920"/>
                  </a:lnTo>
                  <a:lnTo>
                    <a:pt x="2926080" y="5933440"/>
                  </a:lnTo>
                  <a:cubicBezTo>
                    <a:pt x="2929467" y="5923280"/>
                    <a:pt x="2930299" y="5911871"/>
                    <a:pt x="2936240" y="5902960"/>
                  </a:cubicBezTo>
                  <a:lnTo>
                    <a:pt x="2956560" y="5872480"/>
                  </a:lnTo>
                  <a:cubicBezTo>
                    <a:pt x="2959947" y="5855547"/>
                    <a:pt x="2960657" y="5837849"/>
                    <a:pt x="2966720" y="5821680"/>
                  </a:cubicBezTo>
                  <a:cubicBezTo>
                    <a:pt x="2970434" y="5811776"/>
                    <a:pt x="3015767" y="5752897"/>
                    <a:pt x="3017520" y="5750560"/>
                  </a:cubicBezTo>
                  <a:cubicBezTo>
                    <a:pt x="3043057" y="5673948"/>
                    <a:pt x="3008609" y="5768382"/>
                    <a:pt x="3048000" y="5689600"/>
                  </a:cubicBezTo>
                  <a:cubicBezTo>
                    <a:pt x="3052789" y="5680021"/>
                    <a:pt x="3053371" y="5668699"/>
                    <a:pt x="3058160" y="5659120"/>
                  </a:cubicBezTo>
                  <a:cubicBezTo>
                    <a:pt x="3063621" y="5648198"/>
                    <a:pt x="3073019" y="5639562"/>
                    <a:pt x="3078480" y="5628640"/>
                  </a:cubicBezTo>
                  <a:cubicBezTo>
                    <a:pt x="3120578" y="5544445"/>
                    <a:pt x="3082580" y="5608913"/>
                    <a:pt x="3108960" y="5547360"/>
                  </a:cubicBezTo>
                  <a:cubicBezTo>
                    <a:pt x="3114926" y="5533439"/>
                    <a:pt x="3121766" y="5519870"/>
                    <a:pt x="3129280" y="5506720"/>
                  </a:cubicBezTo>
                  <a:cubicBezTo>
                    <a:pt x="3135338" y="5496118"/>
                    <a:pt x="3144641" y="5487398"/>
                    <a:pt x="3149600" y="5476240"/>
                  </a:cubicBezTo>
                  <a:cubicBezTo>
                    <a:pt x="3158299" y="5456667"/>
                    <a:pt x="3163147" y="5435600"/>
                    <a:pt x="3169920" y="5415280"/>
                  </a:cubicBezTo>
                  <a:cubicBezTo>
                    <a:pt x="3173307" y="5405120"/>
                    <a:pt x="3174139" y="5393711"/>
                    <a:pt x="3180080" y="5384800"/>
                  </a:cubicBezTo>
                  <a:cubicBezTo>
                    <a:pt x="3186853" y="5374640"/>
                    <a:pt x="3194939" y="5365242"/>
                    <a:pt x="3200400" y="5354320"/>
                  </a:cubicBezTo>
                  <a:cubicBezTo>
                    <a:pt x="3214089" y="5326941"/>
                    <a:pt x="3204998" y="5316007"/>
                    <a:pt x="3230880" y="5293360"/>
                  </a:cubicBezTo>
                  <a:cubicBezTo>
                    <a:pt x="3249259" y="5277278"/>
                    <a:pt x="3268672" y="5260443"/>
                    <a:pt x="3291840" y="5252720"/>
                  </a:cubicBezTo>
                  <a:cubicBezTo>
                    <a:pt x="3329586" y="5240138"/>
                    <a:pt x="3318333" y="5246859"/>
                    <a:pt x="3352800" y="5222240"/>
                  </a:cubicBezTo>
                  <a:cubicBezTo>
                    <a:pt x="3459339" y="5146141"/>
                    <a:pt x="3335303" y="5235128"/>
                    <a:pt x="3423920" y="5161280"/>
                  </a:cubicBezTo>
                  <a:cubicBezTo>
                    <a:pt x="3433301" y="5153463"/>
                    <a:pt x="3445129" y="5148907"/>
                    <a:pt x="3454400" y="5140960"/>
                  </a:cubicBezTo>
                  <a:cubicBezTo>
                    <a:pt x="3468946" y="5128492"/>
                    <a:pt x="3480494" y="5112788"/>
                    <a:pt x="3495040" y="5100320"/>
                  </a:cubicBezTo>
                  <a:cubicBezTo>
                    <a:pt x="3504311" y="5092373"/>
                    <a:pt x="3516444" y="5088169"/>
                    <a:pt x="3525520" y="5080000"/>
                  </a:cubicBezTo>
                  <a:cubicBezTo>
                    <a:pt x="3550440" y="5057572"/>
                    <a:pt x="3576524" y="5035701"/>
                    <a:pt x="3596640" y="5008880"/>
                  </a:cubicBezTo>
                  <a:lnTo>
                    <a:pt x="3657600" y="4927600"/>
                  </a:lnTo>
                  <a:cubicBezTo>
                    <a:pt x="3667760" y="4914053"/>
                    <a:pt x="3673991" y="4896353"/>
                    <a:pt x="3688080" y="4886960"/>
                  </a:cubicBezTo>
                  <a:lnTo>
                    <a:pt x="3718560" y="4866640"/>
                  </a:lnTo>
                  <a:cubicBezTo>
                    <a:pt x="3737188" y="4810757"/>
                    <a:pt x="3717527" y="4860827"/>
                    <a:pt x="3749040" y="4805680"/>
                  </a:cubicBezTo>
                  <a:cubicBezTo>
                    <a:pt x="3769128" y="4770527"/>
                    <a:pt x="3768122" y="4768755"/>
                    <a:pt x="3779520" y="4734560"/>
                  </a:cubicBezTo>
                  <a:cubicBezTo>
                    <a:pt x="3776133" y="4707467"/>
                    <a:pt x="3774244" y="4680144"/>
                    <a:pt x="3769360" y="4653280"/>
                  </a:cubicBezTo>
                  <a:cubicBezTo>
                    <a:pt x="3767444" y="4642743"/>
                    <a:pt x="3767563" y="4629490"/>
                    <a:pt x="3759200" y="4622800"/>
                  </a:cubicBezTo>
                  <a:cubicBezTo>
                    <a:pt x="3748296" y="4614077"/>
                    <a:pt x="3732107" y="4616027"/>
                    <a:pt x="3718560" y="4612640"/>
                  </a:cubicBezTo>
                  <a:cubicBezTo>
                    <a:pt x="3713107" y="4639904"/>
                    <a:pt x="3702812" y="4702302"/>
                    <a:pt x="3688080" y="4724400"/>
                  </a:cubicBezTo>
                  <a:cubicBezTo>
                    <a:pt x="3663744" y="4760904"/>
                    <a:pt x="3657247" y="4767919"/>
                    <a:pt x="3637280" y="4815840"/>
                  </a:cubicBezTo>
                  <a:cubicBezTo>
                    <a:pt x="3629042" y="4835612"/>
                    <a:pt x="3632106" y="4861654"/>
                    <a:pt x="3616960" y="4876800"/>
                  </a:cubicBezTo>
                  <a:cubicBezTo>
                    <a:pt x="3588942" y="4904818"/>
                    <a:pt x="3589005" y="4908740"/>
                    <a:pt x="3556000" y="4927600"/>
                  </a:cubicBezTo>
                  <a:cubicBezTo>
                    <a:pt x="3542850" y="4935114"/>
                    <a:pt x="3528203" y="4939893"/>
                    <a:pt x="3515360" y="4947920"/>
                  </a:cubicBezTo>
                  <a:cubicBezTo>
                    <a:pt x="3409847" y="5013866"/>
                    <a:pt x="3537052" y="4947234"/>
                    <a:pt x="3434080" y="4998720"/>
                  </a:cubicBezTo>
                  <a:cubicBezTo>
                    <a:pt x="3423920" y="5012267"/>
                    <a:pt x="3415574" y="5027386"/>
                    <a:pt x="3403600" y="5039360"/>
                  </a:cubicBezTo>
                  <a:cubicBezTo>
                    <a:pt x="3364402" y="5078558"/>
                    <a:pt x="3343065" y="5056341"/>
                    <a:pt x="3281680" y="5049520"/>
                  </a:cubicBezTo>
                  <a:cubicBezTo>
                    <a:pt x="3231365" y="4898576"/>
                    <a:pt x="3264556" y="5009698"/>
                    <a:pt x="3281680" y="4632960"/>
                  </a:cubicBezTo>
                  <a:cubicBezTo>
                    <a:pt x="3282615" y="4612381"/>
                    <a:pt x="3287800" y="4592200"/>
                    <a:pt x="3291840" y="4572000"/>
                  </a:cubicBezTo>
                  <a:cubicBezTo>
                    <a:pt x="3294578" y="4558308"/>
                    <a:pt x="3299704" y="4545134"/>
                    <a:pt x="3302000" y="4531360"/>
                  </a:cubicBezTo>
                  <a:cubicBezTo>
                    <a:pt x="3306489" y="4504427"/>
                    <a:pt x="3307671" y="4477013"/>
                    <a:pt x="3312160" y="4450080"/>
                  </a:cubicBezTo>
                  <a:cubicBezTo>
                    <a:pt x="3316412" y="4424565"/>
                    <a:pt x="3324427" y="4403118"/>
                    <a:pt x="3332480" y="4378960"/>
                  </a:cubicBezTo>
                  <a:cubicBezTo>
                    <a:pt x="3335867" y="4355253"/>
                    <a:pt x="3338703" y="4331462"/>
                    <a:pt x="3342640" y="4307840"/>
                  </a:cubicBezTo>
                  <a:cubicBezTo>
                    <a:pt x="3345479" y="4290806"/>
                    <a:pt x="3352149" y="4274296"/>
                    <a:pt x="3352800" y="4257040"/>
                  </a:cubicBezTo>
                  <a:cubicBezTo>
                    <a:pt x="3358931" y="4094560"/>
                    <a:pt x="3356589" y="3931830"/>
                    <a:pt x="3362960" y="3769360"/>
                  </a:cubicBezTo>
                  <a:cubicBezTo>
                    <a:pt x="3364047" y="3741649"/>
                    <a:pt x="3381927" y="3731426"/>
                    <a:pt x="3393440" y="3708400"/>
                  </a:cubicBezTo>
                  <a:cubicBezTo>
                    <a:pt x="3398229" y="3698821"/>
                    <a:pt x="3397659" y="3686831"/>
                    <a:pt x="3403600" y="3677920"/>
                  </a:cubicBezTo>
                  <a:cubicBezTo>
                    <a:pt x="3429871" y="3638513"/>
                    <a:pt x="3439724" y="3646311"/>
                    <a:pt x="3484880" y="3637280"/>
                  </a:cubicBezTo>
                  <a:cubicBezTo>
                    <a:pt x="3549227" y="3640667"/>
                    <a:pt x="3613878" y="3640324"/>
                    <a:pt x="3677920" y="3647440"/>
                  </a:cubicBezTo>
                  <a:cubicBezTo>
                    <a:pt x="3705676" y="3650524"/>
                    <a:pt x="3759200" y="3667760"/>
                    <a:pt x="3759200" y="3667760"/>
                  </a:cubicBezTo>
                  <a:cubicBezTo>
                    <a:pt x="3780401" y="3681894"/>
                    <a:pt x="3812317" y="3702357"/>
                    <a:pt x="3830320" y="3718560"/>
                  </a:cubicBezTo>
                  <a:cubicBezTo>
                    <a:pt x="3851680" y="3737784"/>
                    <a:pt x="3870960" y="3759200"/>
                    <a:pt x="3891280" y="3779520"/>
                  </a:cubicBezTo>
                  <a:cubicBezTo>
                    <a:pt x="3901440" y="3789680"/>
                    <a:pt x="3913790" y="3798045"/>
                    <a:pt x="3921760" y="3810000"/>
                  </a:cubicBezTo>
                  <a:cubicBezTo>
                    <a:pt x="3928533" y="3820160"/>
                    <a:pt x="3933968" y="3831354"/>
                    <a:pt x="3942080" y="3840480"/>
                  </a:cubicBezTo>
                  <a:cubicBezTo>
                    <a:pt x="3961172" y="3861958"/>
                    <a:pt x="3980051" y="3884198"/>
                    <a:pt x="4003040" y="3901440"/>
                  </a:cubicBezTo>
                  <a:cubicBezTo>
                    <a:pt x="4016587" y="3911600"/>
                    <a:pt x="4031706" y="3919946"/>
                    <a:pt x="4043680" y="3931920"/>
                  </a:cubicBezTo>
                  <a:cubicBezTo>
                    <a:pt x="4052314" y="3940554"/>
                    <a:pt x="4056674" y="3952631"/>
                    <a:pt x="4064000" y="3962400"/>
                  </a:cubicBezTo>
                  <a:cubicBezTo>
                    <a:pt x="4077011" y="3979748"/>
                    <a:pt x="4090360" y="3996880"/>
                    <a:pt x="4104640" y="4013200"/>
                  </a:cubicBezTo>
                  <a:cubicBezTo>
                    <a:pt x="4114102" y="4024013"/>
                    <a:pt x="4125922" y="4032642"/>
                    <a:pt x="4135120" y="4043680"/>
                  </a:cubicBezTo>
                  <a:cubicBezTo>
                    <a:pt x="4154480" y="4066912"/>
                    <a:pt x="4157631" y="4076748"/>
                    <a:pt x="4165600" y="4104640"/>
                  </a:cubicBezTo>
                  <a:cubicBezTo>
                    <a:pt x="4169436" y="4118066"/>
                    <a:pt x="4170259" y="4132445"/>
                    <a:pt x="4175760" y="4145280"/>
                  </a:cubicBezTo>
                  <a:cubicBezTo>
                    <a:pt x="4180570" y="4156503"/>
                    <a:pt x="4189307" y="4165600"/>
                    <a:pt x="4196080" y="4175760"/>
                  </a:cubicBezTo>
                  <a:lnTo>
                    <a:pt x="4216400" y="4277360"/>
                  </a:lnTo>
                  <a:lnTo>
                    <a:pt x="4226560" y="4328160"/>
                  </a:lnTo>
                  <a:cubicBezTo>
                    <a:pt x="4221176" y="4446615"/>
                    <a:pt x="4225065" y="4519261"/>
                    <a:pt x="4206240" y="4622800"/>
                  </a:cubicBezTo>
                  <a:cubicBezTo>
                    <a:pt x="4203742" y="4636538"/>
                    <a:pt x="4199109" y="4649809"/>
                    <a:pt x="4196080" y="4663440"/>
                  </a:cubicBezTo>
                  <a:cubicBezTo>
                    <a:pt x="4192334" y="4680297"/>
                    <a:pt x="4191381" y="4697857"/>
                    <a:pt x="4185920" y="4714240"/>
                  </a:cubicBezTo>
                  <a:cubicBezTo>
                    <a:pt x="4181131" y="4728608"/>
                    <a:pt x="4172373" y="4741333"/>
                    <a:pt x="4165600" y="4754880"/>
                  </a:cubicBezTo>
                  <a:cubicBezTo>
                    <a:pt x="4162213" y="4771813"/>
                    <a:pt x="4158279" y="4788646"/>
                    <a:pt x="4155440" y="4805680"/>
                  </a:cubicBezTo>
                  <a:cubicBezTo>
                    <a:pt x="4151503" y="4829302"/>
                    <a:pt x="4150665" y="4853466"/>
                    <a:pt x="4145280" y="4876800"/>
                  </a:cubicBezTo>
                  <a:cubicBezTo>
                    <a:pt x="4127465" y="4954000"/>
                    <a:pt x="4127914" y="4921693"/>
                    <a:pt x="4094480" y="4988560"/>
                  </a:cubicBezTo>
                  <a:cubicBezTo>
                    <a:pt x="4089691" y="4998139"/>
                    <a:pt x="4089109" y="5009461"/>
                    <a:pt x="4084320" y="5019040"/>
                  </a:cubicBezTo>
                  <a:cubicBezTo>
                    <a:pt x="4078859" y="5029962"/>
                    <a:pt x="4069930" y="5038846"/>
                    <a:pt x="4064000" y="5049520"/>
                  </a:cubicBezTo>
                  <a:cubicBezTo>
                    <a:pt x="4052967" y="5069379"/>
                    <a:pt x="4045717" y="5091313"/>
                    <a:pt x="4033520" y="5110480"/>
                  </a:cubicBezTo>
                  <a:cubicBezTo>
                    <a:pt x="4021878" y="5128775"/>
                    <a:pt x="4004909" y="5143237"/>
                    <a:pt x="3992880" y="5161280"/>
                  </a:cubicBezTo>
                  <a:cubicBezTo>
                    <a:pt x="3964026" y="5204561"/>
                    <a:pt x="3978640" y="5204320"/>
                    <a:pt x="3952240" y="5252720"/>
                  </a:cubicBezTo>
                  <a:cubicBezTo>
                    <a:pt x="3940546" y="5274160"/>
                    <a:pt x="3919323" y="5290512"/>
                    <a:pt x="3911600" y="5313680"/>
                  </a:cubicBezTo>
                  <a:lnTo>
                    <a:pt x="3891280" y="5374640"/>
                  </a:lnTo>
                  <a:cubicBezTo>
                    <a:pt x="3887893" y="5384800"/>
                    <a:pt x="3883220" y="5394618"/>
                    <a:pt x="3881120" y="5405120"/>
                  </a:cubicBezTo>
                  <a:cubicBezTo>
                    <a:pt x="3858405" y="5518694"/>
                    <a:pt x="3879958" y="5477983"/>
                    <a:pt x="3840480" y="5537200"/>
                  </a:cubicBezTo>
                  <a:cubicBezTo>
                    <a:pt x="3837225" y="5550221"/>
                    <a:pt x="3827448" y="5593744"/>
                    <a:pt x="3820160" y="5608320"/>
                  </a:cubicBezTo>
                  <a:cubicBezTo>
                    <a:pt x="3814699" y="5619242"/>
                    <a:pt x="3806613" y="5628640"/>
                    <a:pt x="3799840" y="5638800"/>
                  </a:cubicBezTo>
                  <a:cubicBezTo>
                    <a:pt x="3783757" y="5703132"/>
                    <a:pt x="3797426" y="5667822"/>
                    <a:pt x="3749040" y="5740400"/>
                  </a:cubicBezTo>
                  <a:lnTo>
                    <a:pt x="3749040" y="5740400"/>
                  </a:lnTo>
                  <a:lnTo>
                    <a:pt x="3728720" y="5801360"/>
                  </a:lnTo>
                  <a:cubicBezTo>
                    <a:pt x="3725333" y="5842000"/>
                    <a:pt x="3727900" y="5883583"/>
                    <a:pt x="3718560" y="5923280"/>
                  </a:cubicBezTo>
                  <a:cubicBezTo>
                    <a:pt x="3709117" y="5963414"/>
                    <a:pt x="3681358" y="5976842"/>
                    <a:pt x="3657600" y="6004560"/>
                  </a:cubicBezTo>
                  <a:cubicBezTo>
                    <a:pt x="3652077" y="6011003"/>
                    <a:pt x="3613233" y="6062815"/>
                    <a:pt x="3606800" y="6075680"/>
                  </a:cubicBezTo>
                  <a:cubicBezTo>
                    <a:pt x="3602011" y="6085259"/>
                    <a:pt x="3603330" y="6097797"/>
                    <a:pt x="3596640" y="6106160"/>
                  </a:cubicBezTo>
                  <a:cubicBezTo>
                    <a:pt x="3589012" y="6115695"/>
                    <a:pt x="3576320" y="6119707"/>
                    <a:pt x="3566160" y="6126480"/>
                  </a:cubicBezTo>
                  <a:cubicBezTo>
                    <a:pt x="3562773" y="6140027"/>
                    <a:pt x="3561501" y="6154285"/>
                    <a:pt x="3556000" y="6167120"/>
                  </a:cubicBezTo>
                  <a:cubicBezTo>
                    <a:pt x="3551190" y="6178343"/>
                    <a:pt x="3530219" y="6186678"/>
                    <a:pt x="3535680" y="6197600"/>
                  </a:cubicBezTo>
                  <a:cubicBezTo>
                    <a:pt x="3540469" y="6207179"/>
                    <a:pt x="3556581" y="6192229"/>
                    <a:pt x="3566160" y="6187440"/>
                  </a:cubicBezTo>
                  <a:cubicBezTo>
                    <a:pt x="3619911" y="6160564"/>
                    <a:pt x="3574690" y="6174090"/>
                    <a:pt x="3627120" y="6136640"/>
                  </a:cubicBezTo>
                  <a:cubicBezTo>
                    <a:pt x="3639445" y="6127837"/>
                    <a:pt x="3656038" y="6125911"/>
                    <a:pt x="3667760" y="6116320"/>
                  </a:cubicBezTo>
                  <a:cubicBezTo>
                    <a:pt x="3693708" y="6095090"/>
                    <a:pt x="3715173" y="6068907"/>
                    <a:pt x="3738880" y="6045200"/>
                  </a:cubicBezTo>
                  <a:cubicBezTo>
                    <a:pt x="3752427" y="6031653"/>
                    <a:pt x="3768025" y="6019886"/>
                    <a:pt x="3779520" y="6004560"/>
                  </a:cubicBezTo>
                  <a:cubicBezTo>
                    <a:pt x="3879133" y="5871743"/>
                    <a:pt x="3756038" y="6037435"/>
                    <a:pt x="3830320" y="5933440"/>
                  </a:cubicBezTo>
                  <a:cubicBezTo>
                    <a:pt x="3905542" y="5828130"/>
                    <a:pt x="3808013" y="5971981"/>
                    <a:pt x="3901440" y="5831840"/>
                  </a:cubicBezTo>
                  <a:cubicBezTo>
                    <a:pt x="3904827" y="5818293"/>
                    <a:pt x="3909304" y="5804974"/>
                    <a:pt x="3911600" y="5791200"/>
                  </a:cubicBezTo>
                  <a:cubicBezTo>
                    <a:pt x="3916089" y="5764267"/>
                    <a:pt x="3914576" y="5736262"/>
                    <a:pt x="3921760" y="5709920"/>
                  </a:cubicBezTo>
                  <a:cubicBezTo>
                    <a:pt x="3924973" y="5698139"/>
                    <a:pt x="3935307" y="5689600"/>
                    <a:pt x="3942080" y="5679440"/>
                  </a:cubicBezTo>
                  <a:cubicBezTo>
                    <a:pt x="3945467" y="5665893"/>
                    <a:pt x="3949502" y="5652492"/>
                    <a:pt x="3952240" y="5638800"/>
                  </a:cubicBezTo>
                  <a:cubicBezTo>
                    <a:pt x="3956280" y="5618600"/>
                    <a:pt x="3957931" y="5597950"/>
                    <a:pt x="3962400" y="5577840"/>
                  </a:cubicBezTo>
                  <a:cubicBezTo>
                    <a:pt x="3964723" y="5567385"/>
                    <a:pt x="3969173" y="5557520"/>
                    <a:pt x="3972560" y="5547360"/>
                  </a:cubicBezTo>
                  <a:cubicBezTo>
                    <a:pt x="3975947" y="5594773"/>
                    <a:pt x="3977990" y="5642302"/>
                    <a:pt x="3982720" y="5689600"/>
                  </a:cubicBezTo>
                  <a:cubicBezTo>
                    <a:pt x="3988157" y="5743971"/>
                    <a:pt x="4000511" y="5776852"/>
                    <a:pt x="4013200" y="5831840"/>
                  </a:cubicBezTo>
                  <a:cubicBezTo>
                    <a:pt x="4031590" y="5911532"/>
                    <a:pt x="4014097" y="5854852"/>
                    <a:pt x="4033520" y="5913120"/>
                  </a:cubicBezTo>
                  <a:cubicBezTo>
                    <a:pt x="4040293" y="5902960"/>
                    <a:pt x="4049979" y="5894224"/>
                    <a:pt x="4053840" y="5882640"/>
                  </a:cubicBezTo>
                  <a:cubicBezTo>
                    <a:pt x="4060354" y="5863097"/>
                    <a:pt x="4060868" y="5842041"/>
                    <a:pt x="4064000" y="5821680"/>
                  </a:cubicBezTo>
                  <a:cubicBezTo>
                    <a:pt x="4066630" y="5804586"/>
                    <a:pt x="4076655" y="5722756"/>
                    <a:pt x="4084320" y="5699760"/>
                  </a:cubicBezTo>
                  <a:cubicBezTo>
                    <a:pt x="4089109" y="5685392"/>
                    <a:pt x="4097867" y="5672667"/>
                    <a:pt x="4104640" y="5659120"/>
                  </a:cubicBezTo>
                  <a:cubicBezTo>
                    <a:pt x="4108027" y="5635413"/>
                    <a:pt x="4110104" y="5611482"/>
                    <a:pt x="4114800" y="5588000"/>
                  </a:cubicBezTo>
                  <a:cubicBezTo>
                    <a:pt x="4120277" y="5560615"/>
                    <a:pt x="4135120" y="5506720"/>
                    <a:pt x="4135120" y="5506720"/>
                  </a:cubicBezTo>
                  <a:cubicBezTo>
                    <a:pt x="4138507" y="5472853"/>
                    <a:pt x="4130059" y="5435562"/>
                    <a:pt x="4145280" y="5405120"/>
                  </a:cubicBezTo>
                  <a:cubicBezTo>
                    <a:pt x="4150741" y="5394198"/>
                    <a:pt x="4166379" y="5417623"/>
                    <a:pt x="4175760" y="5425440"/>
                  </a:cubicBezTo>
                  <a:cubicBezTo>
                    <a:pt x="4212933" y="5456417"/>
                    <a:pt x="4199920" y="5450880"/>
                    <a:pt x="4226560" y="5486400"/>
                  </a:cubicBezTo>
                  <a:cubicBezTo>
                    <a:pt x="4239571" y="5503748"/>
                    <a:pt x="4252793" y="5520992"/>
                    <a:pt x="4267200" y="5537200"/>
                  </a:cubicBezTo>
                  <a:cubicBezTo>
                    <a:pt x="4279928" y="5551519"/>
                    <a:pt x="4295224" y="5563422"/>
                    <a:pt x="4307840" y="5577840"/>
                  </a:cubicBezTo>
                  <a:cubicBezTo>
                    <a:pt x="4318991" y="5590584"/>
                    <a:pt x="4327300" y="5605623"/>
                    <a:pt x="4338320" y="5618480"/>
                  </a:cubicBezTo>
                  <a:cubicBezTo>
                    <a:pt x="4347671" y="5629389"/>
                    <a:pt x="4359602" y="5637922"/>
                    <a:pt x="4368800" y="5648960"/>
                  </a:cubicBezTo>
                  <a:cubicBezTo>
                    <a:pt x="4376617" y="5658341"/>
                    <a:pt x="4381008" y="5670314"/>
                    <a:pt x="4389120" y="5679440"/>
                  </a:cubicBezTo>
                  <a:cubicBezTo>
                    <a:pt x="4408212" y="5700918"/>
                    <a:pt x="4434140" y="5716490"/>
                    <a:pt x="4450080" y="5740400"/>
                  </a:cubicBezTo>
                  <a:cubicBezTo>
                    <a:pt x="4534318" y="5866757"/>
                    <a:pt x="4387461" y="5647692"/>
                    <a:pt x="4500880" y="5811520"/>
                  </a:cubicBezTo>
                  <a:cubicBezTo>
                    <a:pt x="4521732" y="5841639"/>
                    <a:pt x="4550256" y="5868207"/>
                    <a:pt x="4561840" y="5902960"/>
                  </a:cubicBezTo>
                  <a:cubicBezTo>
                    <a:pt x="4577355" y="5949504"/>
                    <a:pt x="4563432" y="5927014"/>
                    <a:pt x="4612640" y="5963920"/>
                  </a:cubicBezTo>
                  <a:cubicBezTo>
                    <a:pt x="4616027" y="5980853"/>
                    <a:pt x="4616737" y="5998551"/>
                    <a:pt x="4622800" y="6014720"/>
                  </a:cubicBezTo>
                  <a:cubicBezTo>
                    <a:pt x="4634089" y="6044824"/>
                    <a:pt x="4669084" y="6062510"/>
                    <a:pt x="4612640" y="6024880"/>
                  </a:cubicBezTo>
                  <a:cubicBezTo>
                    <a:pt x="4590588" y="5848464"/>
                    <a:pt x="4605564" y="5915298"/>
                    <a:pt x="4582160" y="5821680"/>
                  </a:cubicBezTo>
                  <a:cubicBezTo>
                    <a:pt x="4579424" y="5797056"/>
                    <a:pt x="4570527" y="5701855"/>
                    <a:pt x="4561840" y="5669280"/>
                  </a:cubicBezTo>
                  <a:cubicBezTo>
                    <a:pt x="4553562" y="5638236"/>
                    <a:pt x="4549182" y="5604573"/>
                    <a:pt x="4531360" y="5577840"/>
                  </a:cubicBezTo>
                  <a:lnTo>
                    <a:pt x="4511040" y="5547360"/>
                  </a:lnTo>
                  <a:cubicBezTo>
                    <a:pt x="4494352" y="5480610"/>
                    <a:pt x="4511744" y="5530812"/>
                    <a:pt x="4480560" y="5476240"/>
                  </a:cubicBezTo>
                  <a:cubicBezTo>
                    <a:pt x="4473046" y="5463090"/>
                    <a:pt x="4467754" y="5448750"/>
                    <a:pt x="4460240" y="5435600"/>
                  </a:cubicBezTo>
                  <a:cubicBezTo>
                    <a:pt x="4451742" y="5420728"/>
                    <a:pt x="4417827" y="5373706"/>
                    <a:pt x="4409440" y="5364480"/>
                  </a:cubicBezTo>
                  <a:cubicBezTo>
                    <a:pt x="4341011" y="5289209"/>
                    <a:pt x="4366847" y="5302869"/>
                    <a:pt x="4307840" y="5283200"/>
                  </a:cubicBezTo>
                  <a:cubicBezTo>
                    <a:pt x="4276448" y="5189025"/>
                    <a:pt x="4288635" y="5237811"/>
                    <a:pt x="4307840" y="5039360"/>
                  </a:cubicBezTo>
                  <a:cubicBezTo>
                    <a:pt x="4317736" y="4937100"/>
                    <a:pt x="4321122" y="4967473"/>
                    <a:pt x="4338320" y="4907280"/>
                  </a:cubicBezTo>
                  <a:cubicBezTo>
                    <a:pt x="4342660" y="4892089"/>
                    <a:pt x="4350520" y="4852400"/>
                    <a:pt x="4358640" y="4836160"/>
                  </a:cubicBezTo>
                  <a:cubicBezTo>
                    <a:pt x="4364101" y="4825238"/>
                    <a:pt x="4373499" y="4816602"/>
                    <a:pt x="4378960" y="4805680"/>
                  </a:cubicBezTo>
                  <a:cubicBezTo>
                    <a:pt x="4383749" y="4796101"/>
                    <a:pt x="4385360" y="4785228"/>
                    <a:pt x="4389120" y="4775200"/>
                  </a:cubicBezTo>
                  <a:cubicBezTo>
                    <a:pt x="4395524" y="4758123"/>
                    <a:pt x="4402033" y="4741066"/>
                    <a:pt x="4409440" y="4724400"/>
                  </a:cubicBezTo>
                  <a:cubicBezTo>
                    <a:pt x="4415591" y="4710560"/>
                    <a:pt x="4424135" y="4697822"/>
                    <a:pt x="4429760" y="4683760"/>
                  </a:cubicBezTo>
                  <a:cubicBezTo>
                    <a:pt x="4437715" y="4663873"/>
                    <a:pt x="4442125" y="4642687"/>
                    <a:pt x="4450080" y="4622800"/>
                  </a:cubicBezTo>
                  <a:cubicBezTo>
                    <a:pt x="4455705" y="4608738"/>
                    <a:pt x="4464775" y="4596222"/>
                    <a:pt x="4470400" y="4582160"/>
                  </a:cubicBezTo>
                  <a:cubicBezTo>
                    <a:pt x="4478355" y="4562273"/>
                    <a:pt x="4483947" y="4541520"/>
                    <a:pt x="4490720" y="4521200"/>
                  </a:cubicBezTo>
                  <a:cubicBezTo>
                    <a:pt x="4494107" y="4511040"/>
                    <a:pt x="4494939" y="4499631"/>
                    <a:pt x="4500880" y="4490720"/>
                  </a:cubicBezTo>
                  <a:cubicBezTo>
                    <a:pt x="4523135" y="4457337"/>
                    <a:pt x="4552620" y="4415841"/>
                    <a:pt x="4561840" y="4378960"/>
                  </a:cubicBezTo>
                  <a:cubicBezTo>
                    <a:pt x="4565227" y="4365413"/>
                    <a:pt x="4566499" y="4351155"/>
                    <a:pt x="4572000" y="4338320"/>
                  </a:cubicBezTo>
                  <a:cubicBezTo>
                    <a:pt x="4576810" y="4327097"/>
                    <a:pt x="4586859" y="4318762"/>
                    <a:pt x="4592320" y="4307840"/>
                  </a:cubicBezTo>
                  <a:cubicBezTo>
                    <a:pt x="4597109" y="4298261"/>
                    <a:pt x="4597691" y="4286939"/>
                    <a:pt x="4602480" y="4277360"/>
                  </a:cubicBezTo>
                  <a:cubicBezTo>
                    <a:pt x="4641871" y="4198578"/>
                    <a:pt x="4607423" y="4293012"/>
                    <a:pt x="4632960" y="4216400"/>
                  </a:cubicBezTo>
                  <a:cubicBezTo>
                    <a:pt x="4629573" y="4135120"/>
                    <a:pt x="4636174" y="4052804"/>
                    <a:pt x="4622800" y="3972560"/>
                  </a:cubicBezTo>
                  <a:cubicBezTo>
                    <a:pt x="4618785" y="3948471"/>
                    <a:pt x="4582160" y="3911600"/>
                    <a:pt x="4582160" y="3911600"/>
                  </a:cubicBezTo>
                  <a:cubicBezTo>
                    <a:pt x="4578773" y="3898053"/>
                    <a:pt x="4577501" y="3883795"/>
                    <a:pt x="4572000" y="3870960"/>
                  </a:cubicBezTo>
                  <a:cubicBezTo>
                    <a:pt x="4567190" y="3859737"/>
                    <a:pt x="4552786" y="3852641"/>
                    <a:pt x="4551680" y="3840480"/>
                  </a:cubicBezTo>
                  <a:cubicBezTo>
                    <a:pt x="4549208" y="3813288"/>
                    <a:pt x="4557351" y="3786133"/>
                    <a:pt x="4561840" y="3759200"/>
                  </a:cubicBezTo>
                  <a:cubicBezTo>
                    <a:pt x="4567159" y="3727286"/>
                    <a:pt x="4574990" y="3705647"/>
                    <a:pt x="4592320" y="3677920"/>
                  </a:cubicBezTo>
                  <a:cubicBezTo>
                    <a:pt x="4601295" y="3663561"/>
                    <a:pt x="4610826" y="3649254"/>
                    <a:pt x="4622800" y="3637280"/>
                  </a:cubicBezTo>
                  <a:cubicBezTo>
                    <a:pt x="4631434" y="3628646"/>
                    <a:pt x="4643120" y="3623733"/>
                    <a:pt x="4653280" y="3616960"/>
                  </a:cubicBezTo>
                  <a:cubicBezTo>
                    <a:pt x="4660053" y="3606800"/>
                    <a:pt x="4663440" y="3593253"/>
                    <a:pt x="4673600" y="3586480"/>
                  </a:cubicBezTo>
                  <a:cubicBezTo>
                    <a:pt x="4705105" y="3565477"/>
                    <a:pt x="4742101" y="3554068"/>
                    <a:pt x="4775200" y="3535680"/>
                  </a:cubicBezTo>
                  <a:cubicBezTo>
                    <a:pt x="4878846" y="3478099"/>
                    <a:pt x="4832813" y="3493337"/>
                    <a:pt x="4907280" y="3474720"/>
                  </a:cubicBezTo>
                  <a:cubicBezTo>
                    <a:pt x="4917440" y="3467947"/>
                    <a:pt x="4926838" y="3459861"/>
                    <a:pt x="4937760" y="3454400"/>
                  </a:cubicBezTo>
                  <a:cubicBezTo>
                    <a:pt x="5081853" y="3382353"/>
                    <a:pt x="4922314" y="3467887"/>
                    <a:pt x="5019040" y="3423920"/>
                  </a:cubicBezTo>
                  <a:cubicBezTo>
                    <a:pt x="5046616" y="3411385"/>
                    <a:pt x="5070933" y="3390627"/>
                    <a:pt x="5100320" y="3383280"/>
                  </a:cubicBezTo>
                  <a:cubicBezTo>
                    <a:pt x="5113867" y="3379893"/>
                    <a:pt x="5128071" y="3378491"/>
                    <a:pt x="5140960" y="3373120"/>
                  </a:cubicBezTo>
                  <a:cubicBezTo>
                    <a:pt x="5168921" y="3361470"/>
                    <a:pt x="5192853" y="3339827"/>
                    <a:pt x="5222240" y="3332480"/>
                  </a:cubicBezTo>
                  <a:cubicBezTo>
                    <a:pt x="5315017" y="3309286"/>
                    <a:pt x="5201424" y="3340806"/>
                    <a:pt x="5323840" y="3291840"/>
                  </a:cubicBezTo>
                  <a:cubicBezTo>
                    <a:pt x="5336805" y="3286654"/>
                    <a:pt x="5351515" y="3286866"/>
                    <a:pt x="5364480" y="3281680"/>
                  </a:cubicBezTo>
                  <a:cubicBezTo>
                    <a:pt x="5478896" y="3235914"/>
                    <a:pt x="5369181" y="3259237"/>
                    <a:pt x="5496560" y="3241040"/>
                  </a:cubicBezTo>
                  <a:cubicBezTo>
                    <a:pt x="5597483" y="3180486"/>
                    <a:pt x="5491901" y="3238840"/>
                    <a:pt x="5638800" y="3180080"/>
                  </a:cubicBezTo>
                  <a:cubicBezTo>
                    <a:pt x="5676168" y="3165133"/>
                    <a:pt x="5711429" y="3149875"/>
                    <a:pt x="5750560" y="3139440"/>
                  </a:cubicBezTo>
                  <a:cubicBezTo>
                    <a:pt x="5780729" y="3131395"/>
                    <a:pt x="5811520" y="3125893"/>
                    <a:pt x="5842000" y="3119120"/>
                  </a:cubicBezTo>
                  <a:cubicBezTo>
                    <a:pt x="5855547" y="3112347"/>
                    <a:pt x="5868578" y="3104425"/>
                    <a:pt x="5882640" y="3098800"/>
                  </a:cubicBezTo>
                  <a:cubicBezTo>
                    <a:pt x="5902527" y="3090845"/>
                    <a:pt x="5943600" y="3078480"/>
                    <a:pt x="5943600" y="3078480"/>
                  </a:cubicBezTo>
                  <a:cubicBezTo>
                    <a:pt x="5953760" y="3068320"/>
                    <a:pt x="5967654" y="3060851"/>
                    <a:pt x="5974080" y="3048000"/>
                  </a:cubicBezTo>
                  <a:cubicBezTo>
                    <a:pt x="5981803" y="3032554"/>
                    <a:pt x="5983010" y="3014425"/>
                    <a:pt x="5984240" y="2997200"/>
                  </a:cubicBezTo>
                  <a:cubicBezTo>
                    <a:pt x="5986840" y="2960803"/>
                    <a:pt x="5986015" y="2772760"/>
                    <a:pt x="6004560" y="2692400"/>
                  </a:cubicBezTo>
                  <a:cubicBezTo>
                    <a:pt x="6013043" y="2655639"/>
                    <a:pt x="6021948" y="2628862"/>
                    <a:pt x="6045200" y="2600960"/>
                  </a:cubicBezTo>
                  <a:cubicBezTo>
                    <a:pt x="6079888" y="2559334"/>
                    <a:pt x="6069681" y="2577366"/>
                    <a:pt x="6116320" y="2550160"/>
                  </a:cubicBezTo>
                  <a:cubicBezTo>
                    <a:pt x="6143918" y="2534061"/>
                    <a:pt x="6169023" y="2513648"/>
                    <a:pt x="6197600" y="2499360"/>
                  </a:cubicBezTo>
                  <a:cubicBezTo>
                    <a:pt x="6211147" y="2492587"/>
                    <a:pt x="6225000" y="2486395"/>
                    <a:pt x="6238240" y="2479040"/>
                  </a:cubicBezTo>
                  <a:cubicBezTo>
                    <a:pt x="6255502" y="2469450"/>
                    <a:pt x="6271377" y="2457391"/>
                    <a:pt x="6289040" y="2448560"/>
                  </a:cubicBezTo>
                  <a:cubicBezTo>
                    <a:pt x="6298619" y="2443771"/>
                    <a:pt x="6309676" y="2442619"/>
                    <a:pt x="6319520" y="2438400"/>
                  </a:cubicBezTo>
                  <a:cubicBezTo>
                    <a:pt x="6393901" y="2406522"/>
                    <a:pt x="6325873" y="2426652"/>
                    <a:pt x="6400800" y="2407920"/>
                  </a:cubicBezTo>
                  <a:cubicBezTo>
                    <a:pt x="6410960" y="2401147"/>
                    <a:pt x="6420057" y="2392410"/>
                    <a:pt x="6431280" y="2387600"/>
                  </a:cubicBezTo>
                  <a:cubicBezTo>
                    <a:pt x="6476854" y="2368068"/>
                    <a:pt x="6462857" y="2387051"/>
                    <a:pt x="6502400" y="2367280"/>
                  </a:cubicBezTo>
                  <a:cubicBezTo>
                    <a:pt x="6513322" y="2361819"/>
                    <a:pt x="6521958" y="2352421"/>
                    <a:pt x="6532880" y="2346960"/>
                  </a:cubicBezTo>
                  <a:cubicBezTo>
                    <a:pt x="6569636" y="2328582"/>
                    <a:pt x="6616077" y="2316646"/>
                    <a:pt x="6654800" y="2306320"/>
                  </a:cubicBezTo>
                  <a:cubicBezTo>
                    <a:pt x="6681784" y="2299124"/>
                    <a:pt x="6708987" y="2292773"/>
                    <a:pt x="6736080" y="2286000"/>
                  </a:cubicBezTo>
                  <a:cubicBezTo>
                    <a:pt x="6889379" y="2247675"/>
                    <a:pt x="6657972" y="2308649"/>
                    <a:pt x="6817360" y="2255520"/>
                  </a:cubicBezTo>
                  <a:cubicBezTo>
                    <a:pt x="6843854" y="2246689"/>
                    <a:pt x="6871547" y="2241973"/>
                    <a:pt x="6898640" y="2235200"/>
                  </a:cubicBezTo>
                  <a:lnTo>
                    <a:pt x="6939280" y="2225040"/>
                  </a:lnTo>
                  <a:cubicBezTo>
                    <a:pt x="6952827" y="2221653"/>
                    <a:pt x="6966042" y="2216422"/>
                    <a:pt x="6979920" y="2214880"/>
                  </a:cubicBezTo>
                  <a:cubicBezTo>
                    <a:pt x="7095161" y="2202075"/>
                    <a:pt x="7041001" y="2209057"/>
                    <a:pt x="7142480" y="2194560"/>
                  </a:cubicBezTo>
                  <a:cubicBezTo>
                    <a:pt x="7217495" y="2164554"/>
                    <a:pt x="7182315" y="2173390"/>
                    <a:pt x="7284720" y="2164080"/>
                  </a:cubicBezTo>
                  <a:cubicBezTo>
                    <a:pt x="7362077" y="2157048"/>
                    <a:pt x="7494367" y="2148749"/>
                    <a:pt x="7569200" y="2143760"/>
                  </a:cubicBezTo>
                  <a:lnTo>
                    <a:pt x="7904480" y="2153920"/>
                  </a:lnTo>
                  <a:cubicBezTo>
                    <a:pt x="7951812" y="2155089"/>
                    <a:pt x="8290859" y="2074583"/>
                    <a:pt x="8422640" y="2184400"/>
                  </a:cubicBezTo>
                  <a:cubicBezTo>
                    <a:pt x="8433678" y="2193598"/>
                    <a:pt x="8442960" y="2204720"/>
                    <a:pt x="8453120" y="2214880"/>
                  </a:cubicBezTo>
                  <a:cubicBezTo>
                    <a:pt x="8459893" y="2235200"/>
                    <a:pt x="8463861" y="2256682"/>
                    <a:pt x="8473440" y="2275840"/>
                  </a:cubicBezTo>
                  <a:cubicBezTo>
                    <a:pt x="8498549" y="2326059"/>
                    <a:pt x="8488971" y="2302112"/>
                    <a:pt x="8503920" y="2346960"/>
                  </a:cubicBezTo>
                  <a:cubicBezTo>
                    <a:pt x="8510693" y="2326640"/>
                    <a:pt x="8522109" y="2307313"/>
                    <a:pt x="8524240" y="2286000"/>
                  </a:cubicBezTo>
                  <a:cubicBezTo>
                    <a:pt x="8525582" y="2272577"/>
                    <a:pt x="8537467" y="2139286"/>
                    <a:pt x="8544560" y="2113280"/>
                  </a:cubicBezTo>
                  <a:cubicBezTo>
                    <a:pt x="8550525" y="2091410"/>
                    <a:pt x="8568254" y="2057103"/>
                    <a:pt x="8595360" y="2052320"/>
                  </a:cubicBezTo>
                  <a:cubicBezTo>
                    <a:pt x="8642171" y="2044059"/>
                    <a:pt x="8690187" y="2045547"/>
                    <a:pt x="8737600" y="2042160"/>
                  </a:cubicBezTo>
                  <a:cubicBezTo>
                    <a:pt x="8700347" y="2035387"/>
                    <a:pt x="8662864" y="2029774"/>
                    <a:pt x="8625840" y="2021840"/>
                  </a:cubicBezTo>
                  <a:cubicBezTo>
                    <a:pt x="8615368" y="2019596"/>
                    <a:pt x="8605750" y="2014277"/>
                    <a:pt x="8595360" y="2011680"/>
                  </a:cubicBezTo>
                  <a:cubicBezTo>
                    <a:pt x="8578607" y="2007492"/>
                    <a:pt x="8561493" y="2004907"/>
                    <a:pt x="8544560" y="2001520"/>
                  </a:cubicBezTo>
                  <a:cubicBezTo>
                    <a:pt x="8534400" y="1994747"/>
                    <a:pt x="8517435" y="1992941"/>
                    <a:pt x="8514080" y="1981200"/>
                  </a:cubicBezTo>
                  <a:cubicBezTo>
                    <a:pt x="8509336" y="1964596"/>
                    <a:pt x="8520052" y="1947153"/>
                    <a:pt x="8524240" y="1930400"/>
                  </a:cubicBezTo>
                  <a:cubicBezTo>
                    <a:pt x="8530572" y="1905070"/>
                    <a:pt x="8541797" y="1881896"/>
                    <a:pt x="8554720" y="1859280"/>
                  </a:cubicBezTo>
                  <a:cubicBezTo>
                    <a:pt x="8560778" y="1848678"/>
                    <a:pt x="8568267" y="1838960"/>
                    <a:pt x="8575040" y="1828800"/>
                  </a:cubicBezTo>
                  <a:cubicBezTo>
                    <a:pt x="8578427" y="1805093"/>
                    <a:pt x="8592773" y="1780398"/>
                    <a:pt x="8585200" y="1757680"/>
                  </a:cubicBezTo>
                  <a:cubicBezTo>
                    <a:pt x="8581813" y="1747520"/>
                    <a:pt x="8565110" y="1765243"/>
                    <a:pt x="8554720" y="1767840"/>
                  </a:cubicBezTo>
                  <a:cubicBezTo>
                    <a:pt x="8537967" y="1772028"/>
                    <a:pt x="8520853" y="1774613"/>
                    <a:pt x="8503920" y="1778000"/>
                  </a:cubicBezTo>
                  <a:cubicBezTo>
                    <a:pt x="8433086" y="1848834"/>
                    <a:pt x="8470839" y="1831990"/>
                    <a:pt x="8402320" y="1849120"/>
                  </a:cubicBezTo>
                  <a:cubicBezTo>
                    <a:pt x="8392160" y="1859280"/>
                    <a:pt x="8381191" y="1868691"/>
                    <a:pt x="8371840" y="1879600"/>
                  </a:cubicBezTo>
                  <a:cubicBezTo>
                    <a:pt x="8360820" y="1892457"/>
                    <a:pt x="8355449" y="1910847"/>
                    <a:pt x="8341360" y="1920240"/>
                  </a:cubicBezTo>
                  <a:cubicBezTo>
                    <a:pt x="8323538" y="1932121"/>
                    <a:pt x="8300720" y="1933787"/>
                    <a:pt x="8280400" y="1940560"/>
                  </a:cubicBezTo>
                  <a:cubicBezTo>
                    <a:pt x="8238828" y="1954417"/>
                    <a:pt x="8244228" y="1954378"/>
                    <a:pt x="8188960" y="1960880"/>
                  </a:cubicBezTo>
                  <a:cubicBezTo>
                    <a:pt x="8151809" y="1965251"/>
                    <a:pt x="8114600" y="1970299"/>
                    <a:pt x="8077200" y="1971040"/>
                  </a:cubicBezTo>
                  <a:lnTo>
                    <a:pt x="7162800" y="1981200"/>
                  </a:lnTo>
                  <a:cubicBezTo>
                    <a:pt x="7147693" y="1983718"/>
                    <a:pt x="7081408" y="1993100"/>
                    <a:pt x="7061200" y="2001520"/>
                  </a:cubicBezTo>
                  <a:cubicBezTo>
                    <a:pt x="6920546" y="2060126"/>
                    <a:pt x="7030920" y="2029410"/>
                    <a:pt x="6939280" y="2052320"/>
                  </a:cubicBezTo>
                  <a:cubicBezTo>
                    <a:pt x="6929120" y="2059093"/>
                    <a:pt x="6918736" y="2065543"/>
                    <a:pt x="6908800" y="2072640"/>
                  </a:cubicBezTo>
                  <a:cubicBezTo>
                    <a:pt x="6895021" y="2082482"/>
                    <a:pt x="6882519" y="2094145"/>
                    <a:pt x="6868160" y="2103120"/>
                  </a:cubicBezTo>
                  <a:cubicBezTo>
                    <a:pt x="6855317" y="2111147"/>
                    <a:pt x="6841067" y="2116667"/>
                    <a:pt x="6827520" y="2123440"/>
                  </a:cubicBezTo>
                  <a:cubicBezTo>
                    <a:pt x="6824133" y="2133600"/>
                    <a:pt x="6827520" y="2157307"/>
                    <a:pt x="6817360" y="2153920"/>
                  </a:cubicBezTo>
                  <a:cubicBezTo>
                    <a:pt x="6802992" y="2149131"/>
                    <a:pt x="6797040" y="2128426"/>
                    <a:pt x="6797040" y="2113280"/>
                  </a:cubicBezTo>
                  <a:cubicBezTo>
                    <a:pt x="6797040" y="2091861"/>
                    <a:pt x="6809122" y="2072092"/>
                    <a:pt x="6817360" y="2052320"/>
                  </a:cubicBezTo>
                  <a:cubicBezTo>
                    <a:pt x="6854742" y="1962604"/>
                    <a:pt x="6834464" y="2019849"/>
                    <a:pt x="6868160" y="1960880"/>
                  </a:cubicBezTo>
                  <a:cubicBezTo>
                    <a:pt x="6875674" y="1947730"/>
                    <a:pt x="6880079" y="1932842"/>
                    <a:pt x="6888480" y="1920240"/>
                  </a:cubicBezTo>
                  <a:cubicBezTo>
                    <a:pt x="6900509" y="1902197"/>
                    <a:pt x="6916109" y="1886788"/>
                    <a:pt x="6929120" y="1869440"/>
                  </a:cubicBezTo>
                  <a:cubicBezTo>
                    <a:pt x="6936446" y="1859671"/>
                    <a:pt x="6943382" y="1849562"/>
                    <a:pt x="6949440" y="1838960"/>
                  </a:cubicBezTo>
                  <a:cubicBezTo>
                    <a:pt x="6956954" y="1825810"/>
                    <a:pt x="6960169" y="1810042"/>
                    <a:pt x="6969760" y="1798320"/>
                  </a:cubicBezTo>
                  <a:cubicBezTo>
                    <a:pt x="6990990" y="1772372"/>
                    <a:pt x="7017173" y="1750907"/>
                    <a:pt x="7040880" y="1727200"/>
                  </a:cubicBezTo>
                  <a:lnTo>
                    <a:pt x="7071360" y="1696720"/>
                  </a:lnTo>
                  <a:cubicBezTo>
                    <a:pt x="7081520" y="1686560"/>
                    <a:pt x="7089885" y="1674210"/>
                    <a:pt x="7101840" y="1666240"/>
                  </a:cubicBezTo>
                  <a:cubicBezTo>
                    <a:pt x="7170564" y="1620424"/>
                    <a:pt x="7087769" y="1677184"/>
                    <a:pt x="7193280" y="1595120"/>
                  </a:cubicBezTo>
                  <a:cubicBezTo>
                    <a:pt x="7202919" y="1587623"/>
                    <a:pt x="7214379" y="1582617"/>
                    <a:pt x="7223760" y="1574800"/>
                  </a:cubicBezTo>
                  <a:cubicBezTo>
                    <a:pt x="7234798" y="1565602"/>
                    <a:pt x="7242548" y="1552671"/>
                    <a:pt x="7254240" y="1544320"/>
                  </a:cubicBezTo>
                  <a:cubicBezTo>
                    <a:pt x="7266565" y="1535517"/>
                    <a:pt x="7281640" y="1531355"/>
                    <a:pt x="7294880" y="1524000"/>
                  </a:cubicBezTo>
                  <a:cubicBezTo>
                    <a:pt x="7312142" y="1514410"/>
                    <a:pt x="7329069" y="1504199"/>
                    <a:pt x="7345680" y="1493520"/>
                  </a:cubicBezTo>
                  <a:cubicBezTo>
                    <a:pt x="7376494" y="1473711"/>
                    <a:pt x="7406640" y="1452880"/>
                    <a:pt x="7437120" y="1432560"/>
                  </a:cubicBezTo>
                  <a:cubicBezTo>
                    <a:pt x="7447280" y="1425787"/>
                    <a:pt x="7456016" y="1416101"/>
                    <a:pt x="7467600" y="1412240"/>
                  </a:cubicBezTo>
                  <a:cubicBezTo>
                    <a:pt x="7497230" y="1402363"/>
                    <a:pt x="7510023" y="1399695"/>
                    <a:pt x="7538720" y="1381760"/>
                  </a:cubicBezTo>
                  <a:cubicBezTo>
                    <a:pt x="7553079" y="1372785"/>
                    <a:pt x="7564658" y="1359681"/>
                    <a:pt x="7579360" y="1351280"/>
                  </a:cubicBezTo>
                  <a:cubicBezTo>
                    <a:pt x="7588659" y="1345967"/>
                    <a:pt x="7600261" y="1345909"/>
                    <a:pt x="7609840" y="1341120"/>
                  </a:cubicBezTo>
                  <a:cubicBezTo>
                    <a:pt x="7705813" y="1293133"/>
                    <a:pt x="7622388" y="1323391"/>
                    <a:pt x="7691120" y="1300480"/>
                  </a:cubicBezTo>
                  <a:cubicBezTo>
                    <a:pt x="7704667" y="1286933"/>
                    <a:pt x="7716171" y="1270975"/>
                    <a:pt x="7731760" y="1259840"/>
                  </a:cubicBezTo>
                  <a:cubicBezTo>
                    <a:pt x="7740475" y="1253615"/>
                    <a:pt x="7753329" y="1255621"/>
                    <a:pt x="7762240" y="1249680"/>
                  </a:cubicBezTo>
                  <a:cubicBezTo>
                    <a:pt x="7774195" y="1241710"/>
                    <a:pt x="7781811" y="1228551"/>
                    <a:pt x="7792720" y="1219200"/>
                  </a:cubicBezTo>
                  <a:cubicBezTo>
                    <a:pt x="7805577" y="1208180"/>
                    <a:pt x="7820503" y="1199740"/>
                    <a:pt x="7833360" y="1188720"/>
                  </a:cubicBezTo>
                  <a:cubicBezTo>
                    <a:pt x="7844269" y="1179369"/>
                    <a:pt x="7854642" y="1169278"/>
                    <a:pt x="7863840" y="1158240"/>
                  </a:cubicBezTo>
                  <a:cubicBezTo>
                    <a:pt x="7871657" y="1148859"/>
                    <a:pt x="7874625" y="1135388"/>
                    <a:pt x="7884160" y="1127760"/>
                  </a:cubicBezTo>
                  <a:cubicBezTo>
                    <a:pt x="7892523" y="1121070"/>
                    <a:pt x="7904480" y="1120987"/>
                    <a:pt x="7914640" y="1117600"/>
                  </a:cubicBezTo>
                  <a:cubicBezTo>
                    <a:pt x="7940177" y="1040988"/>
                    <a:pt x="7905729" y="1135422"/>
                    <a:pt x="7945120" y="1056640"/>
                  </a:cubicBezTo>
                  <a:cubicBezTo>
                    <a:pt x="7949909" y="1047061"/>
                    <a:pt x="7948590" y="1034523"/>
                    <a:pt x="7955280" y="1026160"/>
                  </a:cubicBezTo>
                  <a:cubicBezTo>
                    <a:pt x="7962908" y="1016625"/>
                    <a:pt x="7975600" y="1012613"/>
                    <a:pt x="7985760" y="1005840"/>
                  </a:cubicBezTo>
                  <a:cubicBezTo>
                    <a:pt x="7989147" y="992293"/>
                    <a:pt x="7992084" y="978626"/>
                    <a:pt x="7995920" y="965200"/>
                  </a:cubicBezTo>
                  <a:cubicBezTo>
                    <a:pt x="7998862" y="954902"/>
                    <a:pt x="8006080" y="945430"/>
                    <a:pt x="8006080" y="934720"/>
                  </a:cubicBezTo>
                  <a:cubicBezTo>
                    <a:pt x="8006080" y="735479"/>
                    <a:pt x="8031600" y="785039"/>
                    <a:pt x="7975600" y="701040"/>
                  </a:cubicBezTo>
                  <a:cubicBezTo>
                    <a:pt x="7954455" y="616460"/>
                    <a:pt x="7980202" y="700084"/>
                    <a:pt x="7945120" y="629920"/>
                  </a:cubicBezTo>
                  <a:cubicBezTo>
                    <a:pt x="7906333" y="552346"/>
                    <a:pt x="7978182" y="657070"/>
                    <a:pt x="7904480" y="558800"/>
                  </a:cubicBezTo>
                  <a:cubicBezTo>
                    <a:pt x="7897707" y="538480"/>
                    <a:pt x="7896041" y="515662"/>
                    <a:pt x="7884160" y="497840"/>
                  </a:cubicBezTo>
                  <a:cubicBezTo>
                    <a:pt x="7855439" y="454758"/>
                    <a:pt x="7869301" y="478282"/>
                    <a:pt x="7843520" y="426720"/>
                  </a:cubicBezTo>
                  <a:cubicBezTo>
                    <a:pt x="7840133" y="406400"/>
                    <a:pt x="7843581" y="383646"/>
                    <a:pt x="7833360" y="365760"/>
                  </a:cubicBezTo>
                  <a:cubicBezTo>
                    <a:pt x="7828047" y="356461"/>
                    <a:pt x="7810453" y="363173"/>
                    <a:pt x="7802880" y="355600"/>
                  </a:cubicBezTo>
                  <a:cubicBezTo>
                    <a:pt x="7795307" y="348027"/>
                    <a:pt x="7800293" y="332693"/>
                    <a:pt x="7792720" y="325120"/>
                  </a:cubicBezTo>
                  <a:cubicBezTo>
                    <a:pt x="7775451" y="307851"/>
                    <a:pt x="7752080" y="298027"/>
                    <a:pt x="7731760" y="284480"/>
                  </a:cubicBezTo>
                  <a:lnTo>
                    <a:pt x="7701280" y="264160"/>
                  </a:lnTo>
                  <a:cubicBezTo>
                    <a:pt x="7694507" y="254000"/>
                    <a:pt x="7689594" y="242314"/>
                    <a:pt x="7680960" y="233680"/>
                  </a:cubicBezTo>
                  <a:cubicBezTo>
                    <a:pt x="7656554" y="209274"/>
                    <a:pt x="7648922" y="215595"/>
                    <a:pt x="7620000" y="203200"/>
                  </a:cubicBezTo>
                  <a:cubicBezTo>
                    <a:pt x="7583907" y="187731"/>
                    <a:pt x="7579491" y="182967"/>
                    <a:pt x="7548880" y="162560"/>
                  </a:cubicBezTo>
                  <a:cubicBezTo>
                    <a:pt x="7572967" y="282993"/>
                    <a:pt x="7541307" y="158220"/>
                    <a:pt x="7579360" y="243840"/>
                  </a:cubicBezTo>
                  <a:cubicBezTo>
                    <a:pt x="7588059" y="263413"/>
                    <a:pt x="7592907" y="284480"/>
                    <a:pt x="7599680" y="304800"/>
                  </a:cubicBezTo>
                  <a:lnTo>
                    <a:pt x="7609840" y="335280"/>
                  </a:lnTo>
                  <a:cubicBezTo>
                    <a:pt x="7613227" y="369147"/>
                    <a:pt x="7620000" y="402844"/>
                    <a:pt x="7620000" y="436880"/>
                  </a:cubicBezTo>
                  <a:cubicBezTo>
                    <a:pt x="7620000" y="574673"/>
                    <a:pt x="7612615" y="543065"/>
                    <a:pt x="7599680" y="640080"/>
                  </a:cubicBezTo>
                  <a:cubicBezTo>
                    <a:pt x="7595627" y="670479"/>
                    <a:pt x="7594562" y="701270"/>
                    <a:pt x="7589520" y="731520"/>
                  </a:cubicBezTo>
                  <a:cubicBezTo>
                    <a:pt x="7587759" y="742084"/>
                    <a:pt x="7581957" y="751610"/>
                    <a:pt x="7579360" y="762000"/>
                  </a:cubicBezTo>
                  <a:cubicBezTo>
                    <a:pt x="7575172" y="778753"/>
                    <a:pt x="7575263" y="796631"/>
                    <a:pt x="7569200" y="812800"/>
                  </a:cubicBezTo>
                  <a:cubicBezTo>
                    <a:pt x="7564913" y="824233"/>
                    <a:pt x="7554341" y="832358"/>
                    <a:pt x="7548880" y="843280"/>
                  </a:cubicBezTo>
                  <a:cubicBezTo>
                    <a:pt x="7544091" y="852859"/>
                    <a:pt x="7543921" y="864398"/>
                    <a:pt x="7538720" y="873760"/>
                  </a:cubicBezTo>
                  <a:cubicBezTo>
                    <a:pt x="7526860" y="895108"/>
                    <a:pt x="7505803" y="911552"/>
                    <a:pt x="7498080" y="934720"/>
                  </a:cubicBezTo>
                  <a:cubicBezTo>
                    <a:pt x="7473899" y="1007264"/>
                    <a:pt x="7495582" y="983799"/>
                    <a:pt x="7447280" y="1016000"/>
                  </a:cubicBezTo>
                  <a:cubicBezTo>
                    <a:pt x="7392845" y="1124871"/>
                    <a:pt x="7468752" y="988202"/>
                    <a:pt x="7386320" y="1087120"/>
                  </a:cubicBezTo>
                  <a:cubicBezTo>
                    <a:pt x="7379464" y="1095347"/>
                    <a:pt x="7382101" y="1108689"/>
                    <a:pt x="7376160" y="1117600"/>
                  </a:cubicBezTo>
                  <a:cubicBezTo>
                    <a:pt x="7354416" y="1150217"/>
                    <a:pt x="7347156" y="1147588"/>
                    <a:pt x="7315200" y="1158240"/>
                  </a:cubicBezTo>
                  <a:cubicBezTo>
                    <a:pt x="7203135" y="1242289"/>
                    <a:pt x="7381976" y="1110336"/>
                    <a:pt x="7172960" y="1249680"/>
                  </a:cubicBezTo>
                  <a:cubicBezTo>
                    <a:pt x="7152640" y="1263227"/>
                    <a:pt x="7131277" y="1275327"/>
                    <a:pt x="7112000" y="1290320"/>
                  </a:cubicBezTo>
                  <a:cubicBezTo>
                    <a:pt x="7100658" y="1299141"/>
                    <a:pt x="7094371" y="1314374"/>
                    <a:pt x="7081520" y="1320800"/>
                  </a:cubicBezTo>
                  <a:cubicBezTo>
                    <a:pt x="7066074" y="1328523"/>
                    <a:pt x="7047653" y="1327573"/>
                    <a:pt x="7030720" y="1330960"/>
                  </a:cubicBezTo>
                  <a:cubicBezTo>
                    <a:pt x="6974839" y="1386841"/>
                    <a:pt x="7027854" y="1340252"/>
                    <a:pt x="6939280" y="1391920"/>
                  </a:cubicBezTo>
                  <a:cubicBezTo>
                    <a:pt x="6890965" y="1420104"/>
                    <a:pt x="6875751" y="1438925"/>
                    <a:pt x="6827520" y="1463040"/>
                  </a:cubicBezTo>
                  <a:cubicBezTo>
                    <a:pt x="6813973" y="1469813"/>
                    <a:pt x="6800801" y="1477394"/>
                    <a:pt x="6786880" y="1483360"/>
                  </a:cubicBezTo>
                  <a:cubicBezTo>
                    <a:pt x="6777036" y="1487579"/>
                    <a:pt x="6765762" y="1488319"/>
                    <a:pt x="6756400" y="1493520"/>
                  </a:cubicBezTo>
                  <a:cubicBezTo>
                    <a:pt x="6735052" y="1505380"/>
                    <a:pt x="6718608" y="1526437"/>
                    <a:pt x="6695440" y="1534160"/>
                  </a:cubicBezTo>
                  <a:cubicBezTo>
                    <a:pt x="6685280" y="1537547"/>
                    <a:pt x="6674539" y="1539531"/>
                    <a:pt x="6664960" y="1544320"/>
                  </a:cubicBezTo>
                  <a:cubicBezTo>
                    <a:pt x="6654038" y="1549781"/>
                    <a:pt x="6645402" y="1559179"/>
                    <a:pt x="6634480" y="1564640"/>
                  </a:cubicBezTo>
                  <a:cubicBezTo>
                    <a:pt x="6520495" y="1621632"/>
                    <a:pt x="6711352" y="1510553"/>
                    <a:pt x="6563360" y="1595120"/>
                  </a:cubicBezTo>
                  <a:cubicBezTo>
                    <a:pt x="6525844" y="1616558"/>
                    <a:pt x="6536898" y="1619013"/>
                    <a:pt x="6492240" y="1635760"/>
                  </a:cubicBezTo>
                  <a:cubicBezTo>
                    <a:pt x="6479165" y="1640663"/>
                    <a:pt x="6464435" y="1640419"/>
                    <a:pt x="6451600" y="1645920"/>
                  </a:cubicBezTo>
                  <a:cubicBezTo>
                    <a:pt x="6416797" y="1660835"/>
                    <a:pt x="6386734" y="1687537"/>
                    <a:pt x="6350000" y="1696720"/>
                  </a:cubicBezTo>
                  <a:cubicBezTo>
                    <a:pt x="6336453" y="1700107"/>
                    <a:pt x="6322735" y="1702868"/>
                    <a:pt x="6309360" y="1706880"/>
                  </a:cubicBezTo>
                  <a:cubicBezTo>
                    <a:pt x="6288844" y="1713035"/>
                    <a:pt x="6269180" y="1722005"/>
                    <a:pt x="6248400" y="1727200"/>
                  </a:cubicBezTo>
                  <a:cubicBezTo>
                    <a:pt x="6121353" y="1758962"/>
                    <a:pt x="6279310" y="1718369"/>
                    <a:pt x="6177280" y="1747520"/>
                  </a:cubicBezTo>
                  <a:cubicBezTo>
                    <a:pt x="6163854" y="1751356"/>
                    <a:pt x="6149715" y="1752777"/>
                    <a:pt x="6136640" y="1757680"/>
                  </a:cubicBezTo>
                  <a:cubicBezTo>
                    <a:pt x="6122459" y="1762998"/>
                    <a:pt x="6109921" y="1772034"/>
                    <a:pt x="6096000" y="1778000"/>
                  </a:cubicBezTo>
                  <a:cubicBezTo>
                    <a:pt x="6071640" y="1788440"/>
                    <a:pt x="6050659" y="1790955"/>
                    <a:pt x="6024880" y="1798320"/>
                  </a:cubicBezTo>
                  <a:cubicBezTo>
                    <a:pt x="5977226" y="1811935"/>
                    <a:pt x="6007947" y="1805577"/>
                    <a:pt x="5953760" y="1828800"/>
                  </a:cubicBezTo>
                  <a:cubicBezTo>
                    <a:pt x="5923000" y="1841983"/>
                    <a:pt x="5865311" y="1851510"/>
                    <a:pt x="5842000" y="1859280"/>
                  </a:cubicBezTo>
                  <a:lnTo>
                    <a:pt x="5781040" y="1879600"/>
                  </a:lnTo>
                  <a:cubicBezTo>
                    <a:pt x="5770880" y="1882987"/>
                    <a:pt x="5760950" y="1887163"/>
                    <a:pt x="5750560" y="1889760"/>
                  </a:cubicBezTo>
                  <a:cubicBezTo>
                    <a:pt x="5737013" y="1893147"/>
                    <a:pt x="5723346" y="1896084"/>
                    <a:pt x="5709920" y="1899920"/>
                  </a:cubicBezTo>
                  <a:cubicBezTo>
                    <a:pt x="5699622" y="1902862"/>
                    <a:pt x="5690025" y="1908452"/>
                    <a:pt x="5679440" y="1910080"/>
                  </a:cubicBezTo>
                  <a:cubicBezTo>
                    <a:pt x="5645800" y="1915255"/>
                    <a:pt x="5611707" y="1916853"/>
                    <a:pt x="5577840" y="1920240"/>
                  </a:cubicBezTo>
                  <a:cubicBezTo>
                    <a:pt x="5504759" y="1944600"/>
                    <a:pt x="5596022" y="1915045"/>
                    <a:pt x="5506720" y="1940560"/>
                  </a:cubicBezTo>
                  <a:cubicBezTo>
                    <a:pt x="5496422" y="1943502"/>
                    <a:pt x="5486819" y="1949050"/>
                    <a:pt x="5476240" y="1950720"/>
                  </a:cubicBezTo>
                  <a:cubicBezTo>
                    <a:pt x="5422300" y="1959237"/>
                    <a:pt x="5313680" y="1971040"/>
                    <a:pt x="5313680" y="1971040"/>
                  </a:cubicBezTo>
                  <a:cubicBezTo>
                    <a:pt x="5303520" y="1974427"/>
                    <a:pt x="5293672" y="1978956"/>
                    <a:pt x="5283200" y="1981200"/>
                  </a:cubicBezTo>
                  <a:cubicBezTo>
                    <a:pt x="5166383" y="2006232"/>
                    <a:pt x="5193287" y="1996948"/>
                    <a:pt x="5090160" y="2011680"/>
                  </a:cubicBezTo>
                  <a:cubicBezTo>
                    <a:pt x="5069767" y="2014593"/>
                    <a:pt x="5049641" y="2019285"/>
                    <a:pt x="5029200" y="2021840"/>
                  </a:cubicBezTo>
                  <a:cubicBezTo>
                    <a:pt x="4942194" y="2032716"/>
                    <a:pt x="4863948" y="2036243"/>
                    <a:pt x="4775200" y="2042160"/>
                  </a:cubicBezTo>
                  <a:cubicBezTo>
                    <a:pt x="4710853" y="2038773"/>
                    <a:pt x="4646373" y="2037351"/>
                    <a:pt x="4582160" y="2032000"/>
                  </a:cubicBezTo>
                  <a:cubicBezTo>
                    <a:pt x="4564951" y="2030566"/>
                    <a:pt x="4548350" y="2024929"/>
                    <a:pt x="4531360" y="2021840"/>
                  </a:cubicBezTo>
                  <a:cubicBezTo>
                    <a:pt x="4499937" y="2016127"/>
                    <a:pt x="4437264" y="2009910"/>
                    <a:pt x="4409440" y="1991360"/>
                  </a:cubicBezTo>
                  <a:cubicBezTo>
                    <a:pt x="4389120" y="1977813"/>
                    <a:pt x="4363133" y="1970257"/>
                    <a:pt x="4348480" y="1950720"/>
                  </a:cubicBezTo>
                  <a:cubicBezTo>
                    <a:pt x="4338320" y="1937173"/>
                    <a:pt x="4329020" y="1922937"/>
                    <a:pt x="4318000" y="1910080"/>
                  </a:cubicBezTo>
                  <a:cubicBezTo>
                    <a:pt x="4308649" y="1899171"/>
                    <a:pt x="4295871" y="1891292"/>
                    <a:pt x="4287520" y="1879600"/>
                  </a:cubicBezTo>
                  <a:cubicBezTo>
                    <a:pt x="4278717" y="1867275"/>
                    <a:pt x="4274714" y="1852110"/>
                    <a:pt x="4267200" y="1838960"/>
                  </a:cubicBezTo>
                  <a:cubicBezTo>
                    <a:pt x="4261142" y="1828358"/>
                    <a:pt x="4253352" y="1818835"/>
                    <a:pt x="4246880" y="1808480"/>
                  </a:cubicBezTo>
                  <a:cubicBezTo>
                    <a:pt x="4185609" y="1710447"/>
                    <a:pt x="4242509" y="1796843"/>
                    <a:pt x="4196080" y="1727200"/>
                  </a:cubicBezTo>
                  <a:cubicBezTo>
                    <a:pt x="4174083" y="1639211"/>
                    <a:pt x="4201020" y="1734469"/>
                    <a:pt x="4165600" y="1645920"/>
                  </a:cubicBezTo>
                  <a:cubicBezTo>
                    <a:pt x="4157645" y="1626033"/>
                    <a:pt x="4153235" y="1604847"/>
                    <a:pt x="4145280" y="1584960"/>
                  </a:cubicBezTo>
                  <a:cubicBezTo>
                    <a:pt x="4139655" y="1570898"/>
                    <a:pt x="4130585" y="1558382"/>
                    <a:pt x="4124960" y="1544320"/>
                  </a:cubicBezTo>
                  <a:cubicBezTo>
                    <a:pt x="4117005" y="1524433"/>
                    <a:pt x="4111960" y="1503490"/>
                    <a:pt x="4104640" y="1483360"/>
                  </a:cubicBezTo>
                  <a:cubicBezTo>
                    <a:pt x="4098407" y="1466220"/>
                    <a:pt x="4091093" y="1449493"/>
                    <a:pt x="4084320" y="1432560"/>
                  </a:cubicBezTo>
                  <a:cubicBezTo>
                    <a:pt x="4070637" y="1295726"/>
                    <a:pt x="4064073" y="1279542"/>
                    <a:pt x="4084320" y="1107440"/>
                  </a:cubicBezTo>
                  <a:cubicBezTo>
                    <a:pt x="4089215" y="1065836"/>
                    <a:pt x="4093247" y="1021441"/>
                    <a:pt x="4114800" y="985520"/>
                  </a:cubicBezTo>
                  <a:lnTo>
                    <a:pt x="4145280" y="934720"/>
                  </a:lnTo>
                  <a:cubicBezTo>
                    <a:pt x="4158449" y="882044"/>
                    <a:pt x="4155936" y="882928"/>
                    <a:pt x="4185920" y="822960"/>
                  </a:cubicBezTo>
                  <a:cubicBezTo>
                    <a:pt x="4191381" y="812038"/>
                    <a:pt x="4200779" y="803402"/>
                    <a:pt x="4206240" y="792480"/>
                  </a:cubicBezTo>
                  <a:cubicBezTo>
                    <a:pt x="4211029" y="782901"/>
                    <a:pt x="4211611" y="771579"/>
                    <a:pt x="4216400" y="762000"/>
                  </a:cubicBezTo>
                  <a:cubicBezTo>
                    <a:pt x="4241648" y="711503"/>
                    <a:pt x="4242102" y="715978"/>
                    <a:pt x="4277360" y="680720"/>
                  </a:cubicBezTo>
                  <a:cubicBezTo>
                    <a:pt x="4293789" y="631433"/>
                    <a:pt x="4275849" y="661307"/>
                    <a:pt x="4328160" y="629920"/>
                  </a:cubicBezTo>
                  <a:cubicBezTo>
                    <a:pt x="4349101" y="617355"/>
                    <a:pt x="4365428" y="595203"/>
                    <a:pt x="4389120" y="589280"/>
                  </a:cubicBezTo>
                  <a:cubicBezTo>
                    <a:pt x="4418288" y="581988"/>
                    <a:pt x="4465984" y="571168"/>
                    <a:pt x="4490720" y="558800"/>
                  </a:cubicBezTo>
                  <a:lnTo>
                    <a:pt x="4531360" y="538480"/>
                  </a:lnTo>
                  <a:cubicBezTo>
                    <a:pt x="4542575" y="540082"/>
                    <a:pt x="4647933" y="554571"/>
                    <a:pt x="4663440" y="558800"/>
                  </a:cubicBezTo>
                  <a:cubicBezTo>
                    <a:pt x="4681035" y="563599"/>
                    <a:pt x="4697163" y="572716"/>
                    <a:pt x="4714240" y="579120"/>
                  </a:cubicBezTo>
                  <a:cubicBezTo>
                    <a:pt x="4724268" y="582880"/>
                    <a:pt x="4734970" y="584848"/>
                    <a:pt x="4744720" y="589280"/>
                  </a:cubicBezTo>
                  <a:cubicBezTo>
                    <a:pt x="4772296" y="601815"/>
                    <a:pt x="4797263" y="620341"/>
                    <a:pt x="4826000" y="629920"/>
                  </a:cubicBezTo>
                  <a:cubicBezTo>
                    <a:pt x="4848718" y="637493"/>
                    <a:pt x="4873413" y="636693"/>
                    <a:pt x="4897120" y="640080"/>
                  </a:cubicBezTo>
                  <a:cubicBezTo>
                    <a:pt x="4910667" y="646853"/>
                    <a:pt x="4923579" y="655082"/>
                    <a:pt x="4937760" y="660400"/>
                  </a:cubicBezTo>
                  <a:cubicBezTo>
                    <a:pt x="4950835" y="665303"/>
                    <a:pt x="4965565" y="665059"/>
                    <a:pt x="4978400" y="670560"/>
                  </a:cubicBezTo>
                  <a:cubicBezTo>
                    <a:pt x="4989623" y="675370"/>
                    <a:pt x="4997722" y="685921"/>
                    <a:pt x="5008880" y="690880"/>
                  </a:cubicBezTo>
                  <a:cubicBezTo>
                    <a:pt x="5065840" y="716195"/>
                    <a:pt x="5060903" y="698672"/>
                    <a:pt x="5100320" y="731520"/>
                  </a:cubicBezTo>
                  <a:cubicBezTo>
                    <a:pt x="5166677" y="786817"/>
                    <a:pt x="5094009" y="735369"/>
                    <a:pt x="5161280" y="802640"/>
                  </a:cubicBezTo>
                  <a:cubicBezTo>
                    <a:pt x="5173254" y="814614"/>
                    <a:pt x="5188373" y="822960"/>
                    <a:pt x="5201920" y="833120"/>
                  </a:cubicBezTo>
                  <a:cubicBezTo>
                    <a:pt x="5205307" y="819573"/>
                    <a:pt x="5209582" y="806218"/>
                    <a:pt x="5212080" y="792480"/>
                  </a:cubicBezTo>
                  <a:cubicBezTo>
                    <a:pt x="5216364" y="768919"/>
                    <a:pt x="5216755" y="744671"/>
                    <a:pt x="5222240" y="721360"/>
                  </a:cubicBezTo>
                  <a:cubicBezTo>
                    <a:pt x="5224828" y="710362"/>
                    <a:pt x="5262164" y="585990"/>
                    <a:pt x="5273040" y="558800"/>
                  </a:cubicBezTo>
                  <a:cubicBezTo>
                    <a:pt x="5278665" y="544738"/>
                    <a:pt x="5288042" y="532341"/>
                    <a:pt x="5293360" y="518160"/>
                  </a:cubicBezTo>
                  <a:cubicBezTo>
                    <a:pt x="5298263" y="505085"/>
                    <a:pt x="5297275" y="490009"/>
                    <a:pt x="5303520" y="477520"/>
                  </a:cubicBezTo>
                  <a:cubicBezTo>
                    <a:pt x="5317808" y="448943"/>
                    <a:pt x="5338221" y="423838"/>
                    <a:pt x="5354320" y="396240"/>
                  </a:cubicBezTo>
                  <a:cubicBezTo>
                    <a:pt x="5361951" y="383158"/>
                    <a:pt x="5365955" y="368008"/>
                    <a:pt x="5374640" y="355600"/>
                  </a:cubicBezTo>
                  <a:cubicBezTo>
                    <a:pt x="5408592" y="307097"/>
                    <a:pt x="5433422" y="280489"/>
                    <a:pt x="5486400" y="254000"/>
                  </a:cubicBezTo>
                  <a:cubicBezTo>
                    <a:pt x="5499947" y="247227"/>
                    <a:pt x="5512347" y="237353"/>
                    <a:pt x="5527040" y="233680"/>
                  </a:cubicBezTo>
                  <a:cubicBezTo>
                    <a:pt x="5553529" y="227058"/>
                    <a:pt x="5581227" y="226907"/>
                    <a:pt x="5608320" y="223520"/>
                  </a:cubicBezTo>
                  <a:cubicBezTo>
                    <a:pt x="5693001" y="225445"/>
                    <a:pt x="6027174" y="224985"/>
                    <a:pt x="6187440" y="243840"/>
                  </a:cubicBezTo>
                  <a:cubicBezTo>
                    <a:pt x="6201308" y="245472"/>
                    <a:pt x="6214449" y="250971"/>
                    <a:pt x="6228080" y="254000"/>
                  </a:cubicBezTo>
                  <a:cubicBezTo>
                    <a:pt x="6367510" y="284984"/>
                    <a:pt x="6214044" y="247087"/>
                    <a:pt x="6309360" y="274320"/>
                  </a:cubicBezTo>
                  <a:cubicBezTo>
                    <a:pt x="6322786" y="278156"/>
                    <a:pt x="6336850" y="279784"/>
                    <a:pt x="6350000" y="284480"/>
                  </a:cubicBezTo>
                  <a:cubicBezTo>
                    <a:pt x="6430964" y="313396"/>
                    <a:pt x="6433383" y="316012"/>
                    <a:pt x="6492240" y="345440"/>
                  </a:cubicBezTo>
                  <a:cubicBezTo>
                    <a:pt x="6444368" y="281611"/>
                    <a:pt x="6479799" y="319460"/>
                    <a:pt x="6400800" y="264160"/>
                  </a:cubicBezTo>
                  <a:cubicBezTo>
                    <a:pt x="6386928" y="254449"/>
                    <a:pt x="6375306" y="241253"/>
                    <a:pt x="6360160" y="233680"/>
                  </a:cubicBezTo>
                  <a:cubicBezTo>
                    <a:pt x="6334279" y="220740"/>
                    <a:pt x="6305222" y="215174"/>
                    <a:pt x="6278880" y="203200"/>
                  </a:cubicBezTo>
                  <a:cubicBezTo>
                    <a:pt x="6267764" y="198147"/>
                    <a:pt x="6259623" y="187690"/>
                    <a:pt x="6248400" y="182880"/>
                  </a:cubicBezTo>
                  <a:cubicBezTo>
                    <a:pt x="6235565" y="177379"/>
                    <a:pt x="6220835" y="177623"/>
                    <a:pt x="6207760" y="172720"/>
                  </a:cubicBezTo>
                  <a:cubicBezTo>
                    <a:pt x="6026070" y="104586"/>
                    <a:pt x="6300341" y="194398"/>
                    <a:pt x="6126480" y="142240"/>
                  </a:cubicBezTo>
                  <a:cubicBezTo>
                    <a:pt x="6091403" y="131717"/>
                    <a:pt x="6056216" y="121185"/>
                    <a:pt x="6024880" y="101600"/>
                  </a:cubicBezTo>
                  <a:cubicBezTo>
                    <a:pt x="6010521" y="92625"/>
                    <a:pt x="5999962" y="77409"/>
                    <a:pt x="5984240" y="71120"/>
                  </a:cubicBezTo>
                  <a:cubicBezTo>
                    <a:pt x="5965113" y="63469"/>
                    <a:pt x="5943700" y="63683"/>
                    <a:pt x="5923280" y="60960"/>
                  </a:cubicBezTo>
                  <a:cubicBezTo>
                    <a:pt x="5892881" y="56907"/>
                    <a:pt x="5862298" y="54383"/>
                    <a:pt x="5831840" y="50800"/>
                  </a:cubicBezTo>
                  <a:lnTo>
                    <a:pt x="5750560" y="40640"/>
                  </a:lnTo>
                  <a:cubicBezTo>
                    <a:pt x="5664120" y="28853"/>
                    <a:pt x="5583515" y="13860"/>
                    <a:pt x="5496560" y="10160"/>
                  </a:cubicBezTo>
                  <a:cubicBezTo>
                    <a:pt x="5374703" y="4975"/>
                    <a:pt x="5252720" y="3387"/>
                    <a:pt x="5130800" y="0"/>
                  </a:cubicBezTo>
                  <a:lnTo>
                    <a:pt x="4175760" y="10160"/>
                  </a:lnTo>
                  <a:cubicBezTo>
                    <a:pt x="4124530" y="11570"/>
                    <a:pt x="4074272" y="24606"/>
                    <a:pt x="4023360" y="30480"/>
                  </a:cubicBezTo>
                  <a:cubicBezTo>
                    <a:pt x="3986200" y="34768"/>
                    <a:pt x="3948853" y="37253"/>
                    <a:pt x="3911600" y="40640"/>
                  </a:cubicBezTo>
                  <a:cubicBezTo>
                    <a:pt x="3820144" y="63504"/>
                    <a:pt x="3932384" y="37176"/>
                    <a:pt x="3789680" y="60960"/>
                  </a:cubicBezTo>
                  <a:cubicBezTo>
                    <a:pt x="3775906" y="63256"/>
                    <a:pt x="3762732" y="68382"/>
                    <a:pt x="3749040" y="71120"/>
                  </a:cubicBezTo>
                  <a:cubicBezTo>
                    <a:pt x="3707178" y="79492"/>
                    <a:pt x="3692203" y="76610"/>
                    <a:pt x="3657600" y="91440"/>
                  </a:cubicBezTo>
                  <a:cubicBezTo>
                    <a:pt x="3537386" y="142960"/>
                    <a:pt x="3710670" y="74802"/>
                    <a:pt x="3566160" y="142240"/>
                  </a:cubicBezTo>
                  <a:cubicBezTo>
                    <a:pt x="3533107" y="157665"/>
                    <a:pt x="3498839" y="170415"/>
                    <a:pt x="3464560" y="182880"/>
                  </a:cubicBezTo>
                  <a:cubicBezTo>
                    <a:pt x="3381771" y="212985"/>
                    <a:pt x="3343723" y="217899"/>
                    <a:pt x="3271520" y="254000"/>
                  </a:cubicBezTo>
                  <a:cubicBezTo>
                    <a:pt x="3260598" y="259461"/>
                    <a:pt x="3251962" y="268859"/>
                    <a:pt x="3241040" y="274320"/>
                  </a:cubicBezTo>
                  <a:cubicBezTo>
                    <a:pt x="3231461" y="279109"/>
                    <a:pt x="3220139" y="279691"/>
                    <a:pt x="3210560" y="284480"/>
                  </a:cubicBezTo>
                  <a:cubicBezTo>
                    <a:pt x="3192897" y="293311"/>
                    <a:pt x="3178095" y="307626"/>
                    <a:pt x="3159760" y="314960"/>
                  </a:cubicBezTo>
                  <a:cubicBezTo>
                    <a:pt x="3143726" y="321373"/>
                    <a:pt x="3125893" y="321733"/>
                    <a:pt x="3108960" y="325120"/>
                  </a:cubicBezTo>
                  <a:lnTo>
                    <a:pt x="3017520" y="386080"/>
                  </a:lnTo>
                  <a:cubicBezTo>
                    <a:pt x="3007360" y="392853"/>
                    <a:pt x="2998377" y="401865"/>
                    <a:pt x="2987040" y="406400"/>
                  </a:cubicBezTo>
                  <a:cubicBezTo>
                    <a:pt x="2970107" y="413173"/>
                    <a:pt x="2952552" y="418564"/>
                    <a:pt x="2936240" y="426720"/>
                  </a:cubicBezTo>
                  <a:cubicBezTo>
                    <a:pt x="2918577" y="435551"/>
                    <a:pt x="2902100" y="446598"/>
                    <a:pt x="2885440" y="457200"/>
                  </a:cubicBezTo>
                  <a:cubicBezTo>
                    <a:pt x="2864836" y="470311"/>
                    <a:pt x="2848172" y="491917"/>
                    <a:pt x="2824480" y="497840"/>
                  </a:cubicBezTo>
                  <a:cubicBezTo>
                    <a:pt x="2810933" y="501227"/>
                    <a:pt x="2796915" y="503097"/>
                    <a:pt x="2783840" y="508000"/>
                  </a:cubicBezTo>
                  <a:cubicBezTo>
                    <a:pt x="2750078" y="520661"/>
                    <a:pt x="2646135" y="586559"/>
                    <a:pt x="2641600" y="589280"/>
                  </a:cubicBezTo>
                  <a:cubicBezTo>
                    <a:pt x="2628053" y="606213"/>
                    <a:pt x="2616294" y="624746"/>
                    <a:pt x="2600960" y="640080"/>
                  </a:cubicBezTo>
                  <a:cubicBezTo>
                    <a:pt x="2592326" y="648714"/>
                    <a:pt x="2580416" y="653303"/>
                    <a:pt x="2570480" y="660400"/>
                  </a:cubicBezTo>
                  <a:cubicBezTo>
                    <a:pt x="2556701" y="670242"/>
                    <a:pt x="2544467" y="682348"/>
                    <a:pt x="2529840" y="690880"/>
                  </a:cubicBezTo>
                  <a:cubicBezTo>
                    <a:pt x="2503675" y="706143"/>
                    <a:pt x="2472214" y="712597"/>
                    <a:pt x="2448560" y="731520"/>
                  </a:cubicBezTo>
                  <a:cubicBezTo>
                    <a:pt x="2431627" y="745067"/>
                    <a:pt x="2414080" y="757880"/>
                    <a:pt x="2397760" y="772160"/>
                  </a:cubicBezTo>
                  <a:cubicBezTo>
                    <a:pt x="2386947" y="781622"/>
                    <a:pt x="2378972" y="794289"/>
                    <a:pt x="2367280" y="802640"/>
                  </a:cubicBezTo>
                  <a:cubicBezTo>
                    <a:pt x="2286176" y="860572"/>
                    <a:pt x="2369267" y="771523"/>
                    <a:pt x="2265680" y="863600"/>
                  </a:cubicBezTo>
                  <a:cubicBezTo>
                    <a:pt x="2253024" y="874850"/>
                    <a:pt x="2247174" y="892266"/>
                    <a:pt x="2235200" y="904240"/>
                  </a:cubicBezTo>
                  <a:cubicBezTo>
                    <a:pt x="2216497" y="922943"/>
                    <a:pt x="2194010" y="937467"/>
                    <a:pt x="2174240" y="955040"/>
                  </a:cubicBezTo>
                  <a:cubicBezTo>
                    <a:pt x="2115568" y="1007192"/>
                    <a:pt x="2172336" y="966470"/>
                    <a:pt x="2113280" y="1005840"/>
                  </a:cubicBezTo>
                  <a:cubicBezTo>
                    <a:pt x="2059093" y="1087120"/>
                    <a:pt x="2130213" y="988907"/>
                    <a:pt x="2062480" y="1056640"/>
                  </a:cubicBezTo>
                  <a:cubicBezTo>
                    <a:pt x="1994747" y="1124373"/>
                    <a:pt x="2092960" y="1053253"/>
                    <a:pt x="2011680" y="1107440"/>
                  </a:cubicBezTo>
                  <a:cubicBezTo>
                    <a:pt x="1967567" y="1195666"/>
                    <a:pt x="2018545" y="1104419"/>
                    <a:pt x="1960880" y="1178560"/>
                  </a:cubicBezTo>
                  <a:cubicBezTo>
                    <a:pt x="1945887" y="1197837"/>
                    <a:pt x="1933787" y="1219200"/>
                    <a:pt x="1920240" y="1239520"/>
                  </a:cubicBezTo>
                  <a:lnTo>
                    <a:pt x="1899920" y="1270000"/>
                  </a:lnTo>
                  <a:cubicBezTo>
                    <a:pt x="1897923" y="1272996"/>
                    <a:pt x="1851914" y="1339279"/>
                    <a:pt x="1859280" y="1341120"/>
                  </a:cubicBezTo>
                  <a:cubicBezTo>
                    <a:pt x="1937117" y="1360579"/>
                    <a:pt x="1938740" y="1318735"/>
                    <a:pt x="1991360" y="1310640"/>
                  </a:cubicBezTo>
                  <a:cubicBezTo>
                    <a:pt x="2025000" y="1305465"/>
                    <a:pt x="2059093" y="1303867"/>
                    <a:pt x="2092960" y="1300480"/>
                  </a:cubicBezTo>
                  <a:lnTo>
                    <a:pt x="2529840" y="1310640"/>
                  </a:lnTo>
                  <a:cubicBezTo>
                    <a:pt x="2600406" y="1313463"/>
                    <a:pt x="2583231" y="1317186"/>
                    <a:pt x="2631440" y="1330960"/>
                  </a:cubicBezTo>
                  <a:cubicBezTo>
                    <a:pt x="2646631" y="1335300"/>
                    <a:pt x="2686320" y="1343160"/>
                    <a:pt x="2702560" y="1351280"/>
                  </a:cubicBezTo>
                  <a:cubicBezTo>
                    <a:pt x="2772724" y="1386362"/>
                    <a:pt x="2689100" y="1360615"/>
                    <a:pt x="2773680" y="1381760"/>
                  </a:cubicBezTo>
                  <a:cubicBezTo>
                    <a:pt x="2783840" y="1391920"/>
                    <a:pt x="2791923" y="1404710"/>
                    <a:pt x="2804160" y="1412240"/>
                  </a:cubicBezTo>
                  <a:cubicBezTo>
                    <a:pt x="2836407" y="1432084"/>
                    <a:pt x="2875469" y="1440322"/>
                    <a:pt x="2905760" y="1463040"/>
                  </a:cubicBezTo>
                  <a:cubicBezTo>
                    <a:pt x="3024604" y="1552173"/>
                    <a:pt x="2877821" y="1439093"/>
                    <a:pt x="2976880" y="1524000"/>
                  </a:cubicBezTo>
                  <a:cubicBezTo>
                    <a:pt x="2989737" y="1535020"/>
                    <a:pt x="3003741" y="1544638"/>
                    <a:pt x="3017520" y="1554480"/>
                  </a:cubicBezTo>
                  <a:cubicBezTo>
                    <a:pt x="3027456" y="1561577"/>
                    <a:pt x="3038619" y="1566983"/>
                    <a:pt x="3048000" y="1574800"/>
                  </a:cubicBezTo>
                  <a:cubicBezTo>
                    <a:pt x="3098737" y="1617081"/>
                    <a:pt x="3055395" y="1597585"/>
                    <a:pt x="3108960" y="1615440"/>
                  </a:cubicBezTo>
                  <a:cubicBezTo>
                    <a:pt x="3119120" y="1625600"/>
                    <a:pt x="3128402" y="1636722"/>
                    <a:pt x="3139440" y="1645920"/>
                  </a:cubicBezTo>
                  <a:cubicBezTo>
                    <a:pt x="3148821" y="1653737"/>
                    <a:pt x="3162103" y="1656859"/>
                    <a:pt x="3169920" y="1666240"/>
                  </a:cubicBezTo>
                  <a:cubicBezTo>
                    <a:pt x="3179616" y="1677875"/>
                    <a:pt x="3181437" y="1694555"/>
                    <a:pt x="3190240" y="1706880"/>
                  </a:cubicBezTo>
                  <a:cubicBezTo>
                    <a:pt x="3198591" y="1718572"/>
                    <a:pt x="3210560" y="1727200"/>
                    <a:pt x="3220720" y="1737360"/>
                  </a:cubicBezTo>
                  <a:cubicBezTo>
                    <a:pt x="3227493" y="1757680"/>
                    <a:pt x="3229159" y="1780498"/>
                    <a:pt x="3241040" y="1798320"/>
                  </a:cubicBezTo>
                  <a:cubicBezTo>
                    <a:pt x="3269761" y="1841402"/>
                    <a:pt x="3255899" y="1817878"/>
                    <a:pt x="3281680" y="1869440"/>
                  </a:cubicBezTo>
                  <a:cubicBezTo>
                    <a:pt x="3285067" y="1889760"/>
                    <a:pt x="3287800" y="1910200"/>
                    <a:pt x="3291840" y="1930400"/>
                  </a:cubicBezTo>
                  <a:cubicBezTo>
                    <a:pt x="3294578" y="1944092"/>
                    <a:pt x="3302000" y="1957076"/>
                    <a:pt x="3302000" y="1971040"/>
                  </a:cubicBezTo>
                  <a:cubicBezTo>
                    <a:pt x="3302000" y="2021953"/>
                    <a:pt x="3295467" y="2072657"/>
                    <a:pt x="3291840" y="2123440"/>
                  </a:cubicBezTo>
                  <a:cubicBezTo>
                    <a:pt x="3286316" y="2200772"/>
                    <a:pt x="3288009" y="2240365"/>
                    <a:pt x="3271520" y="2306320"/>
                  </a:cubicBezTo>
                  <a:cubicBezTo>
                    <a:pt x="3266011" y="2328356"/>
                    <a:pt x="3257595" y="2350725"/>
                    <a:pt x="3241040" y="2367280"/>
                  </a:cubicBezTo>
                  <a:cubicBezTo>
                    <a:pt x="3232406" y="2375914"/>
                    <a:pt x="3219941" y="2379783"/>
                    <a:pt x="3210560" y="2387600"/>
                  </a:cubicBezTo>
                  <a:cubicBezTo>
                    <a:pt x="3199522" y="2396798"/>
                    <a:pt x="3189278" y="2407042"/>
                    <a:pt x="3180080" y="2418080"/>
                  </a:cubicBezTo>
                  <a:cubicBezTo>
                    <a:pt x="3172263" y="2427461"/>
                    <a:pt x="3169295" y="2440932"/>
                    <a:pt x="3159760" y="2448560"/>
                  </a:cubicBezTo>
                  <a:cubicBezTo>
                    <a:pt x="3151397" y="2455250"/>
                    <a:pt x="3139440" y="2455333"/>
                    <a:pt x="3129280" y="2458720"/>
                  </a:cubicBezTo>
                  <a:cubicBezTo>
                    <a:pt x="3070871" y="2536598"/>
                    <a:pt x="3127746" y="2470158"/>
                    <a:pt x="3068320" y="2519680"/>
                  </a:cubicBezTo>
                  <a:cubicBezTo>
                    <a:pt x="3057282" y="2528878"/>
                    <a:pt x="3049532" y="2541809"/>
                    <a:pt x="3037840" y="2550160"/>
                  </a:cubicBezTo>
                  <a:cubicBezTo>
                    <a:pt x="2988509" y="2585396"/>
                    <a:pt x="3010940" y="2558530"/>
                    <a:pt x="2966720" y="2580640"/>
                  </a:cubicBezTo>
                  <a:cubicBezTo>
                    <a:pt x="2955798" y="2586101"/>
                    <a:pt x="2947162" y="2595499"/>
                    <a:pt x="2936240" y="2600960"/>
                  </a:cubicBezTo>
                  <a:cubicBezTo>
                    <a:pt x="2926661" y="2605749"/>
                    <a:pt x="2915788" y="2607360"/>
                    <a:pt x="2905760" y="2611120"/>
                  </a:cubicBezTo>
                  <a:cubicBezTo>
                    <a:pt x="2905240" y="2611315"/>
                    <a:pt x="2836898" y="2639826"/>
                    <a:pt x="2824480" y="2641600"/>
                  </a:cubicBezTo>
                  <a:cubicBezTo>
                    <a:pt x="2811069" y="2643516"/>
                    <a:pt x="2797387" y="2641600"/>
                    <a:pt x="2783840" y="2641600"/>
                  </a:cubicBezTo>
                  <a:lnTo>
                    <a:pt x="2783840" y="2641600"/>
                  </a:lnTo>
                </a:path>
              </a:pathLst>
            </a:custGeom>
            <a:gradFill>
              <a:gsLst>
                <a:gs pos="0">
                  <a:schemeClr val="tx1"/>
                </a:gs>
                <a:gs pos="50000">
                  <a:schemeClr val="tx1">
                    <a:lumMod val="65000"/>
                    <a:lumOff val="35000"/>
                    <a:alpha val="9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1376680" y="3799045"/>
              <a:ext cx="1290320" cy="985520"/>
            </a:xfrm>
            <a:custGeom>
              <a:avLst/>
              <a:gdLst>
                <a:gd name="connsiteX0" fmla="*/ 2773680 w 8737600"/>
                <a:gd name="connsiteY0" fmla="*/ 2580640 h 6200739"/>
                <a:gd name="connsiteX1" fmla="*/ 2773680 w 8737600"/>
                <a:gd name="connsiteY1" fmla="*/ 2580640 h 6200739"/>
                <a:gd name="connsiteX2" fmla="*/ 2631440 w 8737600"/>
                <a:gd name="connsiteY2" fmla="*/ 2529840 h 6200739"/>
                <a:gd name="connsiteX3" fmla="*/ 2600960 w 8737600"/>
                <a:gd name="connsiteY3" fmla="*/ 2519680 h 6200739"/>
                <a:gd name="connsiteX4" fmla="*/ 2499360 w 8737600"/>
                <a:gd name="connsiteY4" fmla="*/ 2458720 h 6200739"/>
                <a:gd name="connsiteX5" fmla="*/ 2458720 w 8737600"/>
                <a:gd name="connsiteY5" fmla="*/ 2428240 h 6200739"/>
                <a:gd name="connsiteX6" fmla="*/ 2418080 w 8737600"/>
                <a:gd name="connsiteY6" fmla="*/ 2407920 h 6200739"/>
                <a:gd name="connsiteX7" fmla="*/ 2367280 w 8737600"/>
                <a:gd name="connsiteY7" fmla="*/ 2377440 h 6200739"/>
                <a:gd name="connsiteX8" fmla="*/ 2296160 w 8737600"/>
                <a:gd name="connsiteY8" fmla="*/ 2346960 h 6200739"/>
                <a:gd name="connsiteX9" fmla="*/ 2235200 w 8737600"/>
                <a:gd name="connsiteY9" fmla="*/ 2296160 h 6200739"/>
                <a:gd name="connsiteX10" fmla="*/ 2194560 w 8737600"/>
                <a:gd name="connsiteY10" fmla="*/ 2275840 h 6200739"/>
                <a:gd name="connsiteX11" fmla="*/ 2143760 w 8737600"/>
                <a:gd name="connsiteY11" fmla="*/ 2235200 h 6200739"/>
                <a:gd name="connsiteX12" fmla="*/ 2092960 w 8737600"/>
                <a:gd name="connsiteY12" fmla="*/ 2204720 h 6200739"/>
                <a:gd name="connsiteX13" fmla="*/ 2062480 w 8737600"/>
                <a:gd name="connsiteY13" fmla="*/ 2174240 h 6200739"/>
                <a:gd name="connsiteX14" fmla="*/ 2032000 w 8737600"/>
                <a:gd name="connsiteY14" fmla="*/ 2153920 h 6200739"/>
                <a:gd name="connsiteX15" fmla="*/ 1950720 w 8737600"/>
                <a:gd name="connsiteY15" fmla="*/ 2092960 h 6200739"/>
                <a:gd name="connsiteX16" fmla="*/ 1910080 w 8737600"/>
                <a:gd name="connsiteY16" fmla="*/ 2062480 h 6200739"/>
                <a:gd name="connsiteX17" fmla="*/ 1879600 w 8737600"/>
                <a:gd name="connsiteY17" fmla="*/ 2042160 h 6200739"/>
                <a:gd name="connsiteX18" fmla="*/ 1798320 w 8737600"/>
                <a:gd name="connsiteY18" fmla="*/ 1960880 h 6200739"/>
                <a:gd name="connsiteX19" fmla="*/ 1717040 w 8737600"/>
                <a:gd name="connsiteY19" fmla="*/ 1889760 h 6200739"/>
                <a:gd name="connsiteX20" fmla="*/ 1696720 w 8737600"/>
                <a:gd name="connsiteY20" fmla="*/ 1859280 h 6200739"/>
                <a:gd name="connsiteX21" fmla="*/ 1666240 w 8737600"/>
                <a:gd name="connsiteY21" fmla="*/ 1828800 h 6200739"/>
                <a:gd name="connsiteX22" fmla="*/ 1645920 w 8737600"/>
                <a:gd name="connsiteY22" fmla="*/ 1788160 h 6200739"/>
                <a:gd name="connsiteX23" fmla="*/ 1605280 w 8737600"/>
                <a:gd name="connsiteY23" fmla="*/ 1727200 h 6200739"/>
                <a:gd name="connsiteX24" fmla="*/ 1584960 w 8737600"/>
                <a:gd name="connsiteY24" fmla="*/ 1696720 h 6200739"/>
                <a:gd name="connsiteX25" fmla="*/ 1564640 w 8737600"/>
                <a:gd name="connsiteY25" fmla="*/ 1635760 h 6200739"/>
                <a:gd name="connsiteX26" fmla="*/ 1513840 w 8737600"/>
                <a:gd name="connsiteY26" fmla="*/ 1554480 h 6200739"/>
                <a:gd name="connsiteX27" fmla="*/ 1473200 w 8737600"/>
                <a:gd name="connsiteY27" fmla="*/ 1493520 h 6200739"/>
                <a:gd name="connsiteX28" fmla="*/ 1463040 w 8737600"/>
                <a:gd name="connsiteY28" fmla="*/ 1463040 h 6200739"/>
                <a:gd name="connsiteX29" fmla="*/ 1442720 w 8737600"/>
                <a:gd name="connsiteY29" fmla="*/ 1432560 h 6200739"/>
                <a:gd name="connsiteX30" fmla="*/ 1422400 w 8737600"/>
                <a:gd name="connsiteY30" fmla="*/ 1341120 h 6200739"/>
                <a:gd name="connsiteX31" fmla="*/ 1391920 w 8737600"/>
                <a:gd name="connsiteY31" fmla="*/ 1320800 h 6200739"/>
                <a:gd name="connsiteX32" fmla="*/ 1371600 w 8737600"/>
                <a:gd name="connsiteY32" fmla="*/ 1351280 h 6200739"/>
                <a:gd name="connsiteX33" fmla="*/ 1310640 w 8737600"/>
                <a:gd name="connsiteY33" fmla="*/ 1381760 h 6200739"/>
                <a:gd name="connsiteX34" fmla="*/ 1270000 w 8737600"/>
                <a:gd name="connsiteY34" fmla="*/ 1422400 h 6200739"/>
                <a:gd name="connsiteX35" fmla="*/ 1249680 w 8737600"/>
                <a:gd name="connsiteY35" fmla="*/ 1452880 h 6200739"/>
                <a:gd name="connsiteX36" fmla="*/ 1219200 w 8737600"/>
                <a:gd name="connsiteY36" fmla="*/ 1473200 h 6200739"/>
                <a:gd name="connsiteX37" fmla="*/ 1148080 w 8737600"/>
                <a:gd name="connsiteY37" fmla="*/ 1564640 h 6200739"/>
                <a:gd name="connsiteX38" fmla="*/ 1127760 w 8737600"/>
                <a:gd name="connsiteY38" fmla="*/ 1635760 h 6200739"/>
                <a:gd name="connsiteX39" fmla="*/ 1107440 w 8737600"/>
                <a:gd name="connsiteY39" fmla="*/ 1696720 h 6200739"/>
                <a:gd name="connsiteX40" fmla="*/ 1097280 w 8737600"/>
                <a:gd name="connsiteY40" fmla="*/ 1788160 h 6200739"/>
                <a:gd name="connsiteX41" fmla="*/ 1087120 w 8737600"/>
                <a:gd name="connsiteY41" fmla="*/ 1818640 h 6200739"/>
                <a:gd name="connsiteX42" fmla="*/ 1056640 w 8737600"/>
                <a:gd name="connsiteY42" fmla="*/ 1838960 h 6200739"/>
                <a:gd name="connsiteX43" fmla="*/ 975360 w 8737600"/>
                <a:gd name="connsiteY43" fmla="*/ 1899920 h 6200739"/>
                <a:gd name="connsiteX44" fmla="*/ 944880 w 8737600"/>
                <a:gd name="connsiteY44" fmla="*/ 1920240 h 6200739"/>
                <a:gd name="connsiteX45" fmla="*/ 863600 w 8737600"/>
                <a:gd name="connsiteY45" fmla="*/ 1940560 h 6200739"/>
                <a:gd name="connsiteX46" fmla="*/ 822960 w 8737600"/>
                <a:gd name="connsiteY46" fmla="*/ 1981200 h 6200739"/>
                <a:gd name="connsiteX47" fmla="*/ 772160 w 8737600"/>
                <a:gd name="connsiteY47" fmla="*/ 1991360 h 6200739"/>
                <a:gd name="connsiteX48" fmla="*/ 711200 w 8737600"/>
                <a:gd name="connsiteY48" fmla="*/ 2011680 h 6200739"/>
                <a:gd name="connsiteX49" fmla="*/ 680720 w 8737600"/>
                <a:gd name="connsiteY49" fmla="*/ 2021840 h 6200739"/>
                <a:gd name="connsiteX50" fmla="*/ 619760 w 8737600"/>
                <a:gd name="connsiteY50" fmla="*/ 2032000 h 6200739"/>
                <a:gd name="connsiteX51" fmla="*/ 528320 w 8737600"/>
                <a:gd name="connsiteY51" fmla="*/ 2072640 h 6200739"/>
                <a:gd name="connsiteX52" fmla="*/ 487680 w 8737600"/>
                <a:gd name="connsiteY52" fmla="*/ 2082800 h 6200739"/>
                <a:gd name="connsiteX53" fmla="*/ 447040 w 8737600"/>
                <a:gd name="connsiteY53" fmla="*/ 2103120 h 6200739"/>
                <a:gd name="connsiteX54" fmla="*/ 416560 w 8737600"/>
                <a:gd name="connsiteY54" fmla="*/ 2113280 h 6200739"/>
                <a:gd name="connsiteX55" fmla="*/ 386080 w 8737600"/>
                <a:gd name="connsiteY55" fmla="*/ 2143760 h 6200739"/>
                <a:gd name="connsiteX56" fmla="*/ 355600 w 8737600"/>
                <a:gd name="connsiteY56" fmla="*/ 2164080 h 6200739"/>
                <a:gd name="connsiteX57" fmla="*/ 254000 w 8737600"/>
                <a:gd name="connsiteY57" fmla="*/ 2265680 h 6200739"/>
                <a:gd name="connsiteX58" fmla="*/ 223520 w 8737600"/>
                <a:gd name="connsiteY58" fmla="*/ 2296160 h 6200739"/>
                <a:gd name="connsiteX59" fmla="*/ 172720 w 8737600"/>
                <a:gd name="connsiteY59" fmla="*/ 2357120 h 6200739"/>
                <a:gd name="connsiteX60" fmla="*/ 121920 w 8737600"/>
                <a:gd name="connsiteY60" fmla="*/ 2448560 h 6200739"/>
                <a:gd name="connsiteX61" fmla="*/ 101600 w 8737600"/>
                <a:gd name="connsiteY61" fmla="*/ 2479040 h 6200739"/>
                <a:gd name="connsiteX62" fmla="*/ 71120 w 8737600"/>
                <a:gd name="connsiteY62" fmla="*/ 2550160 h 6200739"/>
                <a:gd name="connsiteX63" fmla="*/ 60960 w 8737600"/>
                <a:gd name="connsiteY63" fmla="*/ 2580640 h 6200739"/>
                <a:gd name="connsiteX64" fmla="*/ 40640 w 8737600"/>
                <a:gd name="connsiteY64" fmla="*/ 2611120 h 6200739"/>
                <a:gd name="connsiteX65" fmla="*/ 20320 w 8737600"/>
                <a:gd name="connsiteY65" fmla="*/ 2651760 h 6200739"/>
                <a:gd name="connsiteX66" fmla="*/ 30480 w 8737600"/>
                <a:gd name="connsiteY66" fmla="*/ 2743200 h 6200739"/>
                <a:gd name="connsiteX67" fmla="*/ 40640 w 8737600"/>
                <a:gd name="connsiteY67" fmla="*/ 2712720 h 6200739"/>
                <a:gd name="connsiteX68" fmla="*/ 71120 w 8737600"/>
                <a:gd name="connsiteY68" fmla="*/ 2692400 h 6200739"/>
                <a:gd name="connsiteX69" fmla="*/ 121920 w 8737600"/>
                <a:gd name="connsiteY69" fmla="*/ 2641600 h 6200739"/>
                <a:gd name="connsiteX70" fmla="*/ 182880 w 8737600"/>
                <a:gd name="connsiteY70" fmla="*/ 2580640 h 6200739"/>
                <a:gd name="connsiteX71" fmla="*/ 335280 w 8737600"/>
                <a:gd name="connsiteY71" fmla="*/ 2590800 h 6200739"/>
                <a:gd name="connsiteX72" fmla="*/ 365760 w 8737600"/>
                <a:gd name="connsiteY72" fmla="*/ 2611120 h 6200739"/>
                <a:gd name="connsiteX73" fmla="*/ 426720 w 8737600"/>
                <a:gd name="connsiteY73" fmla="*/ 2672080 h 6200739"/>
                <a:gd name="connsiteX74" fmla="*/ 447040 w 8737600"/>
                <a:gd name="connsiteY74" fmla="*/ 2519680 h 6200739"/>
                <a:gd name="connsiteX75" fmla="*/ 467360 w 8737600"/>
                <a:gd name="connsiteY75" fmla="*/ 2418080 h 6200739"/>
                <a:gd name="connsiteX76" fmla="*/ 487680 w 8737600"/>
                <a:gd name="connsiteY76" fmla="*/ 2387600 h 6200739"/>
                <a:gd name="connsiteX77" fmla="*/ 497840 w 8737600"/>
                <a:gd name="connsiteY77" fmla="*/ 2357120 h 6200739"/>
                <a:gd name="connsiteX78" fmla="*/ 548640 w 8737600"/>
                <a:gd name="connsiteY78" fmla="*/ 2346960 h 6200739"/>
                <a:gd name="connsiteX79" fmla="*/ 579120 w 8737600"/>
                <a:gd name="connsiteY79" fmla="*/ 2336800 h 6200739"/>
                <a:gd name="connsiteX80" fmla="*/ 660400 w 8737600"/>
                <a:gd name="connsiteY80" fmla="*/ 2346960 h 6200739"/>
                <a:gd name="connsiteX81" fmla="*/ 701040 w 8737600"/>
                <a:gd name="connsiteY81" fmla="*/ 2357120 h 6200739"/>
                <a:gd name="connsiteX82" fmla="*/ 772160 w 8737600"/>
                <a:gd name="connsiteY82" fmla="*/ 2428240 h 6200739"/>
                <a:gd name="connsiteX83" fmla="*/ 802640 w 8737600"/>
                <a:gd name="connsiteY83" fmla="*/ 2458720 h 6200739"/>
                <a:gd name="connsiteX84" fmla="*/ 812800 w 8737600"/>
                <a:gd name="connsiteY84" fmla="*/ 2489200 h 6200739"/>
                <a:gd name="connsiteX85" fmla="*/ 822960 w 8737600"/>
                <a:gd name="connsiteY85" fmla="*/ 2499360 h 6200739"/>
                <a:gd name="connsiteX86" fmla="*/ 863600 w 8737600"/>
                <a:gd name="connsiteY86" fmla="*/ 2387600 h 6200739"/>
                <a:gd name="connsiteX87" fmla="*/ 944880 w 8737600"/>
                <a:gd name="connsiteY87" fmla="*/ 2265680 h 6200739"/>
                <a:gd name="connsiteX88" fmla="*/ 985520 w 8737600"/>
                <a:gd name="connsiteY88" fmla="*/ 2194560 h 6200739"/>
                <a:gd name="connsiteX89" fmla="*/ 1016000 w 8737600"/>
                <a:gd name="connsiteY89" fmla="*/ 2174240 h 6200739"/>
                <a:gd name="connsiteX90" fmla="*/ 1076960 w 8737600"/>
                <a:gd name="connsiteY90" fmla="*/ 2153920 h 6200739"/>
                <a:gd name="connsiteX91" fmla="*/ 1148080 w 8737600"/>
                <a:gd name="connsiteY91" fmla="*/ 2174240 h 6200739"/>
                <a:gd name="connsiteX92" fmla="*/ 1219200 w 8737600"/>
                <a:gd name="connsiteY92" fmla="*/ 2235200 h 6200739"/>
                <a:gd name="connsiteX93" fmla="*/ 1229360 w 8737600"/>
                <a:gd name="connsiteY93" fmla="*/ 2265680 h 6200739"/>
                <a:gd name="connsiteX94" fmla="*/ 1270000 w 8737600"/>
                <a:gd name="connsiteY94" fmla="*/ 2326640 h 6200739"/>
                <a:gd name="connsiteX95" fmla="*/ 1280160 w 8737600"/>
                <a:gd name="connsiteY95" fmla="*/ 2367280 h 6200739"/>
                <a:gd name="connsiteX96" fmla="*/ 1290320 w 8737600"/>
                <a:gd name="connsiteY96" fmla="*/ 2397760 h 6200739"/>
                <a:gd name="connsiteX97" fmla="*/ 1280160 w 8737600"/>
                <a:gd name="connsiteY97" fmla="*/ 2468880 h 6200739"/>
                <a:gd name="connsiteX98" fmla="*/ 1249680 w 8737600"/>
                <a:gd name="connsiteY98" fmla="*/ 2499360 h 6200739"/>
                <a:gd name="connsiteX99" fmla="*/ 1148080 w 8737600"/>
                <a:gd name="connsiteY99" fmla="*/ 2529840 h 6200739"/>
                <a:gd name="connsiteX100" fmla="*/ 1087120 w 8737600"/>
                <a:gd name="connsiteY100" fmla="*/ 2540000 h 6200739"/>
                <a:gd name="connsiteX101" fmla="*/ 1056640 w 8737600"/>
                <a:gd name="connsiteY101" fmla="*/ 2560320 h 6200739"/>
                <a:gd name="connsiteX102" fmla="*/ 985520 w 8737600"/>
                <a:gd name="connsiteY102" fmla="*/ 2560320 h 6200739"/>
                <a:gd name="connsiteX103" fmla="*/ 1036320 w 8737600"/>
                <a:gd name="connsiteY103" fmla="*/ 2611120 h 6200739"/>
                <a:gd name="connsiteX104" fmla="*/ 1066800 w 8737600"/>
                <a:gd name="connsiteY104" fmla="*/ 2631440 h 6200739"/>
                <a:gd name="connsiteX105" fmla="*/ 1056640 w 8737600"/>
                <a:gd name="connsiteY105" fmla="*/ 2722880 h 6200739"/>
                <a:gd name="connsiteX106" fmla="*/ 1026160 w 8737600"/>
                <a:gd name="connsiteY106" fmla="*/ 2743200 h 6200739"/>
                <a:gd name="connsiteX107" fmla="*/ 975360 w 8737600"/>
                <a:gd name="connsiteY107" fmla="*/ 2763520 h 6200739"/>
                <a:gd name="connsiteX108" fmla="*/ 873760 w 8737600"/>
                <a:gd name="connsiteY108" fmla="*/ 2804160 h 6200739"/>
                <a:gd name="connsiteX109" fmla="*/ 741680 w 8737600"/>
                <a:gd name="connsiteY109" fmla="*/ 2794000 h 6200739"/>
                <a:gd name="connsiteX110" fmla="*/ 711200 w 8737600"/>
                <a:gd name="connsiteY110" fmla="*/ 2783840 h 6200739"/>
                <a:gd name="connsiteX111" fmla="*/ 792480 w 8737600"/>
                <a:gd name="connsiteY111" fmla="*/ 2794000 h 6200739"/>
                <a:gd name="connsiteX112" fmla="*/ 741680 w 8737600"/>
                <a:gd name="connsiteY112" fmla="*/ 2865120 h 6200739"/>
                <a:gd name="connsiteX113" fmla="*/ 711200 w 8737600"/>
                <a:gd name="connsiteY113" fmla="*/ 2875280 h 6200739"/>
                <a:gd name="connsiteX114" fmla="*/ 629920 w 8737600"/>
                <a:gd name="connsiteY114" fmla="*/ 2915920 h 6200739"/>
                <a:gd name="connsiteX115" fmla="*/ 599440 w 8737600"/>
                <a:gd name="connsiteY115" fmla="*/ 2926080 h 6200739"/>
                <a:gd name="connsiteX116" fmla="*/ 518160 w 8737600"/>
                <a:gd name="connsiteY116" fmla="*/ 2966720 h 6200739"/>
                <a:gd name="connsiteX117" fmla="*/ 457200 w 8737600"/>
                <a:gd name="connsiteY117" fmla="*/ 2987040 h 6200739"/>
                <a:gd name="connsiteX118" fmla="*/ 314960 w 8737600"/>
                <a:gd name="connsiteY118" fmla="*/ 3007360 h 6200739"/>
                <a:gd name="connsiteX119" fmla="*/ 345440 w 8737600"/>
                <a:gd name="connsiteY119" fmla="*/ 3017520 h 6200739"/>
                <a:gd name="connsiteX120" fmla="*/ 690880 w 8737600"/>
                <a:gd name="connsiteY120" fmla="*/ 3017520 h 6200739"/>
                <a:gd name="connsiteX121" fmla="*/ 731520 w 8737600"/>
                <a:gd name="connsiteY121" fmla="*/ 3007360 h 6200739"/>
                <a:gd name="connsiteX122" fmla="*/ 822960 w 8737600"/>
                <a:gd name="connsiteY122" fmla="*/ 2976880 h 6200739"/>
                <a:gd name="connsiteX123" fmla="*/ 853440 w 8737600"/>
                <a:gd name="connsiteY123" fmla="*/ 2966720 h 6200739"/>
                <a:gd name="connsiteX124" fmla="*/ 883920 w 8737600"/>
                <a:gd name="connsiteY124" fmla="*/ 2956560 h 6200739"/>
                <a:gd name="connsiteX125" fmla="*/ 924560 w 8737600"/>
                <a:gd name="connsiteY125" fmla="*/ 2936240 h 6200739"/>
                <a:gd name="connsiteX126" fmla="*/ 995680 w 8737600"/>
                <a:gd name="connsiteY126" fmla="*/ 2915920 h 6200739"/>
                <a:gd name="connsiteX127" fmla="*/ 1026160 w 8737600"/>
                <a:gd name="connsiteY127" fmla="*/ 2905760 h 6200739"/>
                <a:gd name="connsiteX128" fmla="*/ 1107440 w 8737600"/>
                <a:gd name="connsiteY128" fmla="*/ 2885440 h 6200739"/>
                <a:gd name="connsiteX129" fmla="*/ 1209040 w 8737600"/>
                <a:gd name="connsiteY129" fmla="*/ 2854960 h 6200739"/>
                <a:gd name="connsiteX130" fmla="*/ 1270000 w 8737600"/>
                <a:gd name="connsiteY130" fmla="*/ 2834640 h 6200739"/>
                <a:gd name="connsiteX131" fmla="*/ 1300480 w 8737600"/>
                <a:gd name="connsiteY131" fmla="*/ 2824480 h 6200739"/>
                <a:gd name="connsiteX132" fmla="*/ 1361440 w 8737600"/>
                <a:gd name="connsiteY132" fmla="*/ 2814320 h 6200739"/>
                <a:gd name="connsiteX133" fmla="*/ 1422400 w 8737600"/>
                <a:gd name="connsiteY133" fmla="*/ 2794000 h 6200739"/>
                <a:gd name="connsiteX134" fmla="*/ 1524000 w 8737600"/>
                <a:gd name="connsiteY134" fmla="*/ 2773680 h 6200739"/>
                <a:gd name="connsiteX135" fmla="*/ 1554480 w 8737600"/>
                <a:gd name="connsiteY135" fmla="*/ 2763520 h 6200739"/>
                <a:gd name="connsiteX136" fmla="*/ 1635760 w 8737600"/>
                <a:gd name="connsiteY136" fmla="*/ 2743200 h 6200739"/>
                <a:gd name="connsiteX137" fmla="*/ 1849120 w 8737600"/>
                <a:gd name="connsiteY137" fmla="*/ 2753360 h 6200739"/>
                <a:gd name="connsiteX138" fmla="*/ 1889760 w 8737600"/>
                <a:gd name="connsiteY138" fmla="*/ 2763520 h 6200739"/>
                <a:gd name="connsiteX139" fmla="*/ 1950720 w 8737600"/>
                <a:gd name="connsiteY139" fmla="*/ 2824480 h 6200739"/>
                <a:gd name="connsiteX140" fmla="*/ 2042160 w 8737600"/>
                <a:gd name="connsiteY140" fmla="*/ 2875280 h 6200739"/>
                <a:gd name="connsiteX141" fmla="*/ 2092960 w 8737600"/>
                <a:gd name="connsiteY141" fmla="*/ 2905760 h 6200739"/>
                <a:gd name="connsiteX142" fmla="*/ 2184400 w 8737600"/>
                <a:gd name="connsiteY142" fmla="*/ 2936240 h 6200739"/>
                <a:gd name="connsiteX143" fmla="*/ 2235200 w 8737600"/>
                <a:gd name="connsiteY143" fmla="*/ 2966720 h 6200739"/>
                <a:gd name="connsiteX144" fmla="*/ 2265680 w 8737600"/>
                <a:gd name="connsiteY144" fmla="*/ 2987040 h 6200739"/>
                <a:gd name="connsiteX145" fmla="*/ 2346960 w 8737600"/>
                <a:gd name="connsiteY145" fmla="*/ 3007360 h 6200739"/>
                <a:gd name="connsiteX146" fmla="*/ 2377440 w 8737600"/>
                <a:gd name="connsiteY146" fmla="*/ 3027680 h 6200739"/>
                <a:gd name="connsiteX147" fmla="*/ 2418080 w 8737600"/>
                <a:gd name="connsiteY147" fmla="*/ 3037840 h 6200739"/>
                <a:gd name="connsiteX148" fmla="*/ 2448560 w 8737600"/>
                <a:gd name="connsiteY148" fmla="*/ 3048000 h 6200739"/>
                <a:gd name="connsiteX149" fmla="*/ 2529840 w 8737600"/>
                <a:gd name="connsiteY149" fmla="*/ 3068320 h 6200739"/>
                <a:gd name="connsiteX150" fmla="*/ 2590800 w 8737600"/>
                <a:gd name="connsiteY150" fmla="*/ 3088640 h 6200739"/>
                <a:gd name="connsiteX151" fmla="*/ 2519680 w 8737600"/>
                <a:gd name="connsiteY151" fmla="*/ 3108960 h 6200739"/>
                <a:gd name="connsiteX152" fmla="*/ 2468880 w 8737600"/>
                <a:gd name="connsiteY152" fmla="*/ 3119120 h 6200739"/>
                <a:gd name="connsiteX153" fmla="*/ 2326640 w 8737600"/>
                <a:gd name="connsiteY153" fmla="*/ 3129280 h 6200739"/>
                <a:gd name="connsiteX154" fmla="*/ 1981200 w 8737600"/>
                <a:gd name="connsiteY154" fmla="*/ 3149600 h 6200739"/>
                <a:gd name="connsiteX155" fmla="*/ 1605280 w 8737600"/>
                <a:gd name="connsiteY155" fmla="*/ 3159760 h 6200739"/>
                <a:gd name="connsiteX156" fmla="*/ 1473200 w 8737600"/>
                <a:gd name="connsiteY156" fmla="*/ 3180080 h 6200739"/>
                <a:gd name="connsiteX157" fmla="*/ 1371600 w 8737600"/>
                <a:gd name="connsiteY157" fmla="*/ 3190240 h 6200739"/>
                <a:gd name="connsiteX158" fmla="*/ 1280160 w 8737600"/>
                <a:gd name="connsiteY158" fmla="*/ 3200400 h 6200739"/>
                <a:gd name="connsiteX159" fmla="*/ 1209040 w 8737600"/>
                <a:gd name="connsiteY159" fmla="*/ 3220720 h 6200739"/>
                <a:gd name="connsiteX160" fmla="*/ 1178560 w 8737600"/>
                <a:gd name="connsiteY160" fmla="*/ 3230880 h 6200739"/>
                <a:gd name="connsiteX161" fmla="*/ 1127760 w 8737600"/>
                <a:gd name="connsiteY161" fmla="*/ 3241040 h 6200739"/>
                <a:gd name="connsiteX162" fmla="*/ 1066800 w 8737600"/>
                <a:gd name="connsiteY162" fmla="*/ 3261360 h 6200739"/>
                <a:gd name="connsiteX163" fmla="*/ 1036320 w 8737600"/>
                <a:gd name="connsiteY163" fmla="*/ 3271520 h 6200739"/>
                <a:gd name="connsiteX164" fmla="*/ 965200 w 8737600"/>
                <a:gd name="connsiteY164" fmla="*/ 3291840 h 6200739"/>
                <a:gd name="connsiteX165" fmla="*/ 934720 w 8737600"/>
                <a:gd name="connsiteY165" fmla="*/ 3312160 h 6200739"/>
                <a:gd name="connsiteX166" fmla="*/ 863600 w 8737600"/>
                <a:gd name="connsiteY166" fmla="*/ 3332480 h 6200739"/>
                <a:gd name="connsiteX167" fmla="*/ 792480 w 8737600"/>
                <a:gd name="connsiteY167" fmla="*/ 3373120 h 6200739"/>
                <a:gd name="connsiteX168" fmla="*/ 731520 w 8737600"/>
                <a:gd name="connsiteY168" fmla="*/ 3393440 h 6200739"/>
                <a:gd name="connsiteX169" fmla="*/ 650240 w 8737600"/>
                <a:gd name="connsiteY169" fmla="*/ 3434080 h 6200739"/>
                <a:gd name="connsiteX170" fmla="*/ 152400 w 8737600"/>
                <a:gd name="connsiteY170" fmla="*/ 3454400 h 6200739"/>
                <a:gd name="connsiteX171" fmla="*/ 60960 w 8737600"/>
                <a:gd name="connsiteY171" fmla="*/ 3444240 h 6200739"/>
                <a:gd name="connsiteX172" fmla="*/ 30480 w 8737600"/>
                <a:gd name="connsiteY172" fmla="*/ 3423920 h 6200739"/>
                <a:gd name="connsiteX173" fmla="*/ 91440 w 8737600"/>
                <a:gd name="connsiteY173" fmla="*/ 3434080 h 6200739"/>
                <a:gd name="connsiteX174" fmla="*/ 172720 w 8737600"/>
                <a:gd name="connsiteY174" fmla="*/ 3454400 h 6200739"/>
                <a:gd name="connsiteX175" fmla="*/ 243840 w 8737600"/>
                <a:gd name="connsiteY175" fmla="*/ 3484880 h 6200739"/>
                <a:gd name="connsiteX176" fmla="*/ 294640 w 8737600"/>
                <a:gd name="connsiteY176" fmla="*/ 3505200 h 6200739"/>
                <a:gd name="connsiteX177" fmla="*/ 416560 w 8737600"/>
                <a:gd name="connsiteY177" fmla="*/ 3515360 h 6200739"/>
                <a:gd name="connsiteX178" fmla="*/ 325120 w 8737600"/>
                <a:gd name="connsiteY178" fmla="*/ 3616960 h 6200739"/>
                <a:gd name="connsiteX179" fmla="*/ 233680 w 8737600"/>
                <a:gd name="connsiteY179" fmla="*/ 3677920 h 6200739"/>
                <a:gd name="connsiteX180" fmla="*/ 152400 w 8737600"/>
                <a:gd name="connsiteY180" fmla="*/ 3738880 h 6200739"/>
                <a:gd name="connsiteX181" fmla="*/ 40640 w 8737600"/>
                <a:gd name="connsiteY181" fmla="*/ 3799840 h 6200739"/>
                <a:gd name="connsiteX182" fmla="*/ 0 w 8737600"/>
                <a:gd name="connsiteY182" fmla="*/ 3810000 h 6200739"/>
                <a:gd name="connsiteX183" fmla="*/ 365760 w 8737600"/>
                <a:gd name="connsiteY183" fmla="*/ 3830320 h 6200739"/>
                <a:gd name="connsiteX184" fmla="*/ 325120 w 8737600"/>
                <a:gd name="connsiteY184" fmla="*/ 3850640 h 6200739"/>
                <a:gd name="connsiteX185" fmla="*/ 243840 w 8737600"/>
                <a:gd name="connsiteY185" fmla="*/ 3911600 h 6200739"/>
                <a:gd name="connsiteX186" fmla="*/ 152400 w 8737600"/>
                <a:gd name="connsiteY186" fmla="*/ 3992880 h 6200739"/>
                <a:gd name="connsiteX187" fmla="*/ 91440 w 8737600"/>
                <a:gd name="connsiteY187" fmla="*/ 4043680 h 6200739"/>
                <a:gd name="connsiteX188" fmla="*/ 274320 w 8737600"/>
                <a:gd name="connsiteY188" fmla="*/ 4074160 h 6200739"/>
                <a:gd name="connsiteX189" fmla="*/ 243840 w 8737600"/>
                <a:gd name="connsiteY189" fmla="*/ 4094480 h 6200739"/>
                <a:gd name="connsiteX190" fmla="*/ 203200 w 8737600"/>
                <a:gd name="connsiteY190" fmla="*/ 4135120 h 6200739"/>
                <a:gd name="connsiteX191" fmla="*/ 111760 w 8737600"/>
                <a:gd name="connsiteY191" fmla="*/ 4206240 h 6200739"/>
                <a:gd name="connsiteX192" fmla="*/ 142240 w 8737600"/>
                <a:gd name="connsiteY192" fmla="*/ 4216400 h 6200739"/>
                <a:gd name="connsiteX193" fmla="*/ 203200 w 8737600"/>
                <a:gd name="connsiteY193" fmla="*/ 4226560 h 6200739"/>
                <a:gd name="connsiteX194" fmla="*/ 182880 w 8737600"/>
                <a:gd name="connsiteY194" fmla="*/ 4257040 h 6200739"/>
                <a:gd name="connsiteX195" fmla="*/ 172720 w 8737600"/>
                <a:gd name="connsiteY195" fmla="*/ 4297680 h 6200739"/>
                <a:gd name="connsiteX196" fmla="*/ 142240 w 8737600"/>
                <a:gd name="connsiteY196" fmla="*/ 4338320 h 6200739"/>
                <a:gd name="connsiteX197" fmla="*/ 121920 w 8737600"/>
                <a:gd name="connsiteY197" fmla="*/ 4368800 h 6200739"/>
                <a:gd name="connsiteX198" fmla="*/ 81280 w 8737600"/>
                <a:gd name="connsiteY198" fmla="*/ 4439920 h 6200739"/>
                <a:gd name="connsiteX199" fmla="*/ 71120 w 8737600"/>
                <a:gd name="connsiteY199" fmla="*/ 4470400 h 6200739"/>
                <a:gd name="connsiteX200" fmla="*/ 40640 w 8737600"/>
                <a:gd name="connsiteY200" fmla="*/ 4521200 h 6200739"/>
                <a:gd name="connsiteX201" fmla="*/ 0 w 8737600"/>
                <a:gd name="connsiteY201" fmla="*/ 4602480 h 6200739"/>
                <a:gd name="connsiteX202" fmla="*/ 20320 w 8737600"/>
                <a:gd name="connsiteY202" fmla="*/ 4643120 h 6200739"/>
                <a:gd name="connsiteX203" fmla="*/ 111760 w 8737600"/>
                <a:gd name="connsiteY203" fmla="*/ 4632960 h 6200739"/>
                <a:gd name="connsiteX204" fmla="*/ 172720 w 8737600"/>
                <a:gd name="connsiteY204" fmla="*/ 4612640 h 6200739"/>
                <a:gd name="connsiteX205" fmla="*/ 284480 w 8737600"/>
                <a:gd name="connsiteY205" fmla="*/ 4582160 h 6200739"/>
                <a:gd name="connsiteX206" fmla="*/ 447040 w 8737600"/>
                <a:gd name="connsiteY206" fmla="*/ 4592320 h 6200739"/>
                <a:gd name="connsiteX207" fmla="*/ 467360 w 8737600"/>
                <a:gd name="connsiteY207" fmla="*/ 4622800 h 6200739"/>
                <a:gd name="connsiteX208" fmla="*/ 477520 w 8737600"/>
                <a:gd name="connsiteY208" fmla="*/ 4683760 h 6200739"/>
                <a:gd name="connsiteX209" fmla="*/ 508000 w 8737600"/>
                <a:gd name="connsiteY209" fmla="*/ 4765040 h 6200739"/>
                <a:gd name="connsiteX210" fmla="*/ 518160 w 8737600"/>
                <a:gd name="connsiteY210" fmla="*/ 4846320 h 6200739"/>
                <a:gd name="connsiteX211" fmla="*/ 528320 w 8737600"/>
                <a:gd name="connsiteY211" fmla="*/ 4897120 h 6200739"/>
                <a:gd name="connsiteX212" fmla="*/ 538480 w 8737600"/>
                <a:gd name="connsiteY212" fmla="*/ 4978400 h 6200739"/>
                <a:gd name="connsiteX213" fmla="*/ 599440 w 8737600"/>
                <a:gd name="connsiteY213" fmla="*/ 5019040 h 6200739"/>
                <a:gd name="connsiteX214" fmla="*/ 629920 w 8737600"/>
                <a:gd name="connsiteY214" fmla="*/ 5039360 h 6200739"/>
                <a:gd name="connsiteX215" fmla="*/ 690880 w 8737600"/>
                <a:gd name="connsiteY215" fmla="*/ 5059680 h 6200739"/>
                <a:gd name="connsiteX216" fmla="*/ 721360 w 8737600"/>
                <a:gd name="connsiteY216" fmla="*/ 5090160 h 6200739"/>
                <a:gd name="connsiteX217" fmla="*/ 731520 w 8737600"/>
                <a:gd name="connsiteY217" fmla="*/ 5120640 h 6200739"/>
                <a:gd name="connsiteX218" fmla="*/ 751840 w 8737600"/>
                <a:gd name="connsiteY218" fmla="*/ 5151120 h 6200739"/>
                <a:gd name="connsiteX219" fmla="*/ 762000 w 8737600"/>
                <a:gd name="connsiteY219" fmla="*/ 5232400 h 6200739"/>
                <a:gd name="connsiteX220" fmla="*/ 772160 w 8737600"/>
                <a:gd name="connsiteY220" fmla="*/ 5262880 h 6200739"/>
                <a:gd name="connsiteX221" fmla="*/ 802640 w 8737600"/>
                <a:gd name="connsiteY221" fmla="*/ 5293360 h 6200739"/>
                <a:gd name="connsiteX222" fmla="*/ 873760 w 8737600"/>
                <a:gd name="connsiteY222" fmla="*/ 5334000 h 6200739"/>
                <a:gd name="connsiteX223" fmla="*/ 894080 w 8737600"/>
                <a:gd name="connsiteY223" fmla="*/ 5303520 h 6200739"/>
                <a:gd name="connsiteX224" fmla="*/ 914400 w 8737600"/>
                <a:gd name="connsiteY224" fmla="*/ 5212080 h 6200739"/>
                <a:gd name="connsiteX225" fmla="*/ 944880 w 8737600"/>
                <a:gd name="connsiteY225" fmla="*/ 5140960 h 6200739"/>
                <a:gd name="connsiteX226" fmla="*/ 1016000 w 8737600"/>
                <a:gd name="connsiteY226" fmla="*/ 5059680 h 6200739"/>
                <a:gd name="connsiteX227" fmla="*/ 1087120 w 8737600"/>
                <a:gd name="connsiteY227" fmla="*/ 4998720 h 6200739"/>
                <a:gd name="connsiteX228" fmla="*/ 1137920 w 8737600"/>
                <a:gd name="connsiteY228" fmla="*/ 4978400 h 6200739"/>
                <a:gd name="connsiteX229" fmla="*/ 1168400 w 8737600"/>
                <a:gd name="connsiteY229" fmla="*/ 4968240 h 6200739"/>
                <a:gd name="connsiteX230" fmla="*/ 1198880 w 8737600"/>
                <a:gd name="connsiteY230" fmla="*/ 4947920 h 6200739"/>
                <a:gd name="connsiteX231" fmla="*/ 1249680 w 8737600"/>
                <a:gd name="connsiteY231" fmla="*/ 4937760 h 6200739"/>
                <a:gd name="connsiteX232" fmla="*/ 1290320 w 8737600"/>
                <a:gd name="connsiteY232" fmla="*/ 4927600 h 6200739"/>
                <a:gd name="connsiteX233" fmla="*/ 1229360 w 8737600"/>
                <a:gd name="connsiteY233" fmla="*/ 4968240 h 6200739"/>
                <a:gd name="connsiteX234" fmla="*/ 1209040 w 8737600"/>
                <a:gd name="connsiteY234" fmla="*/ 5080000 h 6200739"/>
                <a:gd name="connsiteX235" fmla="*/ 1188720 w 8737600"/>
                <a:gd name="connsiteY235" fmla="*/ 5120640 h 6200739"/>
                <a:gd name="connsiteX236" fmla="*/ 1178560 w 8737600"/>
                <a:gd name="connsiteY236" fmla="*/ 5151120 h 6200739"/>
                <a:gd name="connsiteX237" fmla="*/ 1168400 w 8737600"/>
                <a:gd name="connsiteY237" fmla="*/ 5191760 h 6200739"/>
                <a:gd name="connsiteX238" fmla="*/ 1117600 w 8737600"/>
                <a:gd name="connsiteY238" fmla="*/ 5252720 h 6200739"/>
                <a:gd name="connsiteX239" fmla="*/ 1056640 w 8737600"/>
                <a:gd name="connsiteY239" fmla="*/ 5273040 h 6200739"/>
                <a:gd name="connsiteX240" fmla="*/ 995680 w 8737600"/>
                <a:gd name="connsiteY240" fmla="*/ 5303520 h 6200739"/>
                <a:gd name="connsiteX241" fmla="*/ 1026160 w 8737600"/>
                <a:gd name="connsiteY241" fmla="*/ 5313680 h 6200739"/>
                <a:gd name="connsiteX242" fmla="*/ 1361440 w 8737600"/>
                <a:gd name="connsiteY242" fmla="*/ 5293360 h 6200739"/>
                <a:gd name="connsiteX243" fmla="*/ 1391920 w 8737600"/>
                <a:gd name="connsiteY243" fmla="*/ 5313680 h 6200739"/>
                <a:gd name="connsiteX244" fmla="*/ 1402080 w 8737600"/>
                <a:gd name="connsiteY244" fmla="*/ 5364480 h 6200739"/>
                <a:gd name="connsiteX245" fmla="*/ 1432560 w 8737600"/>
                <a:gd name="connsiteY245" fmla="*/ 5435600 h 6200739"/>
                <a:gd name="connsiteX246" fmla="*/ 1463040 w 8737600"/>
                <a:gd name="connsiteY246" fmla="*/ 5496560 h 6200739"/>
                <a:gd name="connsiteX247" fmla="*/ 1493520 w 8737600"/>
                <a:gd name="connsiteY247" fmla="*/ 5506720 h 6200739"/>
                <a:gd name="connsiteX248" fmla="*/ 1534160 w 8737600"/>
                <a:gd name="connsiteY248" fmla="*/ 5537200 h 6200739"/>
                <a:gd name="connsiteX249" fmla="*/ 1605280 w 8737600"/>
                <a:gd name="connsiteY249" fmla="*/ 5577840 h 6200739"/>
                <a:gd name="connsiteX250" fmla="*/ 1676400 w 8737600"/>
                <a:gd name="connsiteY250" fmla="*/ 5638800 h 6200739"/>
                <a:gd name="connsiteX251" fmla="*/ 1706880 w 8737600"/>
                <a:gd name="connsiteY251" fmla="*/ 5648960 h 6200739"/>
                <a:gd name="connsiteX252" fmla="*/ 1767840 w 8737600"/>
                <a:gd name="connsiteY252" fmla="*/ 5618480 h 6200739"/>
                <a:gd name="connsiteX253" fmla="*/ 1828800 w 8737600"/>
                <a:gd name="connsiteY253" fmla="*/ 5557520 h 6200739"/>
                <a:gd name="connsiteX254" fmla="*/ 1859280 w 8737600"/>
                <a:gd name="connsiteY254" fmla="*/ 5527040 h 6200739"/>
                <a:gd name="connsiteX255" fmla="*/ 1920240 w 8737600"/>
                <a:gd name="connsiteY255" fmla="*/ 5476240 h 6200739"/>
                <a:gd name="connsiteX256" fmla="*/ 1991360 w 8737600"/>
                <a:gd name="connsiteY256" fmla="*/ 5415280 h 6200739"/>
                <a:gd name="connsiteX257" fmla="*/ 2143760 w 8737600"/>
                <a:gd name="connsiteY257" fmla="*/ 5425440 h 6200739"/>
                <a:gd name="connsiteX258" fmla="*/ 2194560 w 8737600"/>
                <a:gd name="connsiteY258" fmla="*/ 5323840 h 6200739"/>
                <a:gd name="connsiteX259" fmla="*/ 2204720 w 8737600"/>
                <a:gd name="connsiteY259" fmla="*/ 5140960 h 6200739"/>
                <a:gd name="connsiteX260" fmla="*/ 2265680 w 8737600"/>
                <a:gd name="connsiteY260" fmla="*/ 5080000 h 6200739"/>
                <a:gd name="connsiteX261" fmla="*/ 2286000 w 8737600"/>
                <a:gd name="connsiteY261" fmla="*/ 5049520 h 6200739"/>
                <a:gd name="connsiteX262" fmla="*/ 2316480 w 8737600"/>
                <a:gd name="connsiteY262" fmla="*/ 5019040 h 6200739"/>
                <a:gd name="connsiteX263" fmla="*/ 2326640 w 8737600"/>
                <a:gd name="connsiteY263" fmla="*/ 4978400 h 6200739"/>
                <a:gd name="connsiteX264" fmla="*/ 2346960 w 8737600"/>
                <a:gd name="connsiteY264" fmla="*/ 4947920 h 6200739"/>
                <a:gd name="connsiteX265" fmla="*/ 2367280 w 8737600"/>
                <a:gd name="connsiteY265" fmla="*/ 4897120 h 6200739"/>
                <a:gd name="connsiteX266" fmla="*/ 2377440 w 8737600"/>
                <a:gd name="connsiteY266" fmla="*/ 4815840 h 6200739"/>
                <a:gd name="connsiteX267" fmla="*/ 2397760 w 8737600"/>
                <a:gd name="connsiteY267" fmla="*/ 4785360 h 6200739"/>
                <a:gd name="connsiteX268" fmla="*/ 2428240 w 8737600"/>
                <a:gd name="connsiteY268" fmla="*/ 4744720 h 6200739"/>
                <a:gd name="connsiteX269" fmla="*/ 2367280 w 8737600"/>
                <a:gd name="connsiteY269" fmla="*/ 4582160 h 6200739"/>
                <a:gd name="connsiteX270" fmla="*/ 2336800 w 8737600"/>
                <a:gd name="connsiteY270" fmla="*/ 4531360 h 6200739"/>
                <a:gd name="connsiteX271" fmla="*/ 2316480 w 8737600"/>
                <a:gd name="connsiteY271" fmla="*/ 4490720 h 6200739"/>
                <a:gd name="connsiteX272" fmla="*/ 2275840 w 8737600"/>
                <a:gd name="connsiteY272" fmla="*/ 4450080 h 6200739"/>
                <a:gd name="connsiteX273" fmla="*/ 2235200 w 8737600"/>
                <a:gd name="connsiteY273" fmla="*/ 4389120 h 6200739"/>
                <a:gd name="connsiteX274" fmla="*/ 2204720 w 8737600"/>
                <a:gd name="connsiteY274" fmla="*/ 4358640 h 6200739"/>
                <a:gd name="connsiteX275" fmla="*/ 2153920 w 8737600"/>
                <a:gd name="connsiteY275" fmla="*/ 4307840 h 6200739"/>
                <a:gd name="connsiteX276" fmla="*/ 2143760 w 8737600"/>
                <a:gd name="connsiteY276" fmla="*/ 4267200 h 6200739"/>
                <a:gd name="connsiteX277" fmla="*/ 2092960 w 8737600"/>
                <a:gd name="connsiteY277" fmla="*/ 4216400 h 6200739"/>
                <a:gd name="connsiteX278" fmla="*/ 2113280 w 8737600"/>
                <a:gd name="connsiteY278" fmla="*/ 4175760 h 6200739"/>
                <a:gd name="connsiteX279" fmla="*/ 2174240 w 8737600"/>
                <a:gd name="connsiteY279" fmla="*/ 4124960 h 6200739"/>
                <a:gd name="connsiteX280" fmla="*/ 2204720 w 8737600"/>
                <a:gd name="connsiteY280" fmla="*/ 4094480 h 6200739"/>
                <a:gd name="connsiteX281" fmla="*/ 2235200 w 8737600"/>
                <a:gd name="connsiteY281" fmla="*/ 4084320 h 6200739"/>
                <a:gd name="connsiteX282" fmla="*/ 2265680 w 8737600"/>
                <a:gd name="connsiteY282" fmla="*/ 4064000 h 6200739"/>
                <a:gd name="connsiteX283" fmla="*/ 2326640 w 8737600"/>
                <a:gd name="connsiteY283" fmla="*/ 4043680 h 6200739"/>
                <a:gd name="connsiteX284" fmla="*/ 2397760 w 8737600"/>
                <a:gd name="connsiteY284" fmla="*/ 4003040 h 6200739"/>
                <a:gd name="connsiteX285" fmla="*/ 2428240 w 8737600"/>
                <a:gd name="connsiteY285" fmla="*/ 3982720 h 6200739"/>
                <a:gd name="connsiteX286" fmla="*/ 2479040 w 8737600"/>
                <a:gd name="connsiteY286" fmla="*/ 3962400 h 6200739"/>
                <a:gd name="connsiteX287" fmla="*/ 2509520 w 8737600"/>
                <a:gd name="connsiteY287" fmla="*/ 3952240 h 6200739"/>
                <a:gd name="connsiteX288" fmla="*/ 2590800 w 8737600"/>
                <a:gd name="connsiteY288" fmla="*/ 3901440 h 6200739"/>
                <a:gd name="connsiteX289" fmla="*/ 2631440 w 8737600"/>
                <a:gd name="connsiteY289" fmla="*/ 3870960 h 6200739"/>
                <a:gd name="connsiteX290" fmla="*/ 2661920 w 8737600"/>
                <a:gd name="connsiteY290" fmla="*/ 3860800 h 6200739"/>
                <a:gd name="connsiteX291" fmla="*/ 2722880 w 8737600"/>
                <a:gd name="connsiteY291" fmla="*/ 3799840 h 6200739"/>
                <a:gd name="connsiteX292" fmla="*/ 2753360 w 8737600"/>
                <a:gd name="connsiteY292" fmla="*/ 3759200 h 6200739"/>
                <a:gd name="connsiteX293" fmla="*/ 2783840 w 8737600"/>
                <a:gd name="connsiteY293" fmla="*/ 3728720 h 6200739"/>
                <a:gd name="connsiteX294" fmla="*/ 2834640 w 8737600"/>
                <a:gd name="connsiteY294" fmla="*/ 3667760 h 6200739"/>
                <a:gd name="connsiteX295" fmla="*/ 2865120 w 8737600"/>
                <a:gd name="connsiteY295" fmla="*/ 3657600 h 6200739"/>
                <a:gd name="connsiteX296" fmla="*/ 2895600 w 8737600"/>
                <a:gd name="connsiteY296" fmla="*/ 3637280 h 6200739"/>
                <a:gd name="connsiteX297" fmla="*/ 2926080 w 8737600"/>
                <a:gd name="connsiteY297" fmla="*/ 3606800 h 6200739"/>
                <a:gd name="connsiteX298" fmla="*/ 2966720 w 8737600"/>
                <a:gd name="connsiteY298" fmla="*/ 3596640 h 6200739"/>
                <a:gd name="connsiteX299" fmla="*/ 2997200 w 8737600"/>
                <a:gd name="connsiteY299" fmla="*/ 3586480 h 6200739"/>
                <a:gd name="connsiteX300" fmla="*/ 2976880 w 8737600"/>
                <a:gd name="connsiteY300" fmla="*/ 3688080 h 6200739"/>
                <a:gd name="connsiteX301" fmla="*/ 2966720 w 8737600"/>
                <a:gd name="connsiteY301" fmla="*/ 3718560 h 6200739"/>
                <a:gd name="connsiteX302" fmla="*/ 2956560 w 8737600"/>
                <a:gd name="connsiteY302" fmla="*/ 3779520 h 6200739"/>
                <a:gd name="connsiteX303" fmla="*/ 2966720 w 8737600"/>
                <a:gd name="connsiteY303" fmla="*/ 3891280 h 6200739"/>
                <a:gd name="connsiteX304" fmla="*/ 2997200 w 8737600"/>
                <a:gd name="connsiteY304" fmla="*/ 4003040 h 6200739"/>
                <a:gd name="connsiteX305" fmla="*/ 3027680 w 8737600"/>
                <a:gd name="connsiteY305" fmla="*/ 4114800 h 6200739"/>
                <a:gd name="connsiteX306" fmla="*/ 3048000 w 8737600"/>
                <a:gd name="connsiteY306" fmla="*/ 4155440 h 6200739"/>
                <a:gd name="connsiteX307" fmla="*/ 3058160 w 8737600"/>
                <a:gd name="connsiteY307" fmla="*/ 4246880 h 6200739"/>
                <a:gd name="connsiteX308" fmla="*/ 3068320 w 8737600"/>
                <a:gd name="connsiteY308" fmla="*/ 4277360 h 6200739"/>
                <a:gd name="connsiteX309" fmla="*/ 3088640 w 8737600"/>
                <a:gd name="connsiteY309" fmla="*/ 4439920 h 6200739"/>
                <a:gd name="connsiteX310" fmla="*/ 3068320 w 8737600"/>
                <a:gd name="connsiteY310" fmla="*/ 4836160 h 6200739"/>
                <a:gd name="connsiteX311" fmla="*/ 3058160 w 8737600"/>
                <a:gd name="connsiteY311" fmla="*/ 4866640 h 6200739"/>
                <a:gd name="connsiteX312" fmla="*/ 3017520 w 8737600"/>
                <a:gd name="connsiteY312" fmla="*/ 4978400 h 6200739"/>
                <a:gd name="connsiteX313" fmla="*/ 2997200 w 8737600"/>
                <a:gd name="connsiteY313" fmla="*/ 5069840 h 6200739"/>
                <a:gd name="connsiteX314" fmla="*/ 2956560 w 8737600"/>
                <a:gd name="connsiteY314" fmla="*/ 5059680 h 6200739"/>
                <a:gd name="connsiteX315" fmla="*/ 2885440 w 8737600"/>
                <a:gd name="connsiteY315" fmla="*/ 4998720 h 6200739"/>
                <a:gd name="connsiteX316" fmla="*/ 2824480 w 8737600"/>
                <a:gd name="connsiteY316" fmla="*/ 4927600 h 6200739"/>
                <a:gd name="connsiteX317" fmla="*/ 2794000 w 8737600"/>
                <a:gd name="connsiteY317" fmla="*/ 4917440 h 6200739"/>
                <a:gd name="connsiteX318" fmla="*/ 2722880 w 8737600"/>
                <a:gd name="connsiteY318" fmla="*/ 4815840 h 6200739"/>
                <a:gd name="connsiteX319" fmla="*/ 2712720 w 8737600"/>
                <a:gd name="connsiteY319" fmla="*/ 4785360 h 6200739"/>
                <a:gd name="connsiteX320" fmla="*/ 2692400 w 8737600"/>
                <a:gd name="connsiteY320" fmla="*/ 4744720 h 6200739"/>
                <a:gd name="connsiteX321" fmla="*/ 2682240 w 8737600"/>
                <a:gd name="connsiteY321" fmla="*/ 4704080 h 6200739"/>
                <a:gd name="connsiteX322" fmla="*/ 2661920 w 8737600"/>
                <a:gd name="connsiteY322" fmla="*/ 4643120 h 6200739"/>
                <a:gd name="connsiteX323" fmla="*/ 2641600 w 8737600"/>
                <a:gd name="connsiteY323" fmla="*/ 4358640 h 6200739"/>
                <a:gd name="connsiteX324" fmla="*/ 2651760 w 8737600"/>
                <a:gd name="connsiteY324" fmla="*/ 4480560 h 6200739"/>
                <a:gd name="connsiteX325" fmla="*/ 2672080 w 8737600"/>
                <a:gd name="connsiteY325" fmla="*/ 4551680 h 6200739"/>
                <a:gd name="connsiteX326" fmla="*/ 2702560 w 8737600"/>
                <a:gd name="connsiteY326" fmla="*/ 4622800 h 6200739"/>
                <a:gd name="connsiteX327" fmla="*/ 2722880 w 8737600"/>
                <a:gd name="connsiteY327" fmla="*/ 4693920 h 6200739"/>
                <a:gd name="connsiteX328" fmla="*/ 2743200 w 8737600"/>
                <a:gd name="connsiteY328" fmla="*/ 4734560 h 6200739"/>
                <a:gd name="connsiteX329" fmla="*/ 2773680 w 8737600"/>
                <a:gd name="connsiteY329" fmla="*/ 4805680 h 6200739"/>
                <a:gd name="connsiteX330" fmla="*/ 2794000 w 8737600"/>
                <a:gd name="connsiteY330" fmla="*/ 4836160 h 6200739"/>
                <a:gd name="connsiteX331" fmla="*/ 2814320 w 8737600"/>
                <a:gd name="connsiteY331" fmla="*/ 4907280 h 6200739"/>
                <a:gd name="connsiteX332" fmla="*/ 2834640 w 8737600"/>
                <a:gd name="connsiteY332" fmla="*/ 4947920 h 6200739"/>
                <a:gd name="connsiteX333" fmla="*/ 2926080 w 8737600"/>
                <a:gd name="connsiteY333" fmla="*/ 4998720 h 6200739"/>
                <a:gd name="connsiteX334" fmla="*/ 2926080 w 8737600"/>
                <a:gd name="connsiteY334" fmla="*/ 5171440 h 6200739"/>
                <a:gd name="connsiteX335" fmla="*/ 2905760 w 8737600"/>
                <a:gd name="connsiteY335" fmla="*/ 5303520 h 6200739"/>
                <a:gd name="connsiteX336" fmla="*/ 2885440 w 8737600"/>
                <a:gd name="connsiteY336" fmla="*/ 5374640 h 6200739"/>
                <a:gd name="connsiteX337" fmla="*/ 2844800 w 8737600"/>
                <a:gd name="connsiteY337" fmla="*/ 5435600 h 6200739"/>
                <a:gd name="connsiteX338" fmla="*/ 2814320 w 8737600"/>
                <a:gd name="connsiteY338" fmla="*/ 5588000 h 6200739"/>
                <a:gd name="connsiteX339" fmla="*/ 2824480 w 8737600"/>
                <a:gd name="connsiteY339" fmla="*/ 5852160 h 6200739"/>
                <a:gd name="connsiteX340" fmla="*/ 2844800 w 8737600"/>
                <a:gd name="connsiteY340" fmla="*/ 5953760 h 6200739"/>
                <a:gd name="connsiteX341" fmla="*/ 2854960 w 8737600"/>
                <a:gd name="connsiteY341" fmla="*/ 6004560 h 6200739"/>
                <a:gd name="connsiteX342" fmla="*/ 2875280 w 8737600"/>
                <a:gd name="connsiteY342" fmla="*/ 6126480 h 6200739"/>
                <a:gd name="connsiteX343" fmla="*/ 2885440 w 8737600"/>
                <a:gd name="connsiteY343" fmla="*/ 6055360 h 6200739"/>
                <a:gd name="connsiteX344" fmla="*/ 2905760 w 8737600"/>
                <a:gd name="connsiteY344" fmla="*/ 5994400 h 6200739"/>
                <a:gd name="connsiteX345" fmla="*/ 2915920 w 8737600"/>
                <a:gd name="connsiteY345" fmla="*/ 5963920 h 6200739"/>
                <a:gd name="connsiteX346" fmla="*/ 2926080 w 8737600"/>
                <a:gd name="connsiteY346" fmla="*/ 5933440 h 6200739"/>
                <a:gd name="connsiteX347" fmla="*/ 2936240 w 8737600"/>
                <a:gd name="connsiteY347" fmla="*/ 5902960 h 6200739"/>
                <a:gd name="connsiteX348" fmla="*/ 2956560 w 8737600"/>
                <a:gd name="connsiteY348" fmla="*/ 5872480 h 6200739"/>
                <a:gd name="connsiteX349" fmla="*/ 2966720 w 8737600"/>
                <a:gd name="connsiteY349" fmla="*/ 5821680 h 6200739"/>
                <a:gd name="connsiteX350" fmla="*/ 3017520 w 8737600"/>
                <a:gd name="connsiteY350" fmla="*/ 5750560 h 6200739"/>
                <a:gd name="connsiteX351" fmla="*/ 3048000 w 8737600"/>
                <a:gd name="connsiteY351" fmla="*/ 5689600 h 6200739"/>
                <a:gd name="connsiteX352" fmla="*/ 3058160 w 8737600"/>
                <a:gd name="connsiteY352" fmla="*/ 5659120 h 6200739"/>
                <a:gd name="connsiteX353" fmla="*/ 3078480 w 8737600"/>
                <a:gd name="connsiteY353" fmla="*/ 5628640 h 6200739"/>
                <a:gd name="connsiteX354" fmla="*/ 3108960 w 8737600"/>
                <a:gd name="connsiteY354" fmla="*/ 5547360 h 6200739"/>
                <a:gd name="connsiteX355" fmla="*/ 3129280 w 8737600"/>
                <a:gd name="connsiteY355" fmla="*/ 5506720 h 6200739"/>
                <a:gd name="connsiteX356" fmla="*/ 3149600 w 8737600"/>
                <a:gd name="connsiteY356" fmla="*/ 5476240 h 6200739"/>
                <a:gd name="connsiteX357" fmla="*/ 3169920 w 8737600"/>
                <a:gd name="connsiteY357" fmla="*/ 5415280 h 6200739"/>
                <a:gd name="connsiteX358" fmla="*/ 3180080 w 8737600"/>
                <a:gd name="connsiteY358" fmla="*/ 5384800 h 6200739"/>
                <a:gd name="connsiteX359" fmla="*/ 3200400 w 8737600"/>
                <a:gd name="connsiteY359" fmla="*/ 5354320 h 6200739"/>
                <a:gd name="connsiteX360" fmla="*/ 3230880 w 8737600"/>
                <a:gd name="connsiteY360" fmla="*/ 5293360 h 6200739"/>
                <a:gd name="connsiteX361" fmla="*/ 3291840 w 8737600"/>
                <a:gd name="connsiteY361" fmla="*/ 5252720 h 6200739"/>
                <a:gd name="connsiteX362" fmla="*/ 3352800 w 8737600"/>
                <a:gd name="connsiteY362" fmla="*/ 5222240 h 6200739"/>
                <a:gd name="connsiteX363" fmla="*/ 3423920 w 8737600"/>
                <a:gd name="connsiteY363" fmla="*/ 5161280 h 6200739"/>
                <a:gd name="connsiteX364" fmla="*/ 3454400 w 8737600"/>
                <a:gd name="connsiteY364" fmla="*/ 5140960 h 6200739"/>
                <a:gd name="connsiteX365" fmla="*/ 3495040 w 8737600"/>
                <a:gd name="connsiteY365" fmla="*/ 5100320 h 6200739"/>
                <a:gd name="connsiteX366" fmla="*/ 3525520 w 8737600"/>
                <a:gd name="connsiteY366" fmla="*/ 5080000 h 6200739"/>
                <a:gd name="connsiteX367" fmla="*/ 3596640 w 8737600"/>
                <a:gd name="connsiteY367" fmla="*/ 5008880 h 6200739"/>
                <a:gd name="connsiteX368" fmla="*/ 3657600 w 8737600"/>
                <a:gd name="connsiteY368" fmla="*/ 4927600 h 6200739"/>
                <a:gd name="connsiteX369" fmla="*/ 3688080 w 8737600"/>
                <a:gd name="connsiteY369" fmla="*/ 4886960 h 6200739"/>
                <a:gd name="connsiteX370" fmla="*/ 3718560 w 8737600"/>
                <a:gd name="connsiteY370" fmla="*/ 4866640 h 6200739"/>
                <a:gd name="connsiteX371" fmla="*/ 3749040 w 8737600"/>
                <a:gd name="connsiteY371" fmla="*/ 4805680 h 6200739"/>
                <a:gd name="connsiteX372" fmla="*/ 3779520 w 8737600"/>
                <a:gd name="connsiteY372" fmla="*/ 4734560 h 6200739"/>
                <a:gd name="connsiteX373" fmla="*/ 3769360 w 8737600"/>
                <a:gd name="connsiteY373" fmla="*/ 4653280 h 6200739"/>
                <a:gd name="connsiteX374" fmla="*/ 3759200 w 8737600"/>
                <a:gd name="connsiteY374" fmla="*/ 4622800 h 6200739"/>
                <a:gd name="connsiteX375" fmla="*/ 3718560 w 8737600"/>
                <a:gd name="connsiteY375" fmla="*/ 4612640 h 6200739"/>
                <a:gd name="connsiteX376" fmla="*/ 3688080 w 8737600"/>
                <a:gd name="connsiteY376" fmla="*/ 4724400 h 6200739"/>
                <a:gd name="connsiteX377" fmla="*/ 3637280 w 8737600"/>
                <a:gd name="connsiteY377" fmla="*/ 4815840 h 6200739"/>
                <a:gd name="connsiteX378" fmla="*/ 3616960 w 8737600"/>
                <a:gd name="connsiteY378" fmla="*/ 4876800 h 6200739"/>
                <a:gd name="connsiteX379" fmla="*/ 3556000 w 8737600"/>
                <a:gd name="connsiteY379" fmla="*/ 4927600 h 6200739"/>
                <a:gd name="connsiteX380" fmla="*/ 3515360 w 8737600"/>
                <a:gd name="connsiteY380" fmla="*/ 4947920 h 6200739"/>
                <a:gd name="connsiteX381" fmla="*/ 3434080 w 8737600"/>
                <a:gd name="connsiteY381" fmla="*/ 4998720 h 6200739"/>
                <a:gd name="connsiteX382" fmla="*/ 3403600 w 8737600"/>
                <a:gd name="connsiteY382" fmla="*/ 5039360 h 6200739"/>
                <a:gd name="connsiteX383" fmla="*/ 3281680 w 8737600"/>
                <a:gd name="connsiteY383" fmla="*/ 5049520 h 6200739"/>
                <a:gd name="connsiteX384" fmla="*/ 3281680 w 8737600"/>
                <a:gd name="connsiteY384" fmla="*/ 4632960 h 6200739"/>
                <a:gd name="connsiteX385" fmla="*/ 3291840 w 8737600"/>
                <a:gd name="connsiteY385" fmla="*/ 4572000 h 6200739"/>
                <a:gd name="connsiteX386" fmla="*/ 3302000 w 8737600"/>
                <a:gd name="connsiteY386" fmla="*/ 4531360 h 6200739"/>
                <a:gd name="connsiteX387" fmla="*/ 3312160 w 8737600"/>
                <a:gd name="connsiteY387" fmla="*/ 4450080 h 6200739"/>
                <a:gd name="connsiteX388" fmla="*/ 3332480 w 8737600"/>
                <a:gd name="connsiteY388" fmla="*/ 4378960 h 6200739"/>
                <a:gd name="connsiteX389" fmla="*/ 3342640 w 8737600"/>
                <a:gd name="connsiteY389" fmla="*/ 4307840 h 6200739"/>
                <a:gd name="connsiteX390" fmla="*/ 3352800 w 8737600"/>
                <a:gd name="connsiteY390" fmla="*/ 4257040 h 6200739"/>
                <a:gd name="connsiteX391" fmla="*/ 3362960 w 8737600"/>
                <a:gd name="connsiteY391" fmla="*/ 3769360 h 6200739"/>
                <a:gd name="connsiteX392" fmla="*/ 3393440 w 8737600"/>
                <a:gd name="connsiteY392" fmla="*/ 3708400 h 6200739"/>
                <a:gd name="connsiteX393" fmla="*/ 3403600 w 8737600"/>
                <a:gd name="connsiteY393" fmla="*/ 3677920 h 6200739"/>
                <a:gd name="connsiteX394" fmla="*/ 3484880 w 8737600"/>
                <a:gd name="connsiteY394" fmla="*/ 3637280 h 6200739"/>
                <a:gd name="connsiteX395" fmla="*/ 3677920 w 8737600"/>
                <a:gd name="connsiteY395" fmla="*/ 3647440 h 6200739"/>
                <a:gd name="connsiteX396" fmla="*/ 3759200 w 8737600"/>
                <a:gd name="connsiteY396" fmla="*/ 3667760 h 6200739"/>
                <a:gd name="connsiteX397" fmla="*/ 3830320 w 8737600"/>
                <a:gd name="connsiteY397" fmla="*/ 3718560 h 6200739"/>
                <a:gd name="connsiteX398" fmla="*/ 3891280 w 8737600"/>
                <a:gd name="connsiteY398" fmla="*/ 3779520 h 6200739"/>
                <a:gd name="connsiteX399" fmla="*/ 3921760 w 8737600"/>
                <a:gd name="connsiteY399" fmla="*/ 3810000 h 6200739"/>
                <a:gd name="connsiteX400" fmla="*/ 3942080 w 8737600"/>
                <a:gd name="connsiteY400" fmla="*/ 3840480 h 6200739"/>
                <a:gd name="connsiteX401" fmla="*/ 4003040 w 8737600"/>
                <a:gd name="connsiteY401" fmla="*/ 3901440 h 6200739"/>
                <a:gd name="connsiteX402" fmla="*/ 4043680 w 8737600"/>
                <a:gd name="connsiteY402" fmla="*/ 3931920 h 6200739"/>
                <a:gd name="connsiteX403" fmla="*/ 4064000 w 8737600"/>
                <a:gd name="connsiteY403" fmla="*/ 3962400 h 6200739"/>
                <a:gd name="connsiteX404" fmla="*/ 4104640 w 8737600"/>
                <a:gd name="connsiteY404" fmla="*/ 4013200 h 6200739"/>
                <a:gd name="connsiteX405" fmla="*/ 4135120 w 8737600"/>
                <a:gd name="connsiteY405" fmla="*/ 4043680 h 6200739"/>
                <a:gd name="connsiteX406" fmla="*/ 4165600 w 8737600"/>
                <a:gd name="connsiteY406" fmla="*/ 4104640 h 6200739"/>
                <a:gd name="connsiteX407" fmla="*/ 4175760 w 8737600"/>
                <a:gd name="connsiteY407" fmla="*/ 4145280 h 6200739"/>
                <a:gd name="connsiteX408" fmla="*/ 4196080 w 8737600"/>
                <a:gd name="connsiteY408" fmla="*/ 4175760 h 6200739"/>
                <a:gd name="connsiteX409" fmla="*/ 4216400 w 8737600"/>
                <a:gd name="connsiteY409" fmla="*/ 4277360 h 6200739"/>
                <a:gd name="connsiteX410" fmla="*/ 4226560 w 8737600"/>
                <a:gd name="connsiteY410" fmla="*/ 4328160 h 6200739"/>
                <a:gd name="connsiteX411" fmla="*/ 4206240 w 8737600"/>
                <a:gd name="connsiteY411" fmla="*/ 4622800 h 6200739"/>
                <a:gd name="connsiteX412" fmla="*/ 4196080 w 8737600"/>
                <a:gd name="connsiteY412" fmla="*/ 4663440 h 6200739"/>
                <a:gd name="connsiteX413" fmla="*/ 4185920 w 8737600"/>
                <a:gd name="connsiteY413" fmla="*/ 4714240 h 6200739"/>
                <a:gd name="connsiteX414" fmla="*/ 4165600 w 8737600"/>
                <a:gd name="connsiteY414" fmla="*/ 4754880 h 6200739"/>
                <a:gd name="connsiteX415" fmla="*/ 4155440 w 8737600"/>
                <a:gd name="connsiteY415" fmla="*/ 4805680 h 6200739"/>
                <a:gd name="connsiteX416" fmla="*/ 4145280 w 8737600"/>
                <a:gd name="connsiteY416" fmla="*/ 4876800 h 6200739"/>
                <a:gd name="connsiteX417" fmla="*/ 4094480 w 8737600"/>
                <a:gd name="connsiteY417" fmla="*/ 4988560 h 6200739"/>
                <a:gd name="connsiteX418" fmla="*/ 4084320 w 8737600"/>
                <a:gd name="connsiteY418" fmla="*/ 5019040 h 6200739"/>
                <a:gd name="connsiteX419" fmla="*/ 4064000 w 8737600"/>
                <a:gd name="connsiteY419" fmla="*/ 5049520 h 6200739"/>
                <a:gd name="connsiteX420" fmla="*/ 4033520 w 8737600"/>
                <a:gd name="connsiteY420" fmla="*/ 5110480 h 6200739"/>
                <a:gd name="connsiteX421" fmla="*/ 3992880 w 8737600"/>
                <a:gd name="connsiteY421" fmla="*/ 5161280 h 6200739"/>
                <a:gd name="connsiteX422" fmla="*/ 3952240 w 8737600"/>
                <a:gd name="connsiteY422" fmla="*/ 5252720 h 6200739"/>
                <a:gd name="connsiteX423" fmla="*/ 3911600 w 8737600"/>
                <a:gd name="connsiteY423" fmla="*/ 5313680 h 6200739"/>
                <a:gd name="connsiteX424" fmla="*/ 3891280 w 8737600"/>
                <a:gd name="connsiteY424" fmla="*/ 5374640 h 6200739"/>
                <a:gd name="connsiteX425" fmla="*/ 3881120 w 8737600"/>
                <a:gd name="connsiteY425" fmla="*/ 5405120 h 6200739"/>
                <a:gd name="connsiteX426" fmla="*/ 3840480 w 8737600"/>
                <a:gd name="connsiteY426" fmla="*/ 5537200 h 6200739"/>
                <a:gd name="connsiteX427" fmla="*/ 3820160 w 8737600"/>
                <a:gd name="connsiteY427" fmla="*/ 5608320 h 6200739"/>
                <a:gd name="connsiteX428" fmla="*/ 3799840 w 8737600"/>
                <a:gd name="connsiteY428" fmla="*/ 5638800 h 6200739"/>
                <a:gd name="connsiteX429" fmla="*/ 3749040 w 8737600"/>
                <a:gd name="connsiteY429" fmla="*/ 5740400 h 6200739"/>
                <a:gd name="connsiteX430" fmla="*/ 3749040 w 8737600"/>
                <a:gd name="connsiteY430" fmla="*/ 5740400 h 6200739"/>
                <a:gd name="connsiteX431" fmla="*/ 3728720 w 8737600"/>
                <a:gd name="connsiteY431" fmla="*/ 5801360 h 6200739"/>
                <a:gd name="connsiteX432" fmla="*/ 3718560 w 8737600"/>
                <a:gd name="connsiteY432" fmla="*/ 5923280 h 6200739"/>
                <a:gd name="connsiteX433" fmla="*/ 3657600 w 8737600"/>
                <a:gd name="connsiteY433" fmla="*/ 6004560 h 6200739"/>
                <a:gd name="connsiteX434" fmla="*/ 3606800 w 8737600"/>
                <a:gd name="connsiteY434" fmla="*/ 6075680 h 6200739"/>
                <a:gd name="connsiteX435" fmla="*/ 3596640 w 8737600"/>
                <a:gd name="connsiteY435" fmla="*/ 6106160 h 6200739"/>
                <a:gd name="connsiteX436" fmla="*/ 3566160 w 8737600"/>
                <a:gd name="connsiteY436" fmla="*/ 6126480 h 6200739"/>
                <a:gd name="connsiteX437" fmla="*/ 3556000 w 8737600"/>
                <a:gd name="connsiteY437" fmla="*/ 6167120 h 6200739"/>
                <a:gd name="connsiteX438" fmla="*/ 3535680 w 8737600"/>
                <a:gd name="connsiteY438" fmla="*/ 6197600 h 6200739"/>
                <a:gd name="connsiteX439" fmla="*/ 3566160 w 8737600"/>
                <a:gd name="connsiteY439" fmla="*/ 6187440 h 6200739"/>
                <a:gd name="connsiteX440" fmla="*/ 3627120 w 8737600"/>
                <a:gd name="connsiteY440" fmla="*/ 6136640 h 6200739"/>
                <a:gd name="connsiteX441" fmla="*/ 3667760 w 8737600"/>
                <a:gd name="connsiteY441" fmla="*/ 6116320 h 6200739"/>
                <a:gd name="connsiteX442" fmla="*/ 3738880 w 8737600"/>
                <a:gd name="connsiteY442" fmla="*/ 6045200 h 6200739"/>
                <a:gd name="connsiteX443" fmla="*/ 3779520 w 8737600"/>
                <a:gd name="connsiteY443" fmla="*/ 6004560 h 6200739"/>
                <a:gd name="connsiteX444" fmla="*/ 3830320 w 8737600"/>
                <a:gd name="connsiteY444" fmla="*/ 5933440 h 6200739"/>
                <a:gd name="connsiteX445" fmla="*/ 3901440 w 8737600"/>
                <a:gd name="connsiteY445" fmla="*/ 5831840 h 6200739"/>
                <a:gd name="connsiteX446" fmla="*/ 3911600 w 8737600"/>
                <a:gd name="connsiteY446" fmla="*/ 5791200 h 6200739"/>
                <a:gd name="connsiteX447" fmla="*/ 3921760 w 8737600"/>
                <a:gd name="connsiteY447" fmla="*/ 5709920 h 6200739"/>
                <a:gd name="connsiteX448" fmla="*/ 3942080 w 8737600"/>
                <a:gd name="connsiteY448" fmla="*/ 5679440 h 6200739"/>
                <a:gd name="connsiteX449" fmla="*/ 3952240 w 8737600"/>
                <a:gd name="connsiteY449" fmla="*/ 5638800 h 6200739"/>
                <a:gd name="connsiteX450" fmla="*/ 3962400 w 8737600"/>
                <a:gd name="connsiteY450" fmla="*/ 5577840 h 6200739"/>
                <a:gd name="connsiteX451" fmla="*/ 3972560 w 8737600"/>
                <a:gd name="connsiteY451" fmla="*/ 5547360 h 6200739"/>
                <a:gd name="connsiteX452" fmla="*/ 3982720 w 8737600"/>
                <a:gd name="connsiteY452" fmla="*/ 5689600 h 6200739"/>
                <a:gd name="connsiteX453" fmla="*/ 4013200 w 8737600"/>
                <a:gd name="connsiteY453" fmla="*/ 5831840 h 6200739"/>
                <a:gd name="connsiteX454" fmla="*/ 4033520 w 8737600"/>
                <a:gd name="connsiteY454" fmla="*/ 5913120 h 6200739"/>
                <a:gd name="connsiteX455" fmla="*/ 4053840 w 8737600"/>
                <a:gd name="connsiteY455" fmla="*/ 5882640 h 6200739"/>
                <a:gd name="connsiteX456" fmla="*/ 4064000 w 8737600"/>
                <a:gd name="connsiteY456" fmla="*/ 5821680 h 6200739"/>
                <a:gd name="connsiteX457" fmla="*/ 4084320 w 8737600"/>
                <a:gd name="connsiteY457" fmla="*/ 5699760 h 6200739"/>
                <a:gd name="connsiteX458" fmla="*/ 4104640 w 8737600"/>
                <a:gd name="connsiteY458" fmla="*/ 5659120 h 6200739"/>
                <a:gd name="connsiteX459" fmla="*/ 4114800 w 8737600"/>
                <a:gd name="connsiteY459" fmla="*/ 5588000 h 6200739"/>
                <a:gd name="connsiteX460" fmla="*/ 4135120 w 8737600"/>
                <a:gd name="connsiteY460" fmla="*/ 5506720 h 6200739"/>
                <a:gd name="connsiteX461" fmla="*/ 4145280 w 8737600"/>
                <a:gd name="connsiteY461" fmla="*/ 5405120 h 6200739"/>
                <a:gd name="connsiteX462" fmla="*/ 4175760 w 8737600"/>
                <a:gd name="connsiteY462" fmla="*/ 5425440 h 6200739"/>
                <a:gd name="connsiteX463" fmla="*/ 4226560 w 8737600"/>
                <a:gd name="connsiteY463" fmla="*/ 5486400 h 6200739"/>
                <a:gd name="connsiteX464" fmla="*/ 4267200 w 8737600"/>
                <a:gd name="connsiteY464" fmla="*/ 5537200 h 6200739"/>
                <a:gd name="connsiteX465" fmla="*/ 4307840 w 8737600"/>
                <a:gd name="connsiteY465" fmla="*/ 5577840 h 6200739"/>
                <a:gd name="connsiteX466" fmla="*/ 4338320 w 8737600"/>
                <a:gd name="connsiteY466" fmla="*/ 5618480 h 6200739"/>
                <a:gd name="connsiteX467" fmla="*/ 4368800 w 8737600"/>
                <a:gd name="connsiteY467" fmla="*/ 5648960 h 6200739"/>
                <a:gd name="connsiteX468" fmla="*/ 4389120 w 8737600"/>
                <a:gd name="connsiteY468" fmla="*/ 5679440 h 6200739"/>
                <a:gd name="connsiteX469" fmla="*/ 4450080 w 8737600"/>
                <a:gd name="connsiteY469" fmla="*/ 5740400 h 6200739"/>
                <a:gd name="connsiteX470" fmla="*/ 4500880 w 8737600"/>
                <a:gd name="connsiteY470" fmla="*/ 5811520 h 6200739"/>
                <a:gd name="connsiteX471" fmla="*/ 4561840 w 8737600"/>
                <a:gd name="connsiteY471" fmla="*/ 5902960 h 6200739"/>
                <a:gd name="connsiteX472" fmla="*/ 4612640 w 8737600"/>
                <a:gd name="connsiteY472" fmla="*/ 5963920 h 6200739"/>
                <a:gd name="connsiteX473" fmla="*/ 4622800 w 8737600"/>
                <a:gd name="connsiteY473" fmla="*/ 6014720 h 6200739"/>
                <a:gd name="connsiteX474" fmla="*/ 4612640 w 8737600"/>
                <a:gd name="connsiteY474" fmla="*/ 6024880 h 6200739"/>
                <a:gd name="connsiteX475" fmla="*/ 4582160 w 8737600"/>
                <a:gd name="connsiteY475" fmla="*/ 5821680 h 6200739"/>
                <a:gd name="connsiteX476" fmla="*/ 4561840 w 8737600"/>
                <a:gd name="connsiteY476" fmla="*/ 5669280 h 6200739"/>
                <a:gd name="connsiteX477" fmla="*/ 4531360 w 8737600"/>
                <a:gd name="connsiteY477" fmla="*/ 5577840 h 6200739"/>
                <a:gd name="connsiteX478" fmla="*/ 4511040 w 8737600"/>
                <a:gd name="connsiteY478" fmla="*/ 5547360 h 6200739"/>
                <a:gd name="connsiteX479" fmla="*/ 4480560 w 8737600"/>
                <a:gd name="connsiteY479" fmla="*/ 5476240 h 6200739"/>
                <a:gd name="connsiteX480" fmla="*/ 4460240 w 8737600"/>
                <a:gd name="connsiteY480" fmla="*/ 5435600 h 6200739"/>
                <a:gd name="connsiteX481" fmla="*/ 4409440 w 8737600"/>
                <a:gd name="connsiteY481" fmla="*/ 5364480 h 6200739"/>
                <a:gd name="connsiteX482" fmla="*/ 4307840 w 8737600"/>
                <a:gd name="connsiteY482" fmla="*/ 5283200 h 6200739"/>
                <a:gd name="connsiteX483" fmla="*/ 4307840 w 8737600"/>
                <a:gd name="connsiteY483" fmla="*/ 5039360 h 6200739"/>
                <a:gd name="connsiteX484" fmla="*/ 4338320 w 8737600"/>
                <a:gd name="connsiteY484" fmla="*/ 4907280 h 6200739"/>
                <a:gd name="connsiteX485" fmla="*/ 4358640 w 8737600"/>
                <a:gd name="connsiteY485" fmla="*/ 4836160 h 6200739"/>
                <a:gd name="connsiteX486" fmla="*/ 4378960 w 8737600"/>
                <a:gd name="connsiteY486" fmla="*/ 4805680 h 6200739"/>
                <a:gd name="connsiteX487" fmla="*/ 4389120 w 8737600"/>
                <a:gd name="connsiteY487" fmla="*/ 4775200 h 6200739"/>
                <a:gd name="connsiteX488" fmla="*/ 4409440 w 8737600"/>
                <a:gd name="connsiteY488" fmla="*/ 4724400 h 6200739"/>
                <a:gd name="connsiteX489" fmla="*/ 4429760 w 8737600"/>
                <a:gd name="connsiteY489" fmla="*/ 4683760 h 6200739"/>
                <a:gd name="connsiteX490" fmla="*/ 4450080 w 8737600"/>
                <a:gd name="connsiteY490" fmla="*/ 4622800 h 6200739"/>
                <a:gd name="connsiteX491" fmla="*/ 4470400 w 8737600"/>
                <a:gd name="connsiteY491" fmla="*/ 4582160 h 6200739"/>
                <a:gd name="connsiteX492" fmla="*/ 4490720 w 8737600"/>
                <a:gd name="connsiteY492" fmla="*/ 4521200 h 6200739"/>
                <a:gd name="connsiteX493" fmla="*/ 4500880 w 8737600"/>
                <a:gd name="connsiteY493" fmla="*/ 4490720 h 6200739"/>
                <a:gd name="connsiteX494" fmla="*/ 4561840 w 8737600"/>
                <a:gd name="connsiteY494" fmla="*/ 4378960 h 6200739"/>
                <a:gd name="connsiteX495" fmla="*/ 4572000 w 8737600"/>
                <a:gd name="connsiteY495" fmla="*/ 4338320 h 6200739"/>
                <a:gd name="connsiteX496" fmla="*/ 4592320 w 8737600"/>
                <a:gd name="connsiteY496" fmla="*/ 4307840 h 6200739"/>
                <a:gd name="connsiteX497" fmla="*/ 4602480 w 8737600"/>
                <a:gd name="connsiteY497" fmla="*/ 4277360 h 6200739"/>
                <a:gd name="connsiteX498" fmla="*/ 4632960 w 8737600"/>
                <a:gd name="connsiteY498" fmla="*/ 4216400 h 6200739"/>
                <a:gd name="connsiteX499" fmla="*/ 4622800 w 8737600"/>
                <a:gd name="connsiteY499" fmla="*/ 3972560 h 6200739"/>
                <a:gd name="connsiteX500" fmla="*/ 4582160 w 8737600"/>
                <a:gd name="connsiteY500" fmla="*/ 3911600 h 6200739"/>
                <a:gd name="connsiteX501" fmla="*/ 4572000 w 8737600"/>
                <a:gd name="connsiteY501" fmla="*/ 3870960 h 6200739"/>
                <a:gd name="connsiteX502" fmla="*/ 4551680 w 8737600"/>
                <a:gd name="connsiteY502" fmla="*/ 3840480 h 6200739"/>
                <a:gd name="connsiteX503" fmla="*/ 4561840 w 8737600"/>
                <a:gd name="connsiteY503" fmla="*/ 3759200 h 6200739"/>
                <a:gd name="connsiteX504" fmla="*/ 4592320 w 8737600"/>
                <a:gd name="connsiteY504" fmla="*/ 3677920 h 6200739"/>
                <a:gd name="connsiteX505" fmla="*/ 4622800 w 8737600"/>
                <a:gd name="connsiteY505" fmla="*/ 3637280 h 6200739"/>
                <a:gd name="connsiteX506" fmla="*/ 4653280 w 8737600"/>
                <a:gd name="connsiteY506" fmla="*/ 3616960 h 6200739"/>
                <a:gd name="connsiteX507" fmla="*/ 4673600 w 8737600"/>
                <a:gd name="connsiteY507" fmla="*/ 3586480 h 6200739"/>
                <a:gd name="connsiteX508" fmla="*/ 4775200 w 8737600"/>
                <a:gd name="connsiteY508" fmla="*/ 3535680 h 6200739"/>
                <a:gd name="connsiteX509" fmla="*/ 4907280 w 8737600"/>
                <a:gd name="connsiteY509" fmla="*/ 3474720 h 6200739"/>
                <a:gd name="connsiteX510" fmla="*/ 4937760 w 8737600"/>
                <a:gd name="connsiteY510" fmla="*/ 3454400 h 6200739"/>
                <a:gd name="connsiteX511" fmla="*/ 5019040 w 8737600"/>
                <a:gd name="connsiteY511" fmla="*/ 3423920 h 6200739"/>
                <a:gd name="connsiteX512" fmla="*/ 5100320 w 8737600"/>
                <a:gd name="connsiteY512" fmla="*/ 3383280 h 6200739"/>
                <a:gd name="connsiteX513" fmla="*/ 5140960 w 8737600"/>
                <a:gd name="connsiteY513" fmla="*/ 3373120 h 6200739"/>
                <a:gd name="connsiteX514" fmla="*/ 5222240 w 8737600"/>
                <a:gd name="connsiteY514" fmla="*/ 3332480 h 6200739"/>
                <a:gd name="connsiteX515" fmla="*/ 5323840 w 8737600"/>
                <a:gd name="connsiteY515" fmla="*/ 3291840 h 6200739"/>
                <a:gd name="connsiteX516" fmla="*/ 5364480 w 8737600"/>
                <a:gd name="connsiteY516" fmla="*/ 3281680 h 6200739"/>
                <a:gd name="connsiteX517" fmla="*/ 5496560 w 8737600"/>
                <a:gd name="connsiteY517" fmla="*/ 3241040 h 6200739"/>
                <a:gd name="connsiteX518" fmla="*/ 5638800 w 8737600"/>
                <a:gd name="connsiteY518" fmla="*/ 3180080 h 6200739"/>
                <a:gd name="connsiteX519" fmla="*/ 5750560 w 8737600"/>
                <a:gd name="connsiteY519" fmla="*/ 3139440 h 6200739"/>
                <a:gd name="connsiteX520" fmla="*/ 5842000 w 8737600"/>
                <a:gd name="connsiteY520" fmla="*/ 3119120 h 6200739"/>
                <a:gd name="connsiteX521" fmla="*/ 5882640 w 8737600"/>
                <a:gd name="connsiteY521" fmla="*/ 3098800 h 6200739"/>
                <a:gd name="connsiteX522" fmla="*/ 5943600 w 8737600"/>
                <a:gd name="connsiteY522" fmla="*/ 3078480 h 6200739"/>
                <a:gd name="connsiteX523" fmla="*/ 5974080 w 8737600"/>
                <a:gd name="connsiteY523" fmla="*/ 3048000 h 6200739"/>
                <a:gd name="connsiteX524" fmla="*/ 5984240 w 8737600"/>
                <a:gd name="connsiteY524" fmla="*/ 2997200 h 6200739"/>
                <a:gd name="connsiteX525" fmla="*/ 6004560 w 8737600"/>
                <a:gd name="connsiteY525" fmla="*/ 2692400 h 6200739"/>
                <a:gd name="connsiteX526" fmla="*/ 6045200 w 8737600"/>
                <a:gd name="connsiteY526" fmla="*/ 2600960 h 6200739"/>
                <a:gd name="connsiteX527" fmla="*/ 6116320 w 8737600"/>
                <a:gd name="connsiteY527" fmla="*/ 2550160 h 6200739"/>
                <a:gd name="connsiteX528" fmla="*/ 6197600 w 8737600"/>
                <a:gd name="connsiteY528" fmla="*/ 2499360 h 6200739"/>
                <a:gd name="connsiteX529" fmla="*/ 6238240 w 8737600"/>
                <a:gd name="connsiteY529" fmla="*/ 2479040 h 6200739"/>
                <a:gd name="connsiteX530" fmla="*/ 6289040 w 8737600"/>
                <a:gd name="connsiteY530" fmla="*/ 2448560 h 6200739"/>
                <a:gd name="connsiteX531" fmla="*/ 6319520 w 8737600"/>
                <a:gd name="connsiteY531" fmla="*/ 2438400 h 6200739"/>
                <a:gd name="connsiteX532" fmla="*/ 6400800 w 8737600"/>
                <a:gd name="connsiteY532" fmla="*/ 2407920 h 6200739"/>
                <a:gd name="connsiteX533" fmla="*/ 6431280 w 8737600"/>
                <a:gd name="connsiteY533" fmla="*/ 2387600 h 6200739"/>
                <a:gd name="connsiteX534" fmla="*/ 6502400 w 8737600"/>
                <a:gd name="connsiteY534" fmla="*/ 2367280 h 6200739"/>
                <a:gd name="connsiteX535" fmla="*/ 6532880 w 8737600"/>
                <a:gd name="connsiteY535" fmla="*/ 2346960 h 6200739"/>
                <a:gd name="connsiteX536" fmla="*/ 6654800 w 8737600"/>
                <a:gd name="connsiteY536" fmla="*/ 2306320 h 6200739"/>
                <a:gd name="connsiteX537" fmla="*/ 6736080 w 8737600"/>
                <a:gd name="connsiteY537" fmla="*/ 2286000 h 6200739"/>
                <a:gd name="connsiteX538" fmla="*/ 6817360 w 8737600"/>
                <a:gd name="connsiteY538" fmla="*/ 2255520 h 6200739"/>
                <a:gd name="connsiteX539" fmla="*/ 6898640 w 8737600"/>
                <a:gd name="connsiteY539" fmla="*/ 2235200 h 6200739"/>
                <a:gd name="connsiteX540" fmla="*/ 6939280 w 8737600"/>
                <a:gd name="connsiteY540" fmla="*/ 2225040 h 6200739"/>
                <a:gd name="connsiteX541" fmla="*/ 6979920 w 8737600"/>
                <a:gd name="connsiteY541" fmla="*/ 2214880 h 6200739"/>
                <a:gd name="connsiteX542" fmla="*/ 7142480 w 8737600"/>
                <a:gd name="connsiteY542" fmla="*/ 2194560 h 6200739"/>
                <a:gd name="connsiteX543" fmla="*/ 7284720 w 8737600"/>
                <a:gd name="connsiteY543" fmla="*/ 2164080 h 6200739"/>
                <a:gd name="connsiteX544" fmla="*/ 7569200 w 8737600"/>
                <a:gd name="connsiteY544" fmla="*/ 2143760 h 6200739"/>
                <a:gd name="connsiteX545" fmla="*/ 7904480 w 8737600"/>
                <a:gd name="connsiteY545" fmla="*/ 2153920 h 6200739"/>
                <a:gd name="connsiteX546" fmla="*/ 8422640 w 8737600"/>
                <a:gd name="connsiteY546" fmla="*/ 2184400 h 6200739"/>
                <a:gd name="connsiteX547" fmla="*/ 8453120 w 8737600"/>
                <a:gd name="connsiteY547" fmla="*/ 2214880 h 6200739"/>
                <a:gd name="connsiteX548" fmla="*/ 8473440 w 8737600"/>
                <a:gd name="connsiteY548" fmla="*/ 2275840 h 6200739"/>
                <a:gd name="connsiteX549" fmla="*/ 8503920 w 8737600"/>
                <a:gd name="connsiteY549" fmla="*/ 2346960 h 6200739"/>
                <a:gd name="connsiteX550" fmla="*/ 8524240 w 8737600"/>
                <a:gd name="connsiteY550" fmla="*/ 2286000 h 6200739"/>
                <a:gd name="connsiteX551" fmla="*/ 8544560 w 8737600"/>
                <a:gd name="connsiteY551" fmla="*/ 2113280 h 6200739"/>
                <a:gd name="connsiteX552" fmla="*/ 8595360 w 8737600"/>
                <a:gd name="connsiteY552" fmla="*/ 2052320 h 6200739"/>
                <a:gd name="connsiteX553" fmla="*/ 8737600 w 8737600"/>
                <a:gd name="connsiteY553" fmla="*/ 2042160 h 6200739"/>
                <a:gd name="connsiteX554" fmla="*/ 8625840 w 8737600"/>
                <a:gd name="connsiteY554" fmla="*/ 2021840 h 6200739"/>
                <a:gd name="connsiteX555" fmla="*/ 8595360 w 8737600"/>
                <a:gd name="connsiteY555" fmla="*/ 2011680 h 6200739"/>
                <a:gd name="connsiteX556" fmla="*/ 8544560 w 8737600"/>
                <a:gd name="connsiteY556" fmla="*/ 2001520 h 6200739"/>
                <a:gd name="connsiteX557" fmla="*/ 8514080 w 8737600"/>
                <a:gd name="connsiteY557" fmla="*/ 1981200 h 6200739"/>
                <a:gd name="connsiteX558" fmla="*/ 8524240 w 8737600"/>
                <a:gd name="connsiteY558" fmla="*/ 1930400 h 6200739"/>
                <a:gd name="connsiteX559" fmla="*/ 8554720 w 8737600"/>
                <a:gd name="connsiteY559" fmla="*/ 1859280 h 6200739"/>
                <a:gd name="connsiteX560" fmla="*/ 8575040 w 8737600"/>
                <a:gd name="connsiteY560" fmla="*/ 1828800 h 6200739"/>
                <a:gd name="connsiteX561" fmla="*/ 8585200 w 8737600"/>
                <a:gd name="connsiteY561" fmla="*/ 1757680 h 6200739"/>
                <a:gd name="connsiteX562" fmla="*/ 8554720 w 8737600"/>
                <a:gd name="connsiteY562" fmla="*/ 1767840 h 6200739"/>
                <a:gd name="connsiteX563" fmla="*/ 8503920 w 8737600"/>
                <a:gd name="connsiteY563" fmla="*/ 1778000 h 6200739"/>
                <a:gd name="connsiteX564" fmla="*/ 8402320 w 8737600"/>
                <a:gd name="connsiteY564" fmla="*/ 1849120 h 6200739"/>
                <a:gd name="connsiteX565" fmla="*/ 8371840 w 8737600"/>
                <a:gd name="connsiteY565" fmla="*/ 1879600 h 6200739"/>
                <a:gd name="connsiteX566" fmla="*/ 8341360 w 8737600"/>
                <a:gd name="connsiteY566" fmla="*/ 1920240 h 6200739"/>
                <a:gd name="connsiteX567" fmla="*/ 8280400 w 8737600"/>
                <a:gd name="connsiteY567" fmla="*/ 1940560 h 6200739"/>
                <a:gd name="connsiteX568" fmla="*/ 8188960 w 8737600"/>
                <a:gd name="connsiteY568" fmla="*/ 1960880 h 6200739"/>
                <a:gd name="connsiteX569" fmla="*/ 8077200 w 8737600"/>
                <a:gd name="connsiteY569" fmla="*/ 1971040 h 6200739"/>
                <a:gd name="connsiteX570" fmla="*/ 7162800 w 8737600"/>
                <a:gd name="connsiteY570" fmla="*/ 1981200 h 6200739"/>
                <a:gd name="connsiteX571" fmla="*/ 7061200 w 8737600"/>
                <a:gd name="connsiteY571" fmla="*/ 2001520 h 6200739"/>
                <a:gd name="connsiteX572" fmla="*/ 6939280 w 8737600"/>
                <a:gd name="connsiteY572" fmla="*/ 2052320 h 6200739"/>
                <a:gd name="connsiteX573" fmla="*/ 6908800 w 8737600"/>
                <a:gd name="connsiteY573" fmla="*/ 2072640 h 6200739"/>
                <a:gd name="connsiteX574" fmla="*/ 6868160 w 8737600"/>
                <a:gd name="connsiteY574" fmla="*/ 2103120 h 6200739"/>
                <a:gd name="connsiteX575" fmla="*/ 6827520 w 8737600"/>
                <a:gd name="connsiteY575" fmla="*/ 2123440 h 6200739"/>
                <a:gd name="connsiteX576" fmla="*/ 6817360 w 8737600"/>
                <a:gd name="connsiteY576" fmla="*/ 2153920 h 6200739"/>
                <a:gd name="connsiteX577" fmla="*/ 6797040 w 8737600"/>
                <a:gd name="connsiteY577" fmla="*/ 2113280 h 6200739"/>
                <a:gd name="connsiteX578" fmla="*/ 6817360 w 8737600"/>
                <a:gd name="connsiteY578" fmla="*/ 2052320 h 6200739"/>
                <a:gd name="connsiteX579" fmla="*/ 6868160 w 8737600"/>
                <a:gd name="connsiteY579" fmla="*/ 1960880 h 6200739"/>
                <a:gd name="connsiteX580" fmla="*/ 6888480 w 8737600"/>
                <a:gd name="connsiteY580" fmla="*/ 1920240 h 6200739"/>
                <a:gd name="connsiteX581" fmla="*/ 6929120 w 8737600"/>
                <a:gd name="connsiteY581" fmla="*/ 1869440 h 6200739"/>
                <a:gd name="connsiteX582" fmla="*/ 6949440 w 8737600"/>
                <a:gd name="connsiteY582" fmla="*/ 1838960 h 6200739"/>
                <a:gd name="connsiteX583" fmla="*/ 6969760 w 8737600"/>
                <a:gd name="connsiteY583" fmla="*/ 1798320 h 6200739"/>
                <a:gd name="connsiteX584" fmla="*/ 7040880 w 8737600"/>
                <a:gd name="connsiteY584" fmla="*/ 1727200 h 6200739"/>
                <a:gd name="connsiteX585" fmla="*/ 7071360 w 8737600"/>
                <a:gd name="connsiteY585" fmla="*/ 1696720 h 6200739"/>
                <a:gd name="connsiteX586" fmla="*/ 7101840 w 8737600"/>
                <a:gd name="connsiteY586" fmla="*/ 1666240 h 6200739"/>
                <a:gd name="connsiteX587" fmla="*/ 7193280 w 8737600"/>
                <a:gd name="connsiteY587" fmla="*/ 1595120 h 6200739"/>
                <a:gd name="connsiteX588" fmla="*/ 7223760 w 8737600"/>
                <a:gd name="connsiteY588" fmla="*/ 1574800 h 6200739"/>
                <a:gd name="connsiteX589" fmla="*/ 7254240 w 8737600"/>
                <a:gd name="connsiteY589" fmla="*/ 1544320 h 6200739"/>
                <a:gd name="connsiteX590" fmla="*/ 7294880 w 8737600"/>
                <a:gd name="connsiteY590" fmla="*/ 1524000 h 6200739"/>
                <a:gd name="connsiteX591" fmla="*/ 7345680 w 8737600"/>
                <a:gd name="connsiteY591" fmla="*/ 1493520 h 6200739"/>
                <a:gd name="connsiteX592" fmla="*/ 7437120 w 8737600"/>
                <a:gd name="connsiteY592" fmla="*/ 1432560 h 6200739"/>
                <a:gd name="connsiteX593" fmla="*/ 7467600 w 8737600"/>
                <a:gd name="connsiteY593" fmla="*/ 1412240 h 6200739"/>
                <a:gd name="connsiteX594" fmla="*/ 7538720 w 8737600"/>
                <a:gd name="connsiteY594" fmla="*/ 1381760 h 6200739"/>
                <a:gd name="connsiteX595" fmla="*/ 7579360 w 8737600"/>
                <a:gd name="connsiteY595" fmla="*/ 1351280 h 6200739"/>
                <a:gd name="connsiteX596" fmla="*/ 7609840 w 8737600"/>
                <a:gd name="connsiteY596" fmla="*/ 1341120 h 6200739"/>
                <a:gd name="connsiteX597" fmla="*/ 7691120 w 8737600"/>
                <a:gd name="connsiteY597" fmla="*/ 1300480 h 6200739"/>
                <a:gd name="connsiteX598" fmla="*/ 7731760 w 8737600"/>
                <a:gd name="connsiteY598" fmla="*/ 1259840 h 6200739"/>
                <a:gd name="connsiteX599" fmla="*/ 7762240 w 8737600"/>
                <a:gd name="connsiteY599" fmla="*/ 1249680 h 6200739"/>
                <a:gd name="connsiteX600" fmla="*/ 7792720 w 8737600"/>
                <a:gd name="connsiteY600" fmla="*/ 1219200 h 6200739"/>
                <a:gd name="connsiteX601" fmla="*/ 7833360 w 8737600"/>
                <a:gd name="connsiteY601" fmla="*/ 1188720 h 6200739"/>
                <a:gd name="connsiteX602" fmla="*/ 7863840 w 8737600"/>
                <a:gd name="connsiteY602" fmla="*/ 1158240 h 6200739"/>
                <a:gd name="connsiteX603" fmla="*/ 7884160 w 8737600"/>
                <a:gd name="connsiteY603" fmla="*/ 1127760 h 6200739"/>
                <a:gd name="connsiteX604" fmla="*/ 7914640 w 8737600"/>
                <a:gd name="connsiteY604" fmla="*/ 1117600 h 6200739"/>
                <a:gd name="connsiteX605" fmla="*/ 7945120 w 8737600"/>
                <a:gd name="connsiteY605" fmla="*/ 1056640 h 6200739"/>
                <a:gd name="connsiteX606" fmla="*/ 7955280 w 8737600"/>
                <a:gd name="connsiteY606" fmla="*/ 1026160 h 6200739"/>
                <a:gd name="connsiteX607" fmla="*/ 7985760 w 8737600"/>
                <a:gd name="connsiteY607" fmla="*/ 1005840 h 6200739"/>
                <a:gd name="connsiteX608" fmla="*/ 7995920 w 8737600"/>
                <a:gd name="connsiteY608" fmla="*/ 965200 h 6200739"/>
                <a:gd name="connsiteX609" fmla="*/ 8006080 w 8737600"/>
                <a:gd name="connsiteY609" fmla="*/ 934720 h 6200739"/>
                <a:gd name="connsiteX610" fmla="*/ 7975600 w 8737600"/>
                <a:gd name="connsiteY610" fmla="*/ 701040 h 6200739"/>
                <a:gd name="connsiteX611" fmla="*/ 7945120 w 8737600"/>
                <a:gd name="connsiteY611" fmla="*/ 629920 h 6200739"/>
                <a:gd name="connsiteX612" fmla="*/ 7904480 w 8737600"/>
                <a:gd name="connsiteY612" fmla="*/ 558800 h 6200739"/>
                <a:gd name="connsiteX613" fmla="*/ 7884160 w 8737600"/>
                <a:gd name="connsiteY613" fmla="*/ 497840 h 6200739"/>
                <a:gd name="connsiteX614" fmla="*/ 7843520 w 8737600"/>
                <a:gd name="connsiteY614" fmla="*/ 426720 h 6200739"/>
                <a:gd name="connsiteX615" fmla="*/ 7833360 w 8737600"/>
                <a:gd name="connsiteY615" fmla="*/ 365760 h 6200739"/>
                <a:gd name="connsiteX616" fmla="*/ 7802880 w 8737600"/>
                <a:gd name="connsiteY616" fmla="*/ 355600 h 6200739"/>
                <a:gd name="connsiteX617" fmla="*/ 7792720 w 8737600"/>
                <a:gd name="connsiteY617" fmla="*/ 325120 h 6200739"/>
                <a:gd name="connsiteX618" fmla="*/ 7731760 w 8737600"/>
                <a:gd name="connsiteY618" fmla="*/ 284480 h 6200739"/>
                <a:gd name="connsiteX619" fmla="*/ 7701280 w 8737600"/>
                <a:gd name="connsiteY619" fmla="*/ 264160 h 6200739"/>
                <a:gd name="connsiteX620" fmla="*/ 7680960 w 8737600"/>
                <a:gd name="connsiteY620" fmla="*/ 233680 h 6200739"/>
                <a:gd name="connsiteX621" fmla="*/ 7620000 w 8737600"/>
                <a:gd name="connsiteY621" fmla="*/ 203200 h 6200739"/>
                <a:gd name="connsiteX622" fmla="*/ 7548880 w 8737600"/>
                <a:gd name="connsiteY622" fmla="*/ 162560 h 6200739"/>
                <a:gd name="connsiteX623" fmla="*/ 7579360 w 8737600"/>
                <a:gd name="connsiteY623" fmla="*/ 243840 h 6200739"/>
                <a:gd name="connsiteX624" fmla="*/ 7599680 w 8737600"/>
                <a:gd name="connsiteY624" fmla="*/ 304800 h 6200739"/>
                <a:gd name="connsiteX625" fmla="*/ 7609840 w 8737600"/>
                <a:gd name="connsiteY625" fmla="*/ 335280 h 6200739"/>
                <a:gd name="connsiteX626" fmla="*/ 7620000 w 8737600"/>
                <a:gd name="connsiteY626" fmla="*/ 436880 h 6200739"/>
                <a:gd name="connsiteX627" fmla="*/ 7599680 w 8737600"/>
                <a:gd name="connsiteY627" fmla="*/ 640080 h 6200739"/>
                <a:gd name="connsiteX628" fmla="*/ 7589520 w 8737600"/>
                <a:gd name="connsiteY628" fmla="*/ 731520 h 6200739"/>
                <a:gd name="connsiteX629" fmla="*/ 7579360 w 8737600"/>
                <a:gd name="connsiteY629" fmla="*/ 762000 h 6200739"/>
                <a:gd name="connsiteX630" fmla="*/ 7569200 w 8737600"/>
                <a:gd name="connsiteY630" fmla="*/ 812800 h 6200739"/>
                <a:gd name="connsiteX631" fmla="*/ 7548880 w 8737600"/>
                <a:gd name="connsiteY631" fmla="*/ 843280 h 6200739"/>
                <a:gd name="connsiteX632" fmla="*/ 7538720 w 8737600"/>
                <a:gd name="connsiteY632" fmla="*/ 873760 h 6200739"/>
                <a:gd name="connsiteX633" fmla="*/ 7498080 w 8737600"/>
                <a:gd name="connsiteY633" fmla="*/ 934720 h 6200739"/>
                <a:gd name="connsiteX634" fmla="*/ 7447280 w 8737600"/>
                <a:gd name="connsiteY634" fmla="*/ 1016000 h 6200739"/>
                <a:gd name="connsiteX635" fmla="*/ 7386320 w 8737600"/>
                <a:gd name="connsiteY635" fmla="*/ 1087120 h 6200739"/>
                <a:gd name="connsiteX636" fmla="*/ 7376160 w 8737600"/>
                <a:gd name="connsiteY636" fmla="*/ 1117600 h 6200739"/>
                <a:gd name="connsiteX637" fmla="*/ 7315200 w 8737600"/>
                <a:gd name="connsiteY637" fmla="*/ 1158240 h 6200739"/>
                <a:gd name="connsiteX638" fmla="*/ 7172960 w 8737600"/>
                <a:gd name="connsiteY638" fmla="*/ 1249680 h 6200739"/>
                <a:gd name="connsiteX639" fmla="*/ 7112000 w 8737600"/>
                <a:gd name="connsiteY639" fmla="*/ 1290320 h 6200739"/>
                <a:gd name="connsiteX640" fmla="*/ 7081520 w 8737600"/>
                <a:gd name="connsiteY640" fmla="*/ 1320800 h 6200739"/>
                <a:gd name="connsiteX641" fmla="*/ 7030720 w 8737600"/>
                <a:gd name="connsiteY641" fmla="*/ 1330960 h 6200739"/>
                <a:gd name="connsiteX642" fmla="*/ 6939280 w 8737600"/>
                <a:gd name="connsiteY642" fmla="*/ 1391920 h 6200739"/>
                <a:gd name="connsiteX643" fmla="*/ 6827520 w 8737600"/>
                <a:gd name="connsiteY643" fmla="*/ 1463040 h 6200739"/>
                <a:gd name="connsiteX644" fmla="*/ 6786880 w 8737600"/>
                <a:gd name="connsiteY644" fmla="*/ 1483360 h 6200739"/>
                <a:gd name="connsiteX645" fmla="*/ 6756400 w 8737600"/>
                <a:gd name="connsiteY645" fmla="*/ 1493520 h 6200739"/>
                <a:gd name="connsiteX646" fmla="*/ 6695440 w 8737600"/>
                <a:gd name="connsiteY646" fmla="*/ 1534160 h 6200739"/>
                <a:gd name="connsiteX647" fmla="*/ 6664960 w 8737600"/>
                <a:gd name="connsiteY647" fmla="*/ 1544320 h 6200739"/>
                <a:gd name="connsiteX648" fmla="*/ 6634480 w 8737600"/>
                <a:gd name="connsiteY648" fmla="*/ 1564640 h 6200739"/>
                <a:gd name="connsiteX649" fmla="*/ 6563360 w 8737600"/>
                <a:gd name="connsiteY649" fmla="*/ 1595120 h 6200739"/>
                <a:gd name="connsiteX650" fmla="*/ 6492240 w 8737600"/>
                <a:gd name="connsiteY650" fmla="*/ 1635760 h 6200739"/>
                <a:gd name="connsiteX651" fmla="*/ 6451600 w 8737600"/>
                <a:gd name="connsiteY651" fmla="*/ 1645920 h 6200739"/>
                <a:gd name="connsiteX652" fmla="*/ 6350000 w 8737600"/>
                <a:gd name="connsiteY652" fmla="*/ 1696720 h 6200739"/>
                <a:gd name="connsiteX653" fmla="*/ 6309360 w 8737600"/>
                <a:gd name="connsiteY653" fmla="*/ 1706880 h 6200739"/>
                <a:gd name="connsiteX654" fmla="*/ 6248400 w 8737600"/>
                <a:gd name="connsiteY654" fmla="*/ 1727200 h 6200739"/>
                <a:gd name="connsiteX655" fmla="*/ 6177280 w 8737600"/>
                <a:gd name="connsiteY655" fmla="*/ 1747520 h 6200739"/>
                <a:gd name="connsiteX656" fmla="*/ 6136640 w 8737600"/>
                <a:gd name="connsiteY656" fmla="*/ 1757680 h 6200739"/>
                <a:gd name="connsiteX657" fmla="*/ 6096000 w 8737600"/>
                <a:gd name="connsiteY657" fmla="*/ 1778000 h 6200739"/>
                <a:gd name="connsiteX658" fmla="*/ 6024880 w 8737600"/>
                <a:gd name="connsiteY658" fmla="*/ 1798320 h 6200739"/>
                <a:gd name="connsiteX659" fmla="*/ 5953760 w 8737600"/>
                <a:gd name="connsiteY659" fmla="*/ 1828800 h 6200739"/>
                <a:gd name="connsiteX660" fmla="*/ 5842000 w 8737600"/>
                <a:gd name="connsiteY660" fmla="*/ 1859280 h 6200739"/>
                <a:gd name="connsiteX661" fmla="*/ 5781040 w 8737600"/>
                <a:gd name="connsiteY661" fmla="*/ 1879600 h 6200739"/>
                <a:gd name="connsiteX662" fmla="*/ 5750560 w 8737600"/>
                <a:gd name="connsiteY662" fmla="*/ 1889760 h 6200739"/>
                <a:gd name="connsiteX663" fmla="*/ 5709920 w 8737600"/>
                <a:gd name="connsiteY663" fmla="*/ 1899920 h 6200739"/>
                <a:gd name="connsiteX664" fmla="*/ 5679440 w 8737600"/>
                <a:gd name="connsiteY664" fmla="*/ 1910080 h 6200739"/>
                <a:gd name="connsiteX665" fmla="*/ 5577840 w 8737600"/>
                <a:gd name="connsiteY665" fmla="*/ 1920240 h 6200739"/>
                <a:gd name="connsiteX666" fmla="*/ 5506720 w 8737600"/>
                <a:gd name="connsiteY666" fmla="*/ 1940560 h 6200739"/>
                <a:gd name="connsiteX667" fmla="*/ 5476240 w 8737600"/>
                <a:gd name="connsiteY667" fmla="*/ 1950720 h 6200739"/>
                <a:gd name="connsiteX668" fmla="*/ 5313680 w 8737600"/>
                <a:gd name="connsiteY668" fmla="*/ 1971040 h 6200739"/>
                <a:gd name="connsiteX669" fmla="*/ 5283200 w 8737600"/>
                <a:gd name="connsiteY669" fmla="*/ 1981200 h 6200739"/>
                <a:gd name="connsiteX670" fmla="*/ 5090160 w 8737600"/>
                <a:gd name="connsiteY670" fmla="*/ 2011680 h 6200739"/>
                <a:gd name="connsiteX671" fmla="*/ 5029200 w 8737600"/>
                <a:gd name="connsiteY671" fmla="*/ 2021840 h 6200739"/>
                <a:gd name="connsiteX672" fmla="*/ 4775200 w 8737600"/>
                <a:gd name="connsiteY672" fmla="*/ 2042160 h 6200739"/>
                <a:gd name="connsiteX673" fmla="*/ 4582160 w 8737600"/>
                <a:gd name="connsiteY673" fmla="*/ 2032000 h 6200739"/>
                <a:gd name="connsiteX674" fmla="*/ 4531360 w 8737600"/>
                <a:gd name="connsiteY674" fmla="*/ 2021840 h 6200739"/>
                <a:gd name="connsiteX675" fmla="*/ 4409440 w 8737600"/>
                <a:gd name="connsiteY675" fmla="*/ 1991360 h 6200739"/>
                <a:gd name="connsiteX676" fmla="*/ 4348480 w 8737600"/>
                <a:gd name="connsiteY676" fmla="*/ 1950720 h 6200739"/>
                <a:gd name="connsiteX677" fmla="*/ 4318000 w 8737600"/>
                <a:gd name="connsiteY677" fmla="*/ 1910080 h 6200739"/>
                <a:gd name="connsiteX678" fmla="*/ 4287520 w 8737600"/>
                <a:gd name="connsiteY678" fmla="*/ 1879600 h 6200739"/>
                <a:gd name="connsiteX679" fmla="*/ 4267200 w 8737600"/>
                <a:gd name="connsiteY679" fmla="*/ 1838960 h 6200739"/>
                <a:gd name="connsiteX680" fmla="*/ 4246880 w 8737600"/>
                <a:gd name="connsiteY680" fmla="*/ 1808480 h 6200739"/>
                <a:gd name="connsiteX681" fmla="*/ 4196080 w 8737600"/>
                <a:gd name="connsiteY681" fmla="*/ 1727200 h 6200739"/>
                <a:gd name="connsiteX682" fmla="*/ 4165600 w 8737600"/>
                <a:gd name="connsiteY682" fmla="*/ 1645920 h 6200739"/>
                <a:gd name="connsiteX683" fmla="*/ 4145280 w 8737600"/>
                <a:gd name="connsiteY683" fmla="*/ 1584960 h 6200739"/>
                <a:gd name="connsiteX684" fmla="*/ 4124960 w 8737600"/>
                <a:gd name="connsiteY684" fmla="*/ 1544320 h 6200739"/>
                <a:gd name="connsiteX685" fmla="*/ 4104640 w 8737600"/>
                <a:gd name="connsiteY685" fmla="*/ 1483360 h 6200739"/>
                <a:gd name="connsiteX686" fmla="*/ 4084320 w 8737600"/>
                <a:gd name="connsiteY686" fmla="*/ 1432560 h 6200739"/>
                <a:gd name="connsiteX687" fmla="*/ 4084320 w 8737600"/>
                <a:gd name="connsiteY687" fmla="*/ 1107440 h 6200739"/>
                <a:gd name="connsiteX688" fmla="*/ 4114800 w 8737600"/>
                <a:gd name="connsiteY688" fmla="*/ 985520 h 6200739"/>
                <a:gd name="connsiteX689" fmla="*/ 4145280 w 8737600"/>
                <a:gd name="connsiteY689" fmla="*/ 934720 h 6200739"/>
                <a:gd name="connsiteX690" fmla="*/ 4185920 w 8737600"/>
                <a:gd name="connsiteY690" fmla="*/ 822960 h 6200739"/>
                <a:gd name="connsiteX691" fmla="*/ 4206240 w 8737600"/>
                <a:gd name="connsiteY691" fmla="*/ 792480 h 6200739"/>
                <a:gd name="connsiteX692" fmla="*/ 4216400 w 8737600"/>
                <a:gd name="connsiteY692" fmla="*/ 762000 h 6200739"/>
                <a:gd name="connsiteX693" fmla="*/ 4277360 w 8737600"/>
                <a:gd name="connsiteY693" fmla="*/ 680720 h 6200739"/>
                <a:gd name="connsiteX694" fmla="*/ 4328160 w 8737600"/>
                <a:gd name="connsiteY694" fmla="*/ 629920 h 6200739"/>
                <a:gd name="connsiteX695" fmla="*/ 4389120 w 8737600"/>
                <a:gd name="connsiteY695" fmla="*/ 589280 h 6200739"/>
                <a:gd name="connsiteX696" fmla="*/ 4490720 w 8737600"/>
                <a:gd name="connsiteY696" fmla="*/ 558800 h 6200739"/>
                <a:gd name="connsiteX697" fmla="*/ 4531360 w 8737600"/>
                <a:gd name="connsiteY697" fmla="*/ 538480 h 6200739"/>
                <a:gd name="connsiteX698" fmla="*/ 4663440 w 8737600"/>
                <a:gd name="connsiteY698" fmla="*/ 558800 h 6200739"/>
                <a:gd name="connsiteX699" fmla="*/ 4714240 w 8737600"/>
                <a:gd name="connsiteY699" fmla="*/ 579120 h 6200739"/>
                <a:gd name="connsiteX700" fmla="*/ 4744720 w 8737600"/>
                <a:gd name="connsiteY700" fmla="*/ 589280 h 6200739"/>
                <a:gd name="connsiteX701" fmla="*/ 4826000 w 8737600"/>
                <a:gd name="connsiteY701" fmla="*/ 629920 h 6200739"/>
                <a:gd name="connsiteX702" fmla="*/ 4897120 w 8737600"/>
                <a:gd name="connsiteY702" fmla="*/ 640080 h 6200739"/>
                <a:gd name="connsiteX703" fmla="*/ 4937760 w 8737600"/>
                <a:gd name="connsiteY703" fmla="*/ 660400 h 6200739"/>
                <a:gd name="connsiteX704" fmla="*/ 4978400 w 8737600"/>
                <a:gd name="connsiteY704" fmla="*/ 670560 h 6200739"/>
                <a:gd name="connsiteX705" fmla="*/ 5008880 w 8737600"/>
                <a:gd name="connsiteY705" fmla="*/ 690880 h 6200739"/>
                <a:gd name="connsiteX706" fmla="*/ 5100320 w 8737600"/>
                <a:gd name="connsiteY706" fmla="*/ 731520 h 6200739"/>
                <a:gd name="connsiteX707" fmla="*/ 5161280 w 8737600"/>
                <a:gd name="connsiteY707" fmla="*/ 802640 h 6200739"/>
                <a:gd name="connsiteX708" fmla="*/ 5201920 w 8737600"/>
                <a:gd name="connsiteY708" fmla="*/ 833120 h 6200739"/>
                <a:gd name="connsiteX709" fmla="*/ 5212080 w 8737600"/>
                <a:gd name="connsiteY709" fmla="*/ 792480 h 6200739"/>
                <a:gd name="connsiteX710" fmla="*/ 5222240 w 8737600"/>
                <a:gd name="connsiteY710" fmla="*/ 721360 h 6200739"/>
                <a:gd name="connsiteX711" fmla="*/ 5273040 w 8737600"/>
                <a:gd name="connsiteY711" fmla="*/ 558800 h 6200739"/>
                <a:gd name="connsiteX712" fmla="*/ 5293360 w 8737600"/>
                <a:gd name="connsiteY712" fmla="*/ 518160 h 6200739"/>
                <a:gd name="connsiteX713" fmla="*/ 5303520 w 8737600"/>
                <a:gd name="connsiteY713" fmla="*/ 477520 h 6200739"/>
                <a:gd name="connsiteX714" fmla="*/ 5354320 w 8737600"/>
                <a:gd name="connsiteY714" fmla="*/ 396240 h 6200739"/>
                <a:gd name="connsiteX715" fmla="*/ 5374640 w 8737600"/>
                <a:gd name="connsiteY715" fmla="*/ 355600 h 6200739"/>
                <a:gd name="connsiteX716" fmla="*/ 5486400 w 8737600"/>
                <a:gd name="connsiteY716" fmla="*/ 254000 h 6200739"/>
                <a:gd name="connsiteX717" fmla="*/ 5527040 w 8737600"/>
                <a:gd name="connsiteY717" fmla="*/ 233680 h 6200739"/>
                <a:gd name="connsiteX718" fmla="*/ 5608320 w 8737600"/>
                <a:gd name="connsiteY718" fmla="*/ 223520 h 6200739"/>
                <a:gd name="connsiteX719" fmla="*/ 6187440 w 8737600"/>
                <a:gd name="connsiteY719" fmla="*/ 243840 h 6200739"/>
                <a:gd name="connsiteX720" fmla="*/ 6228080 w 8737600"/>
                <a:gd name="connsiteY720" fmla="*/ 254000 h 6200739"/>
                <a:gd name="connsiteX721" fmla="*/ 6309360 w 8737600"/>
                <a:gd name="connsiteY721" fmla="*/ 274320 h 6200739"/>
                <a:gd name="connsiteX722" fmla="*/ 6350000 w 8737600"/>
                <a:gd name="connsiteY722" fmla="*/ 284480 h 6200739"/>
                <a:gd name="connsiteX723" fmla="*/ 6492240 w 8737600"/>
                <a:gd name="connsiteY723" fmla="*/ 345440 h 6200739"/>
                <a:gd name="connsiteX724" fmla="*/ 6400800 w 8737600"/>
                <a:gd name="connsiteY724" fmla="*/ 264160 h 6200739"/>
                <a:gd name="connsiteX725" fmla="*/ 6360160 w 8737600"/>
                <a:gd name="connsiteY725" fmla="*/ 233680 h 6200739"/>
                <a:gd name="connsiteX726" fmla="*/ 6278880 w 8737600"/>
                <a:gd name="connsiteY726" fmla="*/ 203200 h 6200739"/>
                <a:gd name="connsiteX727" fmla="*/ 6248400 w 8737600"/>
                <a:gd name="connsiteY727" fmla="*/ 182880 h 6200739"/>
                <a:gd name="connsiteX728" fmla="*/ 6207760 w 8737600"/>
                <a:gd name="connsiteY728" fmla="*/ 172720 h 6200739"/>
                <a:gd name="connsiteX729" fmla="*/ 6126480 w 8737600"/>
                <a:gd name="connsiteY729" fmla="*/ 142240 h 6200739"/>
                <a:gd name="connsiteX730" fmla="*/ 6024880 w 8737600"/>
                <a:gd name="connsiteY730" fmla="*/ 101600 h 6200739"/>
                <a:gd name="connsiteX731" fmla="*/ 5984240 w 8737600"/>
                <a:gd name="connsiteY731" fmla="*/ 71120 h 6200739"/>
                <a:gd name="connsiteX732" fmla="*/ 5923280 w 8737600"/>
                <a:gd name="connsiteY732" fmla="*/ 60960 h 6200739"/>
                <a:gd name="connsiteX733" fmla="*/ 5831840 w 8737600"/>
                <a:gd name="connsiteY733" fmla="*/ 50800 h 6200739"/>
                <a:gd name="connsiteX734" fmla="*/ 5750560 w 8737600"/>
                <a:gd name="connsiteY734" fmla="*/ 40640 h 6200739"/>
                <a:gd name="connsiteX735" fmla="*/ 5496560 w 8737600"/>
                <a:gd name="connsiteY735" fmla="*/ 10160 h 6200739"/>
                <a:gd name="connsiteX736" fmla="*/ 5130800 w 8737600"/>
                <a:gd name="connsiteY736" fmla="*/ 0 h 6200739"/>
                <a:gd name="connsiteX737" fmla="*/ 4175760 w 8737600"/>
                <a:gd name="connsiteY737" fmla="*/ 10160 h 6200739"/>
                <a:gd name="connsiteX738" fmla="*/ 4023360 w 8737600"/>
                <a:gd name="connsiteY738" fmla="*/ 30480 h 6200739"/>
                <a:gd name="connsiteX739" fmla="*/ 3911600 w 8737600"/>
                <a:gd name="connsiteY739" fmla="*/ 40640 h 6200739"/>
                <a:gd name="connsiteX740" fmla="*/ 3789680 w 8737600"/>
                <a:gd name="connsiteY740" fmla="*/ 60960 h 6200739"/>
                <a:gd name="connsiteX741" fmla="*/ 3749040 w 8737600"/>
                <a:gd name="connsiteY741" fmla="*/ 71120 h 6200739"/>
                <a:gd name="connsiteX742" fmla="*/ 3657600 w 8737600"/>
                <a:gd name="connsiteY742" fmla="*/ 91440 h 6200739"/>
                <a:gd name="connsiteX743" fmla="*/ 3566160 w 8737600"/>
                <a:gd name="connsiteY743" fmla="*/ 142240 h 6200739"/>
                <a:gd name="connsiteX744" fmla="*/ 3464560 w 8737600"/>
                <a:gd name="connsiteY744" fmla="*/ 182880 h 6200739"/>
                <a:gd name="connsiteX745" fmla="*/ 3271520 w 8737600"/>
                <a:gd name="connsiteY745" fmla="*/ 254000 h 6200739"/>
                <a:gd name="connsiteX746" fmla="*/ 3241040 w 8737600"/>
                <a:gd name="connsiteY746" fmla="*/ 274320 h 6200739"/>
                <a:gd name="connsiteX747" fmla="*/ 3210560 w 8737600"/>
                <a:gd name="connsiteY747" fmla="*/ 284480 h 6200739"/>
                <a:gd name="connsiteX748" fmla="*/ 3159760 w 8737600"/>
                <a:gd name="connsiteY748" fmla="*/ 314960 h 6200739"/>
                <a:gd name="connsiteX749" fmla="*/ 3108960 w 8737600"/>
                <a:gd name="connsiteY749" fmla="*/ 325120 h 6200739"/>
                <a:gd name="connsiteX750" fmla="*/ 3017520 w 8737600"/>
                <a:gd name="connsiteY750" fmla="*/ 386080 h 6200739"/>
                <a:gd name="connsiteX751" fmla="*/ 2987040 w 8737600"/>
                <a:gd name="connsiteY751" fmla="*/ 406400 h 6200739"/>
                <a:gd name="connsiteX752" fmla="*/ 2936240 w 8737600"/>
                <a:gd name="connsiteY752" fmla="*/ 426720 h 6200739"/>
                <a:gd name="connsiteX753" fmla="*/ 2885440 w 8737600"/>
                <a:gd name="connsiteY753" fmla="*/ 457200 h 6200739"/>
                <a:gd name="connsiteX754" fmla="*/ 2824480 w 8737600"/>
                <a:gd name="connsiteY754" fmla="*/ 497840 h 6200739"/>
                <a:gd name="connsiteX755" fmla="*/ 2783840 w 8737600"/>
                <a:gd name="connsiteY755" fmla="*/ 508000 h 6200739"/>
                <a:gd name="connsiteX756" fmla="*/ 2641600 w 8737600"/>
                <a:gd name="connsiteY756" fmla="*/ 589280 h 6200739"/>
                <a:gd name="connsiteX757" fmla="*/ 2600960 w 8737600"/>
                <a:gd name="connsiteY757" fmla="*/ 640080 h 6200739"/>
                <a:gd name="connsiteX758" fmla="*/ 2570480 w 8737600"/>
                <a:gd name="connsiteY758" fmla="*/ 660400 h 6200739"/>
                <a:gd name="connsiteX759" fmla="*/ 2529840 w 8737600"/>
                <a:gd name="connsiteY759" fmla="*/ 690880 h 6200739"/>
                <a:gd name="connsiteX760" fmla="*/ 2448560 w 8737600"/>
                <a:gd name="connsiteY760" fmla="*/ 731520 h 6200739"/>
                <a:gd name="connsiteX761" fmla="*/ 2397760 w 8737600"/>
                <a:gd name="connsiteY761" fmla="*/ 772160 h 6200739"/>
                <a:gd name="connsiteX762" fmla="*/ 2367280 w 8737600"/>
                <a:gd name="connsiteY762" fmla="*/ 802640 h 6200739"/>
                <a:gd name="connsiteX763" fmla="*/ 2265680 w 8737600"/>
                <a:gd name="connsiteY763" fmla="*/ 863600 h 6200739"/>
                <a:gd name="connsiteX764" fmla="*/ 2235200 w 8737600"/>
                <a:gd name="connsiteY764" fmla="*/ 904240 h 6200739"/>
                <a:gd name="connsiteX765" fmla="*/ 2174240 w 8737600"/>
                <a:gd name="connsiteY765" fmla="*/ 955040 h 6200739"/>
                <a:gd name="connsiteX766" fmla="*/ 2113280 w 8737600"/>
                <a:gd name="connsiteY766" fmla="*/ 1005840 h 6200739"/>
                <a:gd name="connsiteX767" fmla="*/ 2062480 w 8737600"/>
                <a:gd name="connsiteY767" fmla="*/ 1056640 h 6200739"/>
                <a:gd name="connsiteX768" fmla="*/ 2011680 w 8737600"/>
                <a:gd name="connsiteY768" fmla="*/ 1107440 h 6200739"/>
                <a:gd name="connsiteX769" fmla="*/ 1960880 w 8737600"/>
                <a:gd name="connsiteY769" fmla="*/ 1178560 h 6200739"/>
                <a:gd name="connsiteX770" fmla="*/ 1920240 w 8737600"/>
                <a:gd name="connsiteY770" fmla="*/ 1239520 h 6200739"/>
                <a:gd name="connsiteX771" fmla="*/ 1899920 w 8737600"/>
                <a:gd name="connsiteY771" fmla="*/ 1270000 h 6200739"/>
                <a:gd name="connsiteX772" fmla="*/ 1859280 w 8737600"/>
                <a:gd name="connsiteY772" fmla="*/ 1341120 h 6200739"/>
                <a:gd name="connsiteX773" fmla="*/ 1991360 w 8737600"/>
                <a:gd name="connsiteY773" fmla="*/ 1310640 h 6200739"/>
                <a:gd name="connsiteX774" fmla="*/ 2092960 w 8737600"/>
                <a:gd name="connsiteY774" fmla="*/ 1300480 h 6200739"/>
                <a:gd name="connsiteX775" fmla="*/ 2529840 w 8737600"/>
                <a:gd name="connsiteY775" fmla="*/ 1310640 h 6200739"/>
                <a:gd name="connsiteX776" fmla="*/ 2631440 w 8737600"/>
                <a:gd name="connsiteY776" fmla="*/ 1330960 h 6200739"/>
                <a:gd name="connsiteX777" fmla="*/ 2702560 w 8737600"/>
                <a:gd name="connsiteY777" fmla="*/ 1351280 h 6200739"/>
                <a:gd name="connsiteX778" fmla="*/ 2773680 w 8737600"/>
                <a:gd name="connsiteY778" fmla="*/ 1381760 h 6200739"/>
                <a:gd name="connsiteX779" fmla="*/ 2804160 w 8737600"/>
                <a:gd name="connsiteY779" fmla="*/ 1412240 h 6200739"/>
                <a:gd name="connsiteX780" fmla="*/ 2905760 w 8737600"/>
                <a:gd name="connsiteY780" fmla="*/ 1463040 h 6200739"/>
                <a:gd name="connsiteX781" fmla="*/ 2976880 w 8737600"/>
                <a:gd name="connsiteY781" fmla="*/ 1524000 h 6200739"/>
                <a:gd name="connsiteX782" fmla="*/ 3017520 w 8737600"/>
                <a:gd name="connsiteY782" fmla="*/ 1554480 h 6200739"/>
                <a:gd name="connsiteX783" fmla="*/ 3048000 w 8737600"/>
                <a:gd name="connsiteY783" fmla="*/ 1574800 h 6200739"/>
                <a:gd name="connsiteX784" fmla="*/ 3108960 w 8737600"/>
                <a:gd name="connsiteY784" fmla="*/ 1615440 h 6200739"/>
                <a:gd name="connsiteX785" fmla="*/ 3139440 w 8737600"/>
                <a:gd name="connsiteY785" fmla="*/ 1645920 h 6200739"/>
                <a:gd name="connsiteX786" fmla="*/ 3169920 w 8737600"/>
                <a:gd name="connsiteY786" fmla="*/ 1666240 h 6200739"/>
                <a:gd name="connsiteX787" fmla="*/ 3190240 w 8737600"/>
                <a:gd name="connsiteY787" fmla="*/ 1706880 h 6200739"/>
                <a:gd name="connsiteX788" fmla="*/ 3220720 w 8737600"/>
                <a:gd name="connsiteY788" fmla="*/ 1737360 h 6200739"/>
                <a:gd name="connsiteX789" fmla="*/ 3241040 w 8737600"/>
                <a:gd name="connsiteY789" fmla="*/ 1798320 h 6200739"/>
                <a:gd name="connsiteX790" fmla="*/ 3281680 w 8737600"/>
                <a:gd name="connsiteY790" fmla="*/ 1869440 h 6200739"/>
                <a:gd name="connsiteX791" fmla="*/ 3291840 w 8737600"/>
                <a:gd name="connsiteY791" fmla="*/ 1930400 h 6200739"/>
                <a:gd name="connsiteX792" fmla="*/ 3302000 w 8737600"/>
                <a:gd name="connsiteY792" fmla="*/ 1971040 h 6200739"/>
                <a:gd name="connsiteX793" fmla="*/ 3291840 w 8737600"/>
                <a:gd name="connsiteY793" fmla="*/ 2123440 h 6200739"/>
                <a:gd name="connsiteX794" fmla="*/ 3271520 w 8737600"/>
                <a:gd name="connsiteY794" fmla="*/ 2306320 h 6200739"/>
                <a:gd name="connsiteX795" fmla="*/ 3241040 w 8737600"/>
                <a:gd name="connsiteY795" fmla="*/ 2367280 h 6200739"/>
                <a:gd name="connsiteX796" fmla="*/ 3210560 w 8737600"/>
                <a:gd name="connsiteY796" fmla="*/ 2387600 h 6200739"/>
                <a:gd name="connsiteX797" fmla="*/ 3180080 w 8737600"/>
                <a:gd name="connsiteY797" fmla="*/ 2418080 h 6200739"/>
                <a:gd name="connsiteX798" fmla="*/ 3159760 w 8737600"/>
                <a:gd name="connsiteY798" fmla="*/ 2448560 h 6200739"/>
                <a:gd name="connsiteX799" fmla="*/ 3129280 w 8737600"/>
                <a:gd name="connsiteY799" fmla="*/ 2458720 h 6200739"/>
                <a:gd name="connsiteX800" fmla="*/ 3068320 w 8737600"/>
                <a:gd name="connsiteY800" fmla="*/ 2519680 h 6200739"/>
                <a:gd name="connsiteX801" fmla="*/ 3037840 w 8737600"/>
                <a:gd name="connsiteY801" fmla="*/ 2550160 h 6200739"/>
                <a:gd name="connsiteX802" fmla="*/ 2966720 w 8737600"/>
                <a:gd name="connsiteY802" fmla="*/ 2580640 h 6200739"/>
                <a:gd name="connsiteX803" fmla="*/ 2936240 w 8737600"/>
                <a:gd name="connsiteY803" fmla="*/ 2600960 h 6200739"/>
                <a:gd name="connsiteX804" fmla="*/ 2905760 w 8737600"/>
                <a:gd name="connsiteY804" fmla="*/ 2611120 h 6200739"/>
                <a:gd name="connsiteX805" fmla="*/ 2824480 w 8737600"/>
                <a:gd name="connsiteY805" fmla="*/ 2641600 h 6200739"/>
                <a:gd name="connsiteX806" fmla="*/ 2783840 w 8737600"/>
                <a:gd name="connsiteY806" fmla="*/ 2641600 h 6200739"/>
                <a:gd name="connsiteX807" fmla="*/ 2783840 w 8737600"/>
                <a:gd name="connsiteY807" fmla="*/ 2641600 h 620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</a:cxnLst>
              <a:rect l="l" t="t" r="r" b="b"/>
              <a:pathLst>
                <a:path w="8737600" h="6200739">
                  <a:moveTo>
                    <a:pt x="2773680" y="2580640"/>
                  </a:moveTo>
                  <a:lnTo>
                    <a:pt x="2773680" y="2580640"/>
                  </a:lnTo>
                  <a:cubicBezTo>
                    <a:pt x="2579712" y="2515984"/>
                    <a:pt x="2760449" y="2578218"/>
                    <a:pt x="2631440" y="2529840"/>
                  </a:cubicBezTo>
                  <a:cubicBezTo>
                    <a:pt x="2621412" y="2526080"/>
                    <a:pt x="2610389" y="2524757"/>
                    <a:pt x="2600960" y="2519680"/>
                  </a:cubicBezTo>
                  <a:cubicBezTo>
                    <a:pt x="2566186" y="2500955"/>
                    <a:pt x="2530956" y="2482417"/>
                    <a:pt x="2499360" y="2458720"/>
                  </a:cubicBezTo>
                  <a:cubicBezTo>
                    <a:pt x="2485813" y="2448560"/>
                    <a:pt x="2473079" y="2437215"/>
                    <a:pt x="2458720" y="2428240"/>
                  </a:cubicBezTo>
                  <a:cubicBezTo>
                    <a:pt x="2445877" y="2420213"/>
                    <a:pt x="2431320" y="2415275"/>
                    <a:pt x="2418080" y="2407920"/>
                  </a:cubicBezTo>
                  <a:cubicBezTo>
                    <a:pt x="2400818" y="2398330"/>
                    <a:pt x="2384943" y="2386271"/>
                    <a:pt x="2367280" y="2377440"/>
                  </a:cubicBezTo>
                  <a:cubicBezTo>
                    <a:pt x="2320568" y="2354084"/>
                    <a:pt x="2349014" y="2383958"/>
                    <a:pt x="2296160" y="2346960"/>
                  </a:cubicBezTo>
                  <a:cubicBezTo>
                    <a:pt x="2274491" y="2331792"/>
                    <a:pt x="2256869" y="2311328"/>
                    <a:pt x="2235200" y="2296160"/>
                  </a:cubicBezTo>
                  <a:cubicBezTo>
                    <a:pt x="2222792" y="2287475"/>
                    <a:pt x="2207162" y="2284241"/>
                    <a:pt x="2194560" y="2275840"/>
                  </a:cubicBezTo>
                  <a:cubicBezTo>
                    <a:pt x="2176517" y="2263811"/>
                    <a:pt x="2161525" y="2247636"/>
                    <a:pt x="2143760" y="2235200"/>
                  </a:cubicBezTo>
                  <a:cubicBezTo>
                    <a:pt x="2127582" y="2223876"/>
                    <a:pt x="2108758" y="2216568"/>
                    <a:pt x="2092960" y="2204720"/>
                  </a:cubicBezTo>
                  <a:cubicBezTo>
                    <a:pt x="2081465" y="2196099"/>
                    <a:pt x="2073518" y="2183438"/>
                    <a:pt x="2062480" y="2174240"/>
                  </a:cubicBezTo>
                  <a:cubicBezTo>
                    <a:pt x="2053099" y="2166423"/>
                    <a:pt x="2041875" y="2161102"/>
                    <a:pt x="2032000" y="2153920"/>
                  </a:cubicBezTo>
                  <a:cubicBezTo>
                    <a:pt x="2004611" y="2134001"/>
                    <a:pt x="1977813" y="2113280"/>
                    <a:pt x="1950720" y="2092960"/>
                  </a:cubicBezTo>
                  <a:cubicBezTo>
                    <a:pt x="1937173" y="2082800"/>
                    <a:pt x="1924169" y="2071873"/>
                    <a:pt x="1910080" y="2062480"/>
                  </a:cubicBezTo>
                  <a:cubicBezTo>
                    <a:pt x="1899920" y="2055707"/>
                    <a:pt x="1888635" y="2050374"/>
                    <a:pt x="1879600" y="2042160"/>
                  </a:cubicBezTo>
                  <a:cubicBezTo>
                    <a:pt x="1851249" y="2016386"/>
                    <a:pt x="1828973" y="1983869"/>
                    <a:pt x="1798320" y="1960880"/>
                  </a:cubicBezTo>
                  <a:cubicBezTo>
                    <a:pt x="1760955" y="1932857"/>
                    <a:pt x="1748608" y="1926590"/>
                    <a:pt x="1717040" y="1889760"/>
                  </a:cubicBezTo>
                  <a:cubicBezTo>
                    <a:pt x="1709093" y="1880489"/>
                    <a:pt x="1704537" y="1868661"/>
                    <a:pt x="1696720" y="1859280"/>
                  </a:cubicBezTo>
                  <a:cubicBezTo>
                    <a:pt x="1687522" y="1848242"/>
                    <a:pt x="1674591" y="1840492"/>
                    <a:pt x="1666240" y="1828800"/>
                  </a:cubicBezTo>
                  <a:cubicBezTo>
                    <a:pt x="1657437" y="1816475"/>
                    <a:pt x="1653712" y="1801147"/>
                    <a:pt x="1645920" y="1788160"/>
                  </a:cubicBezTo>
                  <a:cubicBezTo>
                    <a:pt x="1633355" y="1767219"/>
                    <a:pt x="1618827" y="1747520"/>
                    <a:pt x="1605280" y="1727200"/>
                  </a:cubicBezTo>
                  <a:cubicBezTo>
                    <a:pt x="1598507" y="1717040"/>
                    <a:pt x="1588821" y="1708304"/>
                    <a:pt x="1584960" y="1696720"/>
                  </a:cubicBezTo>
                  <a:cubicBezTo>
                    <a:pt x="1578187" y="1676400"/>
                    <a:pt x="1576521" y="1653582"/>
                    <a:pt x="1564640" y="1635760"/>
                  </a:cubicBezTo>
                  <a:cubicBezTo>
                    <a:pt x="1548521" y="1611581"/>
                    <a:pt x="1526094" y="1578988"/>
                    <a:pt x="1513840" y="1554480"/>
                  </a:cubicBezTo>
                  <a:cubicBezTo>
                    <a:pt x="1484433" y="1495665"/>
                    <a:pt x="1530980" y="1551300"/>
                    <a:pt x="1473200" y="1493520"/>
                  </a:cubicBezTo>
                  <a:cubicBezTo>
                    <a:pt x="1469813" y="1483360"/>
                    <a:pt x="1467829" y="1472619"/>
                    <a:pt x="1463040" y="1463040"/>
                  </a:cubicBezTo>
                  <a:cubicBezTo>
                    <a:pt x="1457579" y="1452118"/>
                    <a:pt x="1446581" y="1444144"/>
                    <a:pt x="1442720" y="1432560"/>
                  </a:cubicBezTo>
                  <a:cubicBezTo>
                    <a:pt x="1442438" y="1431713"/>
                    <a:pt x="1433024" y="1354400"/>
                    <a:pt x="1422400" y="1341120"/>
                  </a:cubicBezTo>
                  <a:cubicBezTo>
                    <a:pt x="1414772" y="1331585"/>
                    <a:pt x="1402080" y="1327573"/>
                    <a:pt x="1391920" y="1320800"/>
                  </a:cubicBezTo>
                  <a:cubicBezTo>
                    <a:pt x="1385147" y="1330960"/>
                    <a:pt x="1380234" y="1342646"/>
                    <a:pt x="1371600" y="1351280"/>
                  </a:cubicBezTo>
                  <a:cubicBezTo>
                    <a:pt x="1351905" y="1370975"/>
                    <a:pt x="1335430" y="1373497"/>
                    <a:pt x="1310640" y="1381760"/>
                  </a:cubicBezTo>
                  <a:cubicBezTo>
                    <a:pt x="1288473" y="1448262"/>
                    <a:pt x="1319261" y="1382992"/>
                    <a:pt x="1270000" y="1422400"/>
                  </a:cubicBezTo>
                  <a:cubicBezTo>
                    <a:pt x="1260465" y="1430028"/>
                    <a:pt x="1258314" y="1444246"/>
                    <a:pt x="1249680" y="1452880"/>
                  </a:cubicBezTo>
                  <a:cubicBezTo>
                    <a:pt x="1241046" y="1461514"/>
                    <a:pt x="1228581" y="1465383"/>
                    <a:pt x="1219200" y="1473200"/>
                  </a:cubicBezTo>
                  <a:cubicBezTo>
                    <a:pt x="1194924" y="1493430"/>
                    <a:pt x="1156794" y="1538498"/>
                    <a:pt x="1148080" y="1564640"/>
                  </a:cubicBezTo>
                  <a:cubicBezTo>
                    <a:pt x="1113935" y="1667074"/>
                    <a:pt x="1166032" y="1508185"/>
                    <a:pt x="1127760" y="1635760"/>
                  </a:cubicBezTo>
                  <a:cubicBezTo>
                    <a:pt x="1121605" y="1656276"/>
                    <a:pt x="1107440" y="1696720"/>
                    <a:pt x="1107440" y="1696720"/>
                  </a:cubicBezTo>
                  <a:cubicBezTo>
                    <a:pt x="1104053" y="1727200"/>
                    <a:pt x="1102322" y="1757910"/>
                    <a:pt x="1097280" y="1788160"/>
                  </a:cubicBezTo>
                  <a:cubicBezTo>
                    <a:pt x="1095519" y="1798724"/>
                    <a:pt x="1093810" y="1810277"/>
                    <a:pt x="1087120" y="1818640"/>
                  </a:cubicBezTo>
                  <a:cubicBezTo>
                    <a:pt x="1079492" y="1828175"/>
                    <a:pt x="1066515" y="1831778"/>
                    <a:pt x="1056640" y="1838960"/>
                  </a:cubicBezTo>
                  <a:cubicBezTo>
                    <a:pt x="1029251" y="1858879"/>
                    <a:pt x="1003539" y="1881134"/>
                    <a:pt x="975360" y="1899920"/>
                  </a:cubicBezTo>
                  <a:cubicBezTo>
                    <a:pt x="965200" y="1906693"/>
                    <a:pt x="956356" y="1916067"/>
                    <a:pt x="944880" y="1920240"/>
                  </a:cubicBezTo>
                  <a:cubicBezTo>
                    <a:pt x="918634" y="1929784"/>
                    <a:pt x="863600" y="1940560"/>
                    <a:pt x="863600" y="1940560"/>
                  </a:cubicBezTo>
                  <a:cubicBezTo>
                    <a:pt x="850053" y="1954107"/>
                    <a:pt x="839707" y="1971896"/>
                    <a:pt x="822960" y="1981200"/>
                  </a:cubicBezTo>
                  <a:cubicBezTo>
                    <a:pt x="807864" y="1989586"/>
                    <a:pt x="788820" y="1986816"/>
                    <a:pt x="772160" y="1991360"/>
                  </a:cubicBezTo>
                  <a:cubicBezTo>
                    <a:pt x="751496" y="1996996"/>
                    <a:pt x="731520" y="2004907"/>
                    <a:pt x="711200" y="2011680"/>
                  </a:cubicBezTo>
                  <a:cubicBezTo>
                    <a:pt x="701040" y="2015067"/>
                    <a:pt x="691284" y="2020079"/>
                    <a:pt x="680720" y="2021840"/>
                  </a:cubicBezTo>
                  <a:cubicBezTo>
                    <a:pt x="660400" y="2025227"/>
                    <a:pt x="639745" y="2027004"/>
                    <a:pt x="619760" y="2032000"/>
                  </a:cubicBezTo>
                  <a:cubicBezTo>
                    <a:pt x="468100" y="2069915"/>
                    <a:pt x="621725" y="2032609"/>
                    <a:pt x="528320" y="2072640"/>
                  </a:cubicBezTo>
                  <a:cubicBezTo>
                    <a:pt x="515485" y="2078141"/>
                    <a:pt x="500755" y="2077897"/>
                    <a:pt x="487680" y="2082800"/>
                  </a:cubicBezTo>
                  <a:cubicBezTo>
                    <a:pt x="473499" y="2088118"/>
                    <a:pt x="460961" y="2097154"/>
                    <a:pt x="447040" y="2103120"/>
                  </a:cubicBezTo>
                  <a:cubicBezTo>
                    <a:pt x="437196" y="2107339"/>
                    <a:pt x="426720" y="2109893"/>
                    <a:pt x="416560" y="2113280"/>
                  </a:cubicBezTo>
                  <a:cubicBezTo>
                    <a:pt x="406400" y="2123440"/>
                    <a:pt x="397118" y="2134562"/>
                    <a:pt x="386080" y="2143760"/>
                  </a:cubicBezTo>
                  <a:cubicBezTo>
                    <a:pt x="376699" y="2151577"/>
                    <a:pt x="364676" y="2155911"/>
                    <a:pt x="355600" y="2164080"/>
                  </a:cubicBezTo>
                  <a:lnTo>
                    <a:pt x="254000" y="2265680"/>
                  </a:lnTo>
                  <a:cubicBezTo>
                    <a:pt x="243840" y="2275840"/>
                    <a:pt x="231490" y="2284205"/>
                    <a:pt x="223520" y="2296160"/>
                  </a:cubicBezTo>
                  <a:cubicBezTo>
                    <a:pt x="195230" y="2338595"/>
                    <a:pt x="211834" y="2318006"/>
                    <a:pt x="172720" y="2357120"/>
                  </a:cubicBezTo>
                  <a:cubicBezTo>
                    <a:pt x="154837" y="2410768"/>
                    <a:pt x="168501" y="2378689"/>
                    <a:pt x="121920" y="2448560"/>
                  </a:cubicBezTo>
                  <a:cubicBezTo>
                    <a:pt x="115147" y="2458720"/>
                    <a:pt x="105461" y="2467456"/>
                    <a:pt x="101600" y="2479040"/>
                  </a:cubicBezTo>
                  <a:cubicBezTo>
                    <a:pt x="77773" y="2550521"/>
                    <a:pt x="108784" y="2462277"/>
                    <a:pt x="71120" y="2550160"/>
                  </a:cubicBezTo>
                  <a:cubicBezTo>
                    <a:pt x="66901" y="2560004"/>
                    <a:pt x="65749" y="2571061"/>
                    <a:pt x="60960" y="2580640"/>
                  </a:cubicBezTo>
                  <a:cubicBezTo>
                    <a:pt x="55499" y="2591562"/>
                    <a:pt x="46698" y="2600518"/>
                    <a:pt x="40640" y="2611120"/>
                  </a:cubicBezTo>
                  <a:cubicBezTo>
                    <a:pt x="33126" y="2624270"/>
                    <a:pt x="27093" y="2638213"/>
                    <a:pt x="20320" y="2651760"/>
                  </a:cubicBezTo>
                  <a:cubicBezTo>
                    <a:pt x="17181" y="2667453"/>
                    <a:pt x="-6326" y="2730931"/>
                    <a:pt x="30480" y="2743200"/>
                  </a:cubicBezTo>
                  <a:cubicBezTo>
                    <a:pt x="40640" y="2746587"/>
                    <a:pt x="33950" y="2721083"/>
                    <a:pt x="40640" y="2712720"/>
                  </a:cubicBezTo>
                  <a:cubicBezTo>
                    <a:pt x="48268" y="2703185"/>
                    <a:pt x="60960" y="2699173"/>
                    <a:pt x="71120" y="2692400"/>
                  </a:cubicBezTo>
                  <a:cubicBezTo>
                    <a:pt x="112992" y="2629593"/>
                    <a:pt x="66502" y="2690861"/>
                    <a:pt x="121920" y="2641600"/>
                  </a:cubicBezTo>
                  <a:cubicBezTo>
                    <a:pt x="143398" y="2622508"/>
                    <a:pt x="182880" y="2580640"/>
                    <a:pt x="182880" y="2580640"/>
                  </a:cubicBezTo>
                  <a:cubicBezTo>
                    <a:pt x="233680" y="2584027"/>
                    <a:pt x="285060" y="2582430"/>
                    <a:pt x="335280" y="2590800"/>
                  </a:cubicBezTo>
                  <a:cubicBezTo>
                    <a:pt x="347325" y="2592807"/>
                    <a:pt x="356634" y="2603008"/>
                    <a:pt x="365760" y="2611120"/>
                  </a:cubicBezTo>
                  <a:cubicBezTo>
                    <a:pt x="387238" y="2630212"/>
                    <a:pt x="426720" y="2672080"/>
                    <a:pt x="426720" y="2672080"/>
                  </a:cubicBezTo>
                  <a:cubicBezTo>
                    <a:pt x="430715" y="2640120"/>
                    <a:pt x="441031" y="2553732"/>
                    <a:pt x="447040" y="2519680"/>
                  </a:cubicBezTo>
                  <a:cubicBezTo>
                    <a:pt x="453042" y="2485668"/>
                    <a:pt x="448202" y="2446817"/>
                    <a:pt x="467360" y="2418080"/>
                  </a:cubicBezTo>
                  <a:cubicBezTo>
                    <a:pt x="474133" y="2407920"/>
                    <a:pt x="482219" y="2398522"/>
                    <a:pt x="487680" y="2387600"/>
                  </a:cubicBezTo>
                  <a:cubicBezTo>
                    <a:pt x="492469" y="2378021"/>
                    <a:pt x="488929" y="2363061"/>
                    <a:pt x="497840" y="2357120"/>
                  </a:cubicBezTo>
                  <a:cubicBezTo>
                    <a:pt x="512208" y="2347541"/>
                    <a:pt x="531887" y="2351148"/>
                    <a:pt x="548640" y="2346960"/>
                  </a:cubicBezTo>
                  <a:cubicBezTo>
                    <a:pt x="559030" y="2344363"/>
                    <a:pt x="568960" y="2340187"/>
                    <a:pt x="579120" y="2336800"/>
                  </a:cubicBezTo>
                  <a:cubicBezTo>
                    <a:pt x="606213" y="2340187"/>
                    <a:pt x="633467" y="2342471"/>
                    <a:pt x="660400" y="2346960"/>
                  </a:cubicBezTo>
                  <a:cubicBezTo>
                    <a:pt x="674174" y="2349256"/>
                    <a:pt x="689747" y="2348907"/>
                    <a:pt x="701040" y="2357120"/>
                  </a:cubicBezTo>
                  <a:cubicBezTo>
                    <a:pt x="728154" y="2376839"/>
                    <a:pt x="748453" y="2404533"/>
                    <a:pt x="772160" y="2428240"/>
                  </a:cubicBezTo>
                  <a:lnTo>
                    <a:pt x="802640" y="2458720"/>
                  </a:lnTo>
                  <a:cubicBezTo>
                    <a:pt x="806027" y="2468880"/>
                    <a:pt x="808581" y="2479356"/>
                    <a:pt x="812800" y="2489200"/>
                  </a:cubicBezTo>
                  <a:cubicBezTo>
                    <a:pt x="850464" y="2577083"/>
                    <a:pt x="829032" y="2517576"/>
                    <a:pt x="822960" y="2499360"/>
                  </a:cubicBezTo>
                  <a:cubicBezTo>
                    <a:pt x="838531" y="2405936"/>
                    <a:pt x="820447" y="2468513"/>
                    <a:pt x="863600" y="2387600"/>
                  </a:cubicBezTo>
                  <a:cubicBezTo>
                    <a:pt x="925681" y="2271198"/>
                    <a:pt x="881018" y="2308254"/>
                    <a:pt x="944880" y="2265680"/>
                  </a:cubicBezTo>
                  <a:cubicBezTo>
                    <a:pt x="952849" y="2249743"/>
                    <a:pt x="971159" y="2208921"/>
                    <a:pt x="985520" y="2194560"/>
                  </a:cubicBezTo>
                  <a:cubicBezTo>
                    <a:pt x="994154" y="2185926"/>
                    <a:pt x="1004842" y="2179199"/>
                    <a:pt x="1016000" y="2174240"/>
                  </a:cubicBezTo>
                  <a:cubicBezTo>
                    <a:pt x="1035573" y="2165541"/>
                    <a:pt x="1076960" y="2153920"/>
                    <a:pt x="1076960" y="2153920"/>
                  </a:cubicBezTo>
                  <a:cubicBezTo>
                    <a:pt x="1100667" y="2160693"/>
                    <a:pt x="1125188" y="2165083"/>
                    <a:pt x="1148080" y="2174240"/>
                  </a:cubicBezTo>
                  <a:cubicBezTo>
                    <a:pt x="1173869" y="2184556"/>
                    <a:pt x="1202295" y="2218295"/>
                    <a:pt x="1219200" y="2235200"/>
                  </a:cubicBezTo>
                  <a:cubicBezTo>
                    <a:pt x="1222587" y="2245360"/>
                    <a:pt x="1224159" y="2256318"/>
                    <a:pt x="1229360" y="2265680"/>
                  </a:cubicBezTo>
                  <a:cubicBezTo>
                    <a:pt x="1241220" y="2287028"/>
                    <a:pt x="1270000" y="2326640"/>
                    <a:pt x="1270000" y="2326640"/>
                  </a:cubicBezTo>
                  <a:cubicBezTo>
                    <a:pt x="1273387" y="2340187"/>
                    <a:pt x="1276324" y="2353854"/>
                    <a:pt x="1280160" y="2367280"/>
                  </a:cubicBezTo>
                  <a:cubicBezTo>
                    <a:pt x="1283102" y="2377578"/>
                    <a:pt x="1290320" y="2387050"/>
                    <a:pt x="1290320" y="2397760"/>
                  </a:cubicBezTo>
                  <a:cubicBezTo>
                    <a:pt x="1290320" y="2421707"/>
                    <a:pt x="1289054" y="2446645"/>
                    <a:pt x="1280160" y="2468880"/>
                  </a:cubicBezTo>
                  <a:cubicBezTo>
                    <a:pt x="1274824" y="2482221"/>
                    <a:pt x="1260718" y="2490162"/>
                    <a:pt x="1249680" y="2499360"/>
                  </a:cubicBezTo>
                  <a:cubicBezTo>
                    <a:pt x="1210952" y="2531633"/>
                    <a:pt x="1208387" y="2520562"/>
                    <a:pt x="1148080" y="2529840"/>
                  </a:cubicBezTo>
                  <a:cubicBezTo>
                    <a:pt x="1127719" y="2532972"/>
                    <a:pt x="1107440" y="2536613"/>
                    <a:pt x="1087120" y="2540000"/>
                  </a:cubicBezTo>
                  <a:cubicBezTo>
                    <a:pt x="1076960" y="2546773"/>
                    <a:pt x="1068824" y="2559508"/>
                    <a:pt x="1056640" y="2560320"/>
                  </a:cubicBezTo>
                  <a:cubicBezTo>
                    <a:pt x="995771" y="2564378"/>
                    <a:pt x="861592" y="2535534"/>
                    <a:pt x="985520" y="2560320"/>
                  </a:cubicBezTo>
                  <a:cubicBezTo>
                    <a:pt x="1066800" y="2614507"/>
                    <a:pt x="968587" y="2543387"/>
                    <a:pt x="1036320" y="2611120"/>
                  </a:cubicBezTo>
                  <a:cubicBezTo>
                    <a:pt x="1044954" y="2619754"/>
                    <a:pt x="1056640" y="2624667"/>
                    <a:pt x="1066800" y="2631440"/>
                  </a:cubicBezTo>
                  <a:cubicBezTo>
                    <a:pt x="1063413" y="2661920"/>
                    <a:pt x="1067120" y="2694059"/>
                    <a:pt x="1056640" y="2722880"/>
                  </a:cubicBezTo>
                  <a:cubicBezTo>
                    <a:pt x="1052467" y="2734356"/>
                    <a:pt x="1037082" y="2737739"/>
                    <a:pt x="1026160" y="2743200"/>
                  </a:cubicBezTo>
                  <a:cubicBezTo>
                    <a:pt x="1009848" y="2751356"/>
                    <a:pt x="991963" y="2755973"/>
                    <a:pt x="975360" y="2763520"/>
                  </a:cubicBezTo>
                  <a:cubicBezTo>
                    <a:pt x="885588" y="2804325"/>
                    <a:pt x="946472" y="2785982"/>
                    <a:pt x="873760" y="2804160"/>
                  </a:cubicBezTo>
                  <a:cubicBezTo>
                    <a:pt x="829733" y="2800773"/>
                    <a:pt x="785496" y="2799477"/>
                    <a:pt x="741680" y="2794000"/>
                  </a:cubicBezTo>
                  <a:cubicBezTo>
                    <a:pt x="731053" y="2792672"/>
                    <a:pt x="700490" y="2783840"/>
                    <a:pt x="711200" y="2783840"/>
                  </a:cubicBezTo>
                  <a:cubicBezTo>
                    <a:pt x="738504" y="2783840"/>
                    <a:pt x="765387" y="2790613"/>
                    <a:pt x="792480" y="2794000"/>
                  </a:cubicBezTo>
                  <a:cubicBezTo>
                    <a:pt x="779631" y="2832548"/>
                    <a:pt x="783866" y="2834987"/>
                    <a:pt x="741680" y="2865120"/>
                  </a:cubicBezTo>
                  <a:cubicBezTo>
                    <a:pt x="732965" y="2871345"/>
                    <a:pt x="720950" y="2870848"/>
                    <a:pt x="711200" y="2875280"/>
                  </a:cubicBezTo>
                  <a:cubicBezTo>
                    <a:pt x="683624" y="2887815"/>
                    <a:pt x="658657" y="2906341"/>
                    <a:pt x="629920" y="2915920"/>
                  </a:cubicBezTo>
                  <a:cubicBezTo>
                    <a:pt x="619760" y="2919307"/>
                    <a:pt x="609190" y="2921648"/>
                    <a:pt x="599440" y="2926080"/>
                  </a:cubicBezTo>
                  <a:cubicBezTo>
                    <a:pt x="571864" y="2938615"/>
                    <a:pt x="546897" y="2957141"/>
                    <a:pt x="518160" y="2966720"/>
                  </a:cubicBezTo>
                  <a:cubicBezTo>
                    <a:pt x="497840" y="2973493"/>
                    <a:pt x="477864" y="2981404"/>
                    <a:pt x="457200" y="2987040"/>
                  </a:cubicBezTo>
                  <a:cubicBezTo>
                    <a:pt x="412720" y="2999171"/>
                    <a:pt x="358934" y="3002474"/>
                    <a:pt x="314960" y="3007360"/>
                  </a:cubicBezTo>
                  <a:cubicBezTo>
                    <a:pt x="325120" y="3010747"/>
                    <a:pt x="334779" y="3016505"/>
                    <a:pt x="345440" y="3017520"/>
                  </a:cubicBezTo>
                  <a:cubicBezTo>
                    <a:pt x="522884" y="3034419"/>
                    <a:pt x="520424" y="3028173"/>
                    <a:pt x="690880" y="3017520"/>
                  </a:cubicBezTo>
                  <a:cubicBezTo>
                    <a:pt x="704427" y="3014133"/>
                    <a:pt x="718145" y="3011372"/>
                    <a:pt x="731520" y="3007360"/>
                  </a:cubicBezTo>
                  <a:lnTo>
                    <a:pt x="822960" y="2976880"/>
                  </a:lnTo>
                  <a:lnTo>
                    <a:pt x="853440" y="2966720"/>
                  </a:lnTo>
                  <a:cubicBezTo>
                    <a:pt x="863600" y="2963333"/>
                    <a:pt x="874341" y="2961349"/>
                    <a:pt x="883920" y="2956560"/>
                  </a:cubicBezTo>
                  <a:cubicBezTo>
                    <a:pt x="897467" y="2949787"/>
                    <a:pt x="910639" y="2942206"/>
                    <a:pt x="924560" y="2936240"/>
                  </a:cubicBezTo>
                  <a:cubicBezTo>
                    <a:pt x="948920" y="2925800"/>
                    <a:pt x="969901" y="2923285"/>
                    <a:pt x="995680" y="2915920"/>
                  </a:cubicBezTo>
                  <a:cubicBezTo>
                    <a:pt x="1005978" y="2912978"/>
                    <a:pt x="1015828" y="2908578"/>
                    <a:pt x="1026160" y="2905760"/>
                  </a:cubicBezTo>
                  <a:cubicBezTo>
                    <a:pt x="1053103" y="2898412"/>
                    <a:pt x="1082461" y="2897929"/>
                    <a:pt x="1107440" y="2885440"/>
                  </a:cubicBezTo>
                  <a:cubicBezTo>
                    <a:pt x="1185106" y="2846607"/>
                    <a:pt x="1107841" y="2880260"/>
                    <a:pt x="1209040" y="2854960"/>
                  </a:cubicBezTo>
                  <a:cubicBezTo>
                    <a:pt x="1229820" y="2849765"/>
                    <a:pt x="1249680" y="2841413"/>
                    <a:pt x="1270000" y="2834640"/>
                  </a:cubicBezTo>
                  <a:cubicBezTo>
                    <a:pt x="1280160" y="2831253"/>
                    <a:pt x="1289916" y="2826241"/>
                    <a:pt x="1300480" y="2824480"/>
                  </a:cubicBezTo>
                  <a:cubicBezTo>
                    <a:pt x="1320800" y="2821093"/>
                    <a:pt x="1341455" y="2819316"/>
                    <a:pt x="1361440" y="2814320"/>
                  </a:cubicBezTo>
                  <a:cubicBezTo>
                    <a:pt x="1382220" y="2809125"/>
                    <a:pt x="1401397" y="2798201"/>
                    <a:pt x="1422400" y="2794000"/>
                  </a:cubicBezTo>
                  <a:cubicBezTo>
                    <a:pt x="1456267" y="2787227"/>
                    <a:pt x="1491235" y="2784602"/>
                    <a:pt x="1524000" y="2773680"/>
                  </a:cubicBezTo>
                  <a:cubicBezTo>
                    <a:pt x="1534160" y="2770293"/>
                    <a:pt x="1544148" y="2766338"/>
                    <a:pt x="1554480" y="2763520"/>
                  </a:cubicBezTo>
                  <a:cubicBezTo>
                    <a:pt x="1581423" y="2756172"/>
                    <a:pt x="1635760" y="2743200"/>
                    <a:pt x="1635760" y="2743200"/>
                  </a:cubicBezTo>
                  <a:cubicBezTo>
                    <a:pt x="1706880" y="2746587"/>
                    <a:pt x="1778146" y="2747682"/>
                    <a:pt x="1849120" y="2753360"/>
                  </a:cubicBezTo>
                  <a:cubicBezTo>
                    <a:pt x="1863039" y="2754474"/>
                    <a:pt x="1878321" y="2755512"/>
                    <a:pt x="1889760" y="2763520"/>
                  </a:cubicBezTo>
                  <a:cubicBezTo>
                    <a:pt x="1913302" y="2779999"/>
                    <a:pt x="1923458" y="2815393"/>
                    <a:pt x="1950720" y="2824480"/>
                  </a:cubicBezTo>
                  <a:cubicBezTo>
                    <a:pt x="2007432" y="2843384"/>
                    <a:pt x="1965302" y="2826370"/>
                    <a:pt x="2042160" y="2875280"/>
                  </a:cubicBezTo>
                  <a:cubicBezTo>
                    <a:pt x="2058820" y="2885882"/>
                    <a:pt x="2073802" y="2900971"/>
                    <a:pt x="2092960" y="2905760"/>
                  </a:cubicBezTo>
                  <a:cubicBezTo>
                    <a:pt x="2131765" y="2915461"/>
                    <a:pt x="2146141" y="2917111"/>
                    <a:pt x="2184400" y="2936240"/>
                  </a:cubicBezTo>
                  <a:cubicBezTo>
                    <a:pt x="2202063" y="2945071"/>
                    <a:pt x="2218454" y="2956254"/>
                    <a:pt x="2235200" y="2966720"/>
                  </a:cubicBezTo>
                  <a:cubicBezTo>
                    <a:pt x="2245555" y="2973192"/>
                    <a:pt x="2254247" y="2982753"/>
                    <a:pt x="2265680" y="2987040"/>
                  </a:cubicBezTo>
                  <a:cubicBezTo>
                    <a:pt x="2312052" y="3004430"/>
                    <a:pt x="2309356" y="2988558"/>
                    <a:pt x="2346960" y="3007360"/>
                  </a:cubicBezTo>
                  <a:cubicBezTo>
                    <a:pt x="2357882" y="3012821"/>
                    <a:pt x="2366217" y="3022870"/>
                    <a:pt x="2377440" y="3027680"/>
                  </a:cubicBezTo>
                  <a:cubicBezTo>
                    <a:pt x="2390275" y="3033181"/>
                    <a:pt x="2404654" y="3034004"/>
                    <a:pt x="2418080" y="3037840"/>
                  </a:cubicBezTo>
                  <a:cubicBezTo>
                    <a:pt x="2428378" y="3040782"/>
                    <a:pt x="2438228" y="3045182"/>
                    <a:pt x="2448560" y="3048000"/>
                  </a:cubicBezTo>
                  <a:cubicBezTo>
                    <a:pt x="2475503" y="3055348"/>
                    <a:pt x="2503346" y="3059489"/>
                    <a:pt x="2529840" y="3068320"/>
                  </a:cubicBezTo>
                  <a:lnTo>
                    <a:pt x="2590800" y="3088640"/>
                  </a:lnTo>
                  <a:cubicBezTo>
                    <a:pt x="2556858" y="3099954"/>
                    <a:pt x="2557952" y="3100455"/>
                    <a:pt x="2519680" y="3108960"/>
                  </a:cubicBezTo>
                  <a:cubicBezTo>
                    <a:pt x="2502823" y="3112706"/>
                    <a:pt x="2486054" y="3117312"/>
                    <a:pt x="2468880" y="3119120"/>
                  </a:cubicBezTo>
                  <a:cubicBezTo>
                    <a:pt x="2421607" y="3124096"/>
                    <a:pt x="2374053" y="3125893"/>
                    <a:pt x="2326640" y="3129280"/>
                  </a:cubicBezTo>
                  <a:cubicBezTo>
                    <a:pt x="2180827" y="3158443"/>
                    <a:pt x="2285416" y="3140381"/>
                    <a:pt x="1981200" y="3149600"/>
                  </a:cubicBezTo>
                  <a:lnTo>
                    <a:pt x="1605280" y="3159760"/>
                  </a:lnTo>
                  <a:cubicBezTo>
                    <a:pt x="1561184" y="3167109"/>
                    <a:pt x="1517649" y="3174851"/>
                    <a:pt x="1473200" y="3180080"/>
                  </a:cubicBezTo>
                  <a:cubicBezTo>
                    <a:pt x="1439398" y="3184057"/>
                    <a:pt x="1405449" y="3186677"/>
                    <a:pt x="1371600" y="3190240"/>
                  </a:cubicBezTo>
                  <a:lnTo>
                    <a:pt x="1280160" y="3200400"/>
                  </a:lnTo>
                  <a:cubicBezTo>
                    <a:pt x="1207079" y="3224760"/>
                    <a:pt x="1298342" y="3195205"/>
                    <a:pt x="1209040" y="3220720"/>
                  </a:cubicBezTo>
                  <a:cubicBezTo>
                    <a:pt x="1198742" y="3223662"/>
                    <a:pt x="1188950" y="3228283"/>
                    <a:pt x="1178560" y="3230880"/>
                  </a:cubicBezTo>
                  <a:cubicBezTo>
                    <a:pt x="1161807" y="3235068"/>
                    <a:pt x="1144420" y="3236496"/>
                    <a:pt x="1127760" y="3241040"/>
                  </a:cubicBezTo>
                  <a:cubicBezTo>
                    <a:pt x="1107096" y="3246676"/>
                    <a:pt x="1087120" y="3254587"/>
                    <a:pt x="1066800" y="3261360"/>
                  </a:cubicBezTo>
                  <a:cubicBezTo>
                    <a:pt x="1056640" y="3264747"/>
                    <a:pt x="1046710" y="3268923"/>
                    <a:pt x="1036320" y="3271520"/>
                  </a:cubicBezTo>
                  <a:cubicBezTo>
                    <a:pt x="1023299" y="3274775"/>
                    <a:pt x="979776" y="3284552"/>
                    <a:pt x="965200" y="3291840"/>
                  </a:cubicBezTo>
                  <a:cubicBezTo>
                    <a:pt x="954278" y="3297301"/>
                    <a:pt x="945642" y="3306699"/>
                    <a:pt x="934720" y="3312160"/>
                  </a:cubicBezTo>
                  <a:cubicBezTo>
                    <a:pt x="910158" y="3324441"/>
                    <a:pt x="889642" y="3322714"/>
                    <a:pt x="863600" y="3332480"/>
                  </a:cubicBezTo>
                  <a:cubicBezTo>
                    <a:pt x="733852" y="3381135"/>
                    <a:pt x="898597" y="3325957"/>
                    <a:pt x="792480" y="3373120"/>
                  </a:cubicBezTo>
                  <a:cubicBezTo>
                    <a:pt x="772907" y="3381819"/>
                    <a:pt x="750678" y="3383861"/>
                    <a:pt x="731520" y="3393440"/>
                  </a:cubicBezTo>
                  <a:lnTo>
                    <a:pt x="650240" y="3434080"/>
                  </a:lnTo>
                  <a:cubicBezTo>
                    <a:pt x="541960" y="3596501"/>
                    <a:pt x="637524" y="3471726"/>
                    <a:pt x="152400" y="3454400"/>
                  </a:cubicBezTo>
                  <a:cubicBezTo>
                    <a:pt x="121752" y="3453305"/>
                    <a:pt x="91440" y="3447627"/>
                    <a:pt x="60960" y="3444240"/>
                  </a:cubicBezTo>
                  <a:cubicBezTo>
                    <a:pt x="50800" y="3437467"/>
                    <a:pt x="18896" y="3427781"/>
                    <a:pt x="30480" y="3423920"/>
                  </a:cubicBezTo>
                  <a:cubicBezTo>
                    <a:pt x="50023" y="3417406"/>
                    <a:pt x="71172" y="3430395"/>
                    <a:pt x="91440" y="3434080"/>
                  </a:cubicBezTo>
                  <a:cubicBezTo>
                    <a:pt x="119060" y="3439102"/>
                    <a:pt x="146746" y="3443268"/>
                    <a:pt x="172720" y="3454400"/>
                  </a:cubicBezTo>
                  <a:cubicBezTo>
                    <a:pt x="339228" y="3525761"/>
                    <a:pt x="116763" y="3437226"/>
                    <a:pt x="243840" y="3484880"/>
                  </a:cubicBezTo>
                  <a:cubicBezTo>
                    <a:pt x="260917" y="3491284"/>
                    <a:pt x="276680" y="3502031"/>
                    <a:pt x="294640" y="3505200"/>
                  </a:cubicBezTo>
                  <a:cubicBezTo>
                    <a:pt x="334800" y="3512287"/>
                    <a:pt x="375920" y="3511973"/>
                    <a:pt x="416560" y="3515360"/>
                  </a:cubicBezTo>
                  <a:cubicBezTo>
                    <a:pt x="389262" y="3556307"/>
                    <a:pt x="372973" y="3585058"/>
                    <a:pt x="325120" y="3616960"/>
                  </a:cubicBezTo>
                  <a:cubicBezTo>
                    <a:pt x="294640" y="3637280"/>
                    <a:pt x="259583" y="3652017"/>
                    <a:pt x="233680" y="3677920"/>
                  </a:cubicBezTo>
                  <a:cubicBezTo>
                    <a:pt x="167714" y="3743886"/>
                    <a:pt x="221730" y="3698437"/>
                    <a:pt x="152400" y="3738880"/>
                  </a:cubicBezTo>
                  <a:cubicBezTo>
                    <a:pt x="78404" y="3782044"/>
                    <a:pt x="95944" y="3784039"/>
                    <a:pt x="40640" y="3799840"/>
                  </a:cubicBezTo>
                  <a:cubicBezTo>
                    <a:pt x="27214" y="3803676"/>
                    <a:pt x="13547" y="3806613"/>
                    <a:pt x="0" y="3810000"/>
                  </a:cubicBezTo>
                  <a:cubicBezTo>
                    <a:pt x="147098" y="3859033"/>
                    <a:pt x="-90311" y="3783140"/>
                    <a:pt x="365760" y="3830320"/>
                  </a:cubicBezTo>
                  <a:cubicBezTo>
                    <a:pt x="380825" y="3831878"/>
                    <a:pt x="337722" y="3842239"/>
                    <a:pt x="325120" y="3850640"/>
                  </a:cubicBezTo>
                  <a:cubicBezTo>
                    <a:pt x="296941" y="3869426"/>
                    <a:pt x="270684" y="3890951"/>
                    <a:pt x="243840" y="3911600"/>
                  </a:cubicBezTo>
                  <a:cubicBezTo>
                    <a:pt x="98139" y="4023677"/>
                    <a:pt x="278998" y="3884368"/>
                    <a:pt x="152400" y="3992880"/>
                  </a:cubicBezTo>
                  <a:cubicBezTo>
                    <a:pt x="53384" y="4077750"/>
                    <a:pt x="197132" y="3937988"/>
                    <a:pt x="91440" y="4043680"/>
                  </a:cubicBezTo>
                  <a:cubicBezTo>
                    <a:pt x="181650" y="4103820"/>
                    <a:pt x="37319" y="4014910"/>
                    <a:pt x="274320" y="4074160"/>
                  </a:cubicBezTo>
                  <a:cubicBezTo>
                    <a:pt x="286166" y="4077122"/>
                    <a:pt x="253111" y="4086533"/>
                    <a:pt x="243840" y="4094480"/>
                  </a:cubicBezTo>
                  <a:cubicBezTo>
                    <a:pt x="229294" y="4106948"/>
                    <a:pt x="218160" y="4123152"/>
                    <a:pt x="203200" y="4135120"/>
                  </a:cubicBezTo>
                  <a:cubicBezTo>
                    <a:pt x="81675" y="4232340"/>
                    <a:pt x="188108" y="4129892"/>
                    <a:pt x="111760" y="4206240"/>
                  </a:cubicBezTo>
                  <a:cubicBezTo>
                    <a:pt x="121920" y="4209627"/>
                    <a:pt x="131785" y="4214077"/>
                    <a:pt x="142240" y="4216400"/>
                  </a:cubicBezTo>
                  <a:cubicBezTo>
                    <a:pt x="162350" y="4220869"/>
                    <a:pt x="188633" y="4211993"/>
                    <a:pt x="203200" y="4226560"/>
                  </a:cubicBezTo>
                  <a:cubicBezTo>
                    <a:pt x="211834" y="4235194"/>
                    <a:pt x="189653" y="4246880"/>
                    <a:pt x="182880" y="4257040"/>
                  </a:cubicBezTo>
                  <a:cubicBezTo>
                    <a:pt x="179493" y="4270587"/>
                    <a:pt x="178965" y="4285191"/>
                    <a:pt x="172720" y="4297680"/>
                  </a:cubicBezTo>
                  <a:cubicBezTo>
                    <a:pt x="165147" y="4312826"/>
                    <a:pt x="152082" y="4324541"/>
                    <a:pt x="142240" y="4338320"/>
                  </a:cubicBezTo>
                  <a:cubicBezTo>
                    <a:pt x="135143" y="4348256"/>
                    <a:pt x="128202" y="4358329"/>
                    <a:pt x="121920" y="4368800"/>
                  </a:cubicBezTo>
                  <a:cubicBezTo>
                    <a:pt x="107872" y="4392213"/>
                    <a:pt x="93491" y="4415498"/>
                    <a:pt x="81280" y="4439920"/>
                  </a:cubicBezTo>
                  <a:cubicBezTo>
                    <a:pt x="76491" y="4449499"/>
                    <a:pt x="75909" y="4460821"/>
                    <a:pt x="71120" y="4470400"/>
                  </a:cubicBezTo>
                  <a:cubicBezTo>
                    <a:pt x="62289" y="4488063"/>
                    <a:pt x="50002" y="4503813"/>
                    <a:pt x="40640" y="4521200"/>
                  </a:cubicBezTo>
                  <a:cubicBezTo>
                    <a:pt x="26279" y="4547871"/>
                    <a:pt x="0" y="4602480"/>
                    <a:pt x="0" y="4602480"/>
                  </a:cubicBezTo>
                  <a:cubicBezTo>
                    <a:pt x="6773" y="4616027"/>
                    <a:pt x="5708" y="4639135"/>
                    <a:pt x="20320" y="4643120"/>
                  </a:cubicBezTo>
                  <a:cubicBezTo>
                    <a:pt x="49907" y="4651189"/>
                    <a:pt x="81688" y="4638974"/>
                    <a:pt x="111760" y="4632960"/>
                  </a:cubicBezTo>
                  <a:cubicBezTo>
                    <a:pt x="132763" y="4628759"/>
                    <a:pt x="151940" y="4617835"/>
                    <a:pt x="172720" y="4612640"/>
                  </a:cubicBezTo>
                  <a:cubicBezTo>
                    <a:pt x="264390" y="4589723"/>
                    <a:pt x="227506" y="4601151"/>
                    <a:pt x="284480" y="4582160"/>
                  </a:cubicBezTo>
                  <a:cubicBezTo>
                    <a:pt x="338667" y="4585547"/>
                    <a:pt x="394040" y="4580542"/>
                    <a:pt x="447040" y="4592320"/>
                  </a:cubicBezTo>
                  <a:cubicBezTo>
                    <a:pt x="458960" y="4594969"/>
                    <a:pt x="463499" y="4611216"/>
                    <a:pt x="467360" y="4622800"/>
                  </a:cubicBezTo>
                  <a:cubicBezTo>
                    <a:pt x="473874" y="4642343"/>
                    <a:pt x="473051" y="4663650"/>
                    <a:pt x="477520" y="4683760"/>
                  </a:cubicBezTo>
                  <a:cubicBezTo>
                    <a:pt x="481502" y="4701678"/>
                    <a:pt x="504045" y="4755152"/>
                    <a:pt x="508000" y="4765040"/>
                  </a:cubicBezTo>
                  <a:cubicBezTo>
                    <a:pt x="511387" y="4792133"/>
                    <a:pt x="514008" y="4819333"/>
                    <a:pt x="518160" y="4846320"/>
                  </a:cubicBezTo>
                  <a:cubicBezTo>
                    <a:pt x="520786" y="4863388"/>
                    <a:pt x="525694" y="4880052"/>
                    <a:pt x="528320" y="4897120"/>
                  </a:cubicBezTo>
                  <a:cubicBezTo>
                    <a:pt x="532472" y="4924107"/>
                    <a:pt x="529149" y="4952740"/>
                    <a:pt x="538480" y="4978400"/>
                  </a:cubicBezTo>
                  <a:cubicBezTo>
                    <a:pt x="551320" y="5013710"/>
                    <a:pt x="574121" y="5006381"/>
                    <a:pt x="599440" y="5019040"/>
                  </a:cubicBezTo>
                  <a:cubicBezTo>
                    <a:pt x="610362" y="5024501"/>
                    <a:pt x="618762" y="5034401"/>
                    <a:pt x="629920" y="5039360"/>
                  </a:cubicBezTo>
                  <a:cubicBezTo>
                    <a:pt x="649493" y="5048059"/>
                    <a:pt x="690880" y="5059680"/>
                    <a:pt x="690880" y="5059680"/>
                  </a:cubicBezTo>
                  <a:cubicBezTo>
                    <a:pt x="701040" y="5069840"/>
                    <a:pt x="713390" y="5078205"/>
                    <a:pt x="721360" y="5090160"/>
                  </a:cubicBezTo>
                  <a:cubicBezTo>
                    <a:pt x="727301" y="5099071"/>
                    <a:pt x="726731" y="5111061"/>
                    <a:pt x="731520" y="5120640"/>
                  </a:cubicBezTo>
                  <a:cubicBezTo>
                    <a:pt x="736981" y="5131562"/>
                    <a:pt x="745067" y="5140960"/>
                    <a:pt x="751840" y="5151120"/>
                  </a:cubicBezTo>
                  <a:cubicBezTo>
                    <a:pt x="755227" y="5178213"/>
                    <a:pt x="757116" y="5205536"/>
                    <a:pt x="762000" y="5232400"/>
                  </a:cubicBezTo>
                  <a:cubicBezTo>
                    <a:pt x="763916" y="5242937"/>
                    <a:pt x="766219" y="5253969"/>
                    <a:pt x="772160" y="5262880"/>
                  </a:cubicBezTo>
                  <a:cubicBezTo>
                    <a:pt x="780130" y="5274835"/>
                    <a:pt x="791602" y="5284162"/>
                    <a:pt x="802640" y="5293360"/>
                  </a:cubicBezTo>
                  <a:cubicBezTo>
                    <a:pt x="824181" y="5311311"/>
                    <a:pt x="848917" y="5321578"/>
                    <a:pt x="873760" y="5334000"/>
                  </a:cubicBezTo>
                  <a:cubicBezTo>
                    <a:pt x="880533" y="5323840"/>
                    <a:pt x="890219" y="5315104"/>
                    <a:pt x="894080" y="5303520"/>
                  </a:cubicBezTo>
                  <a:cubicBezTo>
                    <a:pt x="903954" y="5273899"/>
                    <a:pt x="906827" y="5242371"/>
                    <a:pt x="914400" y="5212080"/>
                  </a:cubicBezTo>
                  <a:cubicBezTo>
                    <a:pt x="920406" y="5188056"/>
                    <a:pt x="932418" y="5161729"/>
                    <a:pt x="944880" y="5140960"/>
                  </a:cubicBezTo>
                  <a:cubicBezTo>
                    <a:pt x="1006438" y="5038364"/>
                    <a:pt x="958128" y="5109285"/>
                    <a:pt x="1016000" y="5059680"/>
                  </a:cubicBezTo>
                  <a:cubicBezTo>
                    <a:pt x="1050997" y="5029683"/>
                    <a:pt x="1049800" y="5017380"/>
                    <a:pt x="1087120" y="4998720"/>
                  </a:cubicBezTo>
                  <a:cubicBezTo>
                    <a:pt x="1103432" y="4990564"/>
                    <a:pt x="1120843" y="4984804"/>
                    <a:pt x="1137920" y="4978400"/>
                  </a:cubicBezTo>
                  <a:cubicBezTo>
                    <a:pt x="1147948" y="4974640"/>
                    <a:pt x="1158821" y="4973029"/>
                    <a:pt x="1168400" y="4968240"/>
                  </a:cubicBezTo>
                  <a:cubicBezTo>
                    <a:pt x="1179322" y="4962779"/>
                    <a:pt x="1187447" y="4952207"/>
                    <a:pt x="1198880" y="4947920"/>
                  </a:cubicBezTo>
                  <a:cubicBezTo>
                    <a:pt x="1215049" y="4941857"/>
                    <a:pt x="1232823" y="4941506"/>
                    <a:pt x="1249680" y="4937760"/>
                  </a:cubicBezTo>
                  <a:cubicBezTo>
                    <a:pt x="1263311" y="4934731"/>
                    <a:pt x="1276773" y="4930987"/>
                    <a:pt x="1290320" y="4927600"/>
                  </a:cubicBezTo>
                  <a:cubicBezTo>
                    <a:pt x="1270000" y="4941147"/>
                    <a:pt x="1232814" y="4944064"/>
                    <a:pt x="1229360" y="4968240"/>
                  </a:cubicBezTo>
                  <a:cubicBezTo>
                    <a:pt x="1225651" y="4994200"/>
                    <a:pt x="1220095" y="5050520"/>
                    <a:pt x="1209040" y="5080000"/>
                  </a:cubicBezTo>
                  <a:cubicBezTo>
                    <a:pt x="1203722" y="5094181"/>
                    <a:pt x="1194686" y="5106719"/>
                    <a:pt x="1188720" y="5120640"/>
                  </a:cubicBezTo>
                  <a:cubicBezTo>
                    <a:pt x="1184501" y="5130484"/>
                    <a:pt x="1181502" y="5140822"/>
                    <a:pt x="1178560" y="5151120"/>
                  </a:cubicBezTo>
                  <a:cubicBezTo>
                    <a:pt x="1174724" y="5164546"/>
                    <a:pt x="1173901" y="5178925"/>
                    <a:pt x="1168400" y="5191760"/>
                  </a:cubicBezTo>
                  <a:cubicBezTo>
                    <a:pt x="1161681" y="5207438"/>
                    <a:pt x="1131332" y="5245091"/>
                    <a:pt x="1117600" y="5252720"/>
                  </a:cubicBezTo>
                  <a:cubicBezTo>
                    <a:pt x="1098876" y="5263122"/>
                    <a:pt x="1074462" y="5261159"/>
                    <a:pt x="1056640" y="5273040"/>
                  </a:cubicBezTo>
                  <a:cubicBezTo>
                    <a:pt x="1017249" y="5299301"/>
                    <a:pt x="1037744" y="5289499"/>
                    <a:pt x="995680" y="5303520"/>
                  </a:cubicBezTo>
                  <a:cubicBezTo>
                    <a:pt x="1005840" y="5306907"/>
                    <a:pt x="1015450" y="5313680"/>
                    <a:pt x="1026160" y="5313680"/>
                  </a:cubicBezTo>
                  <a:cubicBezTo>
                    <a:pt x="1310113" y="5313680"/>
                    <a:pt x="1237844" y="5334559"/>
                    <a:pt x="1361440" y="5293360"/>
                  </a:cubicBezTo>
                  <a:cubicBezTo>
                    <a:pt x="1371600" y="5300133"/>
                    <a:pt x="1385862" y="5303078"/>
                    <a:pt x="1391920" y="5313680"/>
                  </a:cubicBezTo>
                  <a:cubicBezTo>
                    <a:pt x="1400488" y="5328673"/>
                    <a:pt x="1397892" y="5347727"/>
                    <a:pt x="1402080" y="5364480"/>
                  </a:cubicBezTo>
                  <a:cubicBezTo>
                    <a:pt x="1411611" y="5402603"/>
                    <a:pt x="1415114" y="5394892"/>
                    <a:pt x="1432560" y="5435600"/>
                  </a:cubicBezTo>
                  <a:cubicBezTo>
                    <a:pt x="1442163" y="5458007"/>
                    <a:pt x="1441817" y="5479582"/>
                    <a:pt x="1463040" y="5496560"/>
                  </a:cubicBezTo>
                  <a:cubicBezTo>
                    <a:pt x="1471403" y="5503250"/>
                    <a:pt x="1483360" y="5503333"/>
                    <a:pt x="1493520" y="5506720"/>
                  </a:cubicBezTo>
                  <a:cubicBezTo>
                    <a:pt x="1507067" y="5516880"/>
                    <a:pt x="1519458" y="5528799"/>
                    <a:pt x="1534160" y="5537200"/>
                  </a:cubicBezTo>
                  <a:cubicBezTo>
                    <a:pt x="1607821" y="5579292"/>
                    <a:pt x="1513198" y="5498912"/>
                    <a:pt x="1605280" y="5577840"/>
                  </a:cubicBezTo>
                  <a:cubicBezTo>
                    <a:pt x="1641312" y="5608724"/>
                    <a:pt x="1631833" y="5613333"/>
                    <a:pt x="1676400" y="5638800"/>
                  </a:cubicBezTo>
                  <a:cubicBezTo>
                    <a:pt x="1685699" y="5644113"/>
                    <a:pt x="1696720" y="5645573"/>
                    <a:pt x="1706880" y="5648960"/>
                  </a:cubicBezTo>
                  <a:cubicBezTo>
                    <a:pt x="1735125" y="5639545"/>
                    <a:pt x="1744205" y="5639488"/>
                    <a:pt x="1767840" y="5618480"/>
                  </a:cubicBezTo>
                  <a:cubicBezTo>
                    <a:pt x="1789318" y="5599388"/>
                    <a:pt x="1808480" y="5577840"/>
                    <a:pt x="1828800" y="5557520"/>
                  </a:cubicBezTo>
                  <a:cubicBezTo>
                    <a:pt x="1838960" y="5547360"/>
                    <a:pt x="1847325" y="5535010"/>
                    <a:pt x="1859280" y="5527040"/>
                  </a:cubicBezTo>
                  <a:cubicBezTo>
                    <a:pt x="1934956" y="5476589"/>
                    <a:pt x="1842011" y="5541431"/>
                    <a:pt x="1920240" y="5476240"/>
                  </a:cubicBezTo>
                  <a:cubicBezTo>
                    <a:pt x="2013081" y="5398873"/>
                    <a:pt x="1869255" y="5537385"/>
                    <a:pt x="1991360" y="5415280"/>
                  </a:cubicBezTo>
                  <a:cubicBezTo>
                    <a:pt x="2125126" y="5448722"/>
                    <a:pt x="2078425" y="5468997"/>
                    <a:pt x="2143760" y="5425440"/>
                  </a:cubicBezTo>
                  <a:cubicBezTo>
                    <a:pt x="2192146" y="5352862"/>
                    <a:pt x="2178477" y="5388172"/>
                    <a:pt x="2194560" y="5323840"/>
                  </a:cubicBezTo>
                  <a:cubicBezTo>
                    <a:pt x="2197947" y="5262880"/>
                    <a:pt x="2187625" y="5199572"/>
                    <a:pt x="2204720" y="5140960"/>
                  </a:cubicBezTo>
                  <a:cubicBezTo>
                    <a:pt x="2212766" y="5113373"/>
                    <a:pt x="2249740" y="5103910"/>
                    <a:pt x="2265680" y="5080000"/>
                  </a:cubicBezTo>
                  <a:cubicBezTo>
                    <a:pt x="2272453" y="5069840"/>
                    <a:pt x="2278183" y="5058901"/>
                    <a:pt x="2286000" y="5049520"/>
                  </a:cubicBezTo>
                  <a:cubicBezTo>
                    <a:pt x="2295198" y="5038482"/>
                    <a:pt x="2306320" y="5029200"/>
                    <a:pt x="2316480" y="5019040"/>
                  </a:cubicBezTo>
                  <a:cubicBezTo>
                    <a:pt x="2319867" y="5005493"/>
                    <a:pt x="2321139" y="4991235"/>
                    <a:pt x="2326640" y="4978400"/>
                  </a:cubicBezTo>
                  <a:cubicBezTo>
                    <a:pt x="2331450" y="4967177"/>
                    <a:pt x="2341499" y="4958842"/>
                    <a:pt x="2346960" y="4947920"/>
                  </a:cubicBezTo>
                  <a:cubicBezTo>
                    <a:pt x="2355116" y="4931608"/>
                    <a:pt x="2360507" y="4914053"/>
                    <a:pt x="2367280" y="4897120"/>
                  </a:cubicBezTo>
                  <a:cubicBezTo>
                    <a:pt x="2370667" y="4870027"/>
                    <a:pt x="2370256" y="4842182"/>
                    <a:pt x="2377440" y="4815840"/>
                  </a:cubicBezTo>
                  <a:cubicBezTo>
                    <a:pt x="2380653" y="4804059"/>
                    <a:pt x="2390663" y="4795296"/>
                    <a:pt x="2397760" y="4785360"/>
                  </a:cubicBezTo>
                  <a:cubicBezTo>
                    <a:pt x="2407602" y="4771581"/>
                    <a:pt x="2418080" y="4758267"/>
                    <a:pt x="2428240" y="4744720"/>
                  </a:cubicBezTo>
                  <a:cubicBezTo>
                    <a:pt x="2454018" y="4667385"/>
                    <a:pt x="2444385" y="4720948"/>
                    <a:pt x="2367280" y="4582160"/>
                  </a:cubicBezTo>
                  <a:cubicBezTo>
                    <a:pt x="2357690" y="4564898"/>
                    <a:pt x="2345631" y="4549023"/>
                    <a:pt x="2336800" y="4531360"/>
                  </a:cubicBezTo>
                  <a:cubicBezTo>
                    <a:pt x="2330027" y="4517813"/>
                    <a:pt x="2325567" y="4502837"/>
                    <a:pt x="2316480" y="4490720"/>
                  </a:cubicBezTo>
                  <a:cubicBezTo>
                    <a:pt x="2304985" y="4475394"/>
                    <a:pt x="2287808" y="4465040"/>
                    <a:pt x="2275840" y="4450080"/>
                  </a:cubicBezTo>
                  <a:cubicBezTo>
                    <a:pt x="2260584" y="4431010"/>
                    <a:pt x="2252469" y="4406389"/>
                    <a:pt x="2235200" y="4389120"/>
                  </a:cubicBezTo>
                  <a:cubicBezTo>
                    <a:pt x="2225040" y="4378960"/>
                    <a:pt x="2213071" y="4370332"/>
                    <a:pt x="2204720" y="4358640"/>
                  </a:cubicBezTo>
                  <a:cubicBezTo>
                    <a:pt x="2165486" y="4303713"/>
                    <a:pt x="2208756" y="4326119"/>
                    <a:pt x="2153920" y="4307840"/>
                  </a:cubicBezTo>
                  <a:cubicBezTo>
                    <a:pt x="2150533" y="4294293"/>
                    <a:pt x="2152699" y="4277927"/>
                    <a:pt x="2143760" y="4267200"/>
                  </a:cubicBezTo>
                  <a:cubicBezTo>
                    <a:pt x="2074011" y="4183502"/>
                    <a:pt x="2121719" y="4302677"/>
                    <a:pt x="2092960" y="4216400"/>
                  </a:cubicBezTo>
                  <a:cubicBezTo>
                    <a:pt x="2099733" y="4202853"/>
                    <a:pt x="2104477" y="4188085"/>
                    <a:pt x="2113280" y="4175760"/>
                  </a:cubicBezTo>
                  <a:cubicBezTo>
                    <a:pt x="2139471" y="4139093"/>
                    <a:pt x="2142788" y="4151170"/>
                    <a:pt x="2174240" y="4124960"/>
                  </a:cubicBezTo>
                  <a:cubicBezTo>
                    <a:pt x="2185278" y="4115762"/>
                    <a:pt x="2192765" y="4102450"/>
                    <a:pt x="2204720" y="4094480"/>
                  </a:cubicBezTo>
                  <a:cubicBezTo>
                    <a:pt x="2213631" y="4088539"/>
                    <a:pt x="2225621" y="4089109"/>
                    <a:pt x="2235200" y="4084320"/>
                  </a:cubicBezTo>
                  <a:cubicBezTo>
                    <a:pt x="2246122" y="4078859"/>
                    <a:pt x="2254522" y="4068959"/>
                    <a:pt x="2265680" y="4064000"/>
                  </a:cubicBezTo>
                  <a:cubicBezTo>
                    <a:pt x="2285253" y="4055301"/>
                    <a:pt x="2308818" y="4055561"/>
                    <a:pt x="2326640" y="4043680"/>
                  </a:cubicBezTo>
                  <a:cubicBezTo>
                    <a:pt x="2400900" y="3994174"/>
                    <a:pt x="2307527" y="4054602"/>
                    <a:pt x="2397760" y="4003040"/>
                  </a:cubicBezTo>
                  <a:cubicBezTo>
                    <a:pt x="2408362" y="3996982"/>
                    <a:pt x="2417318" y="3988181"/>
                    <a:pt x="2428240" y="3982720"/>
                  </a:cubicBezTo>
                  <a:cubicBezTo>
                    <a:pt x="2444552" y="3974564"/>
                    <a:pt x="2461963" y="3968804"/>
                    <a:pt x="2479040" y="3962400"/>
                  </a:cubicBezTo>
                  <a:cubicBezTo>
                    <a:pt x="2489068" y="3958640"/>
                    <a:pt x="2500118" y="3957368"/>
                    <a:pt x="2509520" y="3952240"/>
                  </a:cubicBezTo>
                  <a:cubicBezTo>
                    <a:pt x="2537569" y="3936941"/>
                    <a:pt x="2565240" y="3920610"/>
                    <a:pt x="2590800" y="3901440"/>
                  </a:cubicBezTo>
                  <a:cubicBezTo>
                    <a:pt x="2604347" y="3891280"/>
                    <a:pt x="2616738" y="3879361"/>
                    <a:pt x="2631440" y="3870960"/>
                  </a:cubicBezTo>
                  <a:cubicBezTo>
                    <a:pt x="2640739" y="3865647"/>
                    <a:pt x="2651760" y="3864187"/>
                    <a:pt x="2661920" y="3860800"/>
                  </a:cubicBezTo>
                  <a:cubicBezTo>
                    <a:pt x="2709808" y="3788968"/>
                    <a:pt x="2647267" y="3875453"/>
                    <a:pt x="2722880" y="3799840"/>
                  </a:cubicBezTo>
                  <a:cubicBezTo>
                    <a:pt x="2734854" y="3787866"/>
                    <a:pt x="2742340" y="3772057"/>
                    <a:pt x="2753360" y="3759200"/>
                  </a:cubicBezTo>
                  <a:cubicBezTo>
                    <a:pt x="2762711" y="3748291"/>
                    <a:pt x="2774642" y="3739758"/>
                    <a:pt x="2783840" y="3728720"/>
                  </a:cubicBezTo>
                  <a:cubicBezTo>
                    <a:pt x="2807268" y="3700607"/>
                    <a:pt x="2801247" y="3690022"/>
                    <a:pt x="2834640" y="3667760"/>
                  </a:cubicBezTo>
                  <a:cubicBezTo>
                    <a:pt x="2843551" y="3661819"/>
                    <a:pt x="2855541" y="3662389"/>
                    <a:pt x="2865120" y="3657600"/>
                  </a:cubicBezTo>
                  <a:cubicBezTo>
                    <a:pt x="2876042" y="3652139"/>
                    <a:pt x="2886219" y="3645097"/>
                    <a:pt x="2895600" y="3637280"/>
                  </a:cubicBezTo>
                  <a:cubicBezTo>
                    <a:pt x="2906638" y="3628082"/>
                    <a:pt x="2913605" y="3613929"/>
                    <a:pt x="2926080" y="3606800"/>
                  </a:cubicBezTo>
                  <a:cubicBezTo>
                    <a:pt x="2938204" y="3599872"/>
                    <a:pt x="2953294" y="3600476"/>
                    <a:pt x="2966720" y="3596640"/>
                  </a:cubicBezTo>
                  <a:cubicBezTo>
                    <a:pt x="2977018" y="3593698"/>
                    <a:pt x="2987040" y="3589867"/>
                    <a:pt x="2997200" y="3586480"/>
                  </a:cubicBezTo>
                  <a:cubicBezTo>
                    <a:pt x="2990427" y="3620347"/>
                    <a:pt x="2984646" y="3654427"/>
                    <a:pt x="2976880" y="3688080"/>
                  </a:cubicBezTo>
                  <a:cubicBezTo>
                    <a:pt x="2974472" y="3698515"/>
                    <a:pt x="2969043" y="3708105"/>
                    <a:pt x="2966720" y="3718560"/>
                  </a:cubicBezTo>
                  <a:cubicBezTo>
                    <a:pt x="2962251" y="3738670"/>
                    <a:pt x="2959947" y="3759200"/>
                    <a:pt x="2956560" y="3779520"/>
                  </a:cubicBezTo>
                  <a:cubicBezTo>
                    <a:pt x="2959947" y="3816773"/>
                    <a:pt x="2960886" y="3854331"/>
                    <a:pt x="2966720" y="3891280"/>
                  </a:cubicBezTo>
                  <a:cubicBezTo>
                    <a:pt x="2981966" y="3987835"/>
                    <a:pt x="2981151" y="3944193"/>
                    <a:pt x="2997200" y="4003040"/>
                  </a:cubicBezTo>
                  <a:cubicBezTo>
                    <a:pt x="3001085" y="4017285"/>
                    <a:pt x="3015987" y="4087517"/>
                    <a:pt x="3027680" y="4114800"/>
                  </a:cubicBezTo>
                  <a:cubicBezTo>
                    <a:pt x="3033646" y="4128721"/>
                    <a:pt x="3041227" y="4141893"/>
                    <a:pt x="3048000" y="4155440"/>
                  </a:cubicBezTo>
                  <a:cubicBezTo>
                    <a:pt x="3051387" y="4185920"/>
                    <a:pt x="3053118" y="4216630"/>
                    <a:pt x="3058160" y="4246880"/>
                  </a:cubicBezTo>
                  <a:cubicBezTo>
                    <a:pt x="3059921" y="4257444"/>
                    <a:pt x="3066905" y="4266744"/>
                    <a:pt x="3068320" y="4277360"/>
                  </a:cubicBezTo>
                  <a:cubicBezTo>
                    <a:pt x="3094193" y="4471411"/>
                    <a:pt x="3063606" y="4339784"/>
                    <a:pt x="3088640" y="4439920"/>
                  </a:cubicBezTo>
                  <a:cubicBezTo>
                    <a:pt x="3081867" y="4572000"/>
                    <a:pt x="3077743" y="4704243"/>
                    <a:pt x="3068320" y="4836160"/>
                  </a:cubicBezTo>
                  <a:cubicBezTo>
                    <a:pt x="3067557" y="4846842"/>
                    <a:pt x="3060978" y="4856308"/>
                    <a:pt x="3058160" y="4866640"/>
                  </a:cubicBezTo>
                  <a:cubicBezTo>
                    <a:pt x="3005651" y="5059173"/>
                    <a:pt x="3066110" y="4881219"/>
                    <a:pt x="3017520" y="4978400"/>
                  </a:cubicBezTo>
                  <a:cubicBezTo>
                    <a:pt x="3005014" y="5003412"/>
                    <a:pt x="3001102" y="5046427"/>
                    <a:pt x="2997200" y="5069840"/>
                  </a:cubicBezTo>
                  <a:cubicBezTo>
                    <a:pt x="2983653" y="5066453"/>
                    <a:pt x="2969049" y="5065925"/>
                    <a:pt x="2956560" y="5059680"/>
                  </a:cubicBezTo>
                  <a:cubicBezTo>
                    <a:pt x="2937340" y="5050070"/>
                    <a:pt x="2899965" y="5016150"/>
                    <a:pt x="2885440" y="4998720"/>
                  </a:cubicBezTo>
                  <a:cubicBezTo>
                    <a:pt x="2853853" y="4960816"/>
                    <a:pt x="2874758" y="4963513"/>
                    <a:pt x="2824480" y="4927600"/>
                  </a:cubicBezTo>
                  <a:cubicBezTo>
                    <a:pt x="2815765" y="4921375"/>
                    <a:pt x="2804160" y="4920827"/>
                    <a:pt x="2794000" y="4917440"/>
                  </a:cubicBezTo>
                  <a:cubicBezTo>
                    <a:pt x="2780089" y="4898893"/>
                    <a:pt x="2727883" y="4830850"/>
                    <a:pt x="2722880" y="4815840"/>
                  </a:cubicBezTo>
                  <a:cubicBezTo>
                    <a:pt x="2719493" y="4805680"/>
                    <a:pt x="2716939" y="4795204"/>
                    <a:pt x="2712720" y="4785360"/>
                  </a:cubicBezTo>
                  <a:cubicBezTo>
                    <a:pt x="2706754" y="4771439"/>
                    <a:pt x="2697718" y="4758901"/>
                    <a:pt x="2692400" y="4744720"/>
                  </a:cubicBezTo>
                  <a:cubicBezTo>
                    <a:pt x="2687497" y="4731645"/>
                    <a:pt x="2686252" y="4717455"/>
                    <a:pt x="2682240" y="4704080"/>
                  </a:cubicBezTo>
                  <a:cubicBezTo>
                    <a:pt x="2676085" y="4683564"/>
                    <a:pt x="2668693" y="4663440"/>
                    <a:pt x="2661920" y="4643120"/>
                  </a:cubicBezTo>
                  <a:cubicBezTo>
                    <a:pt x="2655147" y="4548293"/>
                    <a:pt x="2647530" y="4453523"/>
                    <a:pt x="2641600" y="4358640"/>
                  </a:cubicBezTo>
                  <a:cubicBezTo>
                    <a:pt x="2639056" y="4317939"/>
                    <a:pt x="2646702" y="4440094"/>
                    <a:pt x="2651760" y="4480560"/>
                  </a:cubicBezTo>
                  <a:cubicBezTo>
                    <a:pt x="2655289" y="4508793"/>
                    <a:pt x="2664582" y="4525438"/>
                    <a:pt x="2672080" y="4551680"/>
                  </a:cubicBezTo>
                  <a:cubicBezTo>
                    <a:pt x="2688482" y="4609087"/>
                    <a:pt x="2671626" y="4576399"/>
                    <a:pt x="2702560" y="4622800"/>
                  </a:cubicBezTo>
                  <a:cubicBezTo>
                    <a:pt x="2707716" y="4643423"/>
                    <a:pt x="2714135" y="4673514"/>
                    <a:pt x="2722880" y="4693920"/>
                  </a:cubicBezTo>
                  <a:cubicBezTo>
                    <a:pt x="2728846" y="4707841"/>
                    <a:pt x="2737234" y="4720639"/>
                    <a:pt x="2743200" y="4734560"/>
                  </a:cubicBezTo>
                  <a:cubicBezTo>
                    <a:pt x="2767625" y="4791552"/>
                    <a:pt x="2735170" y="4738287"/>
                    <a:pt x="2773680" y="4805680"/>
                  </a:cubicBezTo>
                  <a:cubicBezTo>
                    <a:pt x="2779738" y="4816282"/>
                    <a:pt x="2788539" y="4825238"/>
                    <a:pt x="2794000" y="4836160"/>
                  </a:cubicBezTo>
                  <a:cubicBezTo>
                    <a:pt x="2806281" y="4860722"/>
                    <a:pt x="2804554" y="4881238"/>
                    <a:pt x="2814320" y="4907280"/>
                  </a:cubicBezTo>
                  <a:cubicBezTo>
                    <a:pt x="2819638" y="4921461"/>
                    <a:pt x="2823930" y="4937210"/>
                    <a:pt x="2834640" y="4947920"/>
                  </a:cubicBezTo>
                  <a:cubicBezTo>
                    <a:pt x="2869575" y="4982855"/>
                    <a:pt x="2887752" y="4985944"/>
                    <a:pt x="2926080" y="4998720"/>
                  </a:cubicBezTo>
                  <a:cubicBezTo>
                    <a:pt x="2959594" y="5099261"/>
                    <a:pt x="2948075" y="5032137"/>
                    <a:pt x="2926080" y="5171440"/>
                  </a:cubicBezTo>
                  <a:cubicBezTo>
                    <a:pt x="2909285" y="5277810"/>
                    <a:pt x="2924117" y="5220915"/>
                    <a:pt x="2905760" y="5303520"/>
                  </a:cubicBezTo>
                  <a:cubicBezTo>
                    <a:pt x="2903811" y="5312289"/>
                    <a:pt x="2891726" y="5363326"/>
                    <a:pt x="2885440" y="5374640"/>
                  </a:cubicBezTo>
                  <a:cubicBezTo>
                    <a:pt x="2873580" y="5395988"/>
                    <a:pt x="2844800" y="5435600"/>
                    <a:pt x="2844800" y="5435600"/>
                  </a:cubicBezTo>
                  <a:cubicBezTo>
                    <a:pt x="2818672" y="5540112"/>
                    <a:pt x="2828429" y="5489234"/>
                    <a:pt x="2814320" y="5588000"/>
                  </a:cubicBezTo>
                  <a:cubicBezTo>
                    <a:pt x="2817707" y="5676053"/>
                    <a:pt x="2817162" y="5764346"/>
                    <a:pt x="2824480" y="5852160"/>
                  </a:cubicBezTo>
                  <a:cubicBezTo>
                    <a:pt x="2827348" y="5886578"/>
                    <a:pt x="2838027" y="5919893"/>
                    <a:pt x="2844800" y="5953760"/>
                  </a:cubicBezTo>
                  <a:cubicBezTo>
                    <a:pt x="2848187" y="5970693"/>
                    <a:pt x="2852518" y="5987465"/>
                    <a:pt x="2854960" y="6004560"/>
                  </a:cubicBezTo>
                  <a:cubicBezTo>
                    <a:pt x="2867562" y="6092775"/>
                    <a:pt x="2860424" y="6052198"/>
                    <a:pt x="2875280" y="6126480"/>
                  </a:cubicBezTo>
                  <a:cubicBezTo>
                    <a:pt x="2878667" y="6102773"/>
                    <a:pt x="2880055" y="6078694"/>
                    <a:pt x="2885440" y="6055360"/>
                  </a:cubicBezTo>
                  <a:cubicBezTo>
                    <a:pt x="2890256" y="6034489"/>
                    <a:pt x="2898987" y="6014720"/>
                    <a:pt x="2905760" y="5994400"/>
                  </a:cubicBezTo>
                  <a:lnTo>
                    <a:pt x="2915920" y="5963920"/>
                  </a:lnTo>
                  <a:lnTo>
                    <a:pt x="2926080" y="5933440"/>
                  </a:lnTo>
                  <a:cubicBezTo>
                    <a:pt x="2929467" y="5923280"/>
                    <a:pt x="2930299" y="5911871"/>
                    <a:pt x="2936240" y="5902960"/>
                  </a:cubicBezTo>
                  <a:lnTo>
                    <a:pt x="2956560" y="5872480"/>
                  </a:lnTo>
                  <a:cubicBezTo>
                    <a:pt x="2959947" y="5855547"/>
                    <a:pt x="2960657" y="5837849"/>
                    <a:pt x="2966720" y="5821680"/>
                  </a:cubicBezTo>
                  <a:cubicBezTo>
                    <a:pt x="2970434" y="5811776"/>
                    <a:pt x="3015767" y="5752897"/>
                    <a:pt x="3017520" y="5750560"/>
                  </a:cubicBezTo>
                  <a:cubicBezTo>
                    <a:pt x="3043057" y="5673948"/>
                    <a:pt x="3008609" y="5768382"/>
                    <a:pt x="3048000" y="5689600"/>
                  </a:cubicBezTo>
                  <a:cubicBezTo>
                    <a:pt x="3052789" y="5680021"/>
                    <a:pt x="3053371" y="5668699"/>
                    <a:pt x="3058160" y="5659120"/>
                  </a:cubicBezTo>
                  <a:cubicBezTo>
                    <a:pt x="3063621" y="5648198"/>
                    <a:pt x="3073019" y="5639562"/>
                    <a:pt x="3078480" y="5628640"/>
                  </a:cubicBezTo>
                  <a:cubicBezTo>
                    <a:pt x="3120578" y="5544445"/>
                    <a:pt x="3082580" y="5608913"/>
                    <a:pt x="3108960" y="5547360"/>
                  </a:cubicBezTo>
                  <a:cubicBezTo>
                    <a:pt x="3114926" y="5533439"/>
                    <a:pt x="3121766" y="5519870"/>
                    <a:pt x="3129280" y="5506720"/>
                  </a:cubicBezTo>
                  <a:cubicBezTo>
                    <a:pt x="3135338" y="5496118"/>
                    <a:pt x="3144641" y="5487398"/>
                    <a:pt x="3149600" y="5476240"/>
                  </a:cubicBezTo>
                  <a:cubicBezTo>
                    <a:pt x="3158299" y="5456667"/>
                    <a:pt x="3163147" y="5435600"/>
                    <a:pt x="3169920" y="5415280"/>
                  </a:cubicBezTo>
                  <a:cubicBezTo>
                    <a:pt x="3173307" y="5405120"/>
                    <a:pt x="3174139" y="5393711"/>
                    <a:pt x="3180080" y="5384800"/>
                  </a:cubicBezTo>
                  <a:cubicBezTo>
                    <a:pt x="3186853" y="5374640"/>
                    <a:pt x="3194939" y="5365242"/>
                    <a:pt x="3200400" y="5354320"/>
                  </a:cubicBezTo>
                  <a:cubicBezTo>
                    <a:pt x="3214089" y="5326941"/>
                    <a:pt x="3204998" y="5316007"/>
                    <a:pt x="3230880" y="5293360"/>
                  </a:cubicBezTo>
                  <a:cubicBezTo>
                    <a:pt x="3249259" y="5277278"/>
                    <a:pt x="3268672" y="5260443"/>
                    <a:pt x="3291840" y="5252720"/>
                  </a:cubicBezTo>
                  <a:cubicBezTo>
                    <a:pt x="3329586" y="5240138"/>
                    <a:pt x="3318333" y="5246859"/>
                    <a:pt x="3352800" y="5222240"/>
                  </a:cubicBezTo>
                  <a:cubicBezTo>
                    <a:pt x="3459339" y="5146141"/>
                    <a:pt x="3335303" y="5235128"/>
                    <a:pt x="3423920" y="5161280"/>
                  </a:cubicBezTo>
                  <a:cubicBezTo>
                    <a:pt x="3433301" y="5153463"/>
                    <a:pt x="3445129" y="5148907"/>
                    <a:pt x="3454400" y="5140960"/>
                  </a:cubicBezTo>
                  <a:cubicBezTo>
                    <a:pt x="3468946" y="5128492"/>
                    <a:pt x="3480494" y="5112788"/>
                    <a:pt x="3495040" y="5100320"/>
                  </a:cubicBezTo>
                  <a:cubicBezTo>
                    <a:pt x="3504311" y="5092373"/>
                    <a:pt x="3516444" y="5088169"/>
                    <a:pt x="3525520" y="5080000"/>
                  </a:cubicBezTo>
                  <a:cubicBezTo>
                    <a:pt x="3550440" y="5057572"/>
                    <a:pt x="3576524" y="5035701"/>
                    <a:pt x="3596640" y="5008880"/>
                  </a:cubicBezTo>
                  <a:lnTo>
                    <a:pt x="3657600" y="4927600"/>
                  </a:lnTo>
                  <a:cubicBezTo>
                    <a:pt x="3667760" y="4914053"/>
                    <a:pt x="3673991" y="4896353"/>
                    <a:pt x="3688080" y="4886960"/>
                  </a:cubicBezTo>
                  <a:lnTo>
                    <a:pt x="3718560" y="4866640"/>
                  </a:lnTo>
                  <a:cubicBezTo>
                    <a:pt x="3737188" y="4810757"/>
                    <a:pt x="3717527" y="4860827"/>
                    <a:pt x="3749040" y="4805680"/>
                  </a:cubicBezTo>
                  <a:cubicBezTo>
                    <a:pt x="3769128" y="4770527"/>
                    <a:pt x="3768122" y="4768755"/>
                    <a:pt x="3779520" y="4734560"/>
                  </a:cubicBezTo>
                  <a:cubicBezTo>
                    <a:pt x="3776133" y="4707467"/>
                    <a:pt x="3774244" y="4680144"/>
                    <a:pt x="3769360" y="4653280"/>
                  </a:cubicBezTo>
                  <a:cubicBezTo>
                    <a:pt x="3767444" y="4642743"/>
                    <a:pt x="3767563" y="4629490"/>
                    <a:pt x="3759200" y="4622800"/>
                  </a:cubicBezTo>
                  <a:cubicBezTo>
                    <a:pt x="3748296" y="4614077"/>
                    <a:pt x="3732107" y="4616027"/>
                    <a:pt x="3718560" y="4612640"/>
                  </a:cubicBezTo>
                  <a:cubicBezTo>
                    <a:pt x="3713107" y="4639904"/>
                    <a:pt x="3702812" y="4702302"/>
                    <a:pt x="3688080" y="4724400"/>
                  </a:cubicBezTo>
                  <a:cubicBezTo>
                    <a:pt x="3663744" y="4760904"/>
                    <a:pt x="3657247" y="4767919"/>
                    <a:pt x="3637280" y="4815840"/>
                  </a:cubicBezTo>
                  <a:cubicBezTo>
                    <a:pt x="3629042" y="4835612"/>
                    <a:pt x="3632106" y="4861654"/>
                    <a:pt x="3616960" y="4876800"/>
                  </a:cubicBezTo>
                  <a:cubicBezTo>
                    <a:pt x="3588942" y="4904818"/>
                    <a:pt x="3589005" y="4908740"/>
                    <a:pt x="3556000" y="4927600"/>
                  </a:cubicBezTo>
                  <a:cubicBezTo>
                    <a:pt x="3542850" y="4935114"/>
                    <a:pt x="3528203" y="4939893"/>
                    <a:pt x="3515360" y="4947920"/>
                  </a:cubicBezTo>
                  <a:cubicBezTo>
                    <a:pt x="3409847" y="5013866"/>
                    <a:pt x="3537052" y="4947234"/>
                    <a:pt x="3434080" y="4998720"/>
                  </a:cubicBezTo>
                  <a:cubicBezTo>
                    <a:pt x="3423920" y="5012267"/>
                    <a:pt x="3415574" y="5027386"/>
                    <a:pt x="3403600" y="5039360"/>
                  </a:cubicBezTo>
                  <a:cubicBezTo>
                    <a:pt x="3364402" y="5078558"/>
                    <a:pt x="3343065" y="5056341"/>
                    <a:pt x="3281680" y="5049520"/>
                  </a:cubicBezTo>
                  <a:cubicBezTo>
                    <a:pt x="3231365" y="4898576"/>
                    <a:pt x="3264556" y="5009698"/>
                    <a:pt x="3281680" y="4632960"/>
                  </a:cubicBezTo>
                  <a:cubicBezTo>
                    <a:pt x="3282615" y="4612381"/>
                    <a:pt x="3287800" y="4592200"/>
                    <a:pt x="3291840" y="4572000"/>
                  </a:cubicBezTo>
                  <a:cubicBezTo>
                    <a:pt x="3294578" y="4558308"/>
                    <a:pt x="3299704" y="4545134"/>
                    <a:pt x="3302000" y="4531360"/>
                  </a:cubicBezTo>
                  <a:cubicBezTo>
                    <a:pt x="3306489" y="4504427"/>
                    <a:pt x="3307671" y="4477013"/>
                    <a:pt x="3312160" y="4450080"/>
                  </a:cubicBezTo>
                  <a:cubicBezTo>
                    <a:pt x="3316412" y="4424565"/>
                    <a:pt x="3324427" y="4403118"/>
                    <a:pt x="3332480" y="4378960"/>
                  </a:cubicBezTo>
                  <a:cubicBezTo>
                    <a:pt x="3335867" y="4355253"/>
                    <a:pt x="3338703" y="4331462"/>
                    <a:pt x="3342640" y="4307840"/>
                  </a:cubicBezTo>
                  <a:cubicBezTo>
                    <a:pt x="3345479" y="4290806"/>
                    <a:pt x="3352149" y="4274296"/>
                    <a:pt x="3352800" y="4257040"/>
                  </a:cubicBezTo>
                  <a:cubicBezTo>
                    <a:pt x="3358931" y="4094560"/>
                    <a:pt x="3356589" y="3931830"/>
                    <a:pt x="3362960" y="3769360"/>
                  </a:cubicBezTo>
                  <a:cubicBezTo>
                    <a:pt x="3364047" y="3741649"/>
                    <a:pt x="3381927" y="3731426"/>
                    <a:pt x="3393440" y="3708400"/>
                  </a:cubicBezTo>
                  <a:cubicBezTo>
                    <a:pt x="3398229" y="3698821"/>
                    <a:pt x="3397659" y="3686831"/>
                    <a:pt x="3403600" y="3677920"/>
                  </a:cubicBezTo>
                  <a:cubicBezTo>
                    <a:pt x="3429871" y="3638513"/>
                    <a:pt x="3439724" y="3646311"/>
                    <a:pt x="3484880" y="3637280"/>
                  </a:cubicBezTo>
                  <a:cubicBezTo>
                    <a:pt x="3549227" y="3640667"/>
                    <a:pt x="3613878" y="3640324"/>
                    <a:pt x="3677920" y="3647440"/>
                  </a:cubicBezTo>
                  <a:cubicBezTo>
                    <a:pt x="3705676" y="3650524"/>
                    <a:pt x="3759200" y="3667760"/>
                    <a:pt x="3759200" y="3667760"/>
                  </a:cubicBezTo>
                  <a:cubicBezTo>
                    <a:pt x="3780401" y="3681894"/>
                    <a:pt x="3812317" y="3702357"/>
                    <a:pt x="3830320" y="3718560"/>
                  </a:cubicBezTo>
                  <a:cubicBezTo>
                    <a:pt x="3851680" y="3737784"/>
                    <a:pt x="3870960" y="3759200"/>
                    <a:pt x="3891280" y="3779520"/>
                  </a:cubicBezTo>
                  <a:cubicBezTo>
                    <a:pt x="3901440" y="3789680"/>
                    <a:pt x="3913790" y="3798045"/>
                    <a:pt x="3921760" y="3810000"/>
                  </a:cubicBezTo>
                  <a:cubicBezTo>
                    <a:pt x="3928533" y="3820160"/>
                    <a:pt x="3933968" y="3831354"/>
                    <a:pt x="3942080" y="3840480"/>
                  </a:cubicBezTo>
                  <a:cubicBezTo>
                    <a:pt x="3961172" y="3861958"/>
                    <a:pt x="3980051" y="3884198"/>
                    <a:pt x="4003040" y="3901440"/>
                  </a:cubicBezTo>
                  <a:cubicBezTo>
                    <a:pt x="4016587" y="3911600"/>
                    <a:pt x="4031706" y="3919946"/>
                    <a:pt x="4043680" y="3931920"/>
                  </a:cubicBezTo>
                  <a:cubicBezTo>
                    <a:pt x="4052314" y="3940554"/>
                    <a:pt x="4056674" y="3952631"/>
                    <a:pt x="4064000" y="3962400"/>
                  </a:cubicBezTo>
                  <a:cubicBezTo>
                    <a:pt x="4077011" y="3979748"/>
                    <a:pt x="4090360" y="3996880"/>
                    <a:pt x="4104640" y="4013200"/>
                  </a:cubicBezTo>
                  <a:cubicBezTo>
                    <a:pt x="4114102" y="4024013"/>
                    <a:pt x="4125922" y="4032642"/>
                    <a:pt x="4135120" y="4043680"/>
                  </a:cubicBezTo>
                  <a:cubicBezTo>
                    <a:pt x="4154480" y="4066912"/>
                    <a:pt x="4157631" y="4076748"/>
                    <a:pt x="4165600" y="4104640"/>
                  </a:cubicBezTo>
                  <a:cubicBezTo>
                    <a:pt x="4169436" y="4118066"/>
                    <a:pt x="4170259" y="4132445"/>
                    <a:pt x="4175760" y="4145280"/>
                  </a:cubicBezTo>
                  <a:cubicBezTo>
                    <a:pt x="4180570" y="4156503"/>
                    <a:pt x="4189307" y="4165600"/>
                    <a:pt x="4196080" y="4175760"/>
                  </a:cubicBezTo>
                  <a:lnTo>
                    <a:pt x="4216400" y="4277360"/>
                  </a:lnTo>
                  <a:lnTo>
                    <a:pt x="4226560" y="4328160"/>
                  </a:lnTo>
                  <a:cubicBezTo>
                    <a:pt x="4221176" y="4446615"/>
                    <a:pt x="4225065" y="4519261"/>
                    <a:pt x="4206240" y="4622800"/>
                  </a:cubicBezTo>
                  <a:cubicBezTo>
                    <a:pt x="4203742" y="4636538"/>
                    <a:pt x="4199109" y="4649809"/>
                    <a:pt x="4196080" y="4663440"/>
                  </a:cubicBezTo>
                  <a:cubicBezTo>
                    <a:pt x="4192334" y="4680297"/>
                    <a:pt x="4191381" y="4697857"/>
                    <a:pt x="4185920" y="4714240"/>
                  </a:cubicBezTo>
                  <a:cubicBezTo>
                    <a:pt x="4181131" y="4728608"/>
                    <a:pt x="4172373" y="4741333"/>
                    <a:pt x="4165600" y="4754880"/>
                  </a:cubicBezTo>
                  <a:cubicBezTo>
                    <a:pt x="4162213" y="4771813"/>
                    <a:pt x="4158279" y="4788646"/>
                    <a:pt x="4155440" y="4805680"/>
                  </a:cubicBezTo>
                  <a:cubicBezTo>
                    <a:pt x="4151503" y="4829302"/>
                    <a:pt x="4150665" y="4853466"/>
                    <a:pt x="4145280" y="4876800"/>
                  </a:cubicBezTo>
                  <a:cubicBezTo>
                    <a:pt x="4127465" y="4954000"/>
                    <a:pt x="4127914" y="4921693"/>
                    <a:pt x="4094480" y="4988560"/>
                  </a:cubicBezTo>
                  <a:cubicBezTo>
                    <a:pt x="4089691" y="4998139"/>
                    <a:pt x="4089109" y="5009461"/>
                    <a:pt x="4084320" y="5019040"/>
                  </a:cubicBezTo>
                  <a:cubicBezTo>
                    <a:pt x="4078859" y="5029962"/>
                    <a:pt x="4069930" y="5038846"/>
                    <a:pt x="4064000" y="5049520"/>
                  </a:cubicBezTo>
                  <a:cubicBezTo>
                    <a:pt x="4052967" y="5069379"/>
                    <a:pt x="4045717" y="5091313"/>
                    <a:pt x="4033520" y="5110480"/>
                  </a:cubicBezTo>
                  <a:cubicBezTo>
                    <a:pt x="4021878" y="5128775"/>
                    <a:pt x="4004909" y="5143237"/>
                    <a:pt x="3992880" y="5161280"/>
                  </a:cubicBezTo>
                  <a:cubicBezTo>
                    <a:pt x="3964026" y="5204561"/>
                    <a:pt x="3978640" y="5204320"/>
                    <a:pt x="3952240" y="5252720"/>
                  </a:cubicBezTo>
                  <a:cubicBezTo>
                    <a:pt x="3940546" y="5274160"/>
                    <a:pt x="3919323" y="5290512"/>
                    <a:pt x="3911600" y="5313680"/>
                  </a:cubicBezTo>
                  <a:lnTo>
                    <a:pt x="3891280" y="5374640"/>
                  </a:lnTo>
                  <a:cubicBezTo>
                    <a:pt x="3887893" y="5384800"/>
                    <a:pt x="3883220" y="5394618"/>
                    <a:pt x="3881120" y="5405120"/>
                  </a:cubicBezTo>
                  <a:cubicBezTo>
                    <a:pt x="3858405" y="5518694"/>
                    <a:pt x="3879958" y="5477983"/>
                    <a:pt x="3840480" y="5537200"/>
                  </a:cubicBezTo>
                  <a:cubicBezTo>
                    <a:pt x="3837225" y="5550221"/>
                    <a:pt x="3827448" y="5593744"/>
                    <a:pt x="3820160" y="5608320"/>
                  </a:cubicBezTo>
                  <a:cubicBezTo>
                    <a:pt x="3814699" y="5619242"/>
                    <a:pt x="3806613" y="5628640"/>
                    <a:pt x="3799840" y="5638800"/>
                  </a:cubicBezTo>
                  <a:cubicBezTo>
                    <a:pt x="3783757" y="5703132"/>
                    <a:pt x="3797426" y="5667822"/>
                    <a:pt x="3749040" y="5740400"/>
                  </a:cubicBezTo>
                  <a:lnTo>
                    <a:pt x="3749040" y="5740400"/>
                  </a:lnTo>
                  <a:lnTo>
                    <a:pt x="3728720" y="5801360"/>
                  </a:lnTo>
                  <a:cubicBezTo>
                    <a:pt x="3725333" y="5842000"/>
                    <a:pt x="3727900" y="5883583"/>
                    <a:pt x="3718560" y="5923280"/>
                  </a:cubicBezTo>
                  <a:cubicBezTo>
                    <a:pt x="3709117" y="5963414"/>
                    <a:pt x="3681358" y="5976842"/>
                    <a:pt x="3657600" y="6004560"/>
                  </a:cubicBezTo>
                  <a:cubicBezTo>
                    <a:pt x="3652077" y="6011003"/>
                    <a:pt x="3613233" y="6062815"/>
                    <a:pt x="3606800" y="6075680"/>
                  </a:cubicBezTo>
                  <a:cubicBezTo>
                    <a:pt x="3602011" y="6085259"/>
                    <a:pt x="3603330" y="6097797"/>
                    <a:pt x="3596640" y="6106160"/>
                  </a:cubicBezTo>
                  <a:cubicBezTo>
                    <a:pt x="3589012" y="6115695"/>
                    <a:pt x="3576320" y="6119707"/>
                    <a:pt x="3566160" y="6126480"/>
                  </a:cubicBezTo>
                  <a:cubicBezTo>
                    <a:pt x="3562773" y="6140027"/>
                    <a:pt x="3561501" y="6154285"/>
                    <a:pt x="3556000" y="6167120"/>
                  </a:cubicBezTo>
                  <a:cubicBezTo>
                    <a:pt x="3551190" y="6178343"/>
                    <a:pt x="3530219" y="6186678"/>
                    <a:pt x="3535680" y="6197600"/>
                  </a:cubicBezTo>
                  <a:cubicBezTo>
                    <a:pt x="3540469" y="6207179"/>
                    <a:pt x="3556581" y="6192229"/>
                    <a:pt x="3566160" y="6187440"/>
                  </a:cubicBezTo>
                  <a:cubicBezTo>
                    <a:pt x="3619911" y="6160564"/>
                    <a:pt x="3574690" y="6174090"/>
                    <a:pt x="3627120" y="6136640"/>
                  </a:cubicBezTo>
                  <a:cubicBezTo>
                    <a:pt x="3639445" y="6127837"/>
                    <a:pt x="3656038" y="6125911"/>
                    <a:pt x="3667760" y="6116320"/>
                  </a:cubicBezTo>
                  <a:cubicBezTo>
                    <a:pt x="3693708" y="6095090"/>
                    <a:pt x="3715173" y="6068907"/>
                    <a:pt x="3738880" y="6045200"/>
                  </a:cubicBezTo>
                  <a:cubicBezTo>
                    <a:pt x="3752427" y="6031653"/>
                    <a:pt x="3768025" y="6019886"/>
                    <a:pt x="3779520" y="6004560"/>
                  </a:cubicBezTo>
                  <a:cubicBezTo>
                    <a:pt x="3879133" y="5871743"/>
                    <a:pt x="3756038" y="6037435"/>
                    <a:pt x="3830320" y="5933440"/>
                  </a:cubicBezTo>
                  <a:cubicBezTo>
                    <a:pt x="3905542" y="5828130"/>
                    <a:pt x="3808013" y="5971981"/>
                    <a:pt x="3901440" y="5831840"/>
                  </a:cubicBezTo>
                  <a:cubicBezTo>
                    <a:pt x="3904827" y="5818293"/>
                    <a:pt x="3909304" y="5804974"/>
                    <a:pt x="3911600" y="5791200"/>
                  </a:cubicBezTo>
                  <a:cubicBezTo>
                    <a:pt x="3916089" y="5764267"/>
                    <a:pt x="3914576" y="5736262"/>
                    <a:pt x="3921760" y="5709920"/>
                  </a:cubicBezTo>
                  <a:cubicBezTo>
                    <a:pt x="3924973" y="5698139"/>
                    <a:pt x="3935307" y="5689600"/>
                    <a:pt x="3942080" y="5679440"/>
                  </a:cubicBezTo>
                  <a:cubicBezTo>
                    <a:pt x="3945467" y="5665893"/>
                    <a:pt x="3949502" y="5652492"/>
                    <a:pt x="3952240" y="5638800"/>
                  </a:cubicBezTo>
                  <a:cubicBezTo>
                    <a:pt x="3956280" y="5618600"/>
                    <a:pt x="3957931" y="5597950"/>
                    <a:pt x="3962400" y="5577840"/>
                  </a:cubicBezTo>
                  <a:cubicBezTo>
                    <a:pt x="3964723" y="5567385"/>
                    <a:pt x="3969173" y="5557520"/>
                    <a:pt x="3972560" y="5547360"/>
                  </a:cubicBezTo>
                  <a:cubicBezTo>
                    <a:pt x="3975947" y="5594773"/>
                    <a:pt x="3977990" y="5642302"/>
                    <a:pt x="3982720" y="5689600"/>
                  </a:cubicBezTo>
                  <a:cubicBezTo>
                    <a:pt x="3988157" y="5743971"/>
                    <a:pt x="4000511" y="5776852"/>
                    <a:pt x="4013200" y="5831840"/>
                  </a:cubicBezTo>
                  <a:cubicBezTo>
                    <a:pt x="4031590" y="5911532"/>
                    <a:pt x="4014097" y="5854852"/>
                    <a:pt x="4033520" y="5913120"/>
                  </a:cubicBezTo>
                  <a:cubicBezTo>
                    <a:pt x="4040293" y="5902960"/>
                    <a:pt x="4049979" y="5894224"/>
                    <a:pt x="4053840" y="5882640"/>
                  </a:cubicBezTo>
                  <a:cubicBezTo>
                    <a:pt x="4060354" y="5863097"/>
                    <a:pt x="4060868" y="5842041"/>
                    <a:pt x="4064000" y="5821680"/>
                  </a:cubicBezTo>
                  <a:cubicBezTo>
                    <a:pt x="4066630" y="5804586"/>
                    <a:pt x="4076655" y="5722756"/>
                    <a:pt x="4084320" y="5699760"/>
                  </a:cubicBezTo>
                  <a:cubicBezTo>
                    <a:pt x="4089109" y="5685392"/>
                    <a:pt x="4097867" y="5672667"/>
                    <a:pt x="4104640" y="5659120"/>
                  </a:cubicBezTo>
                  <a:cubicBezTo>
                    <a:pt x="4108027" y="5635413"/>
                    <a:pt x="4110104" y="5611482"/>
                    <a:pt x="4114800" y="5588000"/>
                  </a:cubicBezTo>
                  <a:cubicBezTo>
                    <a:pt x="4120277" y="5560615"/>
                    <a:pt x="4135120" y="5506720"/>
                    <a:pt x="4135120" y="5506720"/>
                  </a:cubicBezTo>
                  <a:cubicBezTo>
                    <a:pt x="4138507" y="5472853"/>
                    <a:pt x="4130059" y="5435562"/>
                    <a:pt x="4145280" y="5405120"/>
                  </a:cubicBezTo>
                  <a:cubicBezTo>
                    <a:pt x="4150741" y="5394198"/>
                    <a:pt x="4166379" y="5417623"/>
                    <a:pt x="4175760" y="5425440"/>
                  </a:cubicBezTo>
                  <a:cubicBezTo>
                    <a:pt x="4212933" y="5456417"/>
                    <a:pt x="4199920" y="5450880"/>
                    <a:pt x="4226560" y="5486400"/>
                  </a:cubicBezTo>
                  <a:cubicBezTo>
                    <a:pt x="4239571" y="5503748"/>
                    <a:pt x="4252793" y="5520992"/>
                    <a:pt x="4267200" y="5537200"/>
                  </a:cubicBezTo>
                  <a:cubicBezTo>
                    <a:pt x="4279928" y="5551519"/>
                    <a:pt x="4295224" y="5563422"/>
                    <a:pt x="4307840" y="5577840"/>
                  </a:cubicBezTo>
                  <a:cubicBezTo>
                    <a:pt x="4318991" y="5590584"/>
                    <a:pt x="4327300" y="5605623"/>
                    <a:pt x="4338320" y="5618480"/>
                  </a:cubicBezTo>
                  <a:cubicBezTo>
                    <a:pt x="4347671" y="5629389"/>
                    <a:pt x="4359602" y="5637922"/>
                    <a:pt x="4368800" y="5648960"/>
                  </a:cubicBezTo>
                  <a:cubicBezTo>
                    <a:pt x="4376617" y="5658341"/>
                    <a:pt x="4381008" y="5670314"/>
                    <a:pt x="4389120" y="5679440"/>
                  </a:cubicBezTo>
                  <a:cubicBezTo>
                    <a:pt x="4408212" y="5700918"/>
                    <a:pt x="4434140" y="5716490"/>
                    <a:pt x="4450080" y="5740400"/>
                  </a:cubicBezTo>
                  <a:cubicBezTo>
                    <a:pt x="4534318" y="5866757"/>
                    <a:pt x="4387461" y="5647692"/>
                    <a:pt x="4500880" y="5811520"/>
                  </a:cubicBezTo>
                  <a:cubicBezTo>
                    <a:pt x="4521732" y="5841639"/>
                    <a:pt x="4550256" y="5868207"/>
                    <a:pt x="4561840" y="5902960"/>
                  </a:cubicBezTo>
                  <a:cubicBezTo>
                    <a:pt x="4577355" y="5949504"/>
                    <a:pt x="4563432" y="5927014"/>
                    <a:pt x="4612640" y="5963920"/>
                  </a:cubicBezTo>
                  <a:cubicBezTo>
                    <a:pt x="4616027" y="5980853"/>
                    <a:pt x="4616737" y="5998551"/>
                    <a:pt x="4622800" y="6014720"/>
                  </a:cubicBezTo>
                  <a:cubicBezTo>
                    <a:pt x="4634089" y="6044824"/>
                    <a:pt x="4669084" y="6062510"/>
                    <a:pt x="4612640" y="6024880"/>
                  </a:cubicBezTo>
                  <a:cubicBezTo>
                    <a:pt x="4590588" y="5848464"/>
                    <a:pt x="4605564" y="5915298"/>
                    <a:pt x="4582160" y="5821680"/>
                  </a:cubicBezTo>
                  <a:cubicBezTo>
                    <a:pt x="4579424" y="5797056"/>
                    <a:pt x="4570527" y="5701855"/>
                    <a:pt x="4561840" y="5669280"/>
                  </a:cubicBezTo>
                  <a:cubicBezTo>
                    <a:pt x="4553562" y="5638236"/>
                    <a:pt x="4549182" y="5604573"/>
                    <a:pt x="4531360" y="5577840"/>
                  </a:cubicBezTo>
                  <a:lnTo>
                    <a:pt x="4511040" y="5547360"/>
                  </a:lnTo>
                  <a:cubicBezTo>
                    <a:pt x="4494352" y="5480610"/>
                    <a:pt x="4511744" y="5530812"/>
                    <a:pt x="4480560" y="5476240"/>
                  </a:cubicBezTo>
                  <a:cubicBezTo>
                    <a:pt x="4473046" y="5463090"/>
                    <a:pt x="4467754" y="5448750"/>
                    <a:pt x="4460240" y="5435600"/>
                  </a:cubicBezTo>
                  <a:cubicBezTo>
                    <a:pt x="4451742" y="5420728"/>
                    <a:pt x="4417827" y="5373706"/>
                    <a:pt x="4409440" y="5364480"/>
                  </a:cubicBezTo>
                  <a:cubicBezTo>
                    <a:pt x="4341011" y="5289209"/>
                    <a:pt x="4366847" y="5302869"/>
                    <a:pt x="4307840" y="5283200"/>
                  </a:cubicBezTo>
                  <a:cubicBezTo>
                    <a:pt x="4276448" y="5189025"/>
                    <a:pt x="4288635" y="5237811"/>
                    <a:pt x="4307840" y="5039360"/>
                  </a:cubicBezTo>
                  <a:cubicBezTo>
                    <a:pt x="4317736" y="4937100"/>
                    <a:pt x="4321122" y="4967473"/>
                    <a:pt x="4338320" y="4907280"/>
                  </a:cubicBezTo>
                  <a:cubicBezTo>
                    <a:pt x="4342660" y="4892089"/>
                    <a:pt x="4350520" y="4852400"/>
                    <a:pt x="4358640" y="4836160"/>
                  </a:cubicBezTo>
                  <a:cubicBezTo>
                    <a:pt x="4364101" y="4825238"/>
                    <a:pt x="4373499" y="4816602"/>
                    <a:pt x="4378960" y="4805680"/>
                  </a:cubicBezTo>
                  <a:cubicBezTo>
                    <a:pt x="4383749" y="4796101"/>
                    <a:pt x="4385360" y="4785228"/>
                    <a:pt x="4389120" y="4775200"/>
                  </a:cubicBezTo>
                  <a:cubicBezTo>
                    <a:pt x="4395524" y="4758123"/>
                    <a:pt x="4402033" y="4741066"/>
                    <a:pt x="4409440" y="4724400"/>
                  </a:cubicBezTo>
                  <a:cubicBezTo>
                    <a:pt x="4415591" y="4710560"/>
                    <a:pt x="4424135" y="4697822"/>
                    <a:pt x="4429760" y="4683760"/>
                  </a:cubicBezTo>
                  <a:cubicBezTo>
                    <a:pt x="4437715" y="4663873"/>
                    <a:pt x="4442125" y="4642687"/>
                    <a:pt x="4450080" y="4622800"/>
                  </a:cubicBezTo>
                  <a:cubicBezTo>
                    <a:pt x="4455705" y="4608738"/>
                    <a:pt x="4464775" y="4596222"/>
                    <a:pt x="4470400" y="4582160"/>
                  </a:cubicBezTo>
                  <a:cubicBezTo>
                    <a:pt x="4478355" y="4562273"/>
                    <a:pt x="4483947" y="4541520"/>
                    <a:pt x="4490720" y="4521200"/>
                  </a:cubicBezTo>
                  <a:cubicBezTo>
                    <a:pt x="4494107" y="4511040"/>
                    <a:pt x="4494939" y="4499631"/>
                    <a:pt x="4500880" y="4490720"/>
                  </a:cubicBezTo>
                  <a:cubicBezTo>
                    <a:pt x="4523135" y="4457337"/>
                    <a:pt x="4552620" y="4415841"/>
                    <a:pt x="4561840" y="4378960"/>
                  </a:cubicBezTo>
                  <a:cubicBezTo>
                    <a:pt x="4565227" y="4365413"/>
                    <a:pt x="4566499" y="4351155"/>
                    <a:pt x="4572000" y="4338320"/>
                  </a:cubicBezTo>
                  <a:cubicBezTo>
                    <a:pt x="4576810" y="4327097"/>
                    <a:pt x="4586859" y="4318762"/>
                    <a:pt x="4592320" y="4307840"/>
                  </a:cubicBezTo>
                  <a:cubicBezTo>
                    <a:pt x="4597109" y="4298261"/>
                    <a:pt x="4597691" y="4286939"/>
                    <a:pt x="4602480" y="4277360"/>
                  </a:cubicBezTo>
                  <a:cubicBezTo>
                    <a:pt x="4641871" y="4198578"/>
                    <a:pt x="4607423" y="4293012"/>
                    <a:pt x="4632960" y="4216400"/>
                  </a:cubicBezTo>
                  <a:cubicBezTo>
                    <a:pt x="4629573" y="4135120"/>
                    <a:pt x="4636174" y="4052804"/>
                    <a:pt x="4622800" y="3972560"/>
                  </a:cubicBezTo>
                  <a:cubicBezTo>
                    <a:pt x="4618785" y="3948471"/>
                    <a:pt x="4582160" y="3911600"/>
                    <a:pt x="4582160" y="3911600"/>
                  </a:cubicBezTo>
                  <a:cubicBezTo>
                    <a:pt x="4578773" y="3898053"/>
                    <a:pt x="4577501" y="3883795"/>
                    <a:pt x="4572000" y="3870960"/>
                  </a:cubicBezTo>
                  <a:cubicBezTo>
                    <a:pt x="4567190" y="3859737"/>
                    <a:pt x="4552786" y="3852641"/>
                    <a:pt x="4551680" y="3840480"/>
                  </a:cubicBezTo>
                  <a:cubicBezTo>
                    <a:pt x="4549208" y="3813288"/>
                    <a:pt x="4557351" y="3786133"/>
                    <a:pt x="4561840" y="3759200"/>
                  </a:cubicBezTo>
                  <a:cubicBezTo>
                    <a:pt x="4567159" y="3727286"/>
                    <a:pt x="4574990" y="3705647"/>
                    <a:pt x="4592320" y="3677920"/>
                  </a:cubicBezTo>
                  <a:cubicBezTo>
                    <a:pt x="4601295" y="3663561"/>
                    <a:pt x="4610826" y="3649254"/>
                    <a:pt x="4622800" y="3637280"/>
                  </a:cubicBezTo>
                  <a:cubicBezTo>
                    <a:pt x="4631434" y="3628646"/>
                    <a:pt x="4643120" y="3623733"/>
                    <a:pt x="4653280" y="3616960"/>
                  </a:cubicBezTo>
                  <a:cubicBezTo>
                    <a:pt x="4660053" y="3606800"/>
                    <a:pt x="4663440" y="3593253"/>
                    <a:pt x="4673600" y="3586480"/>
                  </a:cubicBezTo>
                  <a:cubicBezTo>
                    <a:pt x="4705105" y="3565477"/>
                    <a:pt x="4742101" y="3554068"/>
                    <a:pt x="4775200" y="3535680"/>
                  </a:cubicBezTo>
                  <a:cubicBezTo>
                    <a:pt x="4878846" y="3478099"/>
                    <a:pt x="4832813" y="3493337"/>
                    <a:pt x="4907280" y="3474720"/>
                  </a:cubicBezTo>
                  <a:cubicBezTo>
                    <a:pt x="4917440" y="3467947"/>
                    <a:pt x="4926838" y="3459861"/>
                    <a:pt x="4937760" y="3454400"/>
                  </a:cubicBezTo>
                  <a:cubicBezTo>
                    <a:pt x="5081853" y="3382353"/>
                    <a:pt x="4922314" y="3467887"/>
                    <a:pt x="5019040" y="3423920"/>
                  </a:cubicBezTo>
                  <a:cubicBezTo>
                    <a:pt x="5046616" y="3411385"/>
                    <a:pt x="5070933" y="3390627"/>
                    <a:pt x="5100320" y="3383280"/>
                  </a:cubicBezTo>
                  <a:cubicBezTo>
                    <a:pt x="5113867" y="3379893"/>
                    <a:pt x="5128071" y="3378491"/>
                    <a:pt x="5140960" y="3373120"/>
                  </a:cubicBezTo>
                  <a:cubicBezTo>
                    <a:pt x="5168921" y="3361470"/>
                    <a:pt x="5192853" y="3339827"/>
                    <a:pt x="5222240" y="3332480"/>
                  </a:cubicBezTo>
                  <a:cubicBezTo>
                    <a:pt x="5315017" y="3309286"/>
                    <a:pt x="5201424" y="3340806"/>
                    <a:pt x="5323840" y="3291840"/>
                  </a:cubicBezTo>
                  <a:cubicBezTo>
                    <a:pt x="5336805" y="3286654"/>
                    <a:pt x="5351515" y="3286866"/>
                    <a:pt x="5364480" y="3281680"/>
                  </a:cubicBezTo>
                  <a:cubicBezTo>
                    <a:pt x="5478896" y="3235914"/>
                    <a:pt x="5369181" y="3259237"/>
                    <a:pt x="5496560" y="3241040"/>
                  </a:cubicBezTo>
                  <a:cubicBezTo>
                    <a:pt x="5597483" y="3180486"/>
                    <a:pt x="5491901" y="3238840"/>
                    <a:pt x="5638800" y="3180080"/>
                  </a:cubicBezTo>
                  <a:cubicBezTo>
                    <a:pt x="5676168" y="3165133"/>
                    <a:pt x="5711429" y="3149875"/>
                    <a:pt x="5750560" y="3139440"/>
                  </a:cubicBezTo>
                  <a:cubicBezTo>
                    <a:pt x="5780729" y="3131395"/>
                    <a:pt x="5811520" y="3125893"/>
                    <a:pt x="5842000" y="3119120"/>
                  </a:cubicBezTo>
                  <a:cubicBezTo>
                    <a:pt x="5855547" y="3112347"/>
                    <a:pt x="5868578" y="3104425"/>
                    <a:pt x="5882640" y="3098800"/>
                  </a:cubicBezTo>
                  <a:cubicBezTo>
                    <a:pt x="5902527" y="3090845"/>
                    <a:pt x="5943600" y="3078480"/>
                    <a:pt x="5943600" y="3078480"/>
                  </a:cubicBezTo>
                  <a:cubicBezTo>
                    <a:pt x="5953760" y="3068320"/>
                    <a:pt x="5967654" y="3060851"/>
                    <a:pt x="5974080" y="3048000"/>
                  </a:cubicBezTo>
                  <a:cubicBezTo>
                    <a:pt x="5981803" y="3032554"/>
                    <a:pt x="5983010" y="3014425"/>
                    <a:pt x="5984240" y="2997200"/>
                  </a:cubicBezTo>
                  <a:cubicBezTo>
                    <a:pt x="5986840" y="2960803"/>
                    <a:pt x="5986015" y="2772760"/>
                    <a:pt x="6004560" y="2692400"/>
                  </a:cubicBezTo>
                  <a:cubicBezTo>
                    <a:pt x="6013043" y="2655639"/>
                    <a:pt x="6021948" y="2628862"/>
                    <a:pt x="6045200" y="2600960"/>
                  </a:cubicBezTo>
                  <a:cubicBezTo>
                    <a:pt x="6079888" y="2559334"/>
                    <a:pt x="6069681" y="2577366"/>
                    <a:pt x="6116320" y="2550160"/>
                  </a:cubicBezTo>
                  <a:cubicBezTo>
                    <a:pt x="6143918" y="2534061"/>
                    <a:pt x="6169023" y="2513648"/>
                    <a:pt x="6197600" y="2499360"/>
                  </a:cubicBezTo>
                  <a:cubicBezTo>
                    <a:pt x="6211147" y="2492587"/>
                    <a:pt x="6225000" y="2486395"/>
                    <a:pt x="6238240" y="2479040"/>
                  </a:cubicBezTo>
                  <a:cubicBezTo>
                    <a:pt x="6255502" y="2469450"/>
                    <a:pt x="6271377" y="2457391"/>
                    <a:pt x="6289040" y="2448560"/>
                  </a:cubicBezTo>
                  <a:cubicBezTo>
                    <a:pt x="6298619" y="2443771"/>
                    <a:pt x="6309676" y="2442619"/>
                    <a:pt x="6319520" y="2438400"/>
                  </a:cubicBezTo>
                  <a:cubicBezTo>
                    <a:pt x="6393901" y="2406522"/>
                    <a:pt x="6325873" y="2426652"/>
                    <a:pt x="6400800" y="2407920"/>
                  </a:cubicBezTo>
                  <a:cubicBezTo>
                    <a:pt x="6410960" y="2401147"/>
                    <a:pt x="6420057" y="2392410"/>
                    <a:pt x="6431280" y="2387600"/>
                  </a:cubicBezTo>
                  <a:cubicBezTo>
                    <a:pt x="6476854" y="2368068"/>
                    <a:pt x="6462857" y="2387051"/>
                    <a:pt x="6502400" y="2367280"/>
                  </a:cubicBezTo>
                  <a:cubicBezTo>
                    <a:pt x="6513322" y="2361819"/>
                    <a:pt x="6521958" y="2352421"/>
                    <a:pt x="6532880" y="2346960"/>
                  </a:cubicBezTo>
                  <a:cubicBezTo>
                    <a:pt x="6569636" y="2328582"/>
                    <a:pt x="6616077" y="2316646"/>
                    <a:pt x="6654800" y="2306320"/>
                  </a:cubicBezTo>
                  <a:cubicBezTo>
                    <a:pt x="6681784" y="2299124"/>
                    <a:pt x="6708987" y="2292773"/>
                    <a:pt x="6736080" y="2286000"/>
                  </a:cubicBezTo>
                  <a:cubicBezTo>
                    <a:pt x="6889379" y="2247675"/>
                    <a:pt x="6657972" y="2308649"/>
                    <a:pt x="6817360" y="2255520"/>
                  </a:cubicBezTo>
                  <a:cubicBezTo>
                    <a:pt x="6843854" y="2246689"/>
                    <a:pt x="6871547" y="2241973"/>
                    <a:pt x="6898640" y="2235200"/>
                  </a:cubicBezTo>
                  <a:lnTo>
                    <a:pt x="6939280" y="2225040"/>
                  </a:lnTo>
                  <a:cubicBezTo>
                    <a:pt x="6952827" y="2221653"/>
                    <a:pt x="6966042" y="2216422"/>
                    <a:pt x="6979920" y="2214880"/>
                  </a:cubicBezTo>
                  <a:cubicBezTo>
                    <a:pt x="7095161" y="2202075"/>
                    <a:pt x="7041001" y="2209057"/>
                    <a:pt x="7142480" y="2194560"/>
                  </a:cubicBezTo>
                  <a:cubicBezTo>
                    <a:pt x="7217495" y="2164554"/>
                    <a:pt x="7182315" y="2173390"/>
                    <a:pt x="7284720" y="2164080"/>
                  </a:cubicBezTo>
                  <a:cubicBezTo>
                    <a:pt x="7362077" y="2157048"/>
                    <a:pt x="7494367" y="2148749"/>
                    <a:pt x="7569200" y="2143760"/>
                  </a:cubicBezTo>
                  <a:lnTo>
                    <a:pt x="7904480" y="2153920"/>
                  </a:lnTo>
                  <a:cubicBezTo>
                    <a:pt x="7951812" y="2155089"/>
                    <a:pt x="8290859" y="2074583"/>
                    <a:pt x="8422640" y="2184400"/>
                  </a:cubicBezTo>
                  <a:cubicBezTo>
                    <a:pt x="8433678" y="2193598"/>
                    <a:pt x="8442960" y="2204720"/>
                    <a:pt x="8453120" y="2214880"/>
                  </a:cubicBezTo>
                  <a:cubicBezTo>
                    <a:pt x="8459893" y="2235200"/>
                    <a:pt x="8463861" y="2256682"/>
                    <a:pt x="8473440" y="2275840"/>
                  </a:cubicBezTo>
                  <a:cubicBezTo>
                    <a:pt x="8498549" y="2326059"/>
                    <a:pt x="8488971" y="2302112"/>
                    <a:pt x="8503920" y="2346960"/>
                  </a:cubicBezTo>
                  <a:cubicBezTo>
                    <a:pt x="8510693" y="2326640"/>
                    <a:pt x="8522109" y="2307313"/>
                    <a:pt x="8524240" y="2286000"/>
                  </a:cubicBezTo>
                  <a:cubicBezTo>
                    <a:pt x="8525582" y="2272577"/>
                    <a:pt x="8537467" y="2139286"/>
                    <a:pt x="8544560" y="2113280"/>
                  </a:cubicBezTo>
                  <a:cubicBezTo>
                    <a:pt x="8550525" y="2091410"/>
                    <a:pt x="8568254" y="2057103"/>
                    <a:pt x="8595360" y="2052320"/>
                  </a:cubicBezTo>
                  <a:cubicBezTo>
                    <a:pt x="8642171" y="2044059"/>
                    <a:pt x="8690187" y="2045547"/>
                    <a:pt x="8737600" y="2042160"/>
                  </a:cubicBezTo>
                  <a:cubicBezTo>
                    <a:pt x="8700347" y="2035387"/>
                    <a:pt x="8662864" y="2029774"/>
                    <a:pt x="8625840" y="2021840"/>
                  </a:cubicBezTo>
                  <a:cubicBezTo>
                    <a:pt x="8615368" y="2019596"/>
                    <a:pt x="8605750" y="2014277"/>
                    <a:pt x="8595360" y="2011680"/>
                  </a:cubicBezTo>
                  <a:cubicBezTo>
                    <a:pt x="8578607" y="2007492"/>
                    <a:pt x="8561493" y="2004907"/>
                    <a:pt x="8544560" y="2001520"/>
                  </a:cubicBezTo>
                  <a:cubicBezTo>
                    <a:pt x="8534400" y="1994747"/>
                    <a:pt x="8517435" y="1992941"/>
                    <a:pt x="8514080" y="1981200"/>
                  </a:cubicBezTo>
                  <a:cubicBezTo>
                    <a:pt x="8509336" y="1964596"/>
                    <a:pt x="8520052" y="1947153"/>
                    <a:pt x="8524240" y="1930400"/>
                  </a:cubicBezTo>
                  <a:cubicBezTo>
                    <a:pt x="8530572" y="1905070"/>
                    <a:pt x="8541797" y="1881896"/>
                    <a:pt x="8554720" y="1859280"/>
                  </a:cubicBezTo>
                  <a:cubicBezTo>
                    <a:pt x="8560778" y="1848678"/>
                    <a:pt x="8568267" y="1838960"/>
                    <a:pt x="8575040" y="1828800"/>
                  </a:cubicBezTo>
                  <a:cubicBezTo>
                    <a:pt x="8578427" y="1805093"/>
                    <a:pt x="8592773" y="1780398"/>
                    <a:pt x="8585200" y="1757680"/>
                  </a:cubicBezTo>
                  <a:cubicBezTo>
                    <a:pt x="8581813" y="1747520"/>
                    <a:pt x="8565110" y="1765243"/>
                    <a:pt x="8554720" y="1767840"/>
                  </a:cubicBezTo>
                  <a:cubicBezTo>
                    <a:pt x="8537967" y="1772028"/>
                    <a:pt x="8520853" y="1774613"/>
                    <a:pt x="8503920" y="1778000"/>
                  </a:cubicBezTo>
                  <a:cubicBezTo>
                    <a:pt x="8433086" y="1848834"/>
                    <a:pt x="8470839" y="1831990"/>
                    <a:pt x="8402320" y="1849120"/>
                  </a:cubicBezTo>
                  <a:cubicBezTo>
                    <a:pt x="8392160" y="1859280"/>
                    <a:pt x="8381191" y="1868691"/>
                    <a:pt x="8371840" y="1879600"/>
                  </a:cubicBezTo>
                  <a:cubicBezTo>
                    <a:pt x="8360820" y="1892457"/>
                    <a:pt x="8355449" y="1910847"/>
                    <a:pt x="8341360" y="1920240"/>
                  </a:cubicBezTo>
                  <a:cubicBezTo>
                    <a:pt x="8323538" y="1932121"/>
                    <a:pt x="8300720" y="1933787"/>
                    <a:pt x="8280400" y="1940560"/>
                  </a:cubicBezTo>
                  <a:cubicBezTo>
                    <a:pt x="8238828" y="1954417"/>
                    <a:pt x="8244228" y="1954378"/>
                    <a:pt x="8188960" y="1960880"/>
                  </a:cubicBezTo>
                  <a:cubicBezTo>
                    <a:pt x="8151809" y="1965251"/>
                    <a:pt x="8114600" y="1970299"/>
                    <a:pt x="8077200" y="1971040"/>
                  </a:cubicBezTo>
                  <a:lnTo>
                    <a:pt x="7162800" y="1981200"/>
                  </a:lnTo>
                  <a:cubicBezTo>
                    <a:pt x="7147693" y="1983718"/>
                    <a:pt x="7081408" y="1993100"/>
                    <a:pt x="7061200" y="2001520"/>
                  </a:cubicBezTo>
                  <a:cubicBezTo>
                    <a:pt x="6920546" y="2060126"/>
                    <a:pt x="7030920" y="2029410"/>
                    <a:pt x="6939280" y="2052320"/>
                  </a:cubicBezTo>
                  <a:cubicBezTo>
                    <a:pt x="6929120" y="2059093"/>
                    <a:pt x="6918736" y="2065543"/>
                    <a:pt x="6908800" y="2072640"/>
                  </a:cubicBezTo>
                  <a:cubicBezTo>
                    <a:pt x="6895021" y="2082482"/>
                    <a:pt x="6882519" y="2094145"/>
                    <a:pt x="6868160" y="2103120"/>
                  </a:cubicBezTo>
                  <a:cubicBezTo>
                    <a:pt x="6855317" y="2111147"/>
                    <a:pt x="6841067" y="2116667"/>
                    <a:pt x="6827520" y="2123440"/>
                  </a:cubicBezTo>
                  <a:cubicBezTo>
                    <a:pt x="6824133" y="2133600"/>
                    <a:pt x="6827520" y="2157307"/>
                    <a:pt x="6817360" y="2153920"/>
                  </a:cubicBezTo>
                  <a:cubicBezTo>
                    <a:pt x="6802992" y="2149131"/>
                    <a:pt x="6797040" y="2128426"/>
                    <a:pt x="6797040" y="2113280"/>
                  </a:cubicBezTo>
                  <a:cubicBezTo>
                    <a:pt x="6797040" y="2091861"/>
                    <a:pt x="6809122" y="2072092"/>
                    <a:pt x="6817360" y="2052320"/>
                  </a:cubicBezTo>
                  <a:cubicBezTo>
                    <a:pt x="6854742" y="1962604"/>
                    <a:pt x="6834464" y="2019849"/>
                    <a:pt x="6868160" y="1960880"/>
                  </a:cubicBezTo>
                  <a:cubicBezTo>
                    <a:pt x="6875674" y="1947730"/>
                    <a:pt x="6880079" y="1932842"/>
                    <a:pt x="6888480" y="1920240"/>
                  </a:cubicBezTo>
                  <a:cubicBezTo>
                    <a:pt x="6900509" y="1902197"/>
                    <a:pt x="6916109" y="1886788"/>
                    <a:pt x="6929120" y="1869440"/>
                  </a:cubicBezTo>
                  <a:cubicBezTo>
                    <a:pt x="6936446" y="1859671"/>
                    <a:pt x="6943382" y="1849562"/>
                    <a:pt x="6949440" y="1838960"/>
                  </a:cubicBezTo>
                  <a:cubicBezTo>
                    <a:pt x="6956954" y="1825810"/>
                    <a:pt x="6960169" y="1810042"/>
                    <a:pt x="6969760" y="1798320"/>
                  </a:cubicBezTo>
                  <a:cubicBezTo>
                    <a:pt x="6990990" y="1772372"/>
                    <a:pt x="7017173" y="1750907"/>
                    <a:pt x="7040880" y="1727200"/>
                  </a:cubicBezTo>
                  <a:lnTo>
                    <a:pt x="7071360" y="1696720"/>
                  </a:lnTo>
                  <a:cubicBezTo>
                    <a:pt x="7081520" y="1686560"/>
                    <a:pt x="7089885" y="1674210"/>
                    <a:pt x="7101840" y="1666240"/>
                  </a:cubicBezTo>
                  <a:cubicBezTo>
                    <a:pt x="7170564" y="1620424"/>
                    <a:pt x="7087769" y="1677184"/>
                    <a:pt x="7193280" y="1595120"/>
                  </a:cubicBezTo>
                  <a:cubicBezTo>
                    <a:pt x="7202919" y="1587623"/>
                    <a:pt x="7214379" y="1582617"/>
                    <a:pt x="7223760" y="1574800"/>
                  </a:cubicBezTo>
                  <a:cubicBezTo>
                    <a:pt x="7234798" y="1565602"/>
                    <a:pt x="7242548" y="1552671"/>
                    <a:pt x="7254240" y="1544320"/>
                  </a:cubicBezTo>
                  <a:cubicBezTo>
                    <a:pt x="7266565" y="1535517"/>
                    <a:pt x="7281640" y="1531355"/>
                    <a:pt x="7294880" y="1524000"/>
                  </a:cubicBezTo>
                  <a:cubicBezTo>
                    <a:pt x="7312142" y="1514410"/>
                    <a:pt x="7329069" y="1504199"/>
                    <a:pt x="7345680" y="1493520"/>
                  </a:cubicBezTo>
                  <a:cubicBezTo>
                    <a:pt x="7376494" y="1473711"/>
                    <a:pt x="7406640" y="1452880"/>
                    <a:pt x="7437120" y="1432560"/>
                  </a:cubicBezTo>
                  <a:cubicBezTo>
                    <a:pt x="7447280" y="1425787"/>
                    <a:pt x="7456016" y="1416101"/>
                    <a:pt x="7467600" y="1412240"/>
                  </a:cubicBezTo>
                  <a:cubicBezTo>
                    <a:pt x="7497230" y="1402363"/>
                    <a:pt x="7510023" y="1399695"/>
                    <a:pt x="7538720" y="1381760"/>
                  </a:cubicBezTo>
                  <a:cubicBezTo>
                    <a:pt x="7553079" y="1372785"/>
                    <a:pt x="7564658" y="1359681"/>
                    <a:pt x="7579360" y="1351280"/>
                  </a:cubicBezTo>
                  <a:cubicBezTo>
                    <a:pt x="7588659" y="1345967"/>
                    <a:pt x="7600261" y="1345909"/>
                    <a:pt x="7609840" y="1341120"/>
                  </a:cubicBezTo>
                  <a:cubicBezTo>
                    <a:pt x="7705813" y="1293133"/>
                    <a:pt x="7622388" y="1323391"/>
                    <a:pt x="7691120" y="1300480"/>
                  </a:cubicBezTo>
                  <a:cubicBezTo>
                    <a:pt x="7704667" y="1286933"/>
                    <a:pt x="7716171" y="1270975"/>
                    <a:pt x="7731760" y="1259840"/>
                  </a:cubicBezTo>
                  <a:cubicBezTo>
                    <a:pt x="7740475" y="1253615"/>
                    <a:pt x="7753329" y="1255621"/>
                    <a:pt x="7762240" y="1249680"/>
                  </a:cubicBezTo>
                  <a:cubicBezTo>
                    <a:pt x="7774195" y="1241710"/>
                    <a:pt x="7781811" y="1228551"/>
                    <a:pt x="7792720" y="1219200"/>
                  </a:cubicBezTo>
                  <a:cubicBezTo>
                    <a:pt x="7805577" y="1208180"/>
                    <a:pt x="7820503" y="1199740"/>
                    <a:pt x="7833360" y="1188720"/>
                  </a:cubicBezTo>
                  <a:cubicBezTo>
                    <a:pt x="7844269" y="1179369"/>
                    <a:pt x="7854642" y="1169278"/>
                    <a:pt x="7863840" y="1158240"/>
                  </a:cubicBezTo>
                  <a:cubicBezTo>
                    <a:pt x="7871657" y="1148859"/>
                    <a:pt x="7874625" y="1135388"/>
                    <a:pt x="7884160" y="1127760"/>
                  </a:cubicBezTo>
                  <a:cubicBezTo>
                    <a:pt x="7892523" y="1121070"/>
                    <a:pt x="7904480" y="1120987"/>
                    <a:pt x="7914640" y="1117600"/>
                  </a:cubicBezTo>
                  <a:cubicBezTo>
                    <a:pt x="7940177" y="1040988"/>
                    <a:pt x="7905729" y="1135422"/>
                    <a:pt x="7945120" y="1056640"/>
                  </a:cubicBezTo>
                  <a:cubicBezTo>
                    <a:pt x="7949909" y="1047061"/>
                    <a:pt x="7948590" y="1034523"/>
                    <a:pt x="7955280" y="1026160"/>
                  </a:cubicBezTo>
                  <a:cubicBezTo>
                    <a:pt x="7962908" y="1016625"/>
                    <a:pt x="7975600" y="1012613"/>
                    <a:pt x="7985760" y="1005840"/>
                  </a:cubicBezTo>
                  <a:cubicBezTo>
                    <a:pt x="7989147" y="992293"/>
                    <a:pt x="7992084" y="978626"/>
                    <a:pt x="7995920" y="965200"/>
                  </a:cubicBezTo>
                  <a:cubicBezTo>
                    <a:pt x="7998862" y="954902"/>
                    <a:pt x="8006080" y="945430"/>
                    <a:pt x="8006080" y="934720"/>
                  </a:cubicBezTo>
                  <a:cubicBezTo>
                    <a:pt x="8006080" y="735479"/>
                    <a:pt x="8031600" y="785039"/>
                    <a:pt x="7975600" y="701040"/>
                  </a:cubicBezTo>
                  <a:cubicBezTo>
                    <a:pt x="7954455" y="616460"/>
                    <a:pt x="7980202" y="700084"/>
                    <a:pt x="7945120" y="629920"/>
                  </a:cubicBezTo>
                  <a:cubicBezTo>
                    <a:pt x="7906333" y="552346"/>
                    <a:pt x="7978182" y="657070"/>
                    <a:pt x="7904480" y="558800"/>
                  </a:cubicBezTo>
                  <a:cubicBezTo>
                    <a:pt x="7897707" y="538480"/>
                    <a:pt x="7896041" y="515662"/>
                    <a:pt x="7884160" y="497840"/>
                  </a:cubicBezTo>
                  <a:cubicBezTo>
                    <a:pt x="7855439" y="454758"/>
                    <a:pt x="7869301" y="478282"/>
                    <a:pt x="7843520" y="426720"/>
                  </a:cubicBezTo>
                  <a:cubicBezTo>
                    <a:pt x="7840133" y="406400"/>
                    <a:pt x="7843581" y="383646"/>
                    <a:pt x="7833360" y="365760"/>
                  </a:cubicBezTo>
                  <a:cubicBezTo>
                    <a:pt x="7828047" y="356461"/>
                    <a:pt x="7810453" y="363173"/>
                    <a:pt x="7802880" y="355600"/>
                  </a:cubicBezTo>
                  <a:cubicBezTo>
                    <a:pt x="7795307" y="348027"/>
                    <a:pt x="7800293" y="332693"/>
                    <a:pt x="7792720" y="325120"/>
                  </a:cubicBezTo>
                  <a:cubicBezTo>
                    <a:pt x="7775451" y="307851"/>
                    <a:pt x="7752080" y="298027"/>
                    <a:pt x="7731760" y="284480"/>
                  </a:cubicBezTo>
                  <a:lnTo>
                    <a:pt x="7701280" y="264160"/>
                  </a:lnTo>
                  <a:cubicBezTo>
                    <a:pt x="7694507" y="254000"/>
                    <a:pt x="7689594" y="242314"/>
                    <a:pt x="7680960" y="233680"/>
                  </a:cubicBezTo>
                  <a:cubicBezTo>
                    <a:pt x="7656554" y="209274"/>
                    <a:pt x="7648922" y="215595"/>
                    <a:pt x="7620000" y="203200"/>
                  </a:cubicBezTo>
                  <a:cubicBezTo>
                    <a:pt x="7583907" y="187731"/>
                    <a:pt x="7579491" y="182967"/>
                    <a:pt x="7548880" y="162560"/>
                  </a:cubicBezTo>
                  <a:cubicBezTo>
                    <a:pt x="7572967" y="282993"/>
                    <a:pt x="7541307" y="158220"/>
                    <a:pt x="7579360" y="243840"/>
                  </a:cubicBezTo>
                  <a:cubicBezTo>
                    <a:pt x="7588059" y="263413"/>
                    <a:pt x="7592907" y="284480"/>
                    <a:pt x="7599680" y="304800"/>
                  </a:cubicBezTo>
                  <a:lnTo>
                    <a:pt x="7609840" y="335280"/>
                  </a:lnTo>
                  <a:cubicBezTo>
                    <a:pt x="7613227" y="369147"/>
                    <a:pt x="7620000" y="402844"/>
                    <a:pt x="7620000" y="436880"/>
                  </a:cubicBezTo>
                  <a:cubicBezTo>
                    <a:pt x="7620000" y="574673"/>
                    <a:pt x="7612615" y="543065"/>
                    <a:pt x="7599680" y="640080"/>
                  </a:cubicBezTo>
                  <a:cubicBezTo>
                    <a:pt x="7595627" y="670479"/>
                    <a:pt x="7594562" y="701270"/>
                    <a:pt x="7589520" y="731520"/>
                  </a:cubicBezTo>
                  <a:cubicBezTo>
                    <a:pt x="7587759" y="742084"/>
                    <a:pt x="7581957" y="751610"/>
                    <a:pt x="7579360" y="762000"/>
                  </a:cubicBezTo>
                  <a:cubicBezTo>
                    <a:pt x="7575172" y="778753"/>
                    <a:pt x="7575263" y="796631"/>
                    <a:pt x="7569200" y="812800"/>
                  </a:cubicBezTo>
                  <a:cubicBezTo>
                    <a:pt x="7564913" y="824233"/>
                    <a:pt x="7554341" y="832358"/>
                    <a:pt x="7548880" y="843280"/>
                  </a:cubicBezTo>
                  <a:cubicBezTo>
                    <a:pt x="7544091" y="852859"/>
                    <a:pt x="7543921" y="864398"/>
                    <a:pt x="7538720" y="873760"/>
                  </a:cubicBezTo>
                  <a:cubicBezTo>
                    <a:pt x="7526860" y="895108"/>
                    <a:pt x="7505803" y="911552"/>
                    <a:pt x="7498080" y="934720"/>
                  </a:cubicBezTo>
                  <a:cubicBezTo>
                    <a:pt x="7473899" y="1007264"/>
                    <a:pt x="7495582" y="983799"/>
                    <a:pt x="7447280" y="1016000"/>
                  </a:cubicBezTo>
                  <a:cubicBezTo>
                    <a:pt x="7392845" y="1124871"/>
                    <a:pt x="7468752" y="988202"/>
                    <a:pt x="7386320" y="1087120"/>
                  </a:cubicBezTo>
                  <a:cubicBezTo>
                    <a:pt x="7379464" y="1095347"/>
                    <a:pt x="7382101" y="1108689"/>
                    <a:pt x="7376160" y="1117600"/>
                  </a:cubicBezTo>
                  <a:cubicBezTo>
                    <a:pt x="7354416" y="1150217"/>
                    <a:pt x="7347156" y="1147588"/>
                    <a:pt x="7315200" y="1158240"/>
                  </a:cubicBezTo>
                  <a:cubicBezTo>
                    <a:pt x="7203135" y="1242289"/>
                    <a:pt x="7381976" y="1110336"/>
                    <a:pt x="7172960" y="1249680"/>
                  </a:cubicBezTo>
                  <a:cubicBezTo>
                    <a:pt x="7152640" y="1263227"/>
                    <a:pt x="7131277" y="1275327"/>
                    <a:pt x="7112000" y="1290320"/>
                  </a:cubicBezTo>
                  <a:cubicBezTo>
                    <a:pt x="7100658" y="1299141"/>
                    <a:pt x="7094371" y="1314374"/>
                    <a:pt x="7081520" y="1320800"/>
                  </a:cubicBezTo>
                  <a:cubicBezTo>
                    <a:pt x="7066074" y="1328523"/>
                    <a:pt x="7047653" y="1327573"/>
                    <a:pt x="7030720" y="1330960"/>
                  </a:cubicBezTo>
                  <a:cubicBezTo>
                    <a:pt x="6974839" y="1386841"/>
                    <a:pt x="7027854" y="1340252"/>
                    <a:pt x="6939280" y="1391920"/>
                  </a:cubicBezTo>
                  <a:cubicBezTo>
                    <a:pt x="6890965" y="1420104"/>
                    <a:pt x="6875751" y="1438925"/>
                    <a:pt x="6827520" y="1463040"/>
                  </a:cubicBezTo>
                  <a:cubicBezTo>
                    <a:pt x="6813973" y="1469813"/>
                    <a:pt x="6800801" y="1477394"/>
                    <a:pt x="6786880" y="1483360"/>
                  </a:cubicBezTo>
                  <a:cubicBezTo>
                    <a:pt x="6777036" y="1487579"/>
                    <a:pt x="6765762" y="1488319"/>
                    <a:pt x="6756400" y="1493520"/>
                  </a:cubicBezTo>
                  <a:cubicBezTo>
                    <a:pt x="6735052" y="1505380"/>
                    <a:pt x="6718608" y="1526437"/>
                    <a:pt x="6695440" y="1534160"/>
                  </a:cubicBezTo>
                  <a:cubicBezTo>
                    <a:pt x="6685280" y="1537547"/>
                    <a:pt x="6674539" y="1539531"/>
                    <a:pt x="6664960" y="1544320"/>
                  </a:cubicBezTo>
                  <a:cubicBezTo>
                    <a:pt x="6654038" y="1549781"/>
                    <a:pt x="6645402" y="1559179"/>
                    <a:pt x="6634480" y="1564640"/>
                  </a:cubicBezTo>
                  <a:cubicBezTo>
                    <a:pt x="6520495" y="1621632"/>
                    <a:pt x="6711352" y="1510553"/>
                    <a:pt x="6563360" y="1595120"/>
                  </a:cubicBezTo>
                  <a:cubicBezTo>
                    <a:pt x="6525844" y="1616558"/>
                    <a:pt x="6536898" y="1619013"/>
                    <a:pt x="6492240" y="1635760"/>
                  </a:cubicBezTo>
                  <a:cubicBezTo>
                    <a:pt x="6479165" y="1640663"/>
                    <a:pt x="6464435" y="1640419"/>
                    <a:pt x="6451600" y="1645920"/>
                  </a:cubicBezTo>
                  <a:cubicBezTo>
                    <a:pt x="6416797" y="1660835"/>
                    <a:pt x="6386734" y="1687537"/>
                    <a:pt x="6350000" y="1696720"/>
                  </a:cubicBezTo>
                  <a:cubicBezTo>
                    <a:pt x="6336453" y="1700107"/>
                    <a:pt x="6322735" y="1702868"/>
                    <a:pt x="6309360" y="1706880"/>
                  </a:cubicBezTo>
                  <a:cubicBezTo>
                    <a:pt x="6288844" y="1713035"/>
                    <a:pt x="6269180" y="1722005"/>
                    <a:pt x="6248400" y="1727200"/>
                  </a:cubicBezTo>
                  <a:cubicBezTo>
                    <a:pt x="6121353" y="1758962"/>
                    <a:pt x="6279310" y="1718369"/>
                    <a:pt x="6177280" y="1747520"/>
                  </a:cubicBezTo>
                  <a:cubicBezTo>
                    <a:pt x="6163854" y="1751356"/>
                    <a:pt x="6149715" y="1752777"/>
                    <a:pt x="6136640" y="1757680"/>
                  </a:cubicBezTo>
                  <a:cubicBezTo>
                    <a:pt x="6122459" y="1762998"/>
                    <a:pt x="6109921" y="1772034"/>
                    <a:pt x="6096000" y="1778000"/>
                  </a:cubicBezTo>
                  <a:cubicBezTo>
                    <a:pt x="6071640" y="1788440"/>
                    <a:pt x="6050659" y="1790955"/>
                    <a:pt x="6024880" y="1798320"/>
                  </a:cubicBezTo>
                  <a:cubicBezTo>
                    <a:pt x="5977226" y="1811935"/>
                    <a:pt x="6007947" y="1805577"/>
                    <a:pt x="5953760" y="1828800"/>
                  </a:cubicBezTo>
                  <a:cubicBezTo>
                    <a:pt x="5923000" y="1841983"/>
                    <a:pt x="5865311" y="1851510"/>
                    <a:pt x="5842000" y="1859280"/>
                  </a:cubicBezTo>
                  <a:lnTo>
                    <a:pt x="5781040" y="1879600"/>
                  </a:lnTo>
                  <a:cubicBezTo>
                    <a:pt x="5770880" y="1882987"/>
                    <a:pt x="5760950" y="1887163"/>
                    <a:pt x="5750560" y="1889760"/>
                  </a:cubicBezTo>
                  <a:cubicBezTo>
                    <a:pt x="5737013" y="1893147"/>
                    <a:pt x="5723346" y="1896084"/>
                    <a:pt x="5709920" y="1899920"/>
                  </a:cubicBezTo>
                  <a:cubicBezTo>
                    <a:pt x="5699622" y="1902862"/>
                    <a:pt x="5690025" y="1908452"/>
                    <a:pt x="5679440" y="1910080"/>
                  </a:cubicBezTo>
                  <a:cubicBezTo>
                    <a:pt x="5645800" y="1915255"/>
                    <a:pt x="5611707" y="1916853"/>
                    <a:pt x="5577840" y="1920240"/>
                  </a:cubicBezTo>
                  <a:cubicBezTo>
                    <a:pt x="5504759" y="1944600"/>
                    <a:pt x="5596022" y="1915045"/>
                    <a:pt x="5506720" y="1940560"/>
                  </a:cubicBezTo>
                  <a:cubicBezTo>
                    <a:pt x="5496422" y="1943502"/>
                    <a:pt x="5486819" y="1949050"/>
                    <a:pt x="5476240" y="1950720"/>
                  </a:cubicBezTo>
                  <a:cubicBezTo>
                    <a:pt x="5422300" y="1959237"/>
                    <a:pt x="5313680" y="1971040"/>
                    <a:pt x="5313680" y="1971040"/>
                  </a:cubicBezTo>
                  <a:cubicBezTo>
                    <a:pt x="5303520" y="1974427"/>
                    <a:pt x="5293672" y="1978956"/>
                    <a:pt x="5283200" y="1981200"/>
                  </a:cubicBezTo>
                  <a:cubicBezTo>
                    <a:pt x="5166383" y="2006232"/>
                    <a:pt x="5193287" y="1996948"/>
                    <a:pt x="5090160" y="2011680"/>
                  </a:cubicBezTo>
                  <a:cubicBezTo>
                    <a:pt x="5069767" y="2014593"/>
                    <a:pt x="5049641" y="2019285"/>
                    <a:pt x="5029200" y="2021840"/>
                  </a:cubicBezTo>
                  <a:cubicBezTo>
                    <a:pt x="4942194" y="2032716"/>
                    <a:pt x="4863948" y="2036243"/>
                    <a:pt x="4775200" y="2042160"/>
                  </a:cubicBezTo>
                  <a:cubicBezTo>
                    <a:pt x="4710853" y="2038773"/>
                    <a:pt x="4646373" y="2037351"/>
                    <a:pt x="4582160" y="2032000"/>
                  </a:cubicBezTo>
                  <a:cubicBezTo>
                    <a:pt x="4564951" y="2030566"/>
                    <a:pt x="4548350" y="2024929"/>
                    <a:pt x="4531360" y="2021840"/>
                  </a:cubicBezTo>
                  <a:cubicBezTo>
                    <a:pt x="4499937" y="2016127"/>
                    <a:pt x="4437264" y="2009910"/>
                    <a:pt x="4409440" y="1991360"/>
                  </a:cubicBezTo>
                  <a:cubicBezTo>
                    <a:pt x="4389120" y="1977813"/>
                    <a:pt x="4363133" y="1970257"/>
                    <a:pt x="4348480" y="1950720"/>
                  </a:cubicBezTo>
                  <a:cubicBezTo>
                    <a:pt x="4338320" y="1937173"/>
                    <a:pt x="4329020" y="1922937"/>
                    <a:pt x="4318000" y="1910080"/>
                  </a:cubicBezTo>
                  <a:cubicBezTo>
                    <a:pt x="4308649" y="1899171"/>
                    <a:pt x="4295871" y="1891292"/>
                    <a:pt x="4287520" y="1879600"/>
                  </a:cubicBezTo>
                  <a:cubicBezTo>
                    <a:pt x="4278717" y="1867275"/>
                    <a:pt x="4274714" y="1852110"/>
                    <a:pt x="4267200" y="1838960"/>
                  </a:cubicBezTo>
                  <a:cubicBezTo>
                    <a:pt x="4261142" y="1828358"/>
                    <a:pt x="4253352" y="1818835"/>
                    <a:pt x="4246880" y="1808480"/>
                  </a:cubicBezTo>
                  <a:cubicBezTo>
                    <a:pt x="4185609" y="1710447"/>
                    <a:pt x="4242509" y="1796843"/>
                    <a:pt x="4196080" y="1727200"/>
                  </a:cubicBezTo>
                  <a:cubicBezTo>
                    <a:pt x="4174083" y="1639211"/>
                    <a:pt x="4201020" y="1734469"/>
                    <a:pt x="4165600" y="1645920"/>
                  </a:cubicBezTo>
                  <a:cubicBezTo>
                    <a:pt x="4157645" y="1626033"/>
                    <a:pt x="4153235" y="1604847"/>
                    <a:pt x="4145280" y="1584960"/>
                  </a:cubicBezTo>
                  <a:cubicBezTo>
                    <a:pt x="4139655" y="1570898"/>
                    <a:pt x="4130585" y="1558382"/>
                    <a:pt x="4124960" y="1544320"/>
                  </a:cubicBezTo>
                  <a:cubicBezTo>
                    <a:pt x="4117005" y="1524433"/>
                    <a:pt x="4111960" y="1503490"/>
                    <a:pt x="4104640" y="1483360"/>
                  </a:cubicBezTo>
                  <a:cubicBezTo>
                    <a:pt x="4098407" y="1466220"/>
                    <a:pt x="4091093" y="1449493"/>
                    <a:pt x="4084320" y="1432560"/>
                  </a:cubicBezTo>
                  <a:cubicBezTo>
                    <a:pt x="4070637" y="1295726"/>
                    <a:pt x="4064073" y="1279542"/>
                    <a:pt x="4084320" y="1107440"/>
                  </a:cubicBezTo>
                  <a:cubicBezTo>
                    <a:pt x="4089215" y="1065836"/>
                    <a:pt x="4093247" y="1021441"/>
                    <a:pt x="4114800" y="985520"/>
                  </a:cubicBezTo>
                  <a:lnTo>
                    <a:pt x="4145280" y="934720"/>
                  </a:lnTo>
                  <a:cubicBezTo>
                    <a:pt x="4158449" y="882044"/>
                    <a:pt x="4155936" y="882928"/>
                    <a:pt x="4185920" y="822960"/>
                  </a:cubicBezTo>
                  <a:cubicBezTo>
                    <a:pt x="4191381" y="812038"/>
                    <a:pt x="4200779" y="803402"/>
                    <a:pt x="4206240" y="792480"/>
                  </a:cubicBezTo>
                  <a:cubicBezTo>
                    <a:pt x="4211029" y="782901"/>
                    <a:pt x="4211611" y="771579"/>
                    <a:pt x="4216400" y="762000"/>
                  </a:cubicBezTo>
                  <a:cubicBezTo>
                    <a:pt x="4241648" y="711503"/>
                    <a:pt x="4242102" y="715978"/>
                    <a:pt x="4277360" y="680720"/>
                  </a:cubicBezTo>
                  <a:cubicBezTo>
                    <a:pt x="4293789" y="631433"/>
                    <a:pt x="4275849" y="661307"/>
                    <a:pt x="4328160" y="629920"/>
                  </a:cubicBezTo>
                  <a:cubicBezTo>
                    <a:pt x="4349101" y="617355"/>
                    <a:pt x="4365428" y="595203"/>
                    <a:pt x="4389120" y="589280"/>
                  </a:cubicBezTo>
                  <a:cubicBezTo>
                    <a:pt x="4418288" y="581988"/>
                    <a:pt x="4465984" y="571168"/>
                    <a:pt x="4490720" y="558800"/>
                  </a:cubicBezTo>
                  <a:lnTo>
                    <a:pt x="4531360" y="538480"/>
                  </a:lnTo>
                  <a:cubicBezTo>
                    <a:pt x="4542575" y="540082"/>
                    <a:pt x="4647933" y="554571"/>
                    <a:pt x="4663440" y="558800"/>
                  </a:cubicBezTo>
                  <a:cubicBezTo>
                    <a:pt x="4681035" y="563599"/>
                    <a:pt x="4697163" y="572716"/>
                    <a:pt x="4714240" y="579120"/>
                  </a:cubicBezTo>
                  <a:cubicBezTo>
                    <a:pt x="4724268" y="582880"/>
                    <a:pt x="4734970" y="584848"/>
                    <a:pt x="4744720" y="589280"/>
                  </a:cubicBezTo>
                  <a:cubicBezTo>
                    <a:pt x="4772296" y="601815"/>
                    <a:pt x="4797263" y="620341"/>
                    <a:pt x="4826000" y="629920"/>
                  </a:cubicBezTo>
                  <a:cubicBezTo>
                    <a:pt x="4848718" y="637493"/>
                    <a:pt x="4873413" y="636693"/>
                    <a:pt x="4897120" y="640080"/>
                  </a:cubicBezTo>
                  <a:cubicBezTo>
                    <a:pt x="4910667" y="646853"/>
                    <a:pt x="4923579" y="655082"/>
                    <a:pt x="4937760" y="660400"/>
                  </a:cubicBezTo>
                  <a:cubicBezTo>
                    <a:pt x="4950835" y="665303"/>
                    <a:pt x="4965565" y="665059"/>
                    <a:pt x="4978400" y="670560"/>
                  </a:cubicBezTo>
                  <a:cubicBezTo>
                    <a:pt x="4989623" y="675370"/>
                    <a:pt x="4997722" y="685921"/>
                    <a:pt x="5008880" y="690880"/>
                  </a:cubicBezTo>
                  <a:cubicBezTo>
                    <a:pt x="5065840" y="716195"/>
                    <a:pt x="5060903" y="698672"/>
                    <a:pt x="5100320" y="731520"/>
                  </a:cubicBezTo>
                  <a:cubicBezTo>
                    <a:pt x="5166677" y="786817"/>
                    <a:pt x="5094009" y="735369"/>
                    <a:pt x="5161280" y="802640"/>
                  </a:cubicBezTo>
                  <a:cubicBezTo>
                    <a:pt x="5173254" y="814614"/>
                    <a:pt x="5188373" y="822960"/>
                    <a:pt x="5201920" y="833120"/>
                  </a:cubicBezTo>
                  <a:cubicBezTo>
                    <a:pt x="5205307" y="819573"/>
                    <a:pt x="5209582" y="806218"/>
                    <a:pt x="5212080" y="792480"/>
                  </a:cubicBezTo>
                  <a:cubicBezTo>
                    <a:pt x="5216364" y="768919"/>
                    <a:pt x="5216755" y="744671"/>
                    <a:pt x="5222240" y="721360"/>
                  </a:cubicBezTo>
                  <a:cubicBezTo>
                    <a:pt x="5224828" y="710362"/>
                    <a:pt x="5262164" y="585990"/>
                    <a:pt x="5273040" y="558800"/>
                  </a:cubicBezTo>
                  <a:cubicBezTo>
                    <a:pt x="5278665" y="544738"/>
                    <a:pt x="5288042" y="532341"/>
                    <a:pt x="5293360" y="518160"/>
                  </a:cubicBezTo>
                  <a:cubicBezTo>
                    <a:pt x="5298263" y="505085"/>
                    <a:pt x="5297275" y="490009"/>
                    <a:pt x="5303520" y="477520"/>
                  </a:cubicBezTo>
                  <a:cubicBezTo>
                    <a:pt x="5317808" y="448943"/>
                    <a:pt x="5338221" y="423838"/>
                    <a:pt x="5354320" y="396240"/>
                  </a:cubicBezTo>
                  <a:cubicBezTo>
                    <a:pt x="5361951" y="383158"/>
                    <a:pt x="5365955" y="368008"/>
                    <a:pt x="5374640" y="355600"/>
                  </a:cubicBezTo>
                  <a:cubicBezTo>
                    <a:pt x="5408592" y="307097"/>
                    <a:pt x="5433422" y="280489"/>
                    <a:pt x="5486400" y="254000"/>
                  </a:cubicBezTo>
                  <a:cubicBezTo>
                    <a:pt x="5499947" y="247227"/>
                    <a:pt x="5512347" y="237353"/>
                    <a:pt x="5527040" y="233680"/>
                  </a:cubicBezTo>
                  <a:cubicBezTo>
                    <a:pt x="5553529" y="227058"/>
                    <a:pt x="5581227" y="226907"/>
                    <a:pt x="5608320" y="223520"/>
                  </a:cubicBezTo>
                  <a:cubicBezTo>
                    <a:pt x="5693001" y="225445"/>
                    <a:pt x="6027174" y="224985"/>
                    <a:pt x="6187440" y="243840"/>
                  </a:cubicBezTo>
                  <a:cubicBezTo>
                    <a:pt x="6201308" y="245472"/>
                    <a:pt x="6214449" y="250971"/>
                    <a:pt x="6228080" y="254000"/>
                  </a:cubicBezTo>
                  <a:cubicBezTo>
                    <a:pt x="6367510" y="284984"/>
                    <a:pt x="6214044" y="247087"/>
                    <a:pt x="6309360" y="274320"/>
                  </a:cubicBezTo>
                  <a:cubicBezTo>
                    <a:pt x="6322786" y="278156"/>
                    <a:pt x="6336850" y="279784"/>
                    <a:pt x="6350000" y="284480"/>
                  </a:cubicBezTo>
                  <a:cubicBezTo>
                    <a:pt x="6430964" y="313396"/>
                    <a:pt x="6433383" y="316012"/>
                    <a:pt x="6492240" y="345440"/>
                  </a:cubicBezTo>
                  <a:cubicBezTo>
                    <a:pt x="6444368" y="281611"/>
                    <a:pt x="6479799" y="319460"/>
                    <a:pt x="6400800" y="264160"/>
                  </a:cubicBezTo>
                  <a:cubicBezTo>
                    <a:pt x="6386928" y="254449"/>
                    <a:pt x="6375306" y="241253"/>
                    <a:pt x="6360160" y="233680"/>
                  </a:cubicBezTo>
                  <a:cubicBezTo>
                    <a:pt x="6334279" y="220740"/>
                    <a:pt x="6305222" y="215174"/>
                    <a:pt x="6278880" y="203200"/>
                  </a:cubicBezTo>
                  <a:cubicBezTo>
                    <a:pt x="6267764" y="198147"/>
                    <a:pt x="6259623" y="187690"/>
                    <a:pt x="6248400" y="182880"/>
                  </a:cubicBezTo>
                  <a:cubicBezTo>
                    <a:pt x="6235565" y="177379"/>
                    <a:pt x="6220835" y="177623"/>
                    <a:pt x="6207760" y="172720"/>
                  </a:cubicBezTo>
                  <a:cubicBezTo>
                    <a:pt x="6026070" y="104586"/>
                    <a:pt x="6300341" y="194398"/>
                    <a:pt x="6126480" y="142240"/>
                  </a:cubicBezTo>
                  <a:cubicBezTo>
                    <a:pt x="6091403" y="131717"/>
                    <a:pt x="6056216" y="121185"/>
                    <a:pt x="6024880" y="101600"/>
                  </a:cubicBezTo>
                  <a:cubicBezTo>
                    <a:pt x="6010521" y="92625"/>
                    <a:pt x="5999962" y="77409"/>
                    <a:pt x="5984240" y="71120"/>
                  </a:cubicBezTo>
                  <a:cubicBezTo>
                    <a:pt x="5965113" y="63469"/>
                    <a:pt x="5943700" y="63683"/>
                    <a:pt x="5923280" y="60960"/>
                  </a:cubicBezTo>
                  <a:cubicBezTo>
                    <a:pt x="5892881" y="56907"/>
                    <a:pt x="5862298" y="54383"/>
                    <a:pt x="5831840" y="50800"/>
                  </a:cubicBezTo>
                  <a:lnTo>
                    <a:pt x="5750560" y="40640"/>
                  </a:lnTo>
                  <a:cubicBezTo>
                    <a:pt x="5664120" y="28853"/>
                    <a:pt x="5583515" y="13860"/>
                    <a:pt x="5496560" y="10160"/>
                  </a:cubicBezTo>
                  <a:cubicBezTo>
                    <a:pt x="5374703" y="4975"/>
                    <a:pt x="5252720" y="3387"/>
                    <a:pt x="5130800" y="0"/>
                  </a:cubicBezTo>
                  <a:lnTo>
                    <a:pt x="4175760" y="10160"/>
                  </a:lnTo>
                  <a:cubicBezTo>
                    <a:pt x="4124530" y="11570"/>
                    <a:pt x="4074272" y="24606"/>
                    <a:pt x="4023360" y="30480"/>
                  </a:cubicBezTo>
                  <a:cubicBezTo>
                    <a:pt x="3986200" y="34768"/>
                    <a:pt x="3948853" y="37253"/>
                    <a:pt x="3911600" y="40640"/>
                  </a:cubicBezTo>
                  <a:cubicBezTo>
                    <a:pt x="3820144" y="63504"/>
                    <a:pt x="3932384" y="37176"/>
                    <a:pt x="3789680" y="60960"/>
                  </a:cubicBezTo>
                  <a:cubicBezTo>
                    <a:pt x="3775906" y="63256"/>
                    <a:pt x="3762732" y="68382"/>
                    <a:pt x="3749040" y="71120"/>
                  </a:cubicBezTo>
                  <a:cubicBezTo>
                    <a:pt x="3707178" y="79492"/>
                    <a:pt x="3692203" y="76610"/>
                    <a:pt x="3657600" y="91440"/>
                  </a:cubicBezTo>
                  <a:cubicBezTo>
                    <a:pt x="3537386" y="142960"/>
                    <a:pt x="3710670" y="74802"/>
                    <a:pt x="3566160" y="142240"/>
                  </a:cubicBezTo>
                  <a:cubicBezTo>
                    <a:pt x="3533107" y="157665"/>
                    <a:pt x="3498839" y="170415"/>
                    <a:pt x="3464560" y="182880"/>
                  </a:cubicBezTo>
                  <a:cubicBezTo>
                    <a:pt x="3381771" y="212985"/>
                    <a:pt x="3343723" y="217899"/>
                    <a:pt x="3271520" y="254000"/>
                  </a:cubicBezTo>
                  <a:cubicBezTo>
                    <a:pt x="3260598" y="259461"/>
                    <a:pt x="3251962" y="268859"/>
                    <a:pt x="3241040" y="274320"/>
                  </a:cubicBezTo>
                  <a:cubicBezTo>
                    <a:pt x="3231461" y="279109"/>
                    <a:pt x="3220139" y="279691"/>
                    <a:pt x="3210560" y="284480"/>
                  </a:cubicBezTo>
                  <a:cubicBezTo>
                    <a:pt x="3192897" y="293311"/>
                    <a:pt x="3178095" y="307626"/>
                    <a:pt x="3159760" y="314960"/>
                  </a:cubicBezTo>
                  <a:cubicBezTo>
                    <a:pt x="3143726" y="321373"/>
                    <a:pt x="3125893" y="321733"/>
                    <a:pt x="3108960" y="325120"/>
                  </a:cubicBezTo>
                  <a:lnTo>
                    <a:pt x="3017520" y="386080"/>
                  </a:lnTo>
                  <a:cubicBezTo>
                    <a:pt x="3007360" y="392853"/>
                    <a:pt x="2998377" y="401865"/>
                    <a:pt x="2987040" y="406400"/>
                  </a:cubicBezTo>
                  <a:cubicBezTo>
                    <a:pt x="2970107" y="413173"/>
                    <a:pt x="2952552" y="418564"/>
                    <a:pt x="2936240" y="426720"/>
                  </a:cubicBezTo>
                  <a:cubicBezTo>
                    <a:pt x="2918577" y="435551"/>
                    <a:pt x="2902100" y="446598"/>
                    <a:pt x="2885440" y="457200"/>
                  </a:cubicBezTo>
                  <a:cubicBezTo>
                    <a:pt x="2864836" y="470311"/>
                    <a:pt x="2848172" y="491917"/>
                    <a:pt x="2824480" y="497840"/>
                  </a:cubicBezTo>
                  <a:cubicBezTo>
                    <a:pt x="2810933" y="501227"/>
                    <a:pt x="2796915" y="503097"/>
                    <a:pt x="2783840" y="508000"/>
                  </a:cubicBezTo>
                  <a:cubicBezTo>
                    <a:pt x="2750078" y="520661"/>
                    <a:pt x="2646135" y="586559"/>
                    <a:pt x="2641600" y="589280"/>
                  </a:cubicBezTo>
                  <a:cubicBezTo>
                    <a:pt x="2628053" y="606213"/>
                    <a:pt x="2616294" y="624746"/>
                    <a:pt x="2600960" y="640080"/>
                  </a:cubicBezTo>
                  <a:cubicBezTo>
                    <a:pt x="2592326" y="648714"/>
                    <a:pt x="2580416" y="653303"/>
                    <a:pt x="2570480" y="660400"/>
                  </a:cubicBezTo>
                  <a:cubicBezTo>
                    <a:pt x="2556701" y="670242"/>
                    <a:pt x="2544467" y="682348"/>
                    <a:pt x="2529840" y="690880"/>
                  </a:cubicBezTo>
                  <a:cubicBezTo>
                    <a:pt x="2503675" y="706143"/>
                    <a:pt x="2472214" y="712597"/>
                    <a:pt x="2448560" y="731520"/>
                  </a:cubicBezTo>
                  <a:cubicBezTo>
                    <a:pt x="2431627" y="745067"/>
                    <a:pt x="2414080" y="757880"/>
                    <a:pt x="2397760" y="772160"/>
                  </a:cubicBezTo>
                  <a:cubicBezTo>
                    <a:pt x="2386947" y="781622"/>
                    <a:pt x="2378972" y="794289"/>
                    <a:pt x="2367280" y="802640"/>
                  </a:cubicBezTo>
                  <a:cubicBezTo>
                    <a:pt x="2286176" y="860572"/>
                    <a:pt x="2369267" y="771523"/>
                    <a:pt x="2265680" y="863600"/>
                  </a:cubicBezTo>
                  <a:cubicBezTo>
                    <a:pt x="2253024" y="874850"/>
                    <a:pt x="2247174" y="892266"/>
                    <a:pt x="2235200" y="904240"/>
                  </a:cubicBezTo>
                  <a:cubicBezTo>
                    <a:pt x="2216497" y="922943"/>
                    <a:pt x="2194010" y="937467"/>
                    <a:pt x="2174240" y="955040"/>
                  </a:cubicBezTo>
                  <a:cubicBezTo>
                    <a:pt x="2115568" y="1007192"/>
                    <a:pt x="2172336" y="966470"/>
                    <a:pt x="2113280" y="1005840"/>
                  </a:cubicBezTo>
                  <a:cubicBezTo>
                    <a:pt x="2059093" y="1087120"/>
                    <a:pt x="2130213" y="988907"/>
                    <a:pt x="2062480" y="1056640"/>
                  </a:cubicBezTo>
                  <a:cubicBezTo>
                    <a:pt x="1994747" y="1124373"/>
                    <a:pt x="2092960" y="1053253"/>
                    <a:pt x="2011680" y="1107440"/>
                  </a:cubicBezTo>
                  <a:cubicBezTo>
                    <a:pt x="1967567" y="1195666"/>
                    <a:pt x="2018545" y="1104419"/>
                    <a:pt x="1960880" y="1178560"/>
                  </a:cubicBezTo>
                  <a:cubicBezTo>
                    <a:pt x="1945887" y="1197837"/>
                    <a:pt x="1933787" y="1219200"/>
                    <a:pt x="1920240" y="1239520"/>
                  </a:cubicBezTo>
                  <a:lnTo>
                    <a:pt x="1899920" y="1270000"/>
                  </a:lnTo>
                  <a:cubicBezTo>
                    <a:pt x="1897923" y="1272996"/>
                    <a:pt x="1851914" y="1339279"/>
                    <a:pt x="1859280" y="1341120"/>
                  </a:cubicBezTo>
                  <a:cubicBezTo>
                    <a:pt x="1937117" y="1360579"/>
                    <a:pt x="1938740" y="1318735"/>
                    <a:pt x="1991360" y="1310640"/>
                  </a:cubicBezTo>
                  <a:cubicBezTo>
                    <a:pt x="2025000" y="1305465"/>
                    <a:pt x="2059093" y="1303867"/>
                    <a:pt x="2092960" y="1300480"/>
                  </a:cubicBezTo>
                  <a:lnTo>
                    <a:pt x="2529840" y="1310640"/>
                  </a:lnTo>
                  <a:cubicBezTo>
                    <a:pt x="2600406" y="1313463"/>
                    <a:pt x="2583231" y="1317186"/>
                    <a:pt x="2631440" y="1330960"/>
                  </a:cubicBezTo>
                  <a:cubicBezTo>
                    <a:pt x="2646631" y="1335300"/>
                    <a:pt x="2686320" y="1343160"/>
                    <a:pt x="2702560" y="1351280"/>
                  </a:cubicBezTo>
                  <a:cubicBezTo>
                    <a:pt x="2772724" y="1386362"/>
                    <a:pt x="2689100" y="1360615"/>
                    <a:pt x="2773680" y="1381760"/>
                  </a:cubicBezTo>
                  <a:cubicBezTo>
                    <a:pt x="2783840" y="1391920"/>
                    <a:pt x="2791923" y="1404710"/>
                    <a:pt x="2804160" y="1412240"/>
                  </a:cubicBezTo>
                  <a:cubicBezTo>
                    <a:pt x="2836407" y="1432084"/>
                    <a:pt x="2875469" y="1440322"/>
                    <a:pt x="2905760" y="1463040"/>
                  </a:cubicBezTo>
                  <a:cubicBezTo>
                    <a:pt x="3024604" y="1552173"/>
                    <a:pt x="2877821" y="1439093"/>
                    <a:pt x="2976880" y="1524000"/>
                  </a:cubicBezTo>
                  <a:cubicBezTo>
                    <a:pt x="2989737" y="1535020"/>
                    <a:pt x="3003741" y="1544638"/>
                    <a:pt x="3017520" y="1554480"/>
                  </a:cubicBezTo>
                  <a:cubicBezTo>
                    <a:pt x="3027456" y="1561577"/>
                    <a:pt x="3038619" y="1566983"/>
                    <a:pt x="3048000" y="1574800"/>
                  </a:cubicBezTo>
                  <a:cubicBezTo>
                    <a:pt x="3098737" y="1617081"/>
                    <a:pt x="3055395" y="1597585"/>
                    <a:pt x="3108960" y="1615440"/>
                  </a:cubicBezTo>
                  <a:cubicBezTo>
                    <a:pt x="3119120" y="1625600"/>
                    <a:pt x="3128402" y="1636722"/>
                    <a:pt x="3139440" y="1645920"/>
                  </a:cubicBezTo>
                  <a:cubicBezTo>
                    <a:pt x="3148821" y="1653737"/>
                    <a:pt x="3162103" y="1656859"/>
                    <a:pt x="3169920" y="1666240"/>
                  </a:cubicBezTo>
                  <a:cubicBezTo>
                    <a:pt x="3179616" y="1677875"/>
                    <a:pt x="3181437" y="1694555"/>
                    <a:pt x="3190240" y="1706880"/>
                  </a:cubicBezTo>
                  <a:cubicBezTo>
                    <a:pt x="3198591" y="1718572"/>
                    <a:pt x="3210560" y="1727200"/>
                    <a:pt x="3220720" y="1737360"/>
                  </a:cubicBezTo>
                  <a:cubicBezTo>
                    <a:pt x="3227493" y="1757680"/>
                    <a:pt x="3229159" y="1780498"/>
                    <a:pt x="3241040" y="1798320"/>
                  </a:cubicBezTo>
                  <a:cubicBezTo>
                    <a:pt x="3269761" y="1841402"/>
                    <a:pt x="3255899" y="1817878"/>
                    <a:pt x="3281680" y="1869440"/>
                  </a:cubicBezTo>
                  <a:cubicBezTo>
                    <a:pt x="3285067" y="1889760"/>
                    <a:pt x="3287800" y="1910200"/>
                    <a:pt x="3291840" y="1930400"/>
                  </a:cubicBezTo>
                  <a:cubicBezTo>
                    <a:pt x="3294578" y="1944092"/>
                    <a:pt x="3302000" y="1957076"/>
                    <a:pt x="3302000" y="1971040"/>
                  </a:cubicBezTo>
                  <a:cubicBezTo>
                    <a:pt x="3302000" y="2021953"/>
                    <a:pt x="3295467" y="2072657"/>
                    <a:pt x="3291840" y="2123440"/>
                  </a:cubicBezTo>
                  <a:cubicBezTo>
                    <a:pt x="3286316" y="2200772"/>
                    <a:pt x="3288009" y="2240365"/>
                    <a:pt x="3271520" y="2306320"/>
                  </a:cubicBezTo>
                  <a:cubicBezTo>
                    <a:pt x="3266011" y="2328356"/>
                    <a:pt x="3257595" y="2350725"/>
                    <a:pt x="3241040" y="2367280"/>
                  </a:cubicBezTo>
                  <a:cubicBezTo>
                    <a:pt x="3232406" y="2375914"/>
                    <a:pt x="3219941" y="2379783"/>
                    <a:pt x="3210560" y="2387600"/>
                  </a:cubicBezTo>
                  <a:cubicBezTo>
                    <a:pt x="3199522" y="2396798"/>
                    <a:pt x="3189278" y="2407042"/>
                    <a:pt x="3180080" y="2418080"/>
                  </a:cubicBezTo>
                  <a:cubicBezTo>
                    <a:pt x="3172263" y="2427461"/>
                    <a:pt x="3169295" y="2440932"/>
                    <a:pt x="3159760" y="2448560"/>
                  </a:cubicBezTo>
                  <a:cubicBezTo>
                    <a:pt x="3151397" y="2455250"/>
                    <a:pt x="3139440" y="2455333"/>
                    <a:pt x="3129280" y="2458720"/>
                  </a:cubicBezTo>
                  <a:cubicBezTo>
                    <a:pt x="3070871" y="2536598"/>
                    <a:pt x="3127746" y="2470158"/>
                    <a:pt x="3068320" y="2519680"/>
                  </a:cubicBezTo>
                  <a:cubicBezTo>
                    <a:pt x="3057282" y="2528878"/>
                    <a:pt x="3049532" y="2541809"/>
                    <a:pt x="3037840" y="2550160"/>
                  </a:cubicBezTo>
                  <a:cubicBezTo>
                    <a:pt x="2988509" y="2585396"/>
                    <a:pt x="3010940" y="2558530"/>
                    <a:pt x="2966720" y="2580640"/>
                  </a:cubicBezTo>
                  <a:cubicBezTo>
                    <a:pt x="2955798" y="2586101"/>
                    <a:pt x="2947162" y="2595499"/>
                    <a:pt x="2936240" y="2600960"/>
                  </a:cubicBezTo>
                  <a:cubicBezTo>
                    <a:pt x="2926661" y="2605749"/>
                    <a:pt x="2915788" y="2607360"/>
                    <a:pt x="2905760" y="2611120"/>
                  </a:cubicBezTo>
                  <a:cubicBezTo>
                    <a:pt x="2905240" y="2611315"/>
                    <a:pt x="2836898" y="2639826"/>
                    <a:pt x="2824480" y="2641600"/>
                  </a:cubicBezTo>
                  <a:cubicBezTo>
                    <a:pt x="2811069" y="2643516"/>
                    <a:pt x="2797387" y="2641600"/>
                    <a:pt x="2783840" y="2641600"/>
                  </a:cubicBezTo>
                  <a:lnTo>
                    <a:pt x="2783840" y="2641600"/>
                  </a:lnTo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9985" y="2764652"/>
            <a:ext cx="1135380" cy="774267"/>
            <a:chOff x="3581400" y="3630252"/>
            <a:chExt cx="1135380" cy="774267"/>
          </a:xfrm>
        </p:grpSpPr>
        <p:sp>
          <p:nvSpPr>
            <p:cNvPr id="25" name="Freeform 24"/>
            <p:cNvSpPr/>
            <p:nvPr/>
          </p:nvSpPr>
          <p:spPr bwMode="auto">
            <a:xfrm>
              <a:off x="4071620" y="3630252"/>
              <a:ext cx="645160" cy="472493"/>
            </a:xfrm>
            <a:custGeom>
              <a:avLst/>
              <a:gdLst>
                <a:gd name="connsiteX0" fmla="*/ 2773680 w 8737600"/>
                <a:gd name="connsiteY0" fmla="*/ 2580640 h 6200739"/>
                <a:gd name="connsiteX1" fmla="*/ 2773680 w 8737600"/>
                <a:gd name="connsiteY1" fmla="*/ 2580640 h 6200739"/>
                <a:gd name="connsiteX2" fmla="*/ 2631440 w 8737600"/>
                <a:gd name="connsiteY2" fmla="*/ 2529840 h 6200739"/>
                <a:gd name="connsiteX3" fmla="*/ 2600960 w 8737600"/>
                <a:gd name="connsiteY3" fmla="*/ 2519680 h 6200739"/>
                <a:gd name="connsiteX4" fmla="*/ 2499360 w 8737600"/>
                <a:gd name="connsiteY4" fmla="*/ 2458720 h 6200739"/>
                <a:gd name="connsiteX5" fmla="*/ 2458720 w 8737600"/>
                <a:gd name="connsiteY5" fmla="*/ 2428240 h 6200739"/>
                <a:gd name="connsiteX6" fmla="*/ 2418080 w 8737600"/>
                <a:gd name="connsiteY6" fmla="*/ 2407920 h 6200739"/>
                <a:gd name="connsiteX7" fmla="*/ 2367280 w 8737600"/>
                <a:gd name="connsiteY7" fmla="*/ 2377440 h 6200739"/>
                <a:gd name="connsiteX8" fmla="*/ 2296160 w 8737600"/>
                <a:gd name="connsiteY8" fmla="*/ 2346960 h 6200739"/>
                <a:gd name="connsiteX9" fmla="*/ 2235200 w 8737600"/>
                <a:gd name="connsiteY9" fmla="*/ 2296160 h 6200739"/>
                <a:gd name="connsiteX10" fmla="*/ 2194560 w 8737600"/>
                <a:gd name="connsiteY10" fmla="*/ 2275840 h 6200739"/>
                <a:gd name="connsiteX11" fmla="*/ 2143760 w 8737600"/>
                <a:gd name="connsiteY11" fmla="*/ 2235200 h 6200739"/>
                <a:gd name="connsiteX12" fmla="*/ 2092960 w 8737600"/>
                <a:gd name="connsiteY12" fmla="*/ 2204720 h 6200739"/>
                <a:gd name="connsiteX13" fmla="*/ 2062480 w 8737600"/>
                <a:gd name="connsiteY13" fmla="*/ 2174240 h 6200739"/>
                <a:gd name="connsiteX14" fmla="*/ 2032000 w 8737600"/>
                <a:gd name="connsiteY14" fmla="*/ 2153920 h 6200739"/>
                <a:gd name="connsiteX15" fmla="*/ 1950720 w 8737600"/>
                <a:gd name="connsiteY15" fmla="*/ 2092960 h 6200739"/>
                <a:gd name="connsiteX16" fmla="*/ 1910080 w 8737600"/>
                <a:gd name="connsiteY16" fmla="*/ 2062480 h 6200739"/>
                <a:gd name="connsiteX17" fmla="*/ 1879600 w 8737600"/>
                <a:gd name="connsiteY17" fmla="*/ 2042160 h 6200739"/>
                <a:gd name="connsiteX18" fmla="*/ 1798320 w 8737600"/>
                <a:gd name="connsiteY18" fmla="*/ 1960880 h 6200739"/>
                <a:gd name="connsiteX19" fmla="*/ 1717040 w 8737600"/>
                <a:gd name="connsiteY19" fmla="*/ 1889760 h 6200739"/>
                <a:gd name="connsiteX20" fmla="*/ 1696720 w 8737600"/>
                <a:gd name="connsiteY20" fmla="*/ 1859280 h 6200739"/>
                <a:gd name="connsiteX21" fmla="*/ 1666240 w 8737600"/>
                <a:gd name="connsiteY21" fmla="*/ 1828800 h 6200739"/>
                <a:gd name="connsiteX22" fmla="*/ 1645920 w 8737600"/>
                <a:gd name="connsiteY22" fmla="*/ 1788160 h 6200739"/>
                <a:gd name="connsiteX23" fmla="*/ 1605280 w 8737600"/>
                <a:gd name="connsiteY23" fmla="*/ 1727200 h 6200739"/>
                <a:gd name="connsiteX24" fmla="*/ 1584960 w 8737600"/>
                <a:gd name="connsiteY24" fmla="*/ 1696720 h 6200739"/>
                <a:gd name="connsiteX25" fmla="*/ 1564640 w 8737600"/>
                <a:gd name="connsiteY25" fmla="*/ 1635760 h 6200739"/>
                <a:gd name="connsiteX26" fmla="*/ 1513840 w 8737600"/>
                <a:gd name="connsiteY26" fmla="*/ 1554480 h 6200739"/>
                <a:gd name="connsiteX27" fmla="*/ 1473200 w 8737600"/>
                <a:gd name="connsiteY27" fmla="*/ 1493520 h 6200739"/>
                <a:gd name="connsiteX28" fmla="*/ 1463040 w 8737600"/>
                <a:gd name="connsiteY28" fmla="*/ 1463040 h 6200739"/>
                <a:gd name="connsiteX29" fmla="*/ 1442720 w 8737600"/>
                <a:gd name="connsiteY29" fmla="*/ 1432560 h 6200739"/>
                <a:gd name="connsiteX30" fmla="*/ 1422400 w 8737600"/>
                <a:gd name="connsiteY30" fmla="*/ 1341120 h 6200739"/>
                <a:gd name="connsiteX31" fmla="*/ 1391920 w 8737600"/>
                <a:gd name="connsiteY31" fmla="*/ 1320800 h 6200739"/>
                <a:gd name="connsiteX32" fmla="*/ 1371600 w 8737600"/>
                <a:gd name="connsiteY32" fmla="*/ 1351280 h 6200739"/>
                <a:gd name="connsiteX33" fmla="*/ 1310640 w 8737600"/>
                <a:gd name="connsiteY33" fmla="*/ 1381760 h 6200739"/>
                <a:gd name="connsiteX34" fmla="*/ 1270000 w 8737600"/>
                <a:gd name="connsiteY34" fmla="*/ 1422400 h 6200739"/>
                <a:gd name="connsiteX35" fmla="*/ 1249680 w 8737600"/>
                <a:gd name="connsiteY35" fmla="*/ 1452880 h 6200739"/>
                <a:gd name="connsiteX36" fmla="*/ 1219200 w 8737600"/>
                <a:gd name="connsiteY36" fmla="*/ 1473200 h 6200739"/>
                <a:gd name="connsiteX37" fmla="*/ 1148080 w 8737600"/>
                <a:gd name="connsiteY37" fmla="*/ 1564640 h 6200739"/>
                <a:gd name="connsiteX38" fmla="*/ 1127760 w 8737600"/>
                <a:gd name="connsiteY38" fmla="*/ 1635760 h 6200739"/>
                <a:gd name="connsiteX39" fmla="*/ 1107440 w 8737600"/>
                <a:gd name="connsiteY39" fmla="*/ 1696720 h 6200739"/>
                <a:gd name="connsiteX40" fmla="*/ 1097280 w 8737600"/>
                <a:gd name="connsiteY40" fmla="*/ 1788160 h 6200739"/>
                <a:gd name="connsiteX41" fmla="*/ 1087120 w 8737600"/>
                <a:gd name="connsiteY41" fmla="*/ 1818640 h 6200739"/>
                <a:gd name="connsiteX42" fmla="*/ 1056640 w 8737600"/>
                <a:gd name="connsiteY42" fmla="*/ 1838960 h 6200739"/>
                <a:gd name="connsiteX43" fmla="*/ 975360 w 8737600"/>
                <a:gd name="connsiteY43" fmla="*/ 1899920 h 6200739"/>
                <a:gd name="connsiteX44" fmla="*/ 944880 w 8737600"/>
                <a:gd name="connsiteY44" fmla="*/ 1920240 h 6200739"/>
                <a:gd name="connsiteX45" fmla="*/ 863600 w 8737600"/>
                <a:gd name="connsiteY45" fmla="*/ 1940560 h 6200739"/>
                <a:gd name="connsiteX46" fmla="*/ 822960 w 8737600"/>
                <a:gd name="connsiteY46" fmla="*/ 1981200 h 6200739"/>
                <a:gd name="connsiteX47" fmla="*/ 772160 w 8737600"/>
                <a:gd name="connsiteY47" fmla="*/ 1991360 h 6200739"/>
                <a:gd name="connsiteX48" fmla="*/ 711200 w 8737600"/>
                <a:gd name="connsiteY48" fmla="*/ 2011680 h 6200739"/>
                <a:gd name="connsiteX49" fmla="*/ 680720 w 8737600"/>
                <a:gd name="connsiteY49" fmla="*/ 2021840 h 6200739"/>
                <a:gd name="connsiteX50" fmla="*/ 619760 w 8737600"/>
                <a:gd name="connsiteY50" fmla="*/ 2032000 h 6200739"/>
                <a:gd name="connsiteX51" fmla="*/ 528320 w 8737600"/>
                <a:gd name="connsiteY51" fmla="*/ 2072640 h 6200739"/>
                <a:gd name="connsiteX52" fmla="*/ 487680 w 8737600"/>
                <a:gd name="connsiteY52" fmla="*/ 2082800 h 6200739"/>
                <a:gd name="connsiteX53" fmla="*/ 447040 w 8737600"/>
                <a:gd name="connsiteY53" fmla="*/ 2103120 h 6200739"/>
                <a:gd name="connsiteX54" fmla="*/ 416560 w 8737600"/>
                <a:gd name="connsiteY54" fmla="*/ 2113280 h 6200739"/>
                <a:gd name="connsiteX55" fmla="*/ 386080 w 8737600"/>
                <a:gd name="connsiteY55" fmla="*/ 2143760 h 6200739"/>
                <a:gd name="connsiteX56" fmla="*/ 355600 w 8737600"/>
                <a:gd name="connsiteY56" fmla="*/ 2164080 h 6200739"/>
                <a:gd name="connsiteX57" fmla="*/ 254000 w 8737600"/>
                <a:gd name="connsiteY57" fmla="*/ 2265680 h 6200739"/>
                <a:gd name="connsiteX58" fmla="*/ 223520 w 8737600"/>
                <a:gd name="connsiteY58" fmla="*/ 2296160 h 6200739"/>
                <a:gd name="connsiteX59" fmla="*/ 172720 w 8737600"/>
                <a:gd name="connsiteY59" fmla="*/ 2357120 h 6200739"/>
                <a:gd name="connsiteX60" fmla="*/ 121920 w 8737600"/>
                <a:gd name="connsiteY60" fmla="*/ 2448560 h 6200739"/>
                <a:gd name="connsiteX61" fmla="*/ 101600 w 8737600"/>
                <a:gd name="connsiteY61" fmla="*/ 2479040 h 6200739"/>
                <a:gd name="connsiteX62" fmla="*/ 71120 w 8737600"/>
                <a:gd name="connsiteY62" fmla="*/ 2550160 h 6200739"/>
                <a:gd name="connsiteX63" fmla="*/ 60960 w 8737600"/>
                <a:gd name="connsiteY63" fmla="*/ 2580640 h 6200739"/>
                <a:gd name="connsiteX64" fmla="*/ 40640 w 8737600"/>
                <a:gd name="connsiteY64" fmla="*/ 2611120 h 6200739"/>
                <a:gd name="connsiteX65" fmla="*/ 20320 w 8737600"/>
                <a:gd name="connsiteY65" fmla="*/ 2651760 h 6200739"/>
                <a:gd name="connsiteX66" fmla="*/ 30480 w 8737600"/>
                <a:gd name="connsiteY66" fmla="*/ 2743200 h 6200739"/>
                <a:gd name="connsiteX67" fmla="*/ 40640 w 8737600"/>
                <a:gd name="connsiteY67" fmla="*/ 2712720 h 6200739"/>
                <a:gd name="connsiteX68" fmla="*/ 71120 w 8737600"/>
                <a:gd name="connsiteY68" fmla="*/ 2692400 h 6200739"/>
                <a:gd name="connsiteX69" fmla="*/ 121920 w 8737600"/>
                <a:gd name="connsiteY69" fmla="*/ 2641600 h 6200739"/>
                <a:gd name="connsiteX70" fmla="*/ 182880 w 8737600"/>
                <a:gd name="connsiteY70" fmla="*/ 2580640 h 6200739"/>
                <a:gd name="connsiteX71" fmla="*/ 335280 w 8737600"/>
                <a:gd name="connsiteY71" fmla="*/ 2590800 h 6200739"/>
                <a:gd name="connsiteX72" fmla="*/ 365760 w 8737600"/>
                <a:gd name="connsiteY72" fmla="*/ 2611120 h 6200739"/>
                <a:gd name="connsiteX73" fmla="*/ 426720 w 8737600"/>
                <a:gd name="connsiteY73" fmla="*/ 2672080 h 6200739"/>
                <a:gd name="connsiteX74" fmla="*/ 447040 w 8737600"/>
                <a:gd name="connsiteY74" fmla="*/ 2519680 h 6200739"/>
                <a:gd name="connsiteX75" fmla="*/ 467360 w 8737600"/>
                <a:gd name="connsiteY75" fmla="*/ 2418080 h 6200739"/>
                <a:gd name="connsiteX76" fmla="*/ 487680 w 8737600"/>
                <a:gd name="connsiteY76" fmla="*/ 2387600 h 6200739"/>
                <a:gd name="connsiteX77" fmla="*/ 497840 w 8737600"/>
                <a:gd name="connsiteY77" fmla="*/ 2357120 h 6200739"/>
                <a:gd name="connsiteX78" fmla="*/ 548640 w 8737600"/>
                <a:gd name="connsiteY78" fmla="*/ 2346960 h 6200739"/>
                <a:gd name="connsiteX79" fmla="*/ 579120 w 8737600"/>
                <a:gd name="connsiteY79" fmla="*/ 2336800 h 6200739"/>
                <a:gd name="connsiteX80" fmla="*/ 660400 w 8737600"/>
                <a:gd name="connsiteY80" fmla="*/ 2346960 h 6200739"/>
                <a:gd name="connsiteX81" fmla="*/ 701040 w 8737600"/>
                <a:gd name="connsiteY81" fmla="*/ 2357120 h 6200739"/>
                <a:gd name="connsiteX82" fmla="*/ 772160 w 8737600"/>
                <a:gd name="connsiteY82" fmla="*/ 2428240 h 6200739"/>
                <a:gd name="connsiteX83" fmla="*/ 802640 w 8737600"/>
                <a:gd name="connsiteY83" fmla="*/ 2458720 h 6200739"/>
                <a:gd name="connsiteX84" fmla="*/ 812800 w 8737600"/>
                <a:gd name="connsiteY84" fmla="*/ 2489200 h 6200739"/>
                <a:gd name="connsiteX85" fmla="*/ 822960 w 8737600"/>
                <a:gd name="connsiteY85" fmla="*/ 2499360 h 6200739"/>
                <a:gd name="connsiteX86" fmla="*/ 863600 w 8737600"/>
                <a:gd name="connsiteY86" fmla="*/ 2387600 h 6200739"/>
                <a:gd name="connsiteX87" fmla="*/ 944880 w 8737600"/>
                <a:gd name="connsiteY87" fmla="*/ 2265680 h 6200739"/>
                <a:gd name="connsiteX88" fmla="*/ 985520 w 8737600"/>
                <a:gd name="connsiteY88" fmla="*/ 2194560 h 6200739"/>
                <a:gd name="connsiteX89" fmla="*/ 1016000 w 8737600"/>
                <a:gd name="connsiteY89" fmla="*/ 2174240 h 6200739"/>
                <a:gd name="connsiteX90" fmla="*/ 1076960 w 8737600"/>
                <a:gd name="connsiteY90" fmla="*/ 2153920 h 6200739"/>
                <a:gd name="connsiteX91" fmla="*/ 1148080 w 8737600"/>
                <a:gd name="connsiteY91" fmla="*/ 2174240 h 6200739"/>
                <a:gd name="connsiteX92" fmla="*/ 1219200 w 8737600"/>
                <a:gd name="connsiteY92" fmla="*/ 2235200 h 6200739"/>
                <a:gd name="connsiteX93" fmla="*/ 1229360 w 8737600"/>
                <a:gd name="connsiteY93" fmla="*/ 2265680 h 6200739"/>
                <a:gd name="connsiteX94" fmla="*/ 1270000 w 8737600"/>
                <a:gd name="connsiteY94" fmla="*/ 2326640 h 6200739"/>
                <a:gd name="connsiteX95" fmla="*/ 1280160 w 8737600"/>
                <a:gd name="connsiteY95" fmla="*/ 2367280 h 6200739"/>
                <a:gd name="connsiteX96" fmla="*/ 1290320 w 8737600"/>
                <a:gd name="connsiteY96" fmla="*/ 2397760 h 6200739"/>
                <a:gd name="connsiteX97" fmla="*/ 1280160 w 8737600"/>
                <a:gd name="connsiteY97" fmla="*/ 2468880 h 6200739"/>
                <a:gd name="connsiteX98" fmla="*/ 1249680 w 8737600"/>
                <a:gd name="connsiteY98" fmla="*/ 2499360 h 6200739"/>
                <a:gd name="connsiteX99" fmla="*/ 1148080 w 8737600"/>
                <a:gd name="connsiteY99" fmla="*/ 2529840 h 6200739"/>
                <a:gd name="connsiteX100" fmla="*/ 1087120 w 8737600"/>
                <a:gd name="connsiteY100" fmla="*/ 2540000 h 6200739"/>
                <a:gd name="connsiteX101" fmla="*/ 1056640 w 8737600"/>
                <a:gd name="connsiteY101" fmla="*/ 2560320 h 6200739"/>
                <a:gd name="connsiteX102" fmla="*/ 985520 w 8737600"/>
                <a:gd name="connsiteY102" fmla="*/ 2560320 h 6200739"/>
                <a:gd name="connsiteX103" fmla="*/ 1036320 w 8737600"/>
                <a:gd name="connsiteY103" fmla="*/ 2611120 h 6200739"/>
                <a:gd name="connsiteX104" fmla="*/ 1066800 w 8737600"/>
                <a:gd name="connsiteY104" fmla="*/ 2631440 h 6200739"/>
                <a:gd name="connsiteX105" fmla="*/ 1056640 w 8737600"/>
                <a:gd name="connsiteY105" fmla="*/ 2722880 h 6200739"/>
                <a:gd name="connsiteX106" fmla="*/ 1026160 w 8737600"/>
                <a:gd name="connsiteY106" fmla="*/ 2743200 h 6200739"/>
                <a:gd name="connsiteX107" fmla="*/ 975360 w 8737600"/>
                <a:gd name="connsiteY107" fmla="*/ 2763520 h 6200739"/>
                <a:gd name="connsiteX108" fmla="*/ 873760 w 8737600"/>
                <a:gd name="connsiteY108" fmla="*/ 2804160 h 6200739"/>
                <a:gd name="connsiteX109" fmla="*/ 741680 w 8737600"/>
                <a:gd name="connsiteY109" fmla="*/ 2794000 h 6200739"/>
                <a:gd name="connsiteX110" fmla="*/ 711200 w 8737600"/>
                <a:gd name="connsiteY110" fmla="*/ 2783840 h 6200739"/>
                <a:gd name="connsiteX111" fmla="*/ 792480 w 8737600"/>
                <a:gd name="connsiteY111" fmla="*/ 2794000 h 6200739"/>
                <a:gd name="connsiteX112" fmla="*/ 741680 w 8737600"/>
                <a:gd name="connsiteY112" fmla="*/ 2865120 h 6200739"/>
                <a:gd name="connsiteX113" fmla="*/ 711200 w 8737600"/>
                <a:gd name="connsiteY113" fmla="*/ 2875280 h 6200739"/>
                <a:gd name="connsiteX114" fmla="*/ 629920 w 8737600"/>
                <a:gd name="connsiteY114" fmla="*/ 2915920 h 6200739"/>
                <a:gd name="connsiteX115" fmla="*/ 599440 w 8737600"/>
                <a:gd name="connsiteY115" fmla="*/ 2926080 h 6200739"/>
                <a:gd name="connsiteX116" fmla="*/ 518160 w 8737600"/>
                <a:gd name="connsiteY116" fmla="*/ 2966720 h 6200739"/>
                <a:gd name="connsiteX117" fmla="*/ 457200 w 8737600"/>
                <a:gd name="connsiteY117" fmla="*/ 2987040 h 6200739"/>
                <a:gd name="connsiteX118" fmla="*/ 314960 w 8737600"/>
                <a:gd name="connsiteY118" fmla="*/ 3007360 h 6200739"/>
                <a:gd name="connsiteX119" fmla="*/ 345440 w 8737600"/>
                <a:gd name="connsiteY119" fmla="*/ 3017520 h 6200739"/>
                <a:gd name="connsiteX120" fmla="*/ 690880 w 8737600"/>
                <a:gd name="connsiteY120" fmla="*/ 3017520 h 6200739"/>
                <a:gd name="connsiteX121" fmla="*/ 731520 w 8737600"/>
                <a:gd name="connsiteY121" fmla="*/ 3007360 h 6200739"/>
                <a:gd name="connsiteX122" fmla="*/ 822960 w 8737600"/>
                <a:gd name="connsiteY122" fmla="*/ 2976880 h 6200739"/>
                <a:gd name="connsiteX123" fmla="*/ 853440 w 8737600"/>
                <a:gd name="connsiteY123" fmla="*/ 2966720 h 6200739"/>
                <a:gd name="connsiteX124" fmla="*/ 883920 w 8737600"/>
                <a:gd name="connsiteY124" fmla="*/ 2956560 h 6200739"/>
                <a:gd name="connsiteX125" fmla="*/ 924560 w 8737600"/>
                <a:gd name="connsiteY125" fmla="*/ 2936240 h 6200739"/>
                <a:gd name="connsiteX126" fmla="*/ 995680 w 8737600"/>
                <a:gd name="connsiteY126" fmla="*/ 2915920 h 6200739"/>
                <a:gd name="connsiteX127" fmla="*/ 1026160 w 8737600"/>
                <a:gd name="connsiteY127" fmla="*/ 2905760 h 6200739"/>
                <a:gd name="connsiteX128" fmla="*/ 1107440 w 8737600"/>
                <a:gd name="connsiteY128" fmla="*/ 2885440 h 6200739"/>
                <a:gd name="connsiteX129" fmla="*/ 1209040 w 8737600"/>
                <a:gd name="connsiteY129" fmla="*/ 2854960 h 6200739"/>
                <a:gd name="connsiteX130" fmla="*/ 1270000 w 8737600"/>
                <a:gd name="connsiteY130" fmla="*/ 2834640 h 6200739"/>
                <a:gd name="connsiteX131" fmla="*/ 1300480 w 8737600"/>
                <a:gd name="connsiteY131" fmla="*/ 2824480 h 6200739"/>
                <a:gd name="connsiteX132" fmla="*/ 1361440 w 8737600"/>
                <a:gd name="connsiteY132" fmla="*/ 2814320 h 6200739"/>
                <a:gd name="connsiteX133" fmla="*/ 1422400 w 8737600"/>
                <a:gd name="connsiteY133" fmla="*/ 2794000 h 6200739"/>
                <a:gd name="connsiteX134" fmla="*/ 1524000 w 8737600"/>
                <a:gd name="connsiteY134" fmla="*/ 2773680 h 6200739"/>
                <a:gd name="connsiteX135" fmla="*/ 1554480 w 8737600"/>
                <a:gd name="connsiteY135" fmla="*/ 2763520 h 6200739"/>
                <a:gd name="connsiteX136" fmla="*/ 1635760 w 8737600"/>
                <a:gd name="connsiteY136" fmla="*/ 2743200 h 6200739"/>
                <a:gd name="connsiteX137" fmla="*/ 1849120 w 8737600"/>
                <a:gd name="connsiteY137" fmla="*/ 2753360 h 6200739"/>
                <a:gd name="connsiteX138" fmla="*/ 1889760 w 8737600"/>
                <a:gd name="connsiteY138" fmla="*/ 2763520 h 6200739"/>
                <a:gd name="connsiteX139" fmla="*/ 1950720 w 8737600"/>
                <a:gd name="connsiteY139" fmla="*/ 2824480 h 6200739"/>
                <a:gd name="connsiteX140" fmla="*/ 2042160 w 8737600"/>
                <a:gd name="connsiteY140" fmla="*/ 2875280 h 6200739"/>
                <a:gd name="connsiteX141" fmla="*/ 2092960 w 8737600"/>
                <a:gd name="connsiteY141" fmla="*/ 2905760 h 6200739"/>
                <a:gd name="connsiteX142" fmla="*/ 2184400 w 8737600"/>
                <a:gd name="connsiteY142" fmla="*/ 2936240 h 6200739"/>
                <a:gd name="connsiteX143" fmla="*/ 2235200 w 8737600"/>
                <a:gd name="connsiteY143" fmla="*/ 2966720 h 6200739"/>
                <a:gd name="connsiteX144" fmla="*/ 2265680 w 8737600"/>
                <a:gd name="connsiteY144" fmla="*/ 2987040 h 6200739"/>
                <a:gd name="connsiteX145" fmla="*/ 2346960 w 8737600"/>
                <a:gd name="connsiteY145" fmla="*/ 3007360 h 6200739"/>
                <a:gd name="connsiteX146" fmla="*/ 2377440 w 8737600"/>
                <a:gd name="connsiteY146" fmla="*/ 3027680 h 6200739"/>
                <a:gd name="connsiteX147" fmla="*/ 2418080 w 8737600"/>
                <a:gd name="connsiteY147" fmla="*/ 3037840 h 6200739"/>
                <a:gd name="connsiteX148" fmla="*/ 2448560 w 8737600"/>
                <a:gd name="connsiteY148" fmla="*/ 3048000 h 6200739"/>
                <a:gd name="connsiteX149" fmla="*/ 2529840 w 8737600"/>
                <a:gd name="connsiteY149" fmla="*/ 3068320 h 6200739"/>
                <a:gd name="connsiteX150" fmla="*/ 2590800 w 8737600"/>
                <a:gd name="connsiteY150" fmla="*/ 3088640 h 6200739"/>
                <a:gd name="connsiteX151" fmla="*/ 2519680 w 8737600"/>
                <a:gd name="connsiteY151" fmla="*/ 3108960 h 6200739"/>
                <a:gd name="connsiteX152" fmla="*/ 2468880 w 8737600"/>
                <a:gd name="connsiteY152" fmla="*/ 3119120 h 6200739"/>
                <a:gd name="connsiteX153" fmla="*/ 2326640 w 8737600"/>
                <a:gd name="connsiteY153" fmla="*/ 3129280 h 6200739"/>
                <a:gd name="connsiteX154" fmla="*/ 1981200 w 8737600"/>
                <a:gd name="connsiteY154" fmla="*/ 3149600 h 6200739"/>
                <a:gd name="connsiteX155" fmla="*/ 1605280 w 8737600"/>
                <a:gd name="connsiteY155" fmla="*/ 3159760 h 6200739"/>
                <a:gd name="connsiteX156" fmla="*/ 1473200 w 8737600"/>
                <a:gd name="connsiteY156" fmla="*/ 3180080 h 6200739"/>
                <a:gd name="connsiteX157" fmla="*/ 1371600 w 8737600"/>
                <a:gd name="connsiteY157" fmla="*/ 3190240 h 6200739"/>
                <a:gd name="connsiteX158" fmla="*/ 1280160 w 8737600"/>
                <a:gd name="connsiteY158" fmla="*/ 3200400 h 6200739"/>
                <a:gd name="connsiteX159" fmla="*/ 1209040 w 8737600"/>
                <a:gd name="connsiteY159" fmla="*/ 3220720 h 6200739"/>
                <a:gd name="connsiteX160" fmla="*/ 1178560 w 8737600"/>
                <a:gd name="connsiteY160" fmla="*/ 3230880 h 6200739"/>
                <a:gd name="connsiteX161" fmla="*/ 1127760 w 8737600"/>
                <a:gd name="connsiteY161" fmla="*/ 3241040 h 6200739"/>
                <a:gd name="connsiteX162" fmla="*/ 1066800 w 8737600"/>
                <a:gd name="connsiteY162" fmla="*/ 3261360 h 6200739"/>
                <a:gd name="connsiteX163" fmla="*/ 1036320 w 8737600"/>
                <a:gd name="connsiteY163" fmla="*/ 3271520 h 6200739"/>
                <a:gd name="connsiteX164" fmla="*/ 965200 w 8737600"/>
                <a:gd name="connsiteY164" fmla="*/ 3291840 h 6200739"/>
                <a:gd name="connsiteX165" fmla="*/ 934720 w 8737600"/>
                <a:gd name="connsiteY165" fmla="*/ 3312160 h 6200739"/>
                <a:gd name="connsiteX166" fmla="*/ 863600 w 8737600"/>
                <a:gd name="connsiteY166" fmla="*/ 3332480 h 6200739"/>
                <a:gd name="connsiteX167" fmla="*/ 792480 w 8737600"/>
                <a:gd name="connsiteY167" fmla="*/ 3373120 h 6200739"/>
                <a:gd name="connsiteX168" fmla="*/ 731520 w 8737600"/>
                <a:gd name="connsiteY168" fmla="*/ 3393440 h 6200739"/>
                <a:gd name="connsiteX169" fmla="*/ 650240 w 8737600"/>
                <a:gd name="connsiteY169" fmla="*/ 3434080 h 6200739"/>
                <a:gd name="connsiteX170" fmla="*/ 152400 w 8737600"/>
                <a:gd name="connsiteY170" fmla="*/ 3454400 h 6200739"/>
                <a:gd name="connsiteX171" fmla="*/ 60960 w 8737600"/>
                <a:gd name="connsiteY171" fmla="*/ 3444240 h 6200739"/>
                <a:gd name="connsiteX172" fmla="*/ 30480 w 8737600"/>
                <a:gd name="connsiteY172" fmla="*/ 3423920 h 6200739"/>
                <a:gd name="connsiteX173" fmla="*/ 91440 w 8737600"/>
                <a:gd name="connsiteY173" fmla="*/ 3434080 h 6200739"/>
                <a:gd name="connsiteX174" fmla="*/ 172720 w 8737600"/>
                <a:gd name="connsiteY174" fmla="*/ 3454400 h 6200739"/>
                <a:gd name="connsiteX175" fmla="*/ 243840 w 8737600"/>
                <a:gd name="connsiteY175" fmla="*/ 3484880 h 6200739"/>
                <a:gd name="connsiteX176" fmla="*/ 294640 w 8737600"/>
                <a:gd name="connsiteY176" fmla="*/ 3505200 h 6200739"/>
                <a:gd name="connsiteX177" fmla="*/ 416560 w 8737600"/>
                <a:gd name="connsiteY177" fmla="*/ 3515360 h 6200739"/>
                <a:gd name="connsiteX178" fmla="*/ 325120 w 8737600"/>
                <a:gd name="connsiteY178" fmla="*/ 3616960 h 6200739"/>
                <a:gd name="connsiteX179" fmla="*/ 233680 w 8737600"/>
                <a:gd name="connsiteY179" fmla="*/ 3677920 h 6200739"/>
                <a:gd name="connsiteX180" fmla="*/ 152400 w 8737600"/>
                <a:gd name="connsiteY180" fmla="*/ 3738880 h 6200739"/>
                <a:gd name="connsiteX181" fmla="*/ 40640 w 8737600"/>
                <a:gd name="connsiteY181" fmla="*/ 3799840 h 6200739"/>
                <a:gd name="connsiteX182" fmla="*/ 0 w 8737600"/>
                <a:gd name="connsiteY182" fmla="*/ 3810000 h 6200739"/>
                <a:gd name="connsiteX183" fmla="*/ 365760 w 8737600"/>
                <a:gd name="connsiteY183" fmla="*/ 3830320 h 6200739"/>
                <a:gd name="connsiteX184" fmla="*/ 325120 w 8737600"/>
                <a:gd name="connsiteY184" fmla="*/ 3850640 h 6200739"/>
                <a:gd name="connsiteX185" fmla="*/ 243840 w 8737600"/>
                <a:gd name="connsiteY185" fmla="*/ 3911600 h 6200739"/>
                <a:gd name="connsiteX186" fmla="*/ 152400 w 8737600"/>
                <a:gd name="connsiteY186" fmla="*/ 3992880 h 6200739"/>
                <a:gd name="connsiteX187" fmla="*/ 91440 w 8737600"/>
                <a:gd name="connsiteY187" fmla="*/ 4043680 h 6200739"/>
                <a:gd name="connsiteX188" fmla="*/ 274320 w 8737600"/>
                <a:gd name="connsiteY188" fmla="*/ 4074160 h 6200739"/>
                <a:gd name="connsiteX189" fmla="*/ 243840 w 8737600"/>
                <a:gd name="connsiteY189" fmla="*/ 4094480 h 6200739"/>
                <a:gd name="connsiteX190" fmla="*/ 203200 w 8737600"/>
                <a:gd name="connsiteY190" fmla="*/ 4135120 h 6200739"/>
                <a:gd name="connsiteX191" fmla="*/ 111760 w 8737600"/>
                <a:gd name="connsiteY191" fmla="*/ 4206240 h 6200739"/>
                <a:gd name="connsiteX192" fmla="*/ 142240 w 8737600"/>
                <a:gd name="connsiteY192" fmla="*/ 4216400 h 6200739"/>
                <a:gd name="connsiteX193" fmla="*/ 203200 w 8737600"/>
                <a:gd name="connsiteY193" fmla="*/ 4226560 h 6200739"/>
                <a:gd name="connsiteX194" fmla="*/ 182880 w 8737600"/>
                <a:gd name="connsiteY194" fmla="*/ 4257040 h 6200739"/>
                <a:gd name="connsiteX195" fmla="*/ 172720 w 8737600"/>
                <a:gd name="connsiteY195" fmla="*/ 4297680 h 6200739"/>
                <a:gd name="connsiteX196" fmla="*/ 142240 w 8737600"/>
                <a:gd name="connsiteY196" fmla="*/ 4338320 h 6200739"/>
                <a:gd name="connsiteX197" fmla="*/ 121920 w 8737600"/>
                <a:gd name="connsiteY197" fmla="*/ 4368800 h 6200739"/>
                <a:gd name="connsiteX198" fmla="*/ 81280 w 8737600"/>
                <a:gd name="connsiteY198" fmla="*/ 4439920 h 6200739"/>
                <a:gd name="connsiteX199" fmla="*/ 71120 w 8737600"/>
                <a:gd name="connsiteY199" fmla="*/ 4470400 h 6200739"/>
                <a:gd name="connsiteX200" fmla="*/ 40640 w 8737600"/>
                <a:gd name="connsiteY200" fmla="*/ 4521200 h 6200739"/>
                <a:gd name="connsiteX201" fmla="*/ 0 w 8737600"/>
                <a:gd name="connsiteY201" fmla="*/ 4602480 h 6200739"/>
                <a:gd name="connsiteX202" fmla="*/ 20320 w 8737600"/>
                <a:gd name="connsiteY202" fmla="*/ 4643120 h 6200739"/>
                <a:gd name="connsiteX203" fmla="*/ 111760 w 8737600"/>
                <a:gd name="connsiteY203" fmla="*/ 4632960 h 6200739"/>
                <a:gd name="connsiteX204" fmla="*/ 172720 w 8737600"/>
                <a:gd name="connsiteY204" fmla="*/ 4612640 h 6200739"/>
                <a:gd name="connsiteX205" fmla="*/ 284480 w 8737600"/>
                <a:gd name="connsiteY205" fmla="*/ 4582160 h 6200739"/>
                <a:gd name="connsiteX206" fmla="*/ 447040 w 8737600"/>
                <a:gd name="connsiteY206" fmla="*/ 4592320 h 6200739"/>
                <a:gd name="connsiteX207" fmla="*/ 467360 w 8737600"/>
                <a:gd name="connsiteY207" fmla="*/ 4622800 h 6200739"/>
                <a:gd name="connsiteX208" fmla="*/ 477520 w 8737600"/>
                <a:gd name="connsiteY208" fmla="*/ 4683760 h 6200739"/>
                <a:gd name="connsiteX209" fmla="*/ 508000 w 8737600"/>
                <a:gd name="connsiteY209" fmla="*/ 4765040 h 6200739"/>
                <a:gd name="connsiteX210" fmla="*/ 518160 w 8737600"/>
                <a:gd name="connsiteY210" fmla="*/ 4846320 h 6200739"/>
                <a:gd name="connsiteX211" fmla="*/ 528320 w 8737600"/>
                <a:gd name="connsiteY211" fmla="*/ 4897120 h 6200739"/>
                <a:gd name="connsiteX212" fmla="*/ 538480 w 8737600"/>
                <a:gd name="connsiteY212" fmla="*/ 4978400 h 6200739"/>
                <a:gd name="connsiteX213" fmla="*/ 599440 w 8737600"/>
                <a:gd name="connsiteY213" fmla="*/ 5019040 h 6200739"/>
                <a:gd name="connsiteX214" fmla="*/ 629920 w 8737600"/>
                <a:gd name="connsiteY214" fmla="*/ 5039360 h 6200739"/>
                <a:gd name="connsiteX215" fmla="*/ 690880 w 8737600"/>
                <a:gd name="connsiteY215" fmla="*/ 5059680 h 6200739"/>
                <a:gd name="connsiteX216" fmla="*/ 721360 w 8737600"/>
                <a:gd name="connsiteY216" fmla="*/ 5090160 h 6200739"/>
                <a:gd name="connsiteX217" fmla="*/ 731520 w 8737600"/>
                <a:gd name="connsiteY217" fmla="*/ 5120640 h 6200739"/>
                <a:gd name="connsiteX218" fmla="*/ 751840 w 8737600"/>
                <a:gd name="connsiteY218" fmla="*/ 5151120 h 6200739"/>
                <a:gd name="connsiteX219" fmla="*/ 762000 w 8737600"/>
                <a:gd name="connsiteY219" fmla="*/ 5232400 h 6200739"/>
                <a:gd name="connsiteX220" fmla="*/ 772160 w 8737600"/>
                <a:gd name="connsiteY220" fmla="*/ 5262880 h 6200739"/>
                <a:gd name="connsiteX221" fmla="*/ 802640 w 8737600"/>
                <a:gd name="connsiteY221" fmla="*/ 5293360 h 6200739"/>
                <a:gd name="connsiteX222" fmla="*/ 873760 w 8737600"/>
                <a:gd name="connsiteY222" fmla="*/ 5334000 h 6200739"/>
                <a:gd name="connsiteX223" fmla="*/ 894080 w 8737600"/>
                <a:gd name="connsiteY223" fmla="*/ 5303520 h 6200739"/>
                <a:gd name="connsiteX224" fmla="*/ 914400 w 8737600"/>
                <a:gd name="connsiteY224" fmla="*/ 5212080 h 6200739"/>
                <a:gd name="connsiteX225" fmla="*/ 944880 w 8737600"/>
                <a:gd name="connsiteY225" fmla="*/ 5140960 h 6200739"/>
                <a:gd name="connsiteX226" fmla="*/ 1016000 w 8737600"/>
                <a:gd name="connsiteY226" fmla="*/ 5059680 h 6200739"/>
                <a:gd name="connsiteX227" fmla="*/ 1087120 w 8737600"/>
                <a:gd name="connsiteY227" fmla="*/ 4998720 h 6200739"/>
                <a:gd name="connsiteX228" fmla="*/ 1137920 w 8737600"/>
                <a:gd name="connsiteY228" fmla="*/ 4978400 h 6200739"/>
                <a:gd name="connsiteX229" fmla="*/ 1168400 w 8737600"/>
                <a:gd name="connsiteY229" fmla="*/ 4968240 h 6200739"/>
                <a:gd name="connsiteX230" fmla="*/ 1198880 w 8737600"/>
                <a:gd name="connsiteY230" fmla="*/ 4947920 h 6200739"/>
                <a:gd name="connsiteX231" fmla="*/ 1249680 w 8737600"/>
                <a:gd name="connsiteY231" fmla="*/ 4937760 h 6200739"/>
                <a:gd name="connsiteX232" fmla="*/ 1290320 w 8737600"/>
                <a:gd name="connsiteY232" fmla="*/ 4927600 h 6200739"/>
                <a:gd name="connsiteX233" fmla="*/ 1229360 w 8737600"/>
                <a:gd name="connsiteY233" fmla="*/ 4968240 h 6200739"/>
                <a:gd name="connsiteX234" fmla="*/ 1209040 w 8737600"/>
                <a:gd name="connsiteY234" fmla="*/ 5080000 h 6200739"/>
                <a:gd name="connsiteX235" fmla="*/ 1188720 w 8737600"/>
                <a:gd name="connsiteY235" fmla="*/ 5120640 h 6200739"/>
                <a:gd name="connsiteX236" fmla="*/ 1178560 w 8737600"/>
                <a:gd name="connsiteY236" fmla="*/ 5151120 h 6200739"/>
                <a:gd name="connsiteX237" fmla="*/ 1168400 w 8737600"/>
                <a:gd name="connsiteY237" fmla="*/ 5191760 h 6200739"/>
                <a:gd name="connsiteX238" fmla="*/ 1117600 w 8737600"/>
                <a:gd name="connsiteY238" fmla="*/ 5252720 h 6200739"/>
                <a:gd name="connsiteX239" fmla="*/ 1056640 w 8737600"/>
                <a:gd name="connsiteY239" fmla="*/ 5273040 h 6200739"/>
                <a:gd name="connsiteX240" fmla="*/ 995680 w 8737600"/>
                <a:gd name="connsiteY240" fmla="*/ 5303520 h 6200739"/>
                <a:gd name="connsiteX241" fmla="*/ 1026160 w 8737600"/>
                <a:gd name="connsiteY241" fmla="*/ 5313680 h 6200739"/>
                <a:gd name="connsiteX242" fmla="*/ 1361440 w 8737600"/>
                <a:gd name="connsiteY242" fmla="*/ 5293360 h 6200739"/>
                <a:gd name="connsiteX243" fmla="*/ 1391920 w 8737600"/>
                <a:gd name="connsiteY243" fmla="*/ 5313680 h 6200739"/>
                <a:gd name="connsiteX244" fmla="*/ 1402080 w 8737600"/>
                <a:gd name="connsiteY244" fmla="*/ 5364480 h 6200739"/>
                <a:gd name="connsiteX245" fmla="*/ 1432560 w 8737600"/>
                <a:gd name="connsiteY245" fmla="*/ 5435600 h 6200739"/>
                <a:gd name="connsiteX246" fmla="*/ 1463040 w 8737600"/>
                <a:gd name="connsiteY246" fmla="*/ 5496560 h 6200739"/>
                <a:gd name="connsiteX247" fmla="*/ 1493520 w 8737600"/>
                <a:gd name="connsiteY247" fmla="*/ 5506720 h 6200739"/>
                <a:gd name="connsiteX248" fmla="*/ 1534160 w 8737600"/>
                <a:gd name="connsiteY248" fmla="*/ 5537200 h 6200739"/>
                <a:gd name="connsiteX249" fmla="*/ 1605280 w 8737600"/>
                <a:gd name="connsiteY249" fmla="*/ 5577840 h 6200739"/>
                <a:gd name="connsiteX250" fmla="*/ 1676400 w 8737600"/>
                <a:gd name="connsiteY250" fmla="*/ 5638800 h 6200739"/>
                <a:gd name="connsiteX251" fmla="*/ 1706880 w 8737600"/>
                <a:gd name="connsiteY251" fmla="*/ 5648960 h 6200739"/>
                <a:gd name="connsiteX252" fmla="*/ 1767840 w 8737600"/>
                <a:gd name="connsiteY252" fmla="*/ 5618480 h 6200739"/>
                <a:gd name="connsiteX253" fmla="*/ 1828800 w 8737600"/>
                <a:gd name="connsiteY253" fmla="*/ 5557520 h 6200739"/>
                <a:gd name="connsiteX254" fmla="*/ 1859280 w 8737600"/>
                <a:gd name="connsiteY254" fmla="*/ 5527040 h 6200739"/>
                <a:gd name="connsiteX255" fmla="*/ 1920240 w 8737600"/>
                <a:gd name="connsiteY255" fmla="*/ 5476240 h 6200739"/>
                <a:gd name="connsiteX256" fmla="*/ 1991360 w 8737600"/>
                <a:gd name="connsiteY256" fmla="*/ 5415280 h 6200739"/>
                <a:gd name="connsiteX257" fmla="*/ 2143760 w 8737600"/>
                <a:gd name="connsiteY257" fmla="*/ 5425440 h 6200739"/>
                <a:gd name="connsiteX258" fmla="*/ 2194560 w 8737600"/>
                <a:gd name="connsiteY258" fmla="*/ 5323840 h 6200739"/>
                <a:gd name="connsiteX259" fmla="*/ 2204720 w 8737600"/>
                <a:gd name="connsiteY259" fmla="*/ 5140960 h 6200739"/>
                <a:gd name="connsiteX260" fmla="*/ 2265680 w 8737600"/>
                <a:gd name="connsiteY260" fmla="*/ 5080000 h 6200739"/>
                <a:gd name="connsiteX261" fmla="*/ 2286000 w 8737600"/>
                <a:gd name="connsiteY261" fmla="*/ 5049520 h 6200739"/>
                <a:gd name="connsiteX262" fmla="*/ 2316480 w 8737600"/>
                <a:gd name="connsiteY262" fmla="*/ 5019040 h 6200739"/>
                <a:gd name="connsiteX263" fmla="*/ 2326640 w 8737600"/>
                <a:gd name="connsiteY263" fmla="*/ 4978400 h 6200739"/>
                <a:gd name="connsiteX264" fmla="*/ 2346960 w 8737600"/>
                <a:gd name="connsiteY264" fmla="*/ 4947920 h 6200739"/>
                <a:gd name="connsiteX265" fmla="*/ 2367280 w 8737600"/>
                <a:gd name="connsiteY265" fmla="*/ 4897120 h 6200739"/>
                <a:gd name="connsiteX266" fmla="*/ 2377440 w 8737600"/>
                <a:gd name="connsiteY266" fmla="*/ 4815840 h 6200739"/>
                <a:gd name="connsiteX267" fmla="*/ 2397760 w 8737600"/>
                <a:gd name="connsiteY267" fmla="*/ 4785360 h 6200739"/>
                <a:gd name="connsiteX268" fmla="*/ 2428240 w 8737600"/>
                <a:gd name="connsiteY268" fmla="*/ 4744720 h 6200739"/>
                <a:gd name="connsiteX269" fmla="*/ 2367280 w 8737600"/>
                <a:gd name="connsiteY269" fmla="*/ 4582160 h 6200739"/>
                <a:gd name="connsiteX270" fmla="*/ 2336800 w 8737600"/>
                <a:gd name="connsiteY270" fmla="*/ 4531360 h 6200739"/>
                <a:gd name="connsiteX271" fmla="*/ 2316480 w 8737600"/>
                <a:gd name="connsiteY271" fmla="*/ 4490720 h 6200739"/>
                <a:gd name="connsiteX272" fmla="*/ 2275840 w 8737600"/>
                <a:gd name="connsiteY272" fmla="*/ 4450080 h 6200739"/>
                <a:gd name="connsiteX273" fmla="*/ 2235200 w 8737600"/>
                <a:gd name="connsiteY273" fmla="*/ 4389120 h 6200739"/>
                <a:gd name="connsiteX274" fmla="*/ 2204720 w 8737600"/>
                <a:gd name="connsiteY274" fmla="*/ 4358640 h 6200739"/>
                <a:gd name="connsiteX275" fmla="*/ 2153920 w 8737600"/>
                <a:gd name="connsiteY275" fmla="*/ 4307840 h 6200739"/>
                <a:gd name="connsiteX276" fmla="*/ 2143760 w 8737600"/>
                <a:gd name="connsiteY276" fmla="*/ 4267200 h 6200739"/>
                <a:gd name="connsiteX277" fmla="*/ 2092960 w 8737600"/>
                <a:gd name="connsiteY277" fmla="*/ 4216400 h 6200739"/>
                <a:gd name="connsiteX278" fmla="*/ 2113280 w 8737600"/>
                <a:gd name="connsiteY278" fmla="*/ 4175760 h 6200739"/>
                <a:gd name="connsiteX279" fmla="*/ 2174240 w 8737600"/>
                <a:gd name="connsiteY279" fmla="*/ 4124960 h 6200739"/>
                <a:gd name="connsiteX280" fmla="*/ 2204720 w 8737600"/>
                <a:gd name="connsiteY280" fmla="*/ 4094480 h 6200739"/>
                <a:gd name="connsiteX281" fmla="*/ 2235200 w 8737600"/>
                <a:gd name="connsiteY281" fmla="*/ 4084320 h 6200739"/>
                <a:gd name="connsiteX282" fmla="*/ 2265680 w 8737600"/>
                <a:gd name="connsiteY282" fmla="*/ 4064000 h 6200739"/>
                <a:gd name="connsiteX283" fmla="*/ 2326640 w 8737600"/>
                <a:gd name="connsiteY283" fmla="*/ 4043680 h 6200739"/>
                <a:gd name="connsiteX284" fmla="*/ 2397760 w 8737600"/>
                <a:gd name="connsiteY284" fmla="*/ 4003040 h 6200739"/>
                <a:gd name="connsiteX285" fmla="*/ 2428240 w 8737600"/>
                <a:gd name="connsiteY285" fmla="*/ 3982720 h 6200739"/>
                <a:gd name="connsiteX286" fmla="*/ 2479040 w 8737600"/>
                <a:gd name="connsiteY286" fmla="*/ 3962400 h 6200739"/>
                <a:gd name="connsiteX287" fmla="*/ 2509520 w 8737600"/>
                <a:gd name="connsiteY287" fmla="*/ 3952240 h 6200739"/>
                <a:gd name="connsiteX288" fmla="*/ 2590800 w 8737600"/>
                <a:gd name="connsiteY288" fmla="*/ 3901440 h 6200739"/>
                <a:gd name="connsiteX289" fmla="*/ 2631440 w 8737600"/>
                <a:gd name="connsiteY289" fmla="*/ 3870960 h 6200739"/>
                <a:gd name="connsiteX290" fmla="*/ 2661920 w 8737600"/>
                <a:gd name="connsiteY290" fmla="*/ 3860800 h 6200739"/>
                <a:gd name="connsiteX291" fmla="*/ 2722880 w 8737600"/>
                <a:gd name="connsiteY291" fmla="*/ 3799840 h 6200739"/>
                <a:gd name="connsiteX292" fmla="*/ 2753360 w 8737600"/>
                <a:gd name="connsiteY292" fmla="*/ 3759200 h 6200739"/>
                <a:gd name="connsiteX293" fmla="*/ 2783840 w 8737600"/>
                <a:gd name="connsiteY293" fmla="*/ 3728720 h 6200739"/>
                <a:gd name="connsiteX294" fmla="*/ 2834640 w 8737600"/>
                <a:gd name="connsiteY294" fmla="*/ 3667760 h 6200739"/>
                <a:gd name="connsiteX295" fmla="*/ 2865120 w 8737600"/>
                <a:gd name="connsiteY295" fmla="*/ 3657600 h 6200739"/>
                <a:gd name="connsiteX296" fmla="*/ 2895600 w 8737600"/>
                <a:gd name="connsiteY296" fmla="*/ 3637280 h 6200739"/>
                <a:gd name="connsiteX297" fmla="*/ 2926080 w 8737600"/>
                <a:gd name="connsiteY297" fmla="*/ 3606800 h 6200739"/>
                <a:gd name="connsiteX298" fmla="*/ 2966720 w 8737600"/>
                <a:gd name="connsiteY298" fmla="*/ 3596640 h 6200739"/>
                <a:gd name="connsiteX299" fmla="*/ 2997200 w 8737600"/>
                <a:gd name="connsiteY299" fmla="*/ 3586480 h 6200739"/>
                <a:gd name="connsiteX300" fmla="*/ 2976880 w 8737600"/>
                <a:gd name="connsiteY300" fmla="*/ 3688080 h 6200739"/>
                <a:gd name="connsiteX301" fmla="*/ 2966720 w 8737600"/>
                <a:gd name="connsiteY301" fmla="*/ 3718560 h 6200739"/>
                <a:gd name="connsiteX302" fmla="*/ 2956560 w 8737600"/>
                <a:gd name="connsiteY302" fmla="*/ 3779520 h 6200739"/>
                <a:gd name="connsiteX303" fmla="*/ 2966720 w 8737600"/>
                <a:gd name="connsiteY303" fmla="*/ 3891280 h 6200739"/>
                <a:gd name="connsiteX304" fmla="*/ 2997200 w 8737600"/>
                <a:gd name="connsiteY304" fmla="*/ 4003040 h 6200739"/>
                <a:gd name="connsiteX305" fmla="*/ 3027680 w 8737600"/>
                <a:gd name="connsiteY305" fmla="*/ 4114800 h 6200739"/>
                <a:gd name="connsiteX306" fmla="*/ 3048000 w 8737600"/>
                <a:gd name="connsiteY306" fmla="*/ 4155440 h 6200739"/>
                <a:gd name="connsiteX307" fmla="*/ 3058160 w 8737600"/>
                <a:gd name="connsiteY307" fmla="*/ 4246880 h 6200739"/>
                <a:gd name="connsiteX308" fmla="*/ 3068320 w 8737600"/>
                <a:gd name="connsiteY308" fmla="*/ 4277360 h 6200739"/>
                <a:gd name="connsiteX309" fmla="*/ 3088640 w 8737600"/>
                <a:gd name="connsiteY309" fmla="*/ 4439920 h 6200739"/>
                <a:gd name="connsiteX310" fmla="*/ 3068320 w 8737600"/>
                <a:gd name="connsiteY310" fmla="*/ 4836160 h 6200739"/>
                <a:gd name="connsiteX311" fmla="*/ 3058160 w 8737600"/>
                <a:gd name="connsiteY311" fmla="*/ 4866640 h 6200739"/>
                <a:gd name="connsiteX312" fmla="*/ 3017520 w 8737600"/>
                <a:gd name="connsiteY312" fmla="*/ 4978400 h 6200739"/>
                <a:gd name="connsiteX313" fmla="*/ 2997200 w 8737600"/>
                <a:gd name="connsiteY313" fmla="*/ 5069840 h 6200739"/>
                <a:gd name="connsiteX314" fmla="*/ 2956560 w 8737600"/>
                <a:gd name="connsiteY314" fmla="*/ 5059680 h 6200739"/>
                <a:gd name="connsiteX315" fmla="*/ 2885440 w 8737600"/>
                <a:gd name="connsiteY315" fmla="*/ 4998720 h 6200739"/>
                <a:gd name="connsiteX316" fmla="*/ 2824480 w 8737600"/>
                <a:gd name="connsiteY316" fmla="*/ 4927600 h 6200739"/>
                <a:gd name="connsiteX317" fmla="*/ 2794000 w 8737600"/>
                <a:gd name="connsiteY317" fmla="*/ 4917440 h 6200739"/>
                <a:gd name="connsiteX318" fmla="*/ 2722880 w 8737600"/>
                <a:gd name="connsiteY318" fmla="*/ 4815840 h 6200739"/>
                <a:gd name="connsiteX319" fmla="*/ 2712720 w 8737600"/>
                <a:gd name="connsiteY319" fmla="*/ 4785360 h 6200739"/>
                <a:gd name="connsiteX320" fmla="*/ 2692400 w 8737600"/>
                <a:gd name="connsiteY320" fmla="*/ 4744720 h 6200739"/>
                <a:gd name="connsiteX321" fmla="*/ 2682240 w 8737600"/>
                <a:gd name="connsiteY321" fmla="*/ 4704080 h 6200739"/>
                <a:gd name="connsiteX322" fmla="*/ 2661920 w 8737600"/>
                <a:gd name="connsiteY322" fmla="*/ 4643120 h 6200739"/>
                <a:gd name="connsiteX323" fmla="*/ 2641600 w 8737600"/>
                <a:gd name="connsiteY323" fmla="*/ 4358640 h 6200739"/>
                <a:gd name="connsiteX324" fmla="*/ 2651760 w 8737600"/>
                <a:gd name="connsiteY324" fmla="*/ 4480560 h 6200739"/>
                <a:gd name="connsiteX325" fmla="*/ 2672080 w 8737600"/>
                <a:gd name="connsiteY325" fmla="*/ 4551680 h 6200739"/>
                <a:gd name="connsiteX326" fmla="*/ 2702560 w 8737600"/>
                <a:gd name="connsiteY326" fmla="*/ 4622800 h 6200739"/>
                <a:gd name="connsiteX327" fmla="*/ 2722880 w 8737600"/>
                <a:gd name="connsiteY327" fmla="*/ 4693920 h 6200739"/>
                <a:gd name="connsiteX328" fmla="*/ 2743200 w 8737600"/>
                <a:gd name="connsiteY328" fmla="*/ 4734560 h 6200739"/>
                <a:gd name="connsiteX329" fmla="*/ 2773680 w 8737600"/>
                <a:gd name="connsiteY329" fmla="*/ 4805680 h 6200739"/>
                <a:gd name="connsiteX330" fmla="*/ 2794000 w 8737600"/>
                <a:gd name="connsiteY330" fmla="*/ 4836160 h 6200739"/>
                <a:gd name="connsiteX331" fmla="*/ 2814320 w 8737600"/>
                <a:gd name="connsiteY331" fmla="*/ 4907280 h 6200739"/>
                <a:gd name="connsiteX332" fmla="*/ 2834640 w 8737600"/>
                <a:gd name="connsiteY332" fmla="*/ 4947920 h 6200739"/>
                <a:gd name="connsiteX333" fmla="*/ 2926080 w 8737600"/>
                <a:gd name="connsiteY333" fmla="*/ 4998720 h 6200739"/>
                <a:gd name="connsiteX334" fmla="*/ 2926080 w 8737600"/>
                <a:gd name="connsiteY334" fmla="*/ 5171440 h 6200739"/>
                <a:gd name="connsiteX335" fmla="*/ 2905760 w 8737600"/>
                <a:gd name="connsiteY335" fmla="*/ 5303520 h 6200739"/>
                <a:gd name="connsiteX336" fmla="*/ 2885440 w 8737600"/>
                <a:gd name="connsiteY336" fmla="*/ 5374640 h 6200739"/>
                <a:gd name="connsiteX337" fmla="*/ 2844800 w 8737600"/>
                <a:gd name="connsiteY337" fmla="*/ 5435600 h 6200739"/>
                <a:gd name="connsiteX338" fmla="*/ 2814320 w 8737600"/>
                <a:gd name="connsiteY338" fmla="*/ 5588000 h 6200739"/>
                <a:gd name="connsiteX339" fmla="*/ 2824480 w 8737600"/>
                <a:gd name="connsiteY339" fmla="*/ 5852160 h 6200739"/>
                <a:gd name="connsiteX340" fmla="*/ 2844800 w 8737600"/>
                <a:gd name="connsiteY340" fmla="*/ 5953760 h 6200739"/>
                <a:gd name="connsiteX341" fmla="*/ 2854960 w 8737600"/>
                <a:gd name="connsiteY341" fmla="*/ 6004560 h 6200739"/>
                <a:gd name="connsiteX342" fmla="*/ 2875280 w 8737600"/>
                <a:gd name="connsiteY342" fmla="*/ 6126480 h 6200739"/>
                <a:gd name="connsiteX343" fmla="*/ 2885440 w 8737600"/>
                <a:gd name="connsiteY343" fmla="*/ 6055360 h 6200739"/>
                <a:gd name="connsiteX344" fmla="*/ 2905760 w 8737600"/>
                <a:gd name="connsiteY344" fmla="*/ 5994400 h 6200739"/>
                <a:gd name="connsiteX345" fmla="*/ 2915920 w 8737600"/>
                <a:gd name="connsiteY345" fmla="*/ 5963920 h 6200739"/>
                <a:gd name="connsiteX346" fmla="*/ 2926080 w 8737600"/>
                <a:gd name="connsiteY346" fmla="*/ 5933440 h 6200739"/>
                <a:gd name="connsiteX347" fmla="*/ 2936240 w 8737600"/>
                <a:gd name="connsiteY347" fmla="*/ 5902960 h 6200739"/>
                <a:gd name="connsiteX348" fmla="*/ 2956560 w 8737600"/>
                <a:gd name="connsiteY348" fmla="*/ 5872480 h 6200739"/>
                <a:gd name="connsiteX349" fmla="*/ 2966720 w 8737600"/>
                <a:gd name="connsiteY349" fmla="*/ 5821680 h 6200739"/>
                <a:gd name="connsiteX350" fmla="*/ 3017520 w 8737600"/>
                <a:gd name="connsiteY350" fmla="*/ 5750560 h 6200739"/>
                <a:gd name="connsiteX351" fmla="*/ 3048000 w 8737600"/>
                <a:gd name="connsiteY351" fmla="*/ 5689600 h 6200739"/>
                <a:gd name="connsiteX352" fmla="*/ 3058160 w 8737600"/>
                <a:gd name="connsiteY352" fmla="*/ 5659120 h 6200739"/>
                <a:gd name="connsiteX353" fmla="*/ 3078480 w 8737600"/>
                <a:gd name="connsiteY353" fmla="*/ 5628640 h 6200739"/>
                <a:gd name="connsiteX354" fmla="*/ 3108960 w 8737600"/>
                <a:gd name="connsiteY354" fmla="*/ 5547360 h 6200739"/>
                <a:gd name="connsiteX355" fmla="*/ 3129280 w 8737600"/>
                <a:gd name="connsiteY355" fmla="*/ 5506720 h 6200739"/>
                <a:gd name="connsiteX356" fmla="*/ 3149600 w 8737600"/>
                <a:gd name="connsiteY356" fmla="*/ 5476240 h 6200739"/>
                <a:gd name="connsiteX357" fmla="*/ 3169920 w 8737600"/>
                <a:gd name="connsiteY357" fmla="*/ 5415280 h 6200739"/>
                <a:gd name="connsiteX358" fmla="*/ 3180080 w 8737600"/>
                <a:gd name="connsiteY358" fmla="*/ 5384800 h 6200739"/>
                <a:gd name="connsiteX359" fmla="*/ 3200400 w 8737600"/>
                <a:gd name="connsiteY359" fmla="*/ 5354320 h 6200739"/>
                <a:gd name="connsiteX360" fmla="*/ 3230880 w 8737600"/>
                <a:gd name="connsiteY360" fmla="*/ 5293360 h 6200739"/>
                <a:gd name="connsiteX361" fmla="*/ 3291840 w 8737600"/>
                <a:gd name="connsiteY361" fmla="*/ 5252720 h 6200739"/>
                <a:gd name="connsiteX362" fmla="*/ 3352800 w 8737600"/>
                <a:gd name="connsiteY362" fmla="*/ 5222240 h 6200739"/>
                <a:gd name="connsiteX363" fmla="*/ 3423920 w 8737600"/>
                <a:gd name="connsiteY363" fmla="*/ 5161280 h 6200739"/>
                <a:gd name="connsiteX364" fmla="*/ 3454400 w 8737600"/>
                <a:gd name="connsiteY364" fmla="*/ 5140960 h 6200739"/>
                <a:gd name="connsiteX365" fmla="*/ 3495040 w 8737600"/>
                <a:gd name="connsiteY365" fmla="*/ 5100320 h 6200739"/>
                <a:gd name="connsiteX366" fmla="*/ 3525520 w 8737600"/>
                <a:gd name="connsiteY366" fmla="*/ 5080000 h 6200739"/>
                <a:gd name="connsiteX367" fmla="*/ 3596640 w 8737600"/>
                <a:gd name="connsiteY367" fmla="*/ 5008880 h 6200739"/>
                <a:gd name="connsiteX368" fmla="*/ 3657600 w 8737600"/>
                <a:gd name="connsiteY368" fmla="*/ 4927600 h 6200739"/>
                <a:gd name="connsiteX369" fmla="*/ 3688080 w 8737600"/>
                <a:gd name="connsiteY369" fmla="*/ 4886960 h 6200739"/>
                <a:gd name="connsiteX370" fmla="*/ 3718560 w 8737600"/>
                <a:gd name="connsiteY370" fmla="*/ 4866640 h 6200739"/>
                <a:gd name="connsiteX371" fmla="*/ 3749040 w 8737600"/>
                <a:gd name="connsiteY371" fmla="*/ 4805680 h 6200739"/>
                <a:gd name="connsiteX372" fmla="*/ 3779520 w 8737600"/>
                <a:gd name="connsiteY372" fmla="*/ 4734560 h 6200739"/>
                <a:gd name="connsiteX373" fmla="*/ 3769360 w 8737600"/>
                <a:gd name="connsiteY373" fmla="*/ 4653280 h 6200739"/>
                <a:gd name="connsiteX374" fmla="*/ 3759200 w 8737600"/>
                <a:gd name="connsiteY374" fmla="*/ 4622800 h 6200739"/>
                <a:gd name="connsiteX375" fmla="*/ 3718560 w 8737600"/>
                <a:gd name="connsiteY375" fmla="*/ 4612640 h 6200739"/>
                <a:gd name="connsiteX376" fmla="*/ 3688080 w 8737600"/>
                <a:gd name="connsiteY376" fmla="*/ 4724400 h 6200739"/>
                <a:gd name="connsiteX377" fmla="*/ 3637280 w 8737600"/>
                <a:gd name="connsiteY377" fmla="*/ 4815840 h 6200739"/>
                <a:gd name="connsiteX378" fmla="*/ 3616960 w 8737600"/>
                <a:gd name="connsiteY378" fmla="*/ 4876800 h 6200739"/>
                <a:gd name="connsiteX379" fmla="*/ 3556000 w 8737600"/>
                <a:gd name="connsiteY379" fmla="*/ 4927600 h 6200739"/>
                <a:gd name="connsiteX380" fmla="*/ 3515360 w 8737600"/>
                <a:gd name="connsiteY380" fmla="*/ 4947920 h 6200739"/>
                <a:gd name="connsiteX381" fmla="*/ 3434080 w 8737600"/>
                <a:gd name="connsiteY381" fmla="*/ 4998720 h 6200739"/>
                <a:gd name="connsiteX382" fmla="*/ 3403600 w 8737600"/>
                <a:gd name="connsiteY382" fmla="*/ 5039360 h 6200739"/>
                <a:gd name="connsiteX383" fmla="*/ 3281680 w 8737600"/>
                <a:gd name="connsiteY383" fmla="*/ 5049520 h 6200739"/>
                <a:gd name="connsiteX384" fmla="*/ 3281680 w 8737600"/>
                <a:gd name="connsiteY384" fmla="*/ 4632960 h 6200739"/>
                <a:gd name="connsiteX385" fmla="*/ 3291840 w 8737600"/>
                <a:gd name="connsiteY385" fmla="*/ 4572000 h 6200739"/>
                <a:gd name="connsiteX386" fmla="*/ 3302000 w 8737600"/>
                <a:gd name="connsiteY386" fmla="*/ 4531360 h 6200739"/>
                <a:gd name="connsiteX387" fmla="*/ 3312160 w 8737600"/>
                <a:gd name="connsiteY387" fmla="*/ 4450080 h 6200739"/>
                <a:gd name="connsiteX388" fmla="*/ 3332480 w 8737600"/>
                <a:gd name="connsiteY388" fmla="*/ 4378960 h 6200739"/>
                <a:gd name="connsiteX389" fmla="*/ 3342640 w 8737600"/>
                <a:gd name="connsiteY389" fmla="*/ 4307840 h 6200739"/>
                <a:gd name="connsiteX390" fmla="*/ 3352800 w 8737600"/>
                <a:gd name="connsiteY390" fmla="*/ 4257040 h 6200739"/>
                <a:gd name="connsiteX391" fmla="*/ 3362960 w 8737600"/>
                <a:gd name="connsiteY391" fmla="*/ 3769360 h 6200739"/>
                <a:gd name="connsiteX392" fmla="*/ 3393440 w 8737600"/>
                <a:gd name="connsiteY392" fmla="*/ 3708400 h 6200739"/>
                <a:gd name="connsiteX393" fmla="*/ 3403600 w 8737600"/>
                <a:gd name="connsiteY393" fmla="*/ 3677920 h 6200739"/>
                <a:gd name="connsiteX394" fmla="*/ 3484880 w 8737600"/>
                <a:gd name="connsiteY394" fmla="*/ 3637280 h 6200739"/>
                <a:gd name="connsiteX395" fmla="*/ 3677920 w 8737600"/>
                <a:gd name="connsiteY395" fmla="*/ 3647440 h 6200739"/>
                <a:gd name="connsiteX396" fmla="*/ 3759200 w 8737600"/>
                <a:gd name="connsiteY396" fmla="*/ 3667760 h 6200739"/>
                <a:gd name="connsiteX397" fmla="*/ 3830320 w 8737600"/>
                <a:gd name="connsiteY397" fmla="*/ 3718560 h 6200739"/>
                <a:gd name="connsiteX398" fmla="*/ 3891280 w 8737600"/>
                <a:gd name="connsiteY398" fmla="*/ 3779520 h 6200739"/>
                <a:gd name="connsiteX399" fmla="*/ 3921760 w 8737600"/>
                <a:gd name="connsiteY399" fmla="*/ 3810000 h 6200739"/>
                <a:gd name="connsiteX400" fmla="*/ 3942080 w 8737600"/>
                <a:gd name="connsiteY400" fmla="*/ 3840480 h 6200739"/>
                <a:gd name="connsiteX401" fmla="*/ 4003040 w 8737600"/>
                <a:gd name="connsiteY401" fmla="*/ 3901440 h 6200739"/>
                <a:gd name="connsiteX402" fmla="*/ 4043680 w 8737600"/>
                <a:gd name="connsiteY402" fmla="*/ 3931920 h 6200739"/>
                <a:gd name="connsiteX403" fmla="*/ 4064000 w 8737600"/>
                <a:gd name="connsiteY403" fmla="*/ 3962400 h 6200739"/>
                <a:gd name="connsiteX404" fmla="*/ 4104640 w 8737600"/>
                <a:gd name="connsiteY404" fmla="*/ 4013200 h 6200739"/>
                <a:gd name="connsiteX405" fmla="*/ 4135120 w 8737600"/>
                <a:gd name="connsiteY405" fmla="*/ 4043680 h 6200739"/>
                <a:gd name="connsiteX406" fmla="*/ 4165600 w 8737600"/>
                <a:gd name="connsiteY406" fmla="*/ 4104640 h 6200739"/>
                <a:gd name="connsiteX407" fmla="*/ 4175760 w 8737600"/>
                <a:gd name="connsiteY407" fmla="*/ 4145280 h 6200739"/>
                <a:gd name="connsiteX408" fmla="*/ 4196080 w 8737600"/>
                <a:gd name="connsiteY408" fmla="*/ 4175760 h 6200739"/>
                <a:gd name="connsiteX409" fmla="*/ 4216400 w 8737600"/>
                <a:gd name="connsiteY409" fmla="*/ 4277360 h 6200739"/>
                <a:gd name="connsiteX410" fmla="*/ 4226560 w 8737600"/>
                <a:gd name="connsiteY410" fmla="*/ 4328160 h 6200739"/>
                <a:gd name="connsiteX411" fmla="*/ 4206240 w 8737600"/>
                <a:gd name="connsiteY411" fmla="*/ 4622800 h 6200739"/>
                <a:gd name="connsiteX412" fmla="*/ 4196080 w 8737600"/>
                <a:gd name="connsiteY412" fmla="*/ 4663440 h 6200739"/>
                <a:gd name="connsiteX413" fmla="*/ 4185920 w 8737600"/>
                <a:gd name="connsiteY413" fmla="*/ 4714240 h 6200739"/>
                <a:gd name="connsiteX414" fmla="*/ 4165600 w 8737600"/>
                <a:gd name="connsiteY414" fmla="*/ 4754880 h 6200739"/>
                <a:gd name="connsiteX415" fmla="*/ 4155440 w 8737600"/>
                <a:gd name="connsiteY415" fmla="*/ 4805680 h 6200739"/>
                <a:gd name="connsiteX416" fmla="*/ 4145280 w 8737600"/>
                <a:gd name="connsiteY416" fmla="*/ 4876800 h 6200739"/>
                <a:gd name="connsiteX417" fmla="*/ 4094480 w 8737600"/>
                <a:gd name="connsiteY417" fmla="*/ 4988560 h 6200739"/>
                <a:gd name="connsiteX418" fmla="*/ 4084320 w 8737600"/>
                <a:gd name="connsiteY418" fmla="*/ 5019040 h 6200739"/>
                <a:gd name="connsiteX419" fmla="*/ 4064000 w 8737600"/>
                <a:gd name="connsiteY419" fmla="*/ 5049520 h 6200739"/>
                <a:gd name="connsiteX420" fmla="*/ 4033520 w 8737600"/>
                <a:gd name="connsiteY420" fmla="*/ 5110480 h 6200739"/>
                <a:gd name="connsiteX421" fmla="*/ 3992880 w 8737600"/>
                <a:gd name="connsiteY421" fmla="*/ 5161280 h 6200739"/>
                <a:gd name="connsiteX422" fmla="*/ 3952240 w 8737600"/>
                <a:gd name="connsiteY422" fmla="*/ 5252720 h 6200739"/>
                <a:gd name="connsiteX423" fmla="*/ 3911600 w 8737600"/>
                <a:gd name="connsiteY423" fmla="*/ 5313680 h 6200739"/>
                <a:gd name="connsiteX424" fmla="*/ 3891280 w 8737600"/>
                <a:gd name="connsiteY424" fmla="*/ 5374640 h 6200739"/>
                <a:gd name="connsiteX425" fmla="*/ 3881120 w 8737600"/>
                <a:gd name="connsiteY425" fmla="*/ 5405120 h 6200739"/>
                <a:gd name="connsiteX426" fmla="*/ 3840480 w 8737600"/>
                <a:gd name="connsiteY426" fmla="*/ 5537200 h 6200739"/>
                <a:gd name="connsiteX427" fmla="*/ 3820160 w 8737600"/>
                <a:gd name="connsiteY427" fmla="*/ 5608320 h 6200739"/>
                <a:gd name="connsiteX428" fmla="*/ 3799840 w 8737600"/>
                <a:gd name="connsiteY428" fmla="*/ 5638800 h 6200739"/>
                <a:gd name="connsiteX429" fmla="*/ 3749040 w 8737600"/>
                <a:gd name="connsiteY429" fmla="*/ 5740400 h 6200739"/>
                <a:gd name="connsiteX430" fmla="*/ 3749040 w 8737600"/>
                <a:gd name="connsiteY430" fmla="*/ 5740400 h 6200739"/>
                <a:gd name="connsiteX431" fmla="*/ 3728720 w 8737600"/>
                <a:gd name="connsiteY431" fmla="*/ 5801360 h 6200739"/>
                <a:gd name="connsiteX432" fmla="*/ 3718560 w 8737600"/>
                <a:gd name="connsiteY432" fmla="*/ 5923280 h 6200739"/>
                <a:gd name="connsiteX433" fmla="*/ 3657600 w 8737600"/>
                <a:gd name="connsiteY433" fmla="*/ 6004560 h 6200739"/>
                <a:gd name="connsiteX434" fmla="*/ 3606800 w 8737600"/>
                <a:gd name="connsiteY434" fmla="*/ 6075680 h 6200739"/>
                <a:gd name="connsiteX435" fmla="*/ 3596640 w 8737600"/>
                <a:gd name="connsiteY435" fmla="*/ 6106160 h 6200739"/>
                <a:gd name="connsiteX436" fmla="*/ 3566160 w 8737600"/>
                <a:gd name="connsiteY436" fmla="*/ 6126480 h 6200739"/>
                <a:gd name="connsiteX437" fmla="*/ 3556000 w 8737600"/>
                <a:gd name="connsiteY437" fmla="*/ 6167120 h 6200739"/>
                <a:gd name="connsiteX438" fmla="*/ 3535680 w 8737600"/>
                <a:gd name="connsiteY438" fmla="*/ 6197600 h 6200739"/>
                <a:gd name="connsiteX439" fmla="*/ 3566160 w 8737600"/>
                <a:gd name="connsiteY439" fmla="*/ 6187440 h 6200739"/>
                <a:gd name="connsiteX440" fmla="*/ 3627120 w 8737600"/>
                <a:gd name="connsiteY440" fmla="*/ 6136640 h 6200739"/>
                <a:gd name="connsiteX441" fmla="*/ 3667760 w 8737600"/>
                <a:gd name="connsiteY441" fmla="*/ 6116320 h 6200739"/>
                <a:gd name="connsiteX442" fmla="*/ 3738880 w 8737600"/>
                <a:gd name="connsiteY442" fmla="*/ 6045200 h 6200739"/>
                <a:gd name="connsiteX443" fmla="*/ 3779520 w 8737600"/>
                <a:gd name="connsiteY443" fmla="*/ 6004560 h 6200739"/>
                <a:gd name="connsiteX444" fmla="*/ 3830320 w 8737600"/>
                <a:gd name="connsiteY444" fmla="*/ 5933440 h 6200739"/>
                <a:gd name="connsiteX445" fmla="*/ 3901440 w 8737600"/>
                <a:gd name="connsiteY445" fmla="*/ 5831840 h 6200739"/>
                <a:gd name="connsiteX446" fmla="*/ 3911600 w 8737600"/>
                <a:gd name="connsiteY446" fmla="*/ 5791200 h 6200739"/>
                <a:gd name="connsiteX447" fmla="*/ 3921760 w 8737600"/>
                <a:gd name="connsiteY447" fmla="*/ 5709920 h 6200739"/>
                <a:gd name="connsiteX448" fmla="*/ 3942080 w 8737600"/>
                <a:gd name="connsiteY448" fmla="*/ 5679440 h 6200739"/>
                <a:gd name="connsiteX449" fmla="*/ 3952240 w 8737600"/>
                <a:gd name="connsiteY449" fmla="*/ 5638800 h 6200739"/>
                <a:gd name="connsiteX450" fmla="*/ 3962400 w 8737600"/>
                <a:gd name="connsiteY450" fmla="*/ 5577840 h 6200739"/>
                <a:gd name="connsiteX451" fmla="*/ 3972560 w 8737600"/>
                <a:gd name="connsiteY451" fmla="*/ 5547360 h 6200739"/>
                <a:gd name="connsiteX452" fmla="*/ 3982720 w 8737600"/>
                <a:gd name="connsiteY452" fmla="*/ 5689600 h 6200739"/>
                <a:gd name="connsiteX453" fmla="*/ 4013200 w 8737600"/>
                <a:gd name="connsiteY453" fmla="*/ 5831840 h 6200739"/>
                <a:gd name="connsiteX454" fmla="*/ 4033520 w 8737600"/>
                <a:gd name="connsiteY454" fmla="*/ 5913120 h 6200739"/>
                <a:gd name="connsiteX455" fmla="*/ 4053840 w 8737600"/>
                <a:gd name="connsiteY455" fmla="*/ 5882640 h 6200739"/>
                <a:gd name="connsiteX456" fmla="*/ 4064000 w 8737600"/>
                <a:gd name="connsiteY456" fmla="*/ 5821680 h 6200739"/>
                <a:gd name="connsiteX457" fmla="*/ 4084320 w 8737600"/>
                <a:gd name="connsiteY457" fmla="*/ 5699760 h 6200739"/>
                <a:gd name="connsiteX458" fmla="*/ 4104640 w 8737600"/>
                <a:gd name="connsiteY458" fmla="*/ 5659120 h 6200739"/>
                <a:gd name="connsiteX459" fmla="*/ 4114800 w 8737600"/>
                <a:gd name="connsiteY459" fmla="*/ 5588000 h 6200739"/>
                <a:gd name="connsiteX460" fmla="*/ 4135120 w 8737600"/>
                <a:gd name="connsiteY460" fmla="*/ 5506720 h 6200739"/>
                <a:gd name="connsiteX461" fmla="*/ 4145280 w 8737600"/>
                <a:gd name="connsiteY461" fmla="*/ 5405120 h 6200739"/>
                <a:gd name="connsiteX462" fmla="*/ 4175760 w 8737600"/>
                <a:gd name="connsiteY462" fmla="*/ 5425440 h 6200739"/>
                <a:gd name="connsiteX463" fmla="*/ 4226560 w 8737600"/>
                <a:gd name="connsiteY463" fmla="*/ 5486400 h 6200739"/>
                <a:gd name="connsiteX464" fmla="*/ 4267200 w 8737600"/>
                <a:gd name="connsiteY464" fmla="*/ 5537200 h 6200739"/>
                <a:gd name="connsiteX465" fmla="*/ 4307840 w 8737600"/>
                <a:gd name="connsiteY465" fmla="*/ 5577840 h 6200739"/>
                <a:gd name="connsiteX466" fmla="*/ 4338320 w 8737600"/>
                <a:gd name="connsiteY466" fmla="*/ 5618480 h 6200739"/>
                <a:gd name="connsiteX467" fmla="*/ 4368800 w 8737600"/>
                <a:gd name="connsiteY467" fmla="*/ 5648960 h 6200739"/>
                <a:gd name="connsiteX468" fmla="*/ 4389120 w 8737600"/>
                <a:gd name="connsiteY468" fmla="*/ 5679440 h 6200739"/>
                <a:gd name="connsiteX469" fmla="*/ 4450080 w 8737600"/>
                <a:gd name="connsiteY469" fmla="*/ 5740400 h 6200739"/>
                <a:gd name="connsiteX470" fmla="*/ 4500880 w 8737600"/>
                <a:gd name="connsiteY470" fmla="*/ 5811520 h 6200739"/>
                <a:gd name="connsiteX471" fmla="*/ 4561840 w 8737600"/>
                <a:gd name="connsiteY471" fmla="*/ 5902960 h 6200739"/>
                <a:gd name="connsiteX472" fmla="*/ 4612640 w 8737600"/>
                <a:gd name="connsiteY472" fmla="*/ 5963920 h 6200739"/>
                <a:gd name="connsiteX473" fmla="*/ 4622800 w 8737600"/>
                <a:gd name="connsiteY473" fmla="*/ 6014720 h 6200739"/>
                <a:gd name="connsiteX474" fmla="*/ 4612640 w 8737600"/>
                <a:gd name="connsiteY474" fmla="*/ 6024880 h 6200739"/>
                <a:gd name="connsiteX475" fmla="*/ 4582160 w 8737600"/>
                <a:gd name="connsiteY475" fmla="*/ 5821680 h 6200739"/>
                <a:gd name="connsiteX476" fmla="*/ 4561840 w 8737600"/>
                <a:gd name="connsiteY476" fmla="*/ 5669280 h 6200739"/>
                <a:gd name="connsiteX477" fmla="*/ 4531360 w 8737600"/>
                <a:gd name="connsiteY477" fmla="*/ 5577840 h 6200739"/>
                <a:gd name="connsiteX478" fmla="*/ 4511040 w 8737600"/>
                <a:gd name="connsiteY478" fmla="*/ 5547360 h 6200739"/>
                <a:gd name="connsiteX479" fmla="*/ 4480560 w 8737600"/>
                <a:gd name="connsiteY479" fmla="*/ 5476240 h 6200739"/>
                <a:gd name="connsiteX480" fmla="*/ 4460240 w 8737600"/>
                <a:gd name="connsiteY480" fmla="*/ 5435600 h 6200739"/>
                <a:gd name="connsiteX481" fmla="*/ 4409440 w 8737600"/>
                <a:gd name="connsiteY481" fmla="*/ 5364480 h 6200739"/>
                <a:gd name="connsiteX482" fmla="*/ 4307840 w 8737600"/>
                <a:gd name="connsiteY482" fmla="*/ 5283200 h 6200739"/>
                <a:gd name="connsiteX483" fmla="*/ 4307840 w 8737600"/>
                <a:gd name="connsiteY483" fmla="*/ 5039360 h 6200739"/>
                <a:gd name="connsiteX484" fmla="*/ 4338320 w 8737600"/>
                <a:gd name="connsiteY484" fmla="*/ 4907280 h 6200739"/>
                <a:gd name="connsiteX485" fmla="*/ 4358640 w 8737600"/>
                <a:gd name="connsiteY485" fmla="*/ 4836160 h 6200739"/>
                <a:gd name="connsiteX486" fmla="*/ 4378960 w 8737600"/>
                <a:gd name="connsiteY486" fmla="*/ 4805680 h 6200739"/>
                <a:gd name="connsiteX487" fmla="*/ 4389120 w 8737600"/>
                <a:gd name="connsiteY487" fmla="*/ 4775200 h 6200739"/>
                <a:gd name="connsiteX488" fmla="*/ 4409440 w 8737600"/>
                <a:gd name="connsiteY488" fmla="*/ 4724400 h 6200739"/>
                <a:gd name="connsiteX489" fmla="*/ 4429760 w 8737600"/>
                <a:gd name="connsiteY489" fmla="*/ 4683760 h 6200739"/>
                <a:gd name="connsiteX490" fmla="*/ 4450080 w 8737600"/>
                <a:gd name="connsiteY490" fmla="*/ 4622800 h 6200739"/>
                <a:gd name="connsiteX491" fmla="*/ 4470400 w 8737600"/>
                <a:gd name="connsiteY491" fmla="*/ 4582160 h 6200739"/>
                <a:gd name="connsiteX492" fmla="*/ 4490720 w 8737600"/>
                <a:gd name="connsiteY492" fmla="*/ 4521200 h 6200739"/>
                <a:gd name="connsiteX493" fmla="*/ 4500880 w 8737600"/>
                <a:gd name="connsiteY493" fmla="*/ 4490720 h 6200739"/>
                <a:gd name="connsiteX494" fmla="*/ 4561840 w 8737600"/>
                <a:gd name="connsiteY494" fmla="*/ 4378960 h 6200739"/>
                <a:gd name="connsiteX495" fmla="*/ 4572000 w 8737600"/>
                <a:gd name="connsiteY495" fmla="*/ 4338320 h 6200739"/>
                <a:gd name="connsiteX496" fmla="*/ 4592320 w 8737600"/>
                <a:gd name="connsiteY496" fmla="*/ 4307840 h 6200739"/>
                <a:gd name="connsiteX497" fmla="*/ 4602480 w 8737600"/>
                <a:gd name="connsiteY497" fmla="*/ 4277360 h 6200739"/>
                <a:gd name="connsiteX498" fmla="*/ 4632960 w 8737600"/>
                <a:gd name="connsiteY498" fmla="*/ 4216400 h 6200739"/>
                <a:gd name="connsiteX499" fmla="*/ 4622800 w 8737600"/>
                <a:gd name="connsiteY499" fmla="*/ 3972560 h 6200739"/>
                <a:gd name="connsiteX500" fmla="*/ 4582160 w 8737600"/>
                <a:gd name="connsiteY500" fmla="*/ 3911600 h 6200739"/>
                <a:gd name="connsiteX501" fmla="*/ 4572000 w 8737600"/>
                <a:gd name="connsiteY501" fmla="*/ 3870960 h 6200739"/>
                <a:gd name="connsiteX502" fmla="*/ 4551680 w 8737600"/>
                <a:gd name="connsiteY502" fmla="*/ 3840480 h 6200739"/>
                <a:gd name="connsiteX503" fmla="*/ 4561840 w 8737600"/>
                <a:gd name="connsiteY503" fmla="*/ 3759200 h 6200739"/>
                <a:gd name="connsiteX504" fmla="*/ 4592320 w 8737600"/>
                <a:gd name="connsiteY504" fmla="*/ 3677920 h 6200739"/>
                <a:gd name="connsiteX505" fmla="*/ 4622800 w 8737600"/>
                <a:gd name="connsiteY505" fmla="*/ 3637280 h 6200739"/>
                <a:gd name="connsiteX506" fmla="*/ 4653280 w 8737600"/>
                <a:gd name="connsiteY506" fmla="*/ 3616960 h 6200739"/>
                <a:gd name="connsiteX507" fmla="*/ 4673600 w 8737600"/>
                <a:gd name="connsiteY507" fmla="*/ 3586480 h 6200739"/>
                <a:gd name="connsiteX508" fmla="*/ 4775200 w 8737600"/>
                <a:gd name="connsiteY508" fmla="*/ 3535680 h 6200739"/>
                <a:gd name="connsiteX509" fmla="*/ 4907280 w 8737600"/>
                <a:gd name="connsiteY509" fmla="*/ 3474720 h 6200739"/>
                <a:gd name="connsiteX510" fmla="*/ 4937760 w 8737600"/>
                <a:gd name="connsiteY510" fmla="*/ 3454400 h 6200739"/>
                <a:gd name="connsiteX511" fmla="*/ 5019040 w 8737600"/>
                <a:gd name="connsiteY511" fmla="*/ 3423920 h 6200739"/>
                <a:gd name="connsiteX512" fmla="*/ 5100320 w 8737600"/>
                <a:gd name="connsiteY512" fmla="*/ 3383280 h 6200739"/>
                <a:gd name="connsiteX513" fmla="*/ 5140960 w 8737600"/>
                <a:gd name="connsiteY513" fmla="*/ 3373120 h 6200739"/>
                <a:gd name="connsiteX514" fmla="*/ 5222240 w 8737600"/>
                <a:gd name="connsiteY514" fmla="*/ 3332480 h 6200739"/>
                <a:gd name="connsiteX515" fmla="*/ 5323840 w 8737600"/>
                <a:gd name="connsiteY515" fmla="*/ 3291840 h 6200739"/>
                <a:gd name="connsiteX516" fmla="*/ 5364480 w 8737600"/>
                <a:gd name="connsiteY516" fmla="*/ 3281680 h 6200739"/>
                <a:gd name="connsiteX517" fmla="*/ 5496560 w 8737600"/>
                <a:gd name="connsiteY517" fmla="*/ 3241040 h 6200739"/>
                <a:gd name="connsiteX518" fmla="*/ 5638800 w 8737600"/>
                <a:gd name="connsiteY518" fmla="*/ 3180080 h 6200739"/>
                <a:gd name="connsiteX519" fmla="*/ 5750560 w 8737600"/>
                <a:gd name="connsiteY519" fmla="*/ 3139440 h 6200739"/>
                <a:gd name="connsiteX520" fmla="*/ 5842000 w 8737600"/>
                <a:gd name="connsiteY520" fmla="*/ 3119120 h 6200739"/>
                <a:gd name="connsiteX521" fmla="*/ 5882640 w 8737600"/>
                <a:gd name="connsiteY521" fmla="*/ 3098800 h 6200739"/>
                <a:gd name="connsiteX522" fmla="*/ 5943600 w 8737600"/>
                <a:gd name="connsiteY522" fmla="*/ 3078480 h 6200739"/>
                <a:gd name="connsiteX523" fmla="*/ 5974080 w 8737600"/>
                <a:gd name="connsiteY523" fmla="*/ 3048000 h 6200739"/>
                <a:gd name="connsiteX524" fmla="*/ 5984240 w 8737600"/>
                <a:gd name="connsiteY524" fmla="*/ 2997200 h 6200739"/>
                <a:gd name="connsiteX525" fmla="*/ 6004560 w 8737600"/>
                <a:gd name="connsiteY525" fmla="*/ 2692400 h 6200739"/>
                <a:gd name="connsiteX526" fmla="*/ 6045200 w 8737600"/>
                <a:gd name="connsiteY526" fmla="*/ 2600960 h 6200739"/>
                <a:gd name="connsiteX527" fmla="*/ 6116320 w 8737600"/>
                <a:gd name="connsiteY527" fmla="*/ 2550160 h 6200739"/>
                <a:gd name="connsiteX528" fmla="*/ 6197600 w 8737600"/>
                <a:gd name="connsiteY528" fmla="*/ 2499360 h 6200739"/>
                <a:gd name="connsiteX529" fmla="*/ 6238240 w 8737600"/>
                <a:gd name="connsiteY529" fmla="*/ 2479040 h 6200739"/>
                <a:gd name="connsiteX530" fmla="*/ 6289040 w 8737600"/>
                <a:gd name="connsiteY530" fmla="*/ 2448560 h 6200739"/>
                <a:gd name="connsiteX531" fmla="*/ 6319520 w 8737600"/>
                <a:gd name="connsiteY531" fmla="*/ 2438400 h 6200739"/>
                <a:gd name="connsiteX532" fmla="*/ 6400800 w 8737600"/>
                <a:gd name="connsiteY532" fmla="*/ 2407920 h 6200739"/>
                <a:gd name="connsiteX533" fmla="*/ 6431280 w 8737600"/>
                <a:gd name="connsiteY533" fmla="*/ 2387600 h 6200739"/>
                <a:gd name="connsiteX534" fmla="*/ 6502400 w 8737600"/>
                <a:gd name="connsiteY534" fmla="*/ 2367280 h 6200739"/>
                <a:gd name="connsiteX535" fmla="*/ 6532880 w 8737600"/>
                <a:gd name="connsiteY535" fmla="*/ 2346960 h 6200739"/>
                <a:gd name="connsiteX536" fmla="*/ 6654800 w 8737600"/>
                <a:gd name="connsiteY536" fmla="*/ 2306320 h 6200739"/>
                <a:gd name="connsiteX537" fmla="*/ 6736080 w 8737600"/>
                <a:gd name="connsiteY537" fmla="*/ 2286000 h 6200739"/>
                <a:gd name="connsiteX538" fmla="*/ 6817360 w 8737600"/>
                <a:gd name="connsiteY538" fmla="*/ 2255520 h 6200739"/>
                <a:gd name="connsiteX539" fmla="*/ 6898640 w 8737600"/>
                <a:gd name="connsiteY539" fmla="*/ 2235200 h 6200739"/>
                <a:gd name="connsiteX540" fmla="*/ 6939280 w 8737600"/>
                <a:gd name="connsiteY540" fmla="*/ 2225040 h 6200739"/>
                <a:gd name="connsiteX541" fmla="*/ 6979920 w 8737600"/>
                <a:gd name="connsiteY541" fmla="*/ 2214880 h 6200739"/>
                <a:gd name="connsiteX542" fmla="*/ 7142480 w 8737600"/>
                <a:gd name="connsiteY542" fmla="*/ 2194560 h 6200739"/>
                <a:gd name="connsiteX543" fmla="*/ 7284720 w 8737600"/>
                <a:gd name="connsiteY543" fmla="*/ 2164080 h 6200739"/>
                <a:gd name="connsiteX544" fmla="*/ 7569200 w 8737600"/>
                <a:gd name="connsiteY544" fmla="*/ 2143760 h 6200739"/>
                <a:gd name="connsiteX545" fmla="*/ 7904480 w 8737600"/>
                <a:gd name="connsiteY545" fmla="*/ 2153920 h 6200739"/>
                <a:gd name="connsiteX546" fmla="*/ 8422640 w 8737600"/>
                <a:gd name="connsiteY546" fmla="*/ 2184400 h 6200739"/>
                <a:gd name="connsiteX547" fmla="*/ 8453120 w 8737600"/>
                <a:gd name="connsiteY547" fmla="*/ 2214880 h 6200739"/>
                <a:gd name="connsiteX548" fmla="*/ 8473440 w 8737600"/>
                <a:gd name="connsiteY548" fmla="*/ 2275840 h 6200739"/>
                <a:gd name="connsiteX549" fmla="*/ 8503920 w 8737600"/>
                <a:gd name="connsiteY549" fmla="*/ 2346960 h 6200739"/>
                <a:gd name="connsiteX550" fmla="*/ 8524240 w 8737600"/>
                <a:gd name="connsiteY550" fmla="*/ 2286000 h 6200739"/>
                <a:gd name="connsiteX551" fmla="*/ 8544560 w 8737600"/>
                <a:gd name="connsiteY551" fmla="*/ 2113280 h 6200739"/>
                <a:gd name="connsiteX552" fmla="*/ 8595360 w 8737600"/>
                <a:gd name="connsiteY552" fmla="*/ 2052320 h 6200739"/>
                <a:gd name="connsiteX553" fmla="*/ 8737600 w 8737600"/>
                <a:gd name="connsiteY553" fmla="*/ 2042160 h 6200739"/>
                <a:gd name="connsiteX554" fmla="*/ 8625840 w 8737600"/>
                <a:gd name="connsiteY554" fmla="*/ 2021840 h 6200739"/>
                <a:gd name="connsiteX555" fmla="*/ 8595360 w 8737600"/>
                <a:gd name="connsiteY555" fmla="*/ 2011680 h 6200739"/>
                <a:gd name="connsiteX556" fmla="*/ 8544560 w 8737600"/>
                <a:gd name="connsiteY556" fmla="*/ 2001520 h 6200739"/>
                <a:gd name="connsiteX557" fmla="*/ 8514080 w 8737600"/>
                <a:gd name="connsiteY557" fmla="*/ 1981200 h 6200739"/>
                <a:gd name="connsiteX558" fmla="*/ 8524240 w 8737600"/>
                <a:gd name="connsiteY558" fmla="*/ 1930400 h 6200739"/>
                <a:gd name="connsiteX559" fmla="*/ 8554720 w 8737600"/>
                <a:gd name="connsiteY559" fmla="*/ 1859280 h 6200739"/>
                <a:gd name="connsiteX560" fmla="*/ 8575040 w 8737600"/>
                <a:gd name="connsiteY560" fmla="*/ 1828800 h 6200739"/>
                <a:gd name="connsiteX561" fmla="*/ 8585200 w 8737600"/>
                <a:gd name="connsiteY561" fmla="*/ 1757680 h 6200739"/>
                <a:gd name="connsiteX562" fmla="*/ 8554720 w 8737600"/>
                <a:gd name="connsiteY562" fmla="*/ 1767840 h 6200739"/>
                <a:gd name="connsiteX563" fmla="*/ 8503920 w 8737600"/>
                <a:gd name="connsiteY563" fmla="*/ 1778000 h 6200739"/>
                <a:gd name="connsiteX564" fmla="*/ 8402320 w 8737600"/>
                <a:gd name="connsiteY564" fmla="*/ 1849120 h 6200739"/>
                <a:gd name="connsiteX565" fmla="*/ 8371840 w 8737600"/>
                <a:gd name="connsiteY565" fmla="*/ 1879600 h 6200739"/>
                <a:gd name="connsiteX566" fmla="*/ 8341360 w 8737600"/>
                <a:gd name="connsiteY566" fmla="*/ 1920240 h 6200739"/>
                <a:gd name="connsiteX567" fmla="*/ 8280400 w 8737600"/>
                <a:gd name="connsiteY567" fmla="*/ 1940560 h 6200739"/>
                <a:gd name="connsiteX568" fmla="*/ 8188960 w 8737600"/>
                <a:gd name="connsiteY568" fmla="*/ 1960880 h 6200739"/>
                <a:gd name="connsiteX569" fmla="*/ 8077200 w 8737600"/>
                <a:gd name="connsiteY569" fmla="*/ 1971040 h 6200739"/>
                <a:gd name="connsiteX570" fmla="*/ 7162800 w 8737600"/>
                <a:gd name="connsiteY570" fmla="*/ 1981200 h 6200739"/>
                <a:gd name="connsiteX571" fmla="*/ 7061200 w 8737600"/>
                <a:gd name="connsiteY571" fmla="*/ 2001520 h 6200739"/>
                <a:gd name="connsiteX572" fmla="*/ 6939280 w 8737600"/>
                <a:gd name="connsiteY572" fmla="*/ 2052320 h 6200739"/>
                <a:gd name="connsiteX573" fmla="*/ 6908800 w 8737600"/>
                <a:gd name="connsiteY573" fmla="*/ 2072640 h 6200739"/>
                <a:gd name="connsiteX574" fmla="*/ 6868160 w 8737600"/>
                <a:gd name="connsiteY574" fmla="*/ 2103120 h 6200739"/>
                <a:gd name="connsiteX575" fmla="*/ 6827520 w 8737600"/>
                <a:gd name="connsiteY575" fmla="*/ 2123440 h 6200739"/>
                <a:gd name="connsiteX576" fmla="*/ 6817360 w 8737600"/>
                <a:gd name="connsiteY576" fmla="*/ 2153920 h 6200739"/>
                <a:gd name="connsiteX577" fmla="*/ 6797040 w 8737600"/>
                <a:gd name="connsiteY577" fmla="*/ 2113280 h 6200739"/>
                <a:gd name="connsiteX578" fmla="*/ 6817360 w 8737600"/>
                <a:gd name="connsiteY578" fmla="*/ 2052320 h 6200739"/>
                <a:gd name="connsiteX579" fmla="*/ 6868160 w 8737600"/>
                <a:gd name="connsiteY579" fmla="*/ 1960880 h 6200739"/>
                <a:gd name="connsiteX580" fmla="*/ 6888480 w 8737600"/>
                <a:gd name="connsiteY580" fmla="*/ 1920240 h 6200739"/>
                <a:gd name="connsiteX581" fmla="*/ 6929120 w 8737600"/>
                <a:gd name="connsiteY581" fmla="*/ 1869440 h 6200739"/>
                <a:gd name="connsiteX582" fmla="*/ 6949440 w 8737600"/>
                <a:gd name="connsiteY582" fmla="*/ 1838960 h 6200739"/>
                <a:gd name="connsiteX583" fmla="*/ 6969760 w 8737600"/>
                <a:gd name="connsiteY583" fmla="*/ 1798320 h 6200739"/>
                <a:gd name="connsiteX584" fmla="*/ 7040880 w 8737600"/>
                <a:gd name="connsiteY584" fmla="*/ 1727200 h 6200739"/>
                <a:gd name="connsiteX585" fmla="*/ 7071360 w 8737600"/>
                <a:gd name="connsiteY585" fmla="*/ 1696720 h 6200739"/>
                <a:gd name="connsiteX586" fmla="*/ 7101840 w 8737600"/>
                <a:gd name="connsiteY586" fmla="*/ 1666240 h 6200739"/>
                <a:gd name="connsiteX587" fmla="*/ 7193280 w 8737600"/>
                <a:gd name="connsiteY587" fmla="*/ 1595120 h 6200739"/>
                <a:gd name="connsiteX588" fmla="*/ 7223760 w 8737600"/>
                <a:gd name="connsiteY588" fmla="*/ 1574800 h 6200739"/>
                <a:gd name="connsiteX589" fmla="*/ 7254240 w 8737600"/>
                <a:gd name="connsiteY589" fmla="*/ 1544320 h 6200739"/>
                <a:gd name="connsiteX590" fmla="*/ 7294880 w 8737600"/>
                <a:gd name="connsiteY590" fmla="*/ 1524000 h 6200739"/>
                <a:gd name="connsiteX591" fmla="*/ 7345680 w 8737600"/>
                <a:gd name="connsiteY591" fmla="*/ 1493520 h 6200739"/>
                <a:gd name="connsiteX592" fmla="*/ 7437120 w 8737600"/>
                <a:gd name="connsiteY592" fmla="*/ 1432560 h 6200739"/>
                <a:gd name="connsiteX593" fmla="*/ 7467600 w 8737600"/>
                <a:gd name="connsiteY593" fmla="*/ 1412240 h 6200739"/>
                <a:gd name="connsiteX594" fmla="*/ 7538720 w 8737600"/>
                <a:gd name="connsiteY594" fmla="*/ 1381760 h 6200739"/>
                <a:gd name="connsiteX595" fmla="*/ 7579360 w 8737600"/>
                <a:gd name="connsiteY595" fmla="*/ 1351280 h 6200739"/>
                <a:gd name="connsiteX596" fmla="*/ 7609840 w 8737600"/>
                <a:gd name="connsiteY596" fmla="*/ 1341120 h 6200739"/>
                <a:gd name="connsiteX597" fmla="*/ 7691120 w 8737600"/>
                <a:gd name="connsiteY597" fmla="*/ 1300480 h 6200739"/>
                <a:gd name="connsiteX598" fmla="*/ 7731760 w 8737600"/>
                <a:gd name="connsiteY598" fmla="*/ 1259840 h 6200739"/>
                <a:gd name="connsiteX599" fmla="*/ 7762240 w 8737600"/>
                <a:gd name="connsiteY599" fmla="*/ 1249680 h 6200739"/>
                <a:gd name="connsiteX600" fmla="*/ 7792720 w 8737600"/>
                <a:gd name="connsiteY600" fmla="*/ 1219200 h 6200739"/>
                <a:gd name="connsiteX601" fmla="*/ 7833360 w 8737600"/>
                <a:gd name="connsiteY601" fmla="*/ 1188720 h 6200739"/>
                <a:gd name="connsiteX602" fmla="*/ 7863840 w 8737600"/>
                <a:gd name="connsiteY602" fmla="*/ 1158240 h 6200739"/>
                <a:gd name="connsiteX603" fmla="*/ 7884160 w 8737600"/>
                <a:gd name="connsiteY603" fmla="*/ 1127760 h 6200739"/>
                <a:gd name="connsiteX604" fmla="*/ 7914640 w 8737600"/>
                <a:gd name="connsiteY604" fmla="*/ 1117600 h 6200739"/>
                <a:gd name="connsiteX605" fmla="*/ 7945120 w 8737600"/>
                <a:gd name="connsiteY605" fmla="*/ 1056640 h 6200739"/>
                <a:gd name="connsiteX606" fmla="*/ 7955280 w 8737600"/>
                <a:gd name="connsiteY606" fmla="*/ 1026160 h 6200739"/>
                <a:gd name="connsiteX607" fmla="*/ 7985760 w 8737600"/>
                <a:gd name="connsiteY607" fmla="*/ 1005840 h 6200739"/>
                <a:gd name="connsiteX608" fmla="*/ 7995920 w 8737600"/>
                <a:gd name="connsiteY608" fmla="*/ 965200 h 6200739"/>
                <a:gd name="connsiteX609" fmla="*/ 8006080 w 8737600"/>
                <a:gd name="connsiteY609" fmla="*/ 934720 h 6200739"/>
                <a:gd name="connsiteX610" fmla="*/ 7975600 w 8737600"/>
                <a:gd name="connsiteY610" fmla="*/ 701040 h 6200739"/>
                <a:gd name="connsiteX611" fmla="*/ 7945120 w 8737600"/>
                <a:gd name="connsiteY611" fmla="*/ 629920 h 6200739"/>
                <a:gd name="connsiteX612" fmla="*/ 7904480 w 8737600"/>
                <a:gd name="connsiteY612" fmla="*/ 558800 h 6200739"/>
                <a:gd name="connsiteX613" fmla="*/ 7884160 w 8737600"/>
                <a:gd name="connsiteY613" fmla="*/ 497840 h 6200739"/>
                <a:gd name="connsiteX614" fmla="*/ 7843520 w 8737600"/>
                <a:gd name="connsiteY614" fmla="*/ 426720 h 6200739"/>
                <a:gd name="connsiteX615" fmla="*/ 7833360 w 8737600"/>
                <a:gd name="connsiteY615" fmla="*/ 365760 h 6200739"/>
                <a:gd name="connsiteX616" fmla="*/ 7802880 w 8737600"/>
                <a:gd name="connsiteY616" fmla="*/ 355600 h 6200739"/>
                <a:gd name="connsiteX617" fmla="*/ 7792720 w 8737600"/>
                <a:gd name="connsiteY617" fmla="*/ 325120 h 6200739"/>
                <a:gd name="connsiteX618" fmla="*/ 7731760 w 8737600"/>
                <a:gd name="connsiteY618" fmla="*/ 284480 h 6200739"/>
                <a:gd name="connsiteX619" fmla="*/ 7701280 w 8737600"/>
                <a:gd name="connsiteY619" fmla="*/ 264160 h 6200739"/>
                <a:gd name="connsiteX620" fmla="*/ 7680960 w 8737600"/>
                <a:gd name="connsiteY620" fmla="*/ 233680 h 6200739"/>
                <a:gd name="connsiteX621" fmla="*/ 7620000 w 8737600"/>
                <a:gd name="connsiteY621" fmla="*/ 203200 h 6200739"/>
                <a:gd name="connsiteX622" fmla="*/ 7548880 w 8737600"/>
                <a:gd name="connsiteY622" fmla="*/ 162560 h 6200739"/>
                <a:gd name="connsiteX623" fmla="*/ 7579360 w 8737600"/>
                <a:gd name="connsiteY623" fmla="*/ 243840 h 6200739"/>
                <a:gd name="connsiteX624" fmla="*/ 7599680 w 8737600"/>
                <a:gd name="connsiteY624" fmla="*/ 304800 h 6200739"/>
                <a:gd name="connsiteX625" fmla="*/ 7609840 w 8737600"/>
                <a:gd name="connsiteY625" fmla="*/ 335280 h 6200739"/>
                <a:gd name="connsiteX626" fmla="*/ 7620000 w 8737600"/>
                <a:gd name="connsiteY626" fmla="*/ 436880 h 6200739"/>
                <a:gd name="connsiteX627" fmla="*/ 7599680 w 8737600"/>
                <a:gd name="connsiteY627" fmla="*/ 640080 h 6200739"/>
                <a:gd name="connsiteX628" fmla="*/ 7589520 w 8737600"/>
                <a:gd name="connsiteY628" fmla="*/ 731520 h 6200739"/>
                <a:gd name="connsiteX629" fmla="*/ 7579360 w 8737600"/>
                <a:gd name="connsiteY629" fmla="*/ 762000 h 6200739"/>
                <a:gd name="connsiteX630" fmla="*/ 7569200 w 8737600"/>
                <a:gd name="connsiteY630" fmla="*/ 812800 h 6200739"/>
                <a:gd name="connsiteX631" fmla="*/ 7548880 w 8737600"/>
                <a:gd name="connsiteY631" fmla="*/ 843280 h 6200739"/>
                <a:gd name="connsiteX632" fmla="*/ 7538720 w 8737600"/>
                <a:gd name="connsiteY632" fmla="*/ 873760 h 6200739"/>
                <a:gd name="connsiteX633" fmla="*/ 7498080 w 8737600"/>
                <a:gd name="connsiteY633" fmla="*/ 934720 h 6200739"/>
                <a:gd name="connsiteX634" fmla="*/ 7447280 w 8737600"/>
                <a:gd name="connsiteY634" fmla="*/ 1016000 h 6200739"/>
                <a:gd name="connsiteX635" fmla="*/ 7386320 w 8737600"/>
                <a:gd name="connsiteY635" fmla="*/ 1087120 h 6200739"/>
                <a:gd name="connsiteX636" fmla="*/ 7376160 w 8737600"/>
                <a:gd name="connsiteY636" fmla="*/ 1117600 h 6200739"/>
                <a:gd name="connsiteX637" fmla="*/ 7315200 w 8737600"/>
                <a:gd name="connsiteY637" fmla="*/ 1158240 h 6200739"/>
                <a:gd name="connsiteX638" fmla="*/ 7172960 w 8737600"/>
                <a:gd name="connsiteY638" fmla="*/ 1249680 h 6200739"/>
                <a:gd name="connsiteX639" fmla="*/ 7112000 w 8737600"/>
                <a:gd name="connsiteY639" fmla="*/ 1290320 h 6200739"/>
                <a:gd name="connsiteX640" fmla="*/ 7081520 w 8737600"/>
                <a:gd name="connsiteY640" fmla="*/ 1320800 h 6200739"/>
                <a:gd name="connsiteX641" fmla="*/ 7030720 w 8737600"/>
                <a:gd name="connsiteY641" fmla="*/ 1330960 h 6200739"/>
                <a:gd name="connsiteX642" fmla="*/ 6939280 w 8737600"/>
                <a:gd name="connsiteY642" fmla="*/ 1391920 h 6200739"/>
                <a:gd name="connsiteX643" fmla="*/ 6827520 w 8737600"/>
                <a:gd name="connsiteY643" fmla="*/ 1463040 h 6200739"/>
                <a:gd name="connsiteX644" fmla="*/ 6786880 w 8737600"/>
                <a:gd name="connsiteY644" fmla="*/ 1483360 h 6200739"/>
                <a:gd name="connsiteX645" fmla="*/ 6756400 w 8737600"/>
                <a:gd name="connsiteY645" fmla="*/ 1493520 h 6200739"/>
                <a:gd name="connsiteX646" fmla="*/ 6695440 w 8737600"/>
                <a:gd name="connsiteY646" fmla="*/ 1534160 h 6200739"/>
                <a:gd name="connsiteX647" fmla="*/ 6664960 w 8737600"/>
                <a:gd name="connsiteY647" fmla="*/ 1544320 h 6200739"/>
                <a:gd name="connsiteX648" fmla="*/ 6634480 w 8737600"/>
                <a:gd name="connsiteY648" fmla="*/ 1564640 h 6200739"/>
                <a:gd name="connsiteX649" fmla="*/ 6563360 w 8737600"/>
                <a:gd name="connsiteY649" fmla="*/ 1595120 h 6200739"/>
                <a:gd name="connsiteX650" fmla="*/ 6492240 w 8737600"/>
                <a:gd name="connsiteY650" fmla="*/ 1635760 h 6200739"/>
                <a:gd name="connsiteX651" fmla="*/ 6451600 w 8737600"/>
                <a:gd name="connsiteY651" fmla="*/ 1645920 h 6200739"/>
                <a:gd name="connsiteX652" fmla="*/ 6350000 w 8737600"/>
                <a:gd name="connsiteY652" fmla="*/ 1696720 h 6200739"/>
                <a:gd name="connsiteX653" fmla="*/ 6309360 w 8737600"/>
                <a:gd name="connsiteY653" fmla="*/ 1706880 h 6200739"/>
                <a:gd name="connsiteX654" fmla="*/ 6248400 w 8737600"/>
                <a:gd name="connsiteY654" fmla="*/ 1727200 h 6200739"/>
                <a:gd name="connsiteX655" fmla="*/ 6177280 w 8737600"/>
                <a:gd name="connsiteY655" fmla="*/ 1747520 h 6200739"/>
                <a:gd name="connsiteX656" fmla="*/ 6136640 w 8737600"/>
                <a:gd name="connsiteY656" fmla="*/ 1757680 h 6200739"/>
                <a:gd name="connsiteX657" fmla="*/ 6096000 w 8737600"/>
                <a:gd name="connsiteY657" fmla="*/ 1778000 h 6200739"/>
                <a:gd name="connsiteX658" fmla="*/ 6024880 w 8737600"/>
                <a:gd name="connsiteY658" fmla="*/ 1798320 h 6200739"/>
                <a:gd name="connsiteX659" fmla="*/ 5953760 w 8737600"/>
                <a:gd name="connsiteY659" fmla="*/ 1828800 h 6200739"/>
                <a:gd name="connsiteX660" fmla="*/ 5842000 w 8737600"/>
                <a:gd name="connsiteY660" fmla="*/ 1859280 h 6200739"/>
                <a:gd name="connsiteX661" fmla="*/ 5781040 w 8737600"/>
                <a:gd name="connsiteY661" fmla="*/ 1879600 h 6200739"/>
                <a:gd name="connsiteX662" fmla="*/ 5750560 w 8737600"/>
                <a:gd name="connsiteY662" fmla="*/ 1889760 h 6200739"/>
                <a:gd name="connsiteX663" fmla="*/ 5709920 w 8737600"/>
                <a:gd name="connsiteY663" fmla="*/ 1899920 h 6200739"/>
                <a:gd name="connsiteX664" fmla="*/ 5679440 w 8737600"/>
                <a:gd name="connsiteY664" fmla="*/ 1910080 h 6200739"/>
                <a:gd name="connsiteX665" fmla="*/ 5577840 w 8737600"/>
                <a:gd name="connsiteY665" fmla="*/ 1920240 h 6200739"/>
                <a:gd name="connsiteX666" fmla="*/ 5506720 w 8737600"/>
                <a:gd name="connsiteY666" fmla="*/ 1940560 h 6200739"/>
                <a:gd name="connsiteX667" fmla="*/ 5476240 w 8737600"/>
                <a:gd name="connsiteY667" fmla="*/ 1950720 h 6200739"/>
                <a:gd name="connsiteX668" fmla="*/ 5313680 w 8737600"/>
                <a:gd name="connsiteY668" fmla="*/ 1971040 h 6200739"/>
                <a:gd name="connsiteX669" fmla="*/ 5283200 w 8737600"/>
                <a:gd name="connsiteY669" fmla="*/ 1981200 h 6200739"/>
                <a:gd name="connsiteX670" fmla="*/ 5090160 w 8737600"/>
                <a:gd name="connsiteY670" fmla="*/ 2011680 h 6200739"/>
                <a:gd name="connsiteX671" fmla="*/ 5029200 w 8737600"/>
                <a:gd name="connsiteY671" fmla="*/ 2021840 h 6200739"/>
                <a:gd name="connsiteX672" fmla="*/ 4775200 w 8737600"/>
                <a:gd name="connsiteY672" fmla="*/ 2042160 h 6200739"/>
                <a:gd name="connsiteX673" fmla="*/ 4582160 w 8737600"/>
                <a:gd name="connsiteY673" fmla="*/ 2032000 h 6200739"/>
                <a:gd name="connsiteX674" fmla="*/ 4531360 w 8737600"/>
                <a:gd name="connsiteY674" fmla="*/ 2021840 h 6200739"/>
                <a:gd name="connsiteX675" fmla="*/ 4409440 w 8737600"/>
                <a:gd name="connsiteY675" fmla="*/ 1991360 h 6200739"/>
                <a:gd name="connsiteX676" fmla="*/ 4348480 w 8737600"/>
                <a:gd name="connsiteY676" fmla="*/ 1950720 h 6200739"/>
                <a:gd name="connsiteX677" fmla="*/ 4318000 w 8737600"/>
                <a:gd name="connsiteY677" fmla="*/ 1910080 h 6200739"/>
                <a:gd name="connsiteX678" fmla="*/ 4287520 w 8737600"/>
                <a:gd name="connsiteY678" fmla="*/ 1879600 h 6200739"/>
                <a:gd name="connsiteX679" fmla="*/ 4267200 w 8737600"/>
                <a:gd name="connsiteY679" fmla="*/ 1838960 h 6200739"/>
                <a:gd name="connsiteX680" fmla="*/ 4246880 w 8737600"/>
                <a:gd name="connsiteY680" fmla="*/ 1808480 h 6200739"/>
                <a:gd name="connsiteX681" fmla="*/ 4196080 w 8737600"/>
                <a:gd name="connsiteY681" fmla="*/ 1727200 h 6200739"/>
                <a:gd name="connsiteX682" fmla="*/ 4165600 w 8737600"/>
                <a:gd name="connsiteY682" fmla="*/ 1645920 h 6200739"/>
                <a:gd name="connsiteX683" fmla="*/ 4145280 w 8737600"/>
                <a:gd name="connsiteY683" fmla="*/ 1584960 h 6200739"/>
                <a:gd name="connsiteX684" fmla="*/ 4124960 w 8737600"/>
                <a:gd name="connsiteY684" fmla="*/ 1544320 h 6200739"/>
                <a:gd name="connsiteX685" fmla="*/ 4104640 w 8737600"/>
                <a:gd name="connsiteY685" fmla="*/ 1483360 h 6200739"/>
                <a:gd name="connsiteX686" fmla="*/ 4084320 w 8737600"/>
                <a:gd name="connsiteY686" fmla="*/ 1432560 h 6200739"/>
                <a:gd name="connsiteX687" fmla="*/ 4084320 w 8737600"/>
                <a:gd name="connsiteY687" fmla="*/ 1107440 h 6200739"/>
                <a:gd name="connsiteX688" fmla="*/ 4114800 w 8737600"/>
                <a:gd name="connsiteY688" fmla="*/ 985520 h 6200739"/>
                <a:gd name="connsiteX689" fmla="*/ 4145280 w 8737600"/>
                <a:gd name="connsiteY689" fmla="*/ 934720 h 6200739"/>
                <a:gd name="connsiteX690" fmla="*/ 4185920 w 8737600"/>
                <a:gd name="connsiteY690" fmla="*/ 822960 h 6200739"/>
                <a:gd name="connsiteX691" fmla="*/ 4206240 w 8737600"/>
                <a:gd name="connsiteY691" fmla="*/ 792480 h 6200739"/>
                <a:gd name="connsiteX692" fmla="*/ 4216400 w 8737600"/>
                <a:gd name="connsiteY692" fmla="*/ 762000 h 6200739"/>
                <a:gd name="connsiteX693" fmla="*/ 4277360 w 8737600"/>
                <a:gd name="connsiteY693" fmla="*/ 680720 h 6200739"/>
                <a:gd name="connsiteX694" fmla="*/ 4328160 w 8737600"/>
                <a:gd name="connsiteY694" fmla="*/ 629920 h 6200739"/>
                <a:gd name="connsiteX695" fmla="*/ 4389120 w 8737600"/>
                <a:gd name="connsiteY695" fmla="*/ 589280 h 6200739"/>
                <a:gd name="connsiteX696" fmla="*/ 4490720 w 8737600"/>
                <a:gd name="connsiteY696" fmla="*/ 558800 h 6200739"/>
                <a:gd name="connsiteX697" fmla="*/ 4531360 w 8737600"/>
                <a:gd name="connsiteY697" fmla="*/ 538480 h 6200739"/>
                <a:gd name="connsiteX698" fmla="*/ 4663440 w 8737600"/>
                <a:gd name="connsiteY698" fmla="*/ 558800 h 6200739"/>
                <a:gd name="connsiteX699" fmla="*/ 4714240 w 8737600"/>
                <a:gd name="connsiteY699" fmla="*/ 579120 h 6200739"/>
                <a:gd name="connsiteX700" fmla="*/ 4744720 w 8737600"/>
                <a:gd name="connsiteY700" fmla="*/ 589280 h 6200739"/>
                <a:gd name="connsiteX701" fmla="*/ 4826000 w 8737600"/>
                <a:gd name="connsiteY701" fmla="*/ 629920 h 6200739"/>
                <a:gd name="connsiteX702" fmla="*/ 4897120 w 8737600"/>
                <a:gd name="connsiteY702" fmla="*/ 640080 h 6200739"/>
                <a:gd name="connsiteX703" fmla="*/ 4937760 w 8737600"/>
                <a:gd name="connsiteY703" fmla="*/ 660400 h 6200739"/>
                <a:gd name="connsiteX704" fmla="*/ 4978400 w 8737600"/>
                <a:gd name="connsiteY704" fmla="*/ 670560 h 6200739"/>
                <a:gd name="connsiteX705" fmla="*/ 5008880 w 8737600"/>
                <a:gd name="connsiteY705" fmla="*/ 690880 h 6200739"/>
                <a:gd name="connsiteX706" fmla="*/ 5100320 w 8737600"/>
                <a:gd name="connsiteY706" fmla="*/ 731520 h 6200739"/>
                <a:gd name="connsiteX707" fmla="*/ 5161280 w 8737600"/>
                <a:gd name="connsiteY707" fmla="*/ 802640 h 6200739"/>
                <a:gd name="connsiteX708" fmla="*/ 5201920 w 8737600"/>
                <a:gd name="connsiteY708" fmla="*/ 833120 h 6200739"/>
                <a:gd name="connsiteX709" fmla="*/ 5212080 w 8737600"/>
                <a:gd name="connsiteY709" fmla="*/ 792480 h 6200739"/>
                <a:gd name="connsiteX710" fmla="*/ 5222240 w 8737600"/>
                <a:gd name="connsiteY710" fmla="*/ 721360 h 6200739"/>
                <a:gd name="connsiteX711" fmla="*/ 5273040 w 8737600"/>
                <a:gd name="connsiteY711" fmla="*/ 558800 h 6200739"/>
                <a:gd name="connsiteX712" fmla="*/ 5293360 w 8737600"/>
                <a:gd name="connsiteY712" fmla="*/ 518160 h 6200739"/>
                <a:gd name="connsiteX713" fmla="*/ 5303520 w 8737600"/>
                <a:gd name="connsiteY713" fmla="*/ 477520 h 6200739"/>
                <a:gd name="connsiteX714" fmla="*/ 5354320 w 8737600"/>
                <a:gd name="connsiteY714" fmla="*/ 396240 h 6200739"/>
                <a:gd name="connsiteX715" fmla="*/ 5374640 w 8737600"/>
                <a:gd name="connsiteY715" fmla="*/ 355600 h 6200739"/>
                <a:gd name="connsiteX716" fmla="*/ 5486400 w 8737600"/>
                <a:gd name="connsiteY716" fmla="*/ 254000 h 6200739"/>
                <a:gd name="connsiteX717" fmla="*/ 5527040 w 8737600"/>
                <a:gd name="connsiteY717" fmla="*/ 233680 h 6200739"/>
                <a:gd name="connsiteX718" fmla="*/ 5608320 w 8737600"/>
                <a:gd name="connsiteY718" fmla="*/ 223520 h 6200739"/>
                <a:gd name="connsiteX719" fmla="*/ 6187440 w 8737600"/>
                <a:gd name="connsiteY719" fmla="*/ 243840 h 6200739"/>
                <a:gd name="connsiteX720" fmla="*/ 6228080 w 8737600"/>
                <a:gd name="connsiteY720" fmla="*/ 254000 h 6200739"/>
                <a:gd name="connsiteX721" fmla="*/ 6309360 w 8737600"/>
                <a:gd name="connsiteY721" fmla="*/ 274320 h 6200739"/>
                <a:gd name="connsiteX722" fmla="*/ 6350000 w 8737600"/>
                <a:gd name="connsiteY722" fmla="*/ 284480 h 6200739"/>
                <a:gd name="connsiteX723" fmla="*/ 6492240 w 8737600"/>
                <a:gd name="connsiteY723" fmla="*/ 345440 h 6200739"/>
                <a:gd name="connsiteX724" fmla="*/ 6400800 w 8737600"/>
                <a:gd name="connsiteY724" fmla="*/ 264160 h 6200739"/>
                <a:gd name="connsiteX725" fmla="*/ 6360160 w 8737600"/>
                <a:gd name="connsiteY725" fmla="*/ 233680 h 6200739"/>
                <a:gd name="connsiteX726" fmla="*/ 6278880 w 8737600"/>
                <a:gd name="connsiteY726" fmla="*/ 203200 h 6200739"/>
                <a:gd name="connsiteX727" fmla="*/ 6248400 w 8737600"/>
                <a:gd name="connsiteY727" fmla="*/ 182880 h 6200739"/>
                <a:gd name="connsiteX728" fmla="*/ 6207760 w 8737600"/>
                <a:gd name="connsiteY728" fmla="*/ 172720 h 6200739"/>
                <a:gd name="connsiteX729" fmla="*/ 6126480 w 8737600"/>
                <a:gd name="connsiteY729" fmla="*/ 142240 h 6200739"/>
                <a:gd name="connsiteX730" fmla="*/ 6024880 w 8737600"/>
                <a:gd name="connsiteY730" fmla="*/ 101600 h 6200739"/>
                <a:gd name="connsiteX731" fmla="*/ 5984240 w 8737600"/>
                <a:gd name="connsiteY731" fmla="*/ 71120 h 6200739"/>
                <a:gd name="connsiteX732" fmla="*/ 5923280 w 8737600"/>
                <a:gd name="connsiteY732" fmla="*/ 60960 h 6200739"/>
                <a:gd name="connsiteX733" fmla="*/ 5831840 w 8737600"/>
                <a:gd name="connsiteY733" fmla="*/ 50800 h 6200739"/>
                <a:gd name="connsiteX734" fmla="*/ 5750560 w 8737600"/>
                <a:gd name="connsiteY734" fmla="*/ 40640 h 6200739"/>
                <a:gd name="connsiteX735" fmla="*/ 5496560 w 8737600"/>
                <a:gd name="connsiteY735" fmla="*/ 10160 h 6200739"/>
                <a:gd name="connsiteX736" fmla="*/ 5130800 w 8737600"/>
                <a:gd name="connsiteY736" fmla="*/ 0 h 6200739"/>
                <a:gd name="connsiteX737" fmla="*/ 4175760 w 8737600"/>
                <a:gd name="connsiteY737" fmla="*/ 10160 h 6200739"/>
                <a:gd name="connsiteX738" fmla="*/ 4023360 w 8737600"/>
                <a:gd name="connsiteY738" fmla="*/ 30480 h 6200739"/>
                <a:gd name="connsiteX739" fmla="*/ 3911600 w 8737600"/>
                <a:gd name="connsiteY739" fmla="*/ 40640 h 6200739"/>
                <a:gd name="connsiteX740" fmla="*/ 3789680 w 8737600"/>
                <a:gd name="connsiteY740" fmla="*/ 60960 h 6200739"/>
                <a:gd name="connsiteX741" fmla="*/ 3749040 w 8737600"/>
                <a:gd name="connsiteY741" fmla="*/ 71120 h 6200739"/>
                <a:gd name="connsiteX742" fmla="*/ 3657600 w 8737600"/>
                <a:gd name="connsiteY742" fmla="*/ 91440 h 6200739"/>
                <a:gd name="connsiteX743" fmla="*/ 3566160 w 8737600"/>
                <a:gd name="connsiteY743" fmla="*/ 142240 h 6200739"/>
                <a:gd name="connsiteX744" fmla="*/ 3464560 w 8737600"/>
                <a:gd name="connsiteY744" fmla="*/ 182880 h 6200739"/>
                <a:gd name="connsiteX745" fmla="*/ 3271520 w 8737600"/>
                <a:gd name="connsiteY745" fmla="*/ 254000 h 6200739"/>
                <a:gd name="connsiteX746" fmla="*/ 3241040 w 8737600"/>
                <a:gd name="connsiteY746" fmla="*/ 274320 h 6200739"/>
                <a:gd name="connsiteX747" fmla="*/ 3210560 w 8737600"/>
                <a:gd name="connsiteY747" fmla="*/ 284480 h 6200739"/>
                <a:gd name="connsiteX748" fmla="*/ 3159760 w 8737600"/>
                <a:gd name="connsiteY748" fmla="*/ 314960 h 6200739"/>
                <a:gd name="connsiteX749" fmla="*/ 3108960 w 8737600"/>
                <a:gd name="connsiteY749" fmla="*/ 325120 h 6200739"/>
                <a:gd name="connsiteX750" fmla="*/ 3017520 w 8737600"/>
                <a:gd name="connsiteY750" fmla="*/ 386080 h 6200739"/>
                <a:gd name="connsiteX751" fmla="*/ 2987040 w 8737600"/>
                <a:gd name="connsiteY751" fmla="*/ 406400 h 6200739"/>
                <a:gd name="connsiteX752" fmla="*/ 2936240 w 8737600"/>
                <a:gd name="connsiteY752" fmla="*/ 426720 h 6200739"/>
                <a:gd name="connsiteX753" fmla="*/ 2885440 w 8737600"/>
                <a:gd name="connsiteY753" fmla="*/ 457200 h 6200739"/>
                <a:gd name="connsiteX754" fmla="*/ 2824480 w 8737600"/>
                <a:gd name="connsiteY754" fmla="*/ 497840 h 6200739"/>
                <a:gd name="connsiteX755" fmla="*/ 2783840 w 8737600"/>
                <a:gd name="connsiteY755" fmla="*/ 508000 h 6200739"/>
                <a:gd name="connsiteX756" fmla="*/ 2641600 w 8737600"/>
                <a:gd name="connsiteY756" fmla="*/ 589280 h 6200739"/>
                <a:gd name="connsiteX757" fmla="*/ 2600960 w 8737600"/>
                <a:gd name="connsiteY757" fmla="*/ 640080 h 6200739"/>
                <a:gd name="connsiteX758" fmla="*/ 2570480 w 8737600"/>
                <a:gd name="connsiteY758" fmla="*/ 660400 h 6200739"/>
                <a:gd name="connsiteX759" fmla="*/ 2529840 w 8737600"/>
                <a:gd name="connsiteY759" fmla="*/ 690880 h 6200739"/>
                <a:gd name="connsiteX760" fmla="*/ 2448560 w 8737600"/>
                <a:gd name="connsiteY760" fmla="*/ 731520 h 6200739"/>
                <a:gd name="connsiteX761" fmla="*/ 2397760 w 8737600"/>
                <a:gd name="connsiteY761" fmla="*/ 772160 h 6200739"/>
                <a:gd name="connsiteX762" fmla="*/ 2367280 w 8737600"/>
                <a:gd name="connsiteY762" fmla="*/ 802640 h 6200739"/>
                <a:gd name="connsiteX763" fmla="*/ 2265680 w 8737600"/>
                <a:gd name="connsiteY763" fmla="*/ 863600 h 6200739"/>
                <a:gd name="connsiteX764" fmla="*/ 2235200 w 8737600"/>
                <a:gd name="connsiteY764" fmla="*/ 904240 h 6200739"/>
                <a:gd name="connsiteX765" fmla="*/ 2174240 w 8737600"/>
                <a:gd name="connsiteY765" fmla="*/ 955040 h 6200739"/>
                <a:gd name="connsiteX766" fmla="*/ 2113280 w 8737600"/>
                <a:gd name="connsiteY766" fmla="*/ 1005840 h 6200739"/>
                <a:gd name="connsiteX767" fmla="*/ 2062480 w 8737600"/>
                <a:gd name="connsiteY767" fmla="*/ 1056640 h 6200739"/>
                <a:gd name="connsiteX768" fmla="*/ 2011680 w 8737600"/>
                <a:gd name="connsiteY768" fmla="*/ 1107440 h 6200739"/>
                <a:gd name="connsiteX769" fmla="*/ 1960880 w 8737600"/>
                <a:gd name="connsiteY769" fmla="*/ 1178560 h 6200739"/>
                <a:gd name="connsiteX770" fmla="*/ 1920240 w 8737600"/>
                <a:gd name="connsiteY770" fmla="*/ 1239520 h 6200739"/>
                <a:gd name="connsiteX771" fmla="*/ 1899920 w 8737600"/>
                <a:gd name="connsiteY771" fmla="*/ 1270000 h 6200739"/>
                <a:gd name="connsiteX772" fmla="*/ 1859280 w 8737600"/>
                <a:gd name="connsiteY772" fmla="*/ 1341120 h 6200739"/>
                <a:gd name="connsiteX773" fmla="*/ 1991360 w 8737600"/>
                <a:gd name="connsiteY773" fmla="*/ 1310640 h 6200739"/>
                <a:gd name="connsiteX774" fmla="*/ 2092960 w 8737600"/>
                <a:gd name="connsiteY774" fmla="*/ 1300480 h 6200739"/>
                <a:gd name="connsiteX775" fmla="*/ 2529840 w 8737600"/>
                <a:gd name="connsiteY775" fmla="*/ 1310640 h 6200739"/>
                <a:gd name="connsiteX776" fmla="*/ 2631440 w 8737600"/>
                <a:gd name="connsiteY776" fmla="*/ 1330960 h 6200739"/>
                <a:gd name="connsiteX777" fmla="*/ 2702560 w 8737600"/>
                <a:gd name="connsiteY777" fmla="*/ 1351280 h 6200739"/>
                <a:gd name="connsiteX778" fmla="*/ 2773680 w 8737600"/>
                <a:gd name="connsiteY778" fmla="*/ 1381760 h 6200739"/>
                <a:gd name="connsiteX779" fmla="*/ 2804160 w 8737600"/>
                <a:gd name="connsiteY779" fmla="*/ 1412240 h 6200739"/>
                <a:gd name="connsiteX780" fmla="*/ 2905760 w 8737600"/>
                <a:gd name="connsiteY780" fmla="*/ 1463040 h 6200739"/>
                <a:gd name="connsiteX781" fmla="*/ 2976880 w 8737600"/>
                <a:gd name="connsiteY781" fmla="*/ 1524000 h 6200739"/>
                <a:gd name="connsiteX782" fmla="*/ 3017520 w 8737600"/>
                <a:gd name="connsiteY782" fmla="*/ 1554480 h 6200739"/>
                <a:gd name="connsiteX783" fmla="*/ 3048000 w 8737600"/>
                <a:gd name="connsiteY783" fmla="*/ 1574800 h 6200739"/>
                <a:gd name="connsiteX784" fmla="*/ 3108960 w 8737600"/>
                <a:gd name="connsiteY784" fmla="*/ 1615440 h 6200739"/>
                <a:gd name="connsiteX785" fmla="*/ 3139440 w 8737600"/>
                <a:gd name="connsiteY785" fmla="*/ 1645920 h 6200739"/>
                <a:gd name="connsiteX786" fmla="*/ 3169920 w 8737600"/>
                <a:gd name="connsiteY786" fmla="*/ 1666240 h 6200739"/>
                <a:gd name="connsiteX787" fmla="*/ 3190240 w 8737600"/>
                <a:gd name="connsiteY787" fmla="*/ 1706880 h 6200739"/>
                <a:gd name="connsiteX788" fmla="*/ 3220720 w 8737600"/>
                <a:gd name="connsiteY788" fmla="*/ 1737360 h 6200739"/>
                <a:gd name="connsiteX789" fmla="*/ 3241040 w 8737600"/>
                <a:gd name="connsiteY789" fmla="*/ 1798320 h 6200739"/>
                <a:gd name="connsiteX790" fmla="*/ 3281680 w 8737600"/>
                <a:gd name="connsiteY790" fmla="*/ 1869440 h 6200739"/>
                <a:gd name="connsiteX791" fmla="*/ 3291840 w 8737600"/>
                <a:gd name="connsiteY791" fmla="*/ 1930400 h 6200739"/>
                <a:gd name="connsiteX792" fmla="*/ 3302000 w 8737600"/>
                <a:gd name="connsiteY792" fmla="*/ 1971040 h 6200739"/>
                <a:gd name="connsiteX793" fmla="*/ 3291840 w 8737600"/>
                <a:gd name="connsiteY793" fmla="*/ 2123440 h 6200739"/>
                <a:gd name="connsiteX794" fmla="*/ 3271520 w 8737600"/>
                <a:gd name="connsiteY794" fmla="*/ 2306320 h 6200739"/>
                <a:gd name="connsiteX795" fmla="*/ 3241040 w 8737600"/>
                <a:gd name="connsiteY795" fmla="*/ 2367280 h 6200739"/>
                <a:gd name="connsiteX796" fmla="*/ 3210560 w 8737600"/>
                <a:gd name="connsiteY796" fmla="*/ 2387600 h 6200739"/>
                <a:gd name="connsiteX797" fmla="*/ 3180080 w 8737600"/>
                <a:gd name="connsiteY797" fmla="*/ 2418080 h 6200739"/>
                <a:gd name="connsiteX798" fmla="*/ 3159760 w 8737600"/>
                <a:gd name="connsiteY798" fmla="*/ 2448560 h 6200739"/>
                <a:gd name="connsiteX799" fmla="*/ 3129280 w 8737600"/>
                <a:gd name="connsiteY799" fmla="*/ 2458720 h 6200739"/>
                <a:gd name="connsiteX800" fmla="*/ 3068320 w 8737600"/>
                <a:gd name="connsiteY800" fmla="*/ 2519680 h 6200739"/>
                <a:gd name="connsiteX801" fmla="*/ 3037840 w 8737600"/>
                <a:gd name="connsiteY801" fmla="*/ 2550160 h 6200739"/>
                <a:gd name="connsiteX802" fmla="*/ 2966720 w 8737600"/>
                <a:gd name="connsiteY802" fmla="*/ 2580640 h 6200739"/>
                <a:gd name="connsiteX803" fmla="*/ 2936240 w 8737600"/>
                <a:gd name="connsiteY803" fmla="*/ 2600960 h 6200739"/>
                <a:gd name="connsiteX804" fmla="*/ 2905760 w 8737600"/>
                <a:gd name="connsiteY804" fmla="*/ 2611120 h 6200739"/>
                <a:gd name="connsiteX805" fmla="*/ 2824480 w 8737600"/>
                <a:gd name="connsiteY805" fmla="*/ 2641600 h 6200739"/>
                <a:gd name="connsiteX806" fmla="*/ 2783840 w 8737600"/>
                <a:gd name="connsiteY806" fmla="*/ 2641600 h 6200739"/>
                <a:gd name="connsiteX807" fmla="*/ 2783840 w 8737600"/>
                <a:gd name="connsiteY807" fmla="*/ 2641600 h 620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</a:cxnLst>
              <a:rect l="l" t="t" r="r" b="b"/>
              <a:pathLst>
                <a:path w="8737600" h="6200739">
                  <a:moveTo>
                    <a:pt x="2773680" y="2580640"/>
                  </a:moveTo>
                  <a:lnTo>
                    <a:pt x="2773680" y="2580640"/>
                  </a:lnTo>
                  <a:cubicBezTo>
                    <a:pt x="2579712" y="2515984"/>
                    <a:pt x="2760449" y="2578218"/>
                    <a:pt x="2631440" y="2529840"/>
                  </a:cubicBezTo>
                  <a:cubicBezTo>
                    <a:pt x="2621412" y="2526080"/>
                    <a:pt x="2610389" y="2524757"/>
                    <a:pt x="2600960" y="2519680"/>
                  </a:cubicBezTo>
                  <a:cubicBezTo>
                    <a:pt x="2566186" y="2500955"/>
                    <a:pt x="2530956" y="2482417"/>
                    <a:pt x="2499360" y="2458720"/>
                  </a:cubicBezTo>
                  <a:cubicBezTo>
                    <a:pt x="2485813" y="2448560"/>
                    <a:pt x="2473079" y="2437215"/>
                    <a:pt x="2458720" y="2428240"/>
                  </a:cubicBezTo>
                  <a:cubicBezTo>
                    <a:pt x="2445877" y="2420213"/>
                    <a:pt x="2431320" y="2415275"/>
                    <a:pt x="2418080" y="2407920"/>
                  </a:cubicBezTo>
                  <a:cubicBezTo>
                    <a:pt x="2400818" y="2398330"/>
                    <a:pt x="2384943" y="2386271"/>
                    <a:pt x="2367280" y="2377440"/>
                  </a:cubicBezTo>
                  <a:cubicBezTo>
                    <a:pt x="2320568" y="2354084"/>
                    <a:pt x="2349014" y="2383958"/>
                    <a:pt x="2296160" y="2346960"/>
                  </a:cubicBezTo>
                  <a:cubicBezTo>
                    <a:pt x="2274491" y="2331792"/>
                    <a:pt x="2256869" y="2311328"/>
                    <a:pt x="2235200" y="2296160"/>
                  </a:cubicBezTo>
                  <a:cubicBezTo>
                    <a:pt x="2222792" y="2287475"/>
                    <a:pt x="2207162" y="2284241"/>
                    <a:pt x="2194560" y="2275840"/>
                  </a:cubicBezTo>
                  <a:cubicBezTo>
                    <a:pt x="2176517" y="2263811"/>
                    <a:pt x="2161525" y="2247636"/>
                    <a:pt x="2143760" y="2235200"/>
                  </a:cubicBezTo>
                  <a:cubicBezTo>
                    <a:pt x="2127582" y="2223876"/>
                    <a:pt x="2108758" y="2216568"/>
                    <a:pt x="2092960" y="2204720"/>
                  </a:cubicBezTo>
                  <a:cubicBezTo>
                    <a:pt x="2081465" y="2196099"/>
                    <a:pt x="2073518" y="2183438"/>
                    <a:pt x="2062480" y="2174240"/>
                  </a:cubicBezTo>
                  <a:cubicBezTo>
                    <a:pt x="2053099" y="2166423"/>
                    <a:pt x="2041875" y="2161102"/>
                    <a:pt x="2032000" y="2153920"/>
                  </a:cubicBezTo>
                  <a:cubicBezTo>
                    <a:pt x="2004611" y="2134001"/>
                    <a:pt x="1977813" y="2113280"/>
                    <a:pt x="1950720" y="2092960"/>
                  </a:cubicBezTo>
                  <a:cubicBezTo>
                    <a:pt x="1937173" y="2082800"/>
                    <a:pt x="1924169" y="2071873"/>
                    <a:pt x="1910080" y="2062480"/>
                  </a:cubicBezTo>
                  <a:cubicBezTo>
                    <a:pt x="1899920" y="2055707"/>
                    <a:pt x="1888635" y="2050374"/>
                    <a:pt x="1879600" y="2042160"/>
                  </a:cubicBezTo>
                  <a:cubicBezTo>
                    <a:pt x="1851249" y="2016386"/>
                    <a:pt x="1828973" y="1983869"/>
                    <a:pt x="1798320" y="1960880"/>
                  </a:cubicBezTo>
                  <a:cubicBezTo>
                    <a:pt x="1760955" y="1932857"/>
                    <a:pt x="1748608" y="1926590"/>
                    <a:pt x="1717040" y="1889760"/>
                  </a:cubicBezTo>
                  <a:cubicBezTo>
                    <a:pt x="1709093" y="1880489"/>
                    <a:pt x="1704537" y="1868661"/>
                    <a:pt x="1696720" y="1859280"/>
                  </a:cubicBezTo>
                  <a:cubicBezTo>
                    <a:pt x="1687522" y="1848242"/>
                    <a:pt x="1674591" y="1840492"/>
                    <a:pt x="1666240" y="1828800"/>
                  </a:cubicBezTo>
                  <a:cubicBezTo>
                    <a:pt x="1657437" y="1816475"/>
                    <a:pt x="1653712" y="1801147"/>
                    <a:pt x="1645920" y="1788160"/>
                  </a:cubicBezTo>
                  <a:cubicBezTo>
                    <a:pt x="1633355" y="1767219"/>
                    <a:pt x="1618827" y="1747520"/>
                    <a:pt x="1605280" y="1727200"/>
                  </a:cubicBezTo>
                  <a:cubicBezTo>
                    <a:pt x="1598507" y="1717040"/>
                    <a:pt x="1588821" y="1708304"/>
                    <a:pt x="1584960" y="1696720"/>
                  </a:cubicBezTo>
                  <a:cubicBezTo>
                    <a:pt x="1578187" y="1676400"/>
                    <a:pt x="1576521" y="1653582"/>
                    <a:pt x="1564640" y="1635760"/>
                  </a:cubicBezTo>
                  <a:cubicBezTo>
                    <a:pt x="1548521" y="1611581"/>
                    <a:pt x="1526094" y="1578988"/>
                    <a:pt x="1513840" y="1554480"/>
                  </a:cubicBezTo>
                  <a:cubicBezTo>
                    <a:pt x="1484433" y="1495665"/>
                    <a:pt x="1530980" y="1551300"/>
                    <a:pt x="1473200" y="1493520"/>
                  </a:cubicBezTo>
                  <a:cubicBezTo>
                    <a:pt x="1469813" y="1483360"/>
                    <a:pt x="1467829" y="1472619"/>
                    <a:pt x="1463040" y="1463040"/>
                  </a:cubicBezTo>
                  <a:cubicBezTo>
                    <a:pt x="1457579" y="1452118"/>
                    <a:pt x="1446581" y="1444144"/>
                    <a:pt x="1442720" y="1432560"/>
                  </a:cubicBezTo>
                  <a:cubicBezTo>
                    <a:pt x="1442438" y="1431713"/>
                    <a:pt x="1433024" y="1354400"/>
                    <a:pt x="1422400" y="1341120"/>
                  </a:cubicBezTo>
                  <a:cubicBezTo>
                    <a:pt x="1414772" y="1331585"/>
                    <a:pt x="1402080" y="1327573"/>
                    <a:pt x="1391920" y="1320800"/>
                  </a:cubicBezTo>
                  <a:cubicBezTo>
                    <a:pt x="1385147" y="1330960"/>
                    <a:pt x="1380234" y="1342646"/>
                    <a:pt x="1371600" y="1351280"/>
                  </a:cubicBezTo>
                  <a:cubicBezTo>
                    <a:pt x="1351905" y="1370975"/>
                    <a:pt x="1335430" y="1373497"/>
                    <a:pt x="1310640" y="1381760"/>
                  </a:cubicBezTo>
                  <a:cubicBezTo>
                    <a:pt x="1288473" y="1448262"/>
                    <a:pt x="1319261" y="1382992"/>
                    <a:pt x="1270000" y="1422400"/>
                  </a:cubicBezTo>
                  <a:cubicBezTo>
                    <a:pt x="1260465" y="1430028"/>
                    <a:pt x="1258314" y="1444246"/>
                    <a:pt x="1249680" y="1452880"/>
                  </a:cubicBezTo>
                  <a:cubicBezTo>
                    <a:pt x="1241046" y="1461514"/>
                    <a:pt x="1228581" y="1465383"/>
                    <a:pt x="1219200" y="1473200"/>
                  </a:cubicBezTo>
                  <a:cubicBezTo>
                    <a:pt x="1194924" y="1493430"/>
                    <a:pt x="1156794" y="1538498"/>
                    <a:pt x="1148080" y="1564640"/>
                  </a:cubicBezTo>
                  <a:cubicBezTo>
                    <a:pt x="1113935" y="1667074"/>
                    <a:pt x="1166032" y="1508185"/>
                    <a:pt x="1127760" y="1635760"/>
                  </a:cubicBezTo>
                  <a:cubicBezTo>
                    <a:pt x="1121605" y="1656276"/>
                    <a:pt x="1107440" y="1696720"/>
                    <a:pt x="1107440" y="1696720"/>
                  </a:cubicBezTo>
                  <a:cubicBezTo>
                    <a:pt x="1104053" y="1727200"/>
                    <a:pt x="1102322" y="1757910"/>
                    <a:pt x="1097280" y="1788160"/>
                  </a:cubicBezTo>
                  <a:cubicBezTo>
                    <a:pt x="1095519" y="1798724"/>
                    <a:pt x="1093810" y="1810277"/>
                    <a:pt x="1087120" y="1818640"/>
                  </a:cubicBezTo>
                  <a:cubicBezTo>
                    <a:pt x="1079492" y="1828175"/>
                    <a:pt x="1066515" y="1831778"/>
                    <a:pt x="1056640" y="1838960"/>
                  </a:cubicBezTo>
                  <a:cubicBezTo>
                    <a:pt x="1029251" y="1858879"/>
                    <a:pt x="1003539" y="1881134"/>
                    <a:pt x="975360" y="1899920"/>
                  </a:cubicBezTo>
                  <a:cubicBezTo>
                    <a:pt x="965200" y="1906693"/>
                    <a:pt x="956356" y="1916067"/>
                    <a:pt x="944880" y="1920240"/>
                  </a:cubicBezTo>
                  <a:cubicBezTo>
                    <a:pt x="918634" y="1929784"/>
                    <a:pt x="863600" y="1940560"/>
                    <a:pt x="863600" y="1940560"/>
                  </a:cubicBezTo>
                  <a:cubicBezTo>
                    <a:pt x="850053" y="1954107"/>
                    <a:pt x="839707" y="1971896"/>
                    <a:pt x="822960" y="1981200"/>
                  </a:cubicBezTo>
                  <a:cubicBezTo>
                    <a:pt x="807864" y="1989586"/>
                    <a:pt x="788820" y="1986816"/>
                    <a:pt x="772160" y="1991360"/>
                  </a:cubicBezTo>
                  <a:cubicBezTo>
                    <a:pt x="751496" y="1996996"/>
                    <a:pt x="731520" y="2004907"/>
                    <a:pt x="711200" y="2011680"/>
                  </a:cubicBezTo>
                  <a:cubicBezTo>
                    <a:pt x="701040" y="2015067"/>
                    <a:pt x="691284" y="2020079"/>
                    <a:pt x="680720" y="2021840"/>
                  </a:cubicBezTo>
                  <a:cubicBezTo>
                    <a:pt x="660400" y="2025227"/>
                    <a:pt x="639745" y="2027004"/>
                    <a:pt x="619760" y="2032000"/>
                  </a:cubicBezTo>
                  <a:cubicBezTo>
                    <a:pt x="468100" y="2069915"/>
                    <a:pt x="621725" y="2032609"/>
                    <a:pt x="528320" y="2072640"/>
                  </a:cubicBezTo>
                  <a:cubicBezTo>
                    <a:pt x="515485" y="2078141"/>
                    <a:pt x="500755" y="2077897"/>
                    <a:pt x="487680" y="2082800"/>
                  </a:cubicBezTo>
                  <a:cubicBezTo>
                    <a:pt x="473499" y="2088118"/>
                    <a:pt x="460961" y="2097154"/>
                    <a:pt x="447040" y="2103120"/>
                  </a:cubicBezTo>
                  <a:cubicBezTo>
                    <a:pt x="437196" y="2107339"/>
                    <a:pt x="426720" y="2109893"/>
                    <a:pt x="416560" y="2113280"/>
                  </a:cubicBezTo>
                  <a:cubicBezTo>
                    <a:pt x="406400" y="2123440"/>
                    <a:pt x="397118" y="2134562"/>
                    <a:pt x="386080" y="2143760"/>
                  </a:cubicBezTo>
                  <a:cubicBezTo>
                    <a:pt x="376699" y="2151577"/>
                    <a:pt x="364676" y="2155911"/>
                    <a:pt x="355600" y="2164080"/>
                  </a:cubicBezTo>
                  <a:lnTo>
                    <a:pt x="254000" y="2265680"/>
                  </a:lnTo>
                  <a:cubicBezTo>
                    <a:pt x="243840" y="2275840"/>
                    <a:pt x="231490" y="2284205"/>
                    <a:pt x="223520" y="2296160"/>
                  </a:cubicBezTo>
                  <a:cubicBezTo>
                    <a:pt x="195230" y="2338595"/>
                    <a:pt x="211834" y="2318006"/>
                    <a:pt x="172720" y="2357120"/>
                  </a:cubicBezTo>
                  <a:cubicBezTo>
                    <a:pt x="154837" y="2410768"/>
                    <a:pt x="168501" y="2378689"/>
                    <a:pt x="121920" y="2448560"/>
                  </a:cubicBezTo>
                  <a:cubicBezTo>
                    <a:pt x="115147" y="2458720"/>
                    <a:pt x="105461" y="2467456"/>
                    <a:pt x="101600" y="2479040"/>
                  </a:cubicBezTo>
                  <a:cubicBezTo>
                    <a:pt x="77773" y="2550521"/>
                    <a:pt x="108784" y="2462277"/>
                    <a:pt x="71120" y="2550160"/>
                  </a:cubicBezTo>
                  <a:cubicBezTo>
                    <a:pt x="66901" y="2560004"/>
                    <a:pt x="65749" y="2571061"/>
                    <a:pt x="60960" y="2580640"/>
                  </a:cubicBezTo>
                  <a:cubicBezTo>
                    <a:pt x="55499" y="2591562"/>
                    <a:pt x="46698" y="2600518"/>
                    <a:pt x="40640" y="2611120"/>
                  </a:cubicBezTo>
                  <a:cubicBezTo>
                    <a:pt x="33126" y="2624270"/>
                    <a:pt x="27093" y="2638213"/>
                    <a:pt x="20320" y="2651760"/>
                  </a:cubicBezTo>
                  <a:cubicBezTo>
                    <a:pt x="17181" y="2667453"/>
                    <a:pt x="-6326" y="2730931"/>
                    <a:pt x="30480" y="2743200"/>
                  </a:cubicBezTo>
                  <a:cubicBezTo>
                    <a:pt x="40640" y="2746587"/>
                    <a:pt x="33950" y="2721083"/>
                    <a:pt x="40640" y="2712720"/>
                  </a:cubicBezTo>
                  <a:cubicBezTo>
                    <a:pt x="48268" y="2703185"/>
                    <a:pt x="60960" y="2699173"/>
                    <a:pt x="71120" y="2692400"/>
                  </a:cubicBezTo>
                  <a:cubicBezTo>
                    <a:pt x="112992" y="2629593"/>
                    <a:pt x="66502" y="2690861"/>
                    <a:pt x="121920" y="2641600"/>
                  </a:cubicBezTo>
                  <a:cubicBezTo>
                    <a:pt x="143398" y="2622508"/>
                    <a:pt x="182880" y="2580640"/>
                    <a:pt x="182880" y="2580640"/>
                  </a:cubicBezTo>
                  <a:cubicBezTo>
                    <a:pt x="233680" y="2584027"/>
                    <a:pt x="285060" y="2582430"/>
                    <a:pt x="335280" y="2590800"/>
                  </a:cubicBezTo>
                  <a:cubicBezTo>
                    <a:pt x="347325" y="2592807"/>
                    <a:pt x="356634" y="2603008"/>
                    <a:pt x="365760" y="2611120"/>
                  </a:cubicBezTo>
                  <a:cubicBezTo>
                    <a:pt x="387238" y="2630212"/>
                    <a:pt x="426720" y="2672080"/>
                    <a:pt x="426720" y="2672080"/>
                  </a:cubicBezTo>
                  <a:cubicBezTo>
                    <a:pt x="430715" y="2640120"/>
                    <a:pt x="441031" y="2553732"/>
                    <a:pt x="447040" y="2519680"/>
                  </a:cubicBezTo>
                  <a:cubicBezTo>
                    <a:pt x="453042" y="2485668"/>
                    <a:pt x="448202" y="2446817"/>
                    <a:pt x="467360" y="2418080"/>
                  </a:cubicBezTo>
                  <a:cubicBezTo>
                    <a:pt x="474133" y="2407920"/>
                    <a:pt x="482219" y="2398522"/>
                    <a:pt x="487680" y="2387600"/>
                  </a:cubicBezTo>
                  <a:cubicBezTo>
                    <a:pt x="492469" y="2378021"/>
                    <a:pt x="488929" y="2363061"/>
                    <a:pt x="497840" y="2357120"/>
                  </a:cubicBezTo>
                  <a:cubicBezTo>
                    <a:pt x="512208" y="2347541"/>
                    <a:pt x="531887" y="2351148"/>
                    <a:pt x="548640" y="2346960"/>
                  </a:cubicBezTo>
                  <a:cubicBezTo>
                    <a:pt x="559030" y="2344363"/>
                    <a:pt x="568960" y="2340187"/>
                    <a:pt x="579120" y="2336800"/>
                  </a:cubicBezTo>
                  <a:cubicBezTo>
                    <a:pt x="606213" y="2340187"/>
                    <a:pt x="633467" y="2342471"/>
                    <a:pt x="660400" y="2346960"/>
                  </a:cubicBezTo>
                  <a:cubicBezTo>
                    <a:pt x="674174" y="2349256"/>
                    <a:pt x="689747" y="2348907"/>
                    <a:pt x="701040" y="2357120"/>
                  </a:cubicBezTo>
                  <a:cubicBezTo>
                    <a:pt x="728154" y="2376839"/>
                    <a:pt x="748453" y="2404533"/>
                    <a:pt x="772160" y="2428240"/>
                  </a:cubicBezTo>
                  <a:lnTo>
                    <a:pt x="802640" y="2458720"/>
                  </a:lnTo>
                  <a:cubicBezTo>
                    <a:pt x="806027" y="2468880"/>
                    <a:pt x="808581" y="2479356"/>
                    <a:pt x="812800" y="2489200"/>
                  </a:cubicBezTo>
                  <a:cubicBezTo>
                    <a:pt x="850464" y="2577083"/>
                    <a:pt x="829032" y="2517576"/>
                    <a:pt x="822960" y="2499360"/>
                  </a:cubicBezTo>
                  <a:cubicBezTo>
                    <a:pt x="838531" y="2405936"/>
                    <a:pt x="820447" y="2468513"/>
                    <a:pt x="863600" y="2387600"/>
                  </a:cubicBezTo>
                  <a:cubicBezTo>
                    <a:pt x="925681" y="2271198"/>
                    <a:pt x="881018" y="2308254"/>
                    <a:pt x="944880" y="2265680"/>
                  </a:cubicBezTo>
                  <a:cubicBezTo>
                    <a:pt x="952849" y="2249743"/>
                    <a:pt x="971159" y="2208921"/>
                    <a:pt x="985520" y="2194560"/>
                  </a:cubicBezTo>
                  <a:cubicBezTo>
                    <a:pt x="994154" y="2185926"/>
                    <a:pt x="1004842" y="2179199"/>
                    <a:pt x="1016000" y="2174240"/>
                  </a:cubicBezTo>
                  <a:cubicBezTo>
                    <a:pt x="1035573" y="2165541"/>
                    <a:pt x="1076960" y="2153920"/>
                    <a:pt x="1076960" y="2153920"/>
                  </a:cubicBezTo>
                  <a:cubicBezTo>
                    <a:pt x="1100667" y="2160693"/>
                    <a:pt x="1125188" y="2165083"/>
                    <a:pt x="1148080" y="2174240"/>
                  </a:cubicBezTo>
                  <a:cubicBezTo>
                    <a:pt x="1173869" y="2184556"/>
                    <a:pt x="1202295" y="2218295"/>
                    <a:pt x="1219200" y="2235200"/>
                  </a:cubicBezTo>
                  <a:cubicBezTo>
                    <a:pt x="1222587" y="2245360"/>
                    <a:pt x="1224159" y="2256318"/>
                    <a:pt x="1229360" y="2265680"/>
                  </a:cubicBezTo>
                  <a:cubicBezTo>
                    <a:pt x="1241220" y="2287028"/>
                    <a:pt x="1270000" y="2326640"/>
                    <a:pt x="1270000" y="2326640"/>
                  </a:cubicBezTo>
                  <a:cubicBezTo>
                    <a:pt x="1273387" y="2340187"/>
                    <a:pt x="1276324" y="2353854"/>
                    <a:pt x="1280160" y="2367280"/>
                  </a:cubicBezTo>
                  <a:cubicBezTo>
                    <a:pt x="1283102" y="2377578"/>
                    <a:pt x="1290320" y="2387050"/>
                    <a:pt x="1290320" y="2397760"/>
                  </a:cubicBezTo>
                  <a:cubicBezTo>
                    <a:pt x="1290320" y="2421707"/>
                    <a:pt x="1289054" y="2446645"/>
                    <a:pt x="1280160" y="2468880"/>
                  </a:cubicBezTo>
                  <a:cubicBezTo>
                    <a:pt x="1274824" y="2482221"/>
                    <a:pt x="1260718" y="2490162"/>
                    <a:pt x="1249680" y="2499360"/>
                  </a:cubicBezTo>
                  <a:cubicBezTo>
                    <a:pt x="1210952" y="2531633"/>
                    <a:pt x="1208387" y="2520562"/>
                    <a:pt x="1148080" y="2529840"/>
                  </a:cubicBezTo>
                  <a:cubicBezTo>
                    <a:pt x="1127719" y="2532972"/>
                    <a:pt x="1107440" y="2536613"/>
                    <a:pt x="1087120" y="2540000"/>
                  </a:cubicBezTo>
                  <a:cubicBezTo>
                    <a:pt x="1076960" y="2546773"/>
                    <a:pt x="1068824" y="2559508"/>
                    <a:pt x="1056640" y="2560320"/>
                  </a:cubicBezTo>
                  <a:cubicBezTo>
                    <a:pt x="995771" y="2564378"/>
                    <a:pt x="861592" y="2535534"/>
                    <a:pt x="985520" y="2560320"/>
                  </a:cubicBezTo>
                  <a:cubicBezTo>
                    <a:pt x="1066800" y="2614507"/>
                    <a:pt x="968587" y="2543387"/>
                    <a:pt x="1036320" y="2611120"/>
                  </a:cubicBezTo>
                  <a:cubicBezTo>
                    <a:pt x="1044954" y="2619754"/>
                    <a:pt x="1056640" y="2624667"/>
                    <a:pt x="1066800" y="2631440"/>
                  </a:cubicBezTo>
                  <a:cubicBezTo>
                    <a:pt x="1063413" y="2661920"/>
                    <a:pt x="1067120" y="2694059"/>
                    <a:pt x="1056640" y="2722880"/>
                  </a:cubicBezTo>
                  <a:cubicBezTo>
                    <a:pt x="1052467" y="2734356"/>
                    <a:pt x="1037082" y="2737739"/>
                    <a:pt x="1026160" y="2743200"/>
                  </a:cubicBezTo>
                  <a:cubicBezTo>
                    <a:pt x="1009848" y="2751356"/>
                    <a:pt x="991963" y="2755973"/>
                    <a:pt x="975360" y="2763520"/>
                  </a:cubicBezTo>
                  <a:cubicBezTo>
                    <a:pt x="885588" y="2804325"/>
                    <a:pt x="946472" y="2785982"/>
                    <a:pt x="873760" y="2804160"/>
                  </a:cubicBezTo>
                  <a:cubicBezTo>
                    <a:pt x="829733" y="2800773"/>
                    <a:pt x="785496" y="2799477"/>
                    <a:pt x="741680" y="2794000"/>
                  </a:cubicBezTo>
                  <a:cubicBezTo>
                    <a:pt x="731053" y="2792672"/>
                    <a:pt x="700490" y="2783840"/>
                    <a:pt x="711200" y="2783840"/>
                  </a:cubicBezTo>
                  <a:cubicBezTo>
                    <a:pt x="738504" y="2783840"/>
                    <a:pt x="765387" y="2790613"/>
                    <a:pt x="792480" y="2794000"/>
                  </a:cubicBezTo>
                  <a:cubicBezTo>
                    <a:pt x="779631" y="2832548"/>
                    <a:pt x="783866" y="2834987"/>
                    <a:pt x="741680" y="2865120"/>
                  </a:cubicBezTo>
                  <a:cubicBezTo>
                    <a:pt x="732965" y="2871345"/>
                    <a:pt x="720950" y="2870848"/>
                    <a:pt x="711200" y="2875280"/>
                  </a:cubicBezTo>
                  <a:cubicBezTo>
                    <a:pt x="683624" y="2887815"/>
                    <a:pt x="658657" y="2906341"/>
                    <a:pt x="629920" y="2915920"/>
                  </a:cubicBezTo>
                  <a:cubicBezTo>
                    <a:pt x="619760" y="2919307"/>
                    <a:pt x="609190" y="2921648"/>
                    <a:pt x="599440" y="2926080"/>
                  </a:cubicBezTo>
                  <a:cubicBezTo>
                    <a:pt x="571864" y="2938615"/>
                    <a:pt x="546897" y="2957141"/>
                    <a:pt x="518160" y="2966720"/>
                  </a:cubicBezTo>
                  <a:cubicBezTo>
                    <a:pt x="497840" y="2973493"/>
                    <a:pt x="477864" y="2981404"/>
                    <a:pt x="457200" y="2987040"/>
                  </a:cubicBezTo>
                  <a:cubicBezTo>
                    <a:pt x="412720" y="2999171"/>
                    <a:pt x="358934" y="3002474"/>
                    <a:pt x="314960" y="3007360"/>
                  </a:cubicBezTo>
                  <a:cubicBezTo>
                    <a:pt x="325120" y="3010747"/>
                    <a:pt x="334779" y="3016505"/>
                    <a:pt x="345440" y="3017520"/>
                  </a:cubicBezTo>
                  <a:cubicBezTo>
                    <a:pt x="522884" y="3034419"/>
                    <a:pt x="520424" y="3028173"/>
                    <a:pt x="690880" y="3017520"/>
                  </a:cubicBezTo>
                  <a:cubicBezTo>
                    <a:pt x="704427" y="3014133"/>
                    <a:pt x="718145" y="3011372"/>
                    <a:pt x="731520" y="3007360"/>
                  </a:cubicBezTo>
                  <a:lnTo>
                    <a:pt x="822960" y="2976880"/>
                  </a:lnTo>
                  <a:lnTo>
                    <a:pt x="853440" y="2966720"/>
                  </a:lnTo>
                  <a:cubicBezTo>
                    <a:pt x="863600" y="2963333"/>
                    <a:pt x="874341" y="2961349"/>
                    <a:pt x="883920" y="2956560"/>
                  </a:cubicBezTo>
                  <a:cubicBezTo>
                    <a:pt x="897467" y="2949787"/>
                    <a:pt x="910639" y="2942206"/>
                    <a:pt x="924560" y="2936240"/>
                  </a:cubicBezTo>
                  <a:cubicBezTo>
                    <a:pt x="948920" y="2925800"/>
                    <a:pt x="969901" y="2923285"/>
                    <a:pt x="995680" y="2915920"/>
                  </a:cubicBezTo>
                  <a:cubicBezTo>
                    <a:pt x="1005978" y="2912978"/>
                    <a:pt x="1015828" y="2908578"/>
                    <a:pt x="1026160" y="2905760"/>
                  </a:cubicBezTo>
                  <a:cubicBezTo>
                    <a:pt x="1053103" y="2898412"/>
                    <a:pt x="1082461" y="2897929"/>
                    <a:pt x="1107440" y="2885440"/>
                  </a:cubicBezTo>
                  <a:cubicBezTo>
                    <a:pt x="1185106" y="2846607"/>
                    <a:pt x="1107841" y="2880260"/>
                    <a:pt x="1209040" y="2854960"/>
                  </a:cubicBezTo>
                  <a:cubicBezTo>
                    <a:pt x="1229820" y="2849765"/>
                    <a:pt x="1249680" y="2841413"/>
                    <a:pt x="1270000" y="2834640"/>
                  </a:cubicBezTo>
                  <a:cubicBezTo>
                    <a:pt x="1280160" y="2831253"/>
                    <a:pt x="1289916" y="2826241"/>
                    <a:pt x="1300480" y="2824480"/>
                  </a:cubicBezTo>
                  <a:cubicBezTo>
                    <a:pt x="1320800" y="2821093"/>
                    <a:pt x="1341455" y="2819316"/>
                    <a:pt x="1361440" y="2814320"/>
                  </a:cubicBezTo>
                  <a:cubicBezTo>
                    <a:pt x="1382220" y="2809125"/>
                    <a:pt x="1401397" y="2798201"/>
                    <a:pt x="1422400" y="2794000"/>
                  </a:cubicBezTo>
                  <a:cubicBezTo>
                    <a:pt x="1456267" y="2787227"/>
                    <a:pt x="1491235" y="2784602"/>
                    <a:pt x="1524000" y="2773680"/>
                  </a:cubicBezTo>
                  <a:cubicBezTo>
                    <a:pt x="1534160" y="2770293"/>
                    <a:pt x="1544148" y="2766338"/>
                    <a:pt x="1554480" y="2763520"/>
                  </a:cubicBezTo>
                  <a:cubicBezTo>
                    <a:pt x="1581423" y="2756172"/>
                    <a:pt x="1635760" y="2743200"/>
                    <a:pt x="1635760" y="2743200"/>
                  </a:cubicBezTo>
                  <a:cubicBezTo>
                    <a:pt x="1706880" y="2746587"/>
                    <a:pt x="1778146" y="2747682"/>
                    <a:pt x="1849120" y="2753360"/>
                  </a:cubicBezTo>
                  <a:cubicBezTo>
                    <a:pt x="1863039" y="2754474"/>
                    <a:pt x="1878321" y="2755512"/>
                    <a:pt x="1889760" y="2763520"/>
                  </a:cubicBezTo>
                  <a:cubicBezTo>
                    <a:pt x="1913302" y="2779999"/>
                    <a:pt x="1923458" y="2815393"/>
                    <a:pt x="1950720" y="2824480"/>
                  </a:cubicBezTo>
                  <a:cubicBezTo>
                    <a:pt x="2007432" y="2843384"/>
                    <a:pt x="1965302" y="2826370"/>
                    <a:pt x="2042160" y="2875280"/>
                  </a:cubicBezTo>
                  <a:cubicBezTo>
                    <a:pt x="2058820" y="2885882"/>
                    <a:pt x="2073802" y="2900971"/>
                    <a:pt x="2092960" y="2905760"/>
                  </a:cubicBezTo>
                  <a:cubicBezTo>
                    <a:pt x="2131765" y="2915461"/>
                    <a:pt x="2146141" y="2917111"/>
                    <a:pt x="2184400" y="2936240"/>
                  </a:cubicBezTo>
                  <a:cubicBezTo>
                    <a:pt x="2202063" y="2945071"/>
                    <a:pt x="2218454" y="2956254"/>
                    <a:pt x="2235200" y="2966720"/>
                  </a:cubicBezTo>
                  <a:cubicBezTo>
                    <a:pt x="2245555" y="2973192"/>
                    <a:pt x="2254247" y="2982753"/>
                    <a:pt x="2265680" y="2987040"/>
                  </a:cubicBezTo>
                  <a:cubicBezTo>
                    <a:pt x="2312052" y="3004430"/>
                    <a:pt x="2309356" y="2988558"/>
                    <a:pt x="2346960" y="3007360"/>
                  </a:cubicBezTo>
                  <a:cubicBezTo>
                    <a:pt x="2357882" y="3012821"/>
                    <a:pt x="2366217" y="3022870"/>
                    <a:pt x="2377440" y="3027680"/>
                  </a:cubicBezTo>
                  <a:cubicBezTo>
                    <a:pt x="2390275" y="3033181"/>
                    <a:pt x="2404654" y="3034004"/>
                    <a:pt x="2418080" y="3037840"/>
                  </a:cubicBezTo>
                  <a:cubicBezTo>
                    <a:pt x="2428378" y="3040782"/>
                    <a:pt x="2438228" y="3045182"/>
                    <a:pt x="2448560" y="3048000"/>
                  </a:cubicBezTo>
                  <a:cubicBezTo>
                    <a:pt x="2475503" y="3055348"/>
                    <a:pt x="2503346" y="3059489"/>
                    <a:pt x="2529840" y="3068320"/>
                  </a:cubicBezTo>
                  <a:lnTo>
                    <a:pt x="2590800" y="3088640"/>
                  </a:lnTo>
                  <a:cubicBezTo>
                    <a:pt x="2556858" y="3099954"/>
                    <a:pt x="2557952" y="3100455"/>
                    <a:pt x="2519680" y="3108960"/>
                  </a:cubicBezTo>
                  <a:cubicBezTo>
                    <a:pt x="2502823" y="3112706"/>
                    <a:pt x="2486054" y="3117312"/>
                    <a:pt x="2468880" y="3119120"/>
                  </a:cubicBezTo>
                  <a:cubicBezTo>
                    <a:pt x="2421607" y="3124096"/>
                    <a:pt x="2374053" y="3125893"/>
                    <a:pt x="2326640" y="3129280"/>
                  </a:cubicBezTo>
                  <a:cubicBezTo>
                    <a:pt x="2180827" y="3158443"/>
                    <a:pt x="2285416" y="3140381"/>
                    <a:pt x="1981200" y="3149600"/>
                  </a:cubicBezTo>
                  <a:lnTo>
                    <a:pt x="1605280" y="3159760"/>
                  </a:lnTo>
                  <a:cubicBezTo>
                    <a:pt x="1561184" y="3167109"/>
                    <a:pt x="1517649" y="3174851"/>
                    <a:pt x="1473200" y="3180080"/>
                  </a:cubicBezTo>
                  <a:cubicBezTo>
                    <a:pt x="1439398" y="3184057"/>
                    <a:pt x="1405449" y="3186677"/>
                    <a:pt x="1371600" y="3190240"/>
                  </a:cubicBezTo>
                  <a:lnTo>
                    <a:pt x="1280160" y="3200400"/>
                  </a:lnTo>
                  <a:cubicBezTo>
                    <a:pt x="1207079" y="3224760"/>
                    <a:pt x="1298342" y="3195205"/>
                    <a:pt x="1209040" y="3220720"/>
                  </a:cubicBezTo>
                  <a:cubicBezTo>
                    <a:pt x="1198742" y="3223662"/>
                    <a:pt x="1188950" y="3228283"/>
                    <a:pt x="1178560" y="3230880"/>
                  </a:cubicBezTo>
                  <a:cubicBezTo>
                    <a:pt x="1161807" y="3235068"/>
                    <a:pt x="1144420" y="3236496"/>
                    <a:pt x="1127760" y="3241040"/>
                  </a:cubicBezTo>
                  <a:cubicBezTo>
                    <a:pt x="1107096" y="3246676"/>
                    <a:pt x="1087120" y="3254587"/>
                    <a:pt x="1066800" y="3261360"/>
                  </a:cubicBezTo>
                  <a:cubicBezTo>
                    <a:pt x="1056640" y="3264747"/>
                    <a:pt x="1046710" y="3268923"/>
                    <a:pt x="1036320" y="3271520"/>
                  </a:cubicBezTo>
                  <a:cubicBezTo>
                    <a:pt x="1023299" y="3274775"/>
                    <a:pt x="979776" y="3284552"/>
                    <a:pt x="965200" y="3291840"/>
                  </a:cubicBezTo>
                  <a:cubicBezTo>
                    <a:pt x="954278" y="3297301"/>
                    <a:pt x="945642" y="3306699"/>
                    <a:pt x="934720" y="3312160"/>
                  </a:cubicBezTo>
                  <a:cubicBezTo>
                    <a:pt x="910158" y="3324441"/>
                    <a:pt x="889642" y="3322714"/>
                    <a:pt x="863600" y="3332480"/>
                  </a:cubicBezTo>
                  <a:cubicBezTo>
                    <a:pt x="733852" y="3381135"/>
                    <a:pt x="898597" y="3325957"/>
                    <a:pt x="792480" y="3373120"/>
                  </a:cubicBezTo>
                  <a:cubicBezTo>
                    <a:pt x="772907" y="3381819"/>
                    <a:pt x="750678" y="3383861"/>
                    <a:pt x="731520" y="3393440"/>
                  </a:cubicBezTo>
                  <a:lnTo>
                    <a:pt x="650240" y="3434080"/>
                  </a:lnTo>
                  <a:cubicBezTo>
                    <a:pt x="541960" y="3596501"/>
                    <a:pt x="637524" y="3471726"/>
                    <a:pt x="152400" y="3454400"/>
                  </a:cubicBezTo>
                  <a:cubicBezTo>
                    <a:pt x="121752" y="3453305"/>
                    <a:pt x="91440" y="3447627"/>
                    <a:pt x="60960" y="3444240"/>
                  </a:cubicBezTo>
                  <a:cubicBezTo>
                    <a:pt x="50800" y="3437467"/>
                    <a:pt x="18896" y="3427781"/>
                    <a:pt x="30480" y="3423920"/>
                  </a:cubicBezTo>
                  <a:cubicBezTo>
                    <a:pt x="50023" y="3417406"/>
                    <a:pt x="71172" y="3430395"/>
                    <a:pt x="91440" y="3434080"/>
                  </a:cubicBezTo>
                  <a:cubicBezTo>
                    <a:pt x="119060" y="3439102"/>
                    <a:pt x="146746" y="3443268"/>
                    <a:pt x="172720" y="3454400"/>
                  </a:cubicBezTo>
                  <a:cubicBezTo>
                    <a:pt x="339228" y="3525761"/>
                    <a:pt x="116763" y="3437226"/>
                    <a:pt x="243840" y="3484880"/>
                  </a:cubicBezTo>
                  <a:cubicBezTo>
                    <a:pt x="260917" y="3491284"/>
                    <a:pt x="276680" y="3502031"/>
                    <a:pt x="294640" y="3505200"/>
                  </a:cubicBezTo>
                  <a:cubicBezTo>
                    <a:pt x="334800" y="3512287"/>
                    <a:pt x="375920" y="3511973"/>
                    <a:pt x="416560" y="3515360"/>
                  </a:cubicBezTo>
                  <a:cubicBezTo>
                    <a:pt x="389262" y="3556307"/>
                    <a:pt x="372973" y="3585058"/>
                    <a:pt x="325120" y="3616960"/>
                  </a:cubicBezTo>
                  <a:cubicBezTo>
                    <a:pt x="294640" y="3637280"/>
                    <a:pt x="259583" y="3652017"/>
                    <a:pt x="233680" y="3677920"/>
                  </a:cubicBezTo>
                  <a:cubicBezTo>
                    <a:pt x="167714" y="3743886"/>
                    <a:pt x="221730" y="3698437"/>
                    <a:pt x="152400" y="3738880"/>
                  </a:cubicBezTo>
                  <a:cubicBezTo>
                    <a:pt x="78404" y="3782044"/>
                    <a:pt x="95944" y="3784039"/>
                    <a:pt x="40640" y="3799840"/>
                  </a:cubicBezTo>
                  <a:cubicBezTo>
                    <a:pt x="27214" y="3803676"/>
                    <a:pt x="13547" y="3806613"/>
                    <a:pt x="0" y="3810000"/>
                  </a:cubicBezTo>
                  <a:cubicBezTo>
                    <a:pt x="147098" y="3859033"/>
                    <a:pt x="-90311" y="3783140"/>
                    <a:pt x="365760" y="3830320"/>
                  </a:cubicBezTo>
                  <a:cubicBezTo>
                    <a:pt x="380825" y="3831878"/>
                    <a:pt x="337722" y="3842239"/>
                    <a:pt x="325120" y="3850640"/>
                  </a:cubicBezTo>
                  <a:cubicBezTo>
                    <a:pt x="296941" y="3869426"/>
                    <a:pt x="270684" y="3890951"/>
                    <a:pt x="243840" y="3911600"/>
                  </a:cubicBezTo>
                  <a:cubicBezTo>
                    <a:pt x="98139" y="4023677"/>
                    <a:pt x="278998" y="3884368"/>
                    <a:pt x="152400" y="3992880"/>
                  </a:cubicBezTo>
                  <a:cubicBezTo>
                    <a:pt x="53384" y="4077750"/>
                    <a:pt x="197132" y="3937988"/>
                    <a:pt x="91440" y="4043680"/>
                  </a:cubicBezTo>
                  <a:cubicBezTo>
                    <a:pt x="181650" y="4103820"/>
                    <a:pt x="37319" y="4014910"/>
                    <a:pt x="274320" y="4074160"/>
                  </a:cubicBezTo>
                  <a:cubicBezTo>
                    <a:pt x="286166" y="4077122"/>
                    <a:pt x="253111" y="4086533"/>
                    <a:pt x="243840" y="4094480"/>
                  </a:cubicBezTo>
                  <a:cubicBezTo>
                    <a:pt x="229294" y="4106948"/>
                    <a:pt x="218160" y="4123152"/>
                    <a:pt x="203200" y="4135120"/>
                  </a:cubicBezTo>
                  <a:cubicBezTo>
                    <a:pt x="81675" y="4232340"/>
                    <a:pt x="188108" y="4129892"/>
                    <a:pt x="111760" y="4206240"/>
                  </a:cubicBezTo>
                  <a:cubicBezTo>
                    <a:pt x="121920" y="4209627"/>
                    <a:pt x="131785" y="4214077"/>
                    <a:pt x="142240" y="4216400"/>
                  </a:cubicBezTo>
                  <a:cubicBezTo>
                    <a:pt x="162350" y="4220869"/>
                    <a:pt x="188633" y="4211993"/>
                    <a:pt x="203200" y="4226560"/>
                  </a:cubicBezTo>
                  <a:cubicBezTo>
                    <a:pt x="211834" y="4235194"/>
                    <a:pt x="189653" y="4246880"/>
                    <a:pt x="182880" y="4257040"/>
                  </a:cubicBezTo>
                  <a:cubicBezTo>
                    <a:pt x="179493" y="4270587"/>
                    <a:pt x="178965" y="4285191"/>
                    <a:pt x="172720" y="4297680"/>
                  </a:cubicBezTo>
                  <a:cubicBezTo>
                    <a:pt x="165147" y="4312826"/>
                    <a:pt x="152082" y="4324541"/>
                    <a:pt x="142240" y="4338320"/>
                  </a:cubicBezTo>
                  <a:cubicBezTo>
                    <a:pt x="135143" y="4348256"/>
                    <a:pt x="128202" y="4358329"/>
                    <a:pt x="121920" y="4368800"/>
                  </a:cubicBezTo>
                  <a:cubicBezTo>
                    <a:pt x="107872" y="4392213"/>
                    <a:pt x="93491" y="4415498"/>
                    <a:pt x="81280" y="4439920"/>
                  </a:cubicBezTo>
                  <a:cubicBezTo>
                    <a:pt x="76491" y="4449499"/>
                    <a:pt x="75909" y="4460821"/>
                    <a:pt x="71120" y="4470400"/>
                  </a:cubicBezTo>
                  <a:cubicBezTo>
                    <a:pt x="62289" y="4488063"/>
                    <a:pt x="50002" y="4503813"/>
                    <a:pt x="40640" y="4521200"/>
                  </a:cubicBezTo>
                  <a:cubicBezTo>
                    <a:pt x="26279" y="4547871"/>
                    <a:pt x="0" y="4602480"/>
                    <a:pt x="0" y="4602480"/>
                  </a:cubicBezTo>
                  <a:cubicBezTo>
                    <a:pt x="6773" y="4616027"/>
                    <a:pt x="5708" y="4639135"/>
                    <a:pt x="20320" y="4643120"/>
                  </a:cubicBezTo>
                  <a:cubicBezTo>
                    <a:pt x="49907" y="4651189"/>
                    <a:pt x="81688" y="4638974"/>
                    <a:pt x="111760" y="4632960"/>
                  </a:cubicBezTo>
                  <a:cubicBezTo>
                    <a:pt x="132763" y="4628759"/>
                    <a:pt x="151940" y="4617835"/>
                    <a:pt x="172720" y="4612640"/>
                  </a:cubicBezTo>
                  <a:cubicBezTo>
                    <a:pt x="264390" y="4589723"/>
                    <a:pt x="227506" y="4601151"/>
                    <a:pt x="284480" y="4582160"/>
                  </a:cubicBezTo>
                  <a:cubicBezTo>
                    <a:pt x="338667" y="4585547"/>
                    <a:pt x="394040" y="4580542"/>
                    <a:pt x="447040" y="4592320"/>
                  </a:cubicBezTo>
                  <a:cubicBezTo>
                    <a:pt x="458960" y="4594969"/>
                    <a:pt x="463499" y="4611216"/>
                    <a:pt x="467360" y="4622800"/>
                  </a:cubicBezTo>
                  <a:cubicBezTo>
                    <a:pt x="473874" y="4642343"/>
                    <a:pt x="473051" y="4663650"/>
                    <a:pt x="477520" y="4683760"/>
                  </a:cubicBezTo>
                  <a:cubicBezTo>
                    <a:pt x="481502" y="4701678"/>
                    <a:pt x="504045" y="4755152"/>
                    <a:pt x="508000" y="4765040"/>
                  </a:cubicBezTo>
                  <a:cubicBezTo>
                    <a:pt x="511387" y="4792133"/>
                    <a:pt x="514008" y="4819333"/>
                    <a:pt x="518160" y="4846320"/>
                  </a:cubicBezTo>
                  <a:cubicBezTo>
                    <a:pt x="520786" y="4863388"/>
                    <a:pt x="525694" y="4880052"/>
                    <a:pt x="528320" y="4897120"/>
                  </a:cubicBezTo>
                  <a:cubicBezTo>
                    <a:pt x="532472" y="4924107"/>
                    <a:pt x="529149" y="4952740"/>
                    <a:pt x="538480" y="4978400"/>
                  </a:cubicBezTo>
                  <a:cubicBezTo>
                    <a:pt x="551320" y="5013710"/>
                    <a:pt x="574121" y="5006381"/>
                    <a:pt x="599440" y="5019040"/>
                  </a:cubicBezTo>
                  <a:cubicBezTo>
                    <a:pt x="610362" y="5024501"/>
                    <a:pt x="618762" y="5034401"/>
                    <a:pt x="629920" y="5039360"/>
                  </a:cubicBezTo>
                  <a:cubicBezTo>
                    <a:pt x="649493" y="5048059"/>
                    <a:pt x="690880" y="5059680"/>
                    <a:pt x="690880" y="5059680"/>
                  </a:cubicBezTo>
                  <a:cubicBezTo>
                    <a:pt x="701040" y="5069840"/>
                    <a:pt x="713390" y="5078205"/>
                    <a:pt x="721360" y="5090160"/>
                  </a:cubicBezTo>
                  <a:cubicBezTo>
                    <a:pt x="727301" y="5099071"/>
                    <a:pt x="726731" y="5111061"/>
                    <a:pt x="731520" y="5120640"/>
                  </a:cubicBezTo>
                  <a:cubicBezTo>
                    <a:pt x="736981" y="5131562"/>
                    <a:pt x="745067" y="5140960"/>
                    <a:pt x="751840" y="5151120"/>
                  </a:cubicBezTo>
                  <a:cubicBezTo>
                    <a:pt x="755227" y="5178213"/>
                    <a:pt x="757116" y="5205536"/>
                    <a:pt x="762000" y="5232400"/>
                  </a:cubicBezTo>
                  <a:cubicBezTo>
                    <a:pt x="763916" y="5242937"/>
                    <a:pt x="766219" y="5253969"/>
                    <a:pt x="772160" y="5262880"/>
                  </a:cubicBezTo>
                  <a:cubicBezTo>
                    <a:pt x="780130" y="5274835"/>
                    <a:pt x="791602" y="5284162"/>
                    <a:pt x="802640" y="5293360"/>
                  </a:cubicBezTo>
                  <a:cubicBezTo>
                    <a:pt x="824181" y="5311311"/>
                    <a:pt x="848917" y="5321578"/>
                    <a:pt x="873760" y="5334000"/>
                  </a:cubicBezTo>
                  <a:cubicBezTo>
                    <a:pt x="880533" y="5323840"/>
                    <a:pt x="890219" y="5315104"/>
                    <a:pt x="894080" y="5303520"/>
                  </a:cubicBezTo>
                  <a:cubicBezTo>
                    <a:pt x="903954" y="5273899"/>
                    <a:pt x="906827" y="5242371"/>
                    <a:pt x="914400" y="5212080"/>
                  </a:cubicBezTo>
                  <a:cubicBezTo>
                    <a:pt x="920406" y="5188056"/>
                    <a:pt x="932418" y="5161729"/>
                    <a:pt x="944880" y="5140960"/>
                  </a:cubicBezTo>
                  <a:cubicBezTo>
                    <a:pt x="1006438" y="5038364"/>
                    <a:pt x="958128" y="5109285"/>
                    <a:pt x="1016000" y="5059680"/>
                  </a:cubicBezTo>
                  <a:cubicBezTo>
                    <a:pt x="1050997" y="5029683"/>
                    <a:pt x="1049800" y="5017380"/>
                    <a:pt x="1087120" y="4998720"/>
                  </a:cubicBezTo>
                  <a:cubicBezTo>
                    <a:pt x="1103432" y="4990564"/>
                    <a:pt x="1120843" y="4984804"/>
                    <a:pt x="1137920" y="4978400"/>
                  </a:cubicBezTo>
                  <a:cubicBezTo>
                    <a:pt x="1147948" y="4974640"/>
                    <a:pt x="1158821" y="4973029"/>
                    <a:pt x="1168400" y="4968240"/>
                  </a:cubicBezTo>
                  <a:cubicBezTo>
                    <a:pt x="1179322" y="4962779"/>
                    <a:pt x="1187447" y="4952207"/>
                    <a:pt x="1198880" y="4947920"/>
                  </a:cubicBezTo>
                  <a:cubicBezTo>
                    <a:pt x="1215049" y="4941857"/>
                    <a:pt x="1232823" y="4941506"/>
                    <a:pt x="1249680" y="4937760"/>
                  </a:cubicBezTo>
                  <a:cubicBezTo>
                    <a:pt x="1263311" y="4934731"/>
                    <a:pt x="1276773" y="4930987"/>
                    <a:pt x="1290320" y="4927600"/>
                  </a:cubicBezTo>
                  <a:cubicBezTo>
                    <a:pt x="1270000" y="4941147"/>
                    <a:pt x="1232814" y="4944064"/>
                    <a:pt x="1229360" y="4968240"/>
                  </a:cubicBezTo>
                  <a:cubicBezTo>
                    <a:pt x="1225651" y="4994200"/>
                    <a:pt x="1220095" y="5050520"/>
                    <a:pt x="1209040" y="5080000"/>
                  </a:cubicBezTo>
                  <a:cubicBezTo>
                    <a:pt x="1203722" y="5094181"/>
                    <a:pt x="1194686" y="5106719"/>
                    <a:pt x="1188720" y="5120640"/>
                  </a:cubicBezTo>
                  <a:cubicBezTo>
                    <a:pt x="1184501" y="5130484"/>
                    <a:pt x="1181502" y="5140822"/>
                    <a:pt x="1178560" y="5151120"/>
                  </a:cubicBezTo>
                  <a:cubicBezTo>
                    <a:pt x="1174724" y="5164546"/>
                    <a:pt x="1173901" y="5178925"/>
                    <a:pt x="1168400" y="5191760"/>
                  </a:cubicBezTo>
                  <a:cubicBezTo>
                    <a:pt x="1161681" y="5207438"/>
                    <a:pt x="1131332" y="5245091"/>
                    <a:pt x="1117600" y="5252720"/>
                  </a:cubicBezTo>
                  <a:cubicBezTo>
                    <a:pt x="1098876" y="5263122"/>
                    <a:pt x="1074462" y="5261159"/>
                    <a:pt x="1056640" y="5273040"/>
                  </a:cubicBezTo>
                  <a:cubicBezTo>
                    <a:pt x="1017249" y="5299301"/>
                    <a:pt x="1037744" y="5289499"/>
                    <a:pt x="995680" y="5303520"/>
                  </a:cubicBezTo>
                  <a:cubicBezTo>
                    <a:pt x="1005840" y="5306907"/>
                    <a:pt x="1015450" y="5313680"/>
                    <a:pt x="1026160" y="5313680"/>
                  </a:cubicBezTo>
                  <a:cubicBezTo>
                    <a:pt x="1310113" y="5313680"/>
                    <a:pt x="1237844" y="5334559"/>
                    <a:pt x="1361440" y="5293360"/>
                  </a:cubicBezTo>
                  <a:cubicBezTo>
                    <a:pt x="1371600" y="5300133"/>
                    <a:pt x="1385862" y="5303078"/>
                    <a:pt x="1391920" y="5313680"/>
                  </a:cubicBezTo>
                  <a:cubicBezTo>
                    <a:pt x="1400488" y="5328673"/>
                    <a:pt x="1397892" y="5347727"/>
                    <a:pt x="1402080" y="5364480"/>
                  </a:cubicBezTo>
                  <a:cubicBezTo>
                    <a:pt x="1411611" y="5402603"/>
                    <a:pt x="1415114" y="5394892"/>
                    <a:pt x="1432560" y="5435600"/>
                  </a:cubicBezTo>
                  <a:cubicBezTo>
                    <a:pt x="1442163" y="5458007"/>
                    <a:pt x="1441817" y="5479582"/>
                    <a:pt x="1463040" y="5496560"/>
                  </a:cubicBezTo>
                  <a:cubicBezTo>
                    <a:pt x="1471403" y="5503250"/>
                    <a:pt x="1483360" y="5503333"/>
                    <a:pt x="1493520" y="5506720"/>
                  </a:cubicBezTo>
                  <a:cubicBezTo>
                    <a:pt x="1507067" y="5516880"/>
                    <a:pt x="1519458" y="5528799"/>
                    <a:pt x="1534160" y="5537200"/>
                  </a:cubicBezTo>
                  <a:cubicBezTo>
                    <a:pt x="1607821" y="5579292"/>
                    <a:pt x="1513198" y="5498912"/>
                    <a:pt x="1605280" y="5577840"/>
                  </a:cubicBezTo>
                  <a:cubicBezTo>
                    <a:pt x="1641312" y="5608724"/>
                    <a:pt x="1631833" y="5613333"/>
                    <a:pt x="1676400" y="5638800"/>
                  </a:cubicBezTo>
                  <a:cubicBezTo>
                    <a:pt x="1685699" y="5644113"/>
                    <a:pt x="1696720" y="5645573"/>
                    <a:pt x="1706880" y="5648960"/>
                  </a:cubicBezTo>
                  <a:cubicBezTo>
                    <a:pt x="1735125" y="5639545"/>
                    <a:pt x="1744205" y="5639488"/>
                    <a:pt x="1767840" y="5618480"/>
                  </a:cubicBezTo>
                  <a:cubicBezTo>
                    <a:pt x="1789318" y="5599388"/>
                    <a:pt x="1808480" y="5577840"/>
                    <a:pt x="1828800" y="5557520"/>
                  </a:cubicBezTo>
                  <a:cubicBezTo>
                    <a:pt x="1838960" y="5547360"/>
                    <a:pt x="1847325" y="5535010"/>
                    <a:pt x="1859280" y="5527040"/>
                  </a:cubicBezTo>
                  <a:cubicBezTo>
                    <a:pt x="1934956" y="5476589"/>
                    <a:pt x="1842011" y="5541431"/>
                    <a:pt x="1920240" y="5476240"/>
                  </a:cubicBezTo>
                  <a:cubicBezTo>
                    <a:pt x="2013081" y="5398873"/>
                    <a:pt x="1869255" y="5537385"/>
                    <a:pt x="1991360" y="5415280"/>
                  </a:cubicBezTo>
                  <a:cubicBezTo>
                    <a:pt x="2125126" y="5448722"/>
                    <a:pt x="2078425" y="5468997"/>
                    <a:pt x="2143760" y="5425440"/>
                  </a:cubicBezTo>
                  <a:cubicBezTo>
                    <a:pt x="2192146" y="5352862"/>
                    <a:pt x="2178477" y="5388172"/>
                    <a:pt x="2194560" y="5323840"/>
                  </a:cubicBezTo>
                  <a:cubicBezTo>
                    <a:pt x="2197947" y="5262880"/>
                    <a:pt x="2187625" y="5199572"/>
                    <a:pt x="2204720" y="5140960"/>
                  </a:cubicBezTo>
                  <a:cubicBezTo>
                    <a:pt x="2212766" y="5113373"/>
                    <a:pt x="2249740" y="5103910"/>
                    <a:pt x="2265680" y="5080000"/>
                  </a:cubicBezTo>
                  <a:cubicBezTo>
                    <a:pt x="2272453" y="5069840"/>
                    <a:pt x="2278183" y="5058901"/>
                    <a:pt x="2286000" y="5049520"/>
                  </a:cubicBezTo>
                  <a:cubicBezTo>
                    <a:pt x="2295198" y="5038482"/>
                    <a:pt x="2306320" y="5029200"/>
                    <a:pt x="2316480" y="5019040"/>
                  </a:cubicBezTo>
                  <a:cubicBezTo>
                    <a:pt x="2319867" y="5005493"/>
                    <a:pt x="2321139" y="4991235"/>
                    <a:pt x="2326640" y="4978400"/>
                  </a:cubicBezTo>
                  <a:cubicBezTo>
                    <a:pt x="2331450" y="4967177"/>
                    <a:pt x="2341499" y="4958842"/>
                    <a:pt x="2346960" y="4947920"/>
                  </a:cubicBezTo>
                  <a:cubicBezTo>
                    <a:pt x="2355116" y="4931608"/>
                    <a:pt x="2360507" y="4914053"/>
                    <a:pt x="2367280" y="4897120"/>
                  </a:cubicBezTo>
                  <a:cubicBezTo>
                    <a:pt x="2370667" y="4870027"/>
                    <a:pt x="2370256" y="4842182"/>
                    <a:pt x="2377440" y="4815840"/>
                  </a:cubicBezTo>
                  <a:cubicBezTo>
                    <a:pt x="2380653" y="4804059"/>
                    <a:pt x="2390663" y="4795296"/>
                    <a:pt x="2397760" y="4785360"/>
                  </a:cubicBezTo>
                  <a:cubicBezTo>
                    <a:pt x="2407602" y="4771581"/>
                    <a:pt x="2418080" y="4758267"/>
                    <a:pt x="2428240" y="4744720"/>
                  </a:cubicBezTo>
                  <a:cubicBezTo>
                    <a:pt x="2454018" y="4667385"/>
                    <a:pt x="2444385" y="4720948"/>
                    <a:pt x="2367280" y="4582160"/>
                  </a:cubicBezTo>
                  <a:cubicBezTo>
                    <a:pt x="2357690" y="4564898"/>
                    <a:pt x="2345631" y="4549023"/>
                    <a:pt x="2336800" y="4531360"/>
                  </a:cubicBezTo>
                  <a:cubicBezTo>
                    <a:pt x="2330027" y="4517813"/>
                    <a:pt x="2325567" y="4502837"/>
                    <a:pt x="2316480" y="4490720"/>
                  </a:cubicBezTo>
                  <a:cubicBezTo>
                    <a:pt x="2304985" y="4475394"/>
                    <a:pt x="2287808" y="4465040"/>
                    <a:pt x="2275840" y="4450080"/>
                  </a:cubicBezTo>
                  <a:cubicBezTo>
                    <a:pt x="2260584" y="4431010"/>
                    <a:pt x="2252469" y="4406389"/>
                    <a:pt x="2235200" y="4389120"/>
                  </a:cubicBezTo>
                  <a:cubicBezTo>
                    <a:pt x="2225040" y="4378960"/>
                    <a:pt x="2213071" y="4370332"/>
                    <a:pt x="2204720" y="4358640"/>
                  </a:cubicBezTo>
                  <a:cubicBezTo>
                    <a:pt x="2165486" y="4303713"/>
                    <a:pt x="2208756" y="4326119"/>
                    <a:pt x="2153920" y="4307840"/>
                  </a:cubicBezTo>
                  <a:cubicBezTo>
                    <a:pt x="2150533" y="4294293"/>
                    <a:pt x="2152699" y="4277927"/>
                    <a:pt x="2143760" y="4267200"/>
                  </a:cubicBezTo>
                  <a:cubicBezTo>
                    <a:pt x="2074011" y="4183502"/>
                    <a:pt x="2121719" y="4302677"/>
                    <a:pt x="2092960" y="4216400"/>
                  </a:cubicBezTo>
                  <a:cubicBezTo>
                    <a:pt x="2099733" y="4202853"/>
                    <a:pt x="2104477" y="4188085"/>
                    <a:pt x="2113280" y="4175760"/>
                  </a:cubicBezTo>
                  <a:cubicBezTo>
                    <a:pt x="2139471" y="4139093"/>
                    <a:pt x="2142788" y="4151170"/>
                    <a:pt x="2174240" y="4124960"/>
                  </a:cubicBezTo>
                  <a:cubicBezTo>
                    <a:pt x="2185278" y="4115762"/>
                    <a:pt x="2192765" y="4102450"/>
                    <a:pt x="2204720" y="4094480"/>
                  </a:cubicBezTo>
                  <a:cubicBezTo>
                    <a:pt x="2213631" y="4088539"/>
                    <a:pt x="2225621" y="4089109"/>
                    <a:pt x="2235200" y="4084320"/>
                  </a:cubicBezTo>
                  <a:cubicBezTo>
                    <a:pt x="2246122" y="4078859"/>
                    <a:pt x="2254522" y="4068959"/>
                    <a:pt x="2265680" y="4064000"/>
                  </a:cubicBezTo>
                  <a:cubicBezTo>
                    <a:pt x="2285253" y="4055301"/>
                    <a:pt x="2308818" y="4055561"/>
                    <a:pt x="2326640" y="4043680"/>
                  </a:cubicBezTo>
                  <a:cubicBezTo>
                    <a:pt x="2400900" y="3994174"/>
                    <a:pt x="2307527" y="4054602"/>
                    <a:pt x="2397760" y="4003040"/>
                  </a:cubicBezTo>
                  <a:cubicBezTo>
                    <a:pt x="2408362" y="3996982"/>
                    <a:pt x="2417318" y="3988181"/>
                    <a:pt x="2428240" y="3982720"/>
                  </a:cubicBezTo>
                  <a:cubicBezTo>
                    <a:pt x="2444552" y="3974564"/>
                    <a:pt x="2461963" y="3968804"/>
                    <a:pt x="2479040" y="3962400"/>
                  </a:cubicBezTo>
                  <a:cubicBezTo>
                    <a:pt x="2489068" y="3958640"/>
                    <a:pt x="2500118" y="3957368"/>
                    <a:pt x="2509520" y="3952240"/>
                  </a:cubicBezTo>
                  <a:cubicBezTo>
                    <a:pt x="2537569" y="3936941"/>
                    <a:pt x="2565240" y="3920610"/>
                    <a:pt x="2590800" y="3901440"/>
                  </a:cubicBezTo>
                  <a:cubicBezTo>
                    <a:pt x="2604347" y="3891280"/>
                    <a:pt x="2616738" y="3879361"/>
                    <a:pt x="2631440" y="3870960"/>
                  </a:cubicBezTo>
                  <a:cubicBezTo>
                    <a:pt x="2640739" y="3865647"/>
                    <a:pt x="2651760" y="3864187"/>
                    <a:pt x="2661920" y="3860800"/>
                  </a:cubicBezTo>
                  <a:cubicBezTo>
                    <a:pt x="2709808" y="3788968"/>
                    <a:pt x="2647267" y="3875453"/>
                    <a:pt x="2722880" y="3799840"/>
                  </a:cubicBezTo>
                  <a:cubicBezTo>
                    <a:pt x="2734854" y="3787866"/>
                    <a:pt x="2742340" y="3772057"/>
                    <a:pt x="2753360" y="3759200"/>
                  </a:cubicBezTo>
                  <a:cubicBezTo>
                    <a:pt x="2762711" y="3748291"/>
                    <a:pt x="2774642" y="3739758"/>
                    <a:pt x="2783840" y="3728720"/>
                  </a:cubicBezTo>
                  <a:cubicBezTo>
                    <a:pt x="2807268" y="3700607"/>
                    <a:pt x="2801247" y="3690022"/>
                    <a:pt x="2834640" y="3667760"/>
                  </a:cubicBezTo>
                  <a:cubicBezTo>
                    <a:pt x="2843551" y="3661819"/>
                    <a:pt x="2855541" y="3662389"/>
                    <a:pt x="2865120" y="3657600"/>
                  </a:cubicBezTo>
                  <a:cubicBezTo>
                    <a:pt x="2876042" y="3652139"/>
                    <a:pt x="2886219" y="3645097"/>
                    <a:pt x="2895600" y="3637280"/>
                  </a:cubicBezTo>
                  <a:cubicBezTo>
                    <a:pt x="2906638" y="3628082"/>
                    <a:pt x="2913605" y="3613929"/>
                    <a:pt x="2926080" y="3606800"/>
                  </a:cubicBezTo>
                  <a:cubicBezTo>
                    <a:pt x="2938204" y="3599872"/>
                    <a:pt x="2953294" y="3600476"/>
                    <a:pt x="2966720" y="3596640"/>
                  </a:cubicBezTo>
                  <a:cubicBezTo>
                    <a:pt x="2977018" y="3593698"/>
                    <a:pt x="2987040" y="3589867"/>
                    <a:pt x="2997200" y="3586480"/>
                  </a:cubicBezTo>
                  <a:cubicBezTo>
                    <a:pt x="2990427" y="3620347"/>
                    <a:pt x="2984646" y="3654427"/>
                    <a:pt x="2976880" y="3688080"/>
                  </a:cubicBezTo>
                  <a:cubicBezTo>
                    <a:pt x="2974472" y="3698515"/>
                    <a:pt x="2969043" y="3708105"/>
                    <a:pt x="2966720" y="3718560"/>
                  </a:cubicBezTo>
                  <a:cubicBezTo>
                    <a:pt x="2962251" y="3738670"/>
                    <a:pt x="2959947" y="3759200"/>
                    <a:pt x="2956560" y="3779520"/>
                  </a:cubicBezTo>
                  <a:cubicBezTo>
                    <a:pt x="2959947" y="3816773"/>
                    <a:pt x="2960886" y="3854331"/>
                    <a:pt x="2966720" y="3891280"/>
                  </a:cubicBezTo>
                  <a:cubicBezTo>
                    <a:pt x="2981966" y="3987835"/>
                    <a:pt x="2981151" y="3944193"/>
                    <a:pt x="2997200" y="4003040"/>
                  </a:cubicBezTo>
                  <a:cubicBezTo>
                    <a:pt x="3001085" y="4017285"/>
                    <a:pt x="3015987" y="4087517"/>
                    <a:pt x="3027680" y="4114800"/>
                  </a:cubicBezTo>
                  <a:cubicBezTo>
                    <a:pt x="3033646" y="4128721"/>
                    <a:pt x="3041227" y="4141893"/>
                    <a:pt x="3048000" y="4155440"/>
                  </a:cubicBezTo>
                  <a:cubicBezTo>
                    <a:pt x="3051387" y="4185920"/>
                    <a:pt x="3053118" y="4216630"/>
                    <a:pt x="3058160" y="4246880"/>
                  </a:cubicBezTo>
                  <a:cubicBezTo>
                    <a:pt x="3059921" y="4257444"/>
                    <a:pt x="3066905" y="4266744"/>
                    <a:pt x="3068320" y="4277360"/>
                  </a:cubicBezTo>
                  <a:cubicBezTo>
                    <a:pt x="3094193" y="4471411"/>
                    <a:pt x="3063606" y="4339784"/>
                    <a:pt x="3088640" y="4439920"/>
                  </a:cubicBezTo>
                  <a:cubicBezTo>
                    <a:pt x="3081867" y="4572000"/>
                    <a:pt x="3077743" y="4704243"/>
                    <a:pt x="3068320" y="4836160"/>
                  </a:cubicBezTo>
                  <a:cubicBezTo>
                    <a:pt x="3067557" y="4846842"/>
                    <a:pt x="3060978" y="4856308"/>
                    <a:pt x="3058160" y="4866640"/>
                  </a:cubicBezTo>
                  <a:cubicBezTo>
                    <a:pt x="3005651" y="5059173"/>
                    <a:pt x="3066110" y="4881219"/>
                    <a:pt x="3017520" y="4978400"/>
                  </a:cubicBezTo>
                  <a:cubicBezTo>
                    <a:pt x="3005014" y="5003412"/>
                    <a:pt x="3001102" y="5046427"/>
                    <a:pt x="2997200" y="5069840"/>
                  </a:cubicBezTo>
                  <a:cubicBezTo>
                    <a:pt x="2983653" y="5066453"/>
                    <a:pt x="2969049" y="5065925"/>
                    <a:pt x="2956560" y="5059680"/>
                  </a:cubicBezTo>
                  <a:cubicBezTo>
                    <a:pt x="2937340" y="5050070"/>
                    <a:pt x="2899965" y="5016150"/>
                    <a:pt x="2885440" y="4998720"/>
                  </a:cubicBezTo>
                  <a:cubicBezTo>
                    <a:pt x="2853853" y="4960816"/>
                    <a:pt x="2874758" y="4963513"/>
                    <a:pt x="2824480" y="4927600"/>
                  </a:cubicBezTo>
                  <a:cubicBezTo>
                    <a:pt x="2815765" y="4921375"/>
                    <a:pt x="2804160" y="4920827"/>
                    <a:pt x="2794000" y="4917440"/>
                  </a:cubicBezTo>
                  <a:cubicBezTo>
                    <a:pt x="2780089" y="4898893"/>
                    <a:pt x="2727883" y="4830850"/>
                    <a:pt x="2722880" y="4815840"/>
                  </a:cubicBezTo>
                  <a:cubicBezTo>
                    <a:pt x="2719493" y="4805680"/>
                    <a:pt x="2716939" y="4795204"/>
                    <a:pt x="2712720" y="4785360"/>
                  </a:cubicBezTo>
                  <a:cubicBezTo>
                    <a:pt x="2706754" y="4771439"/>
                    <a:pt x="2697718" y="4758901"/>
                    <a:pt x="2692400" y="4744720"/>
                  </a:cubicBezTo>
                  <a:cubicBezTo>
                    <a:pt x="2687497" y="4731645"/>
                    <a:pt x="2686252" y="4717455"/>
                    <a:pt x="2682240" y="4704080"/>
                  </a:cubicBezTo>
                  <a:cubicBezTo>
                    <a:pt x="2676085" y="4683564"/>
                    <a:pt x="2668693" y="4663440"/>
                    <a:pt x="2661920" y="4643120"/>
                  </a:cubicBezTo>
                  <a:cubicBezTo>
                    <a:pt x="2655147" y="4548293"/>
                    <a:pt x="2647530" y="4453523"/>
                    <a:pt x="2641600" y="4358640"/>
                  </a:cubicBezTo>
                  <a:cubicBezTo>
                    <a:pt x="2639056" y="4317939"/>
                    <a:pt x="2646702" y="4440094"/>
                    <a:pt x="2651760" y="4480560"/>
                  </a:cubicBezTo>
                  <a:cubicBezTo>
                    <a:pt x="2655289" y="4508793"/>
                    <a:pt x="2664582" y="4525438"/>
                    <a:pt x="2672080" y="4551680"/>
                  </a:cubicBezTo>
                  <a:cubicBezTo>
                    <a:pt x="2688482" y="4609087"/>
                    <a:pt x="2671626" y="4576399"/>
                    <a:pt x="2702560" y="4622800"/>
                  </a:cubicBezTo>
                  <a:cubicBezTo>
                    <a:pt x="2707716" y="4643423"/>
                    <a:pt x="2714135" y="4673514"/>
                    <a:pt x="2722880" y="4693920"/>
                  </a:cubicBezTo>
                  <a:cubicBezTo>
                    <a:pt x="2728846" y="4707841"/>
                    <a:pt x="2737234" y="4720639"/>
                    <a:pt x="2743200" y="4734560"/>
                  </a:cubicBezTo>
                  <a:cubicBezTo>
                    <a:pt x="2767625" y="4791552"/>
                    <a:pt x="2735170" y="4738287"/>
                    <a:pt x="2773680" y="4805680"/>
                  </a:cubicBezTo>
                  <a:cubicBezTo>
                    <a:pt x="2779738" y="4816282"/>
                    <a:pt x="2788539" y="4825238"/>
                    <a:pt x="2794000" y="4836160"/>
                  </a:cubicBezTo>
                  <a:cubicBezTo>
                    <a:pt x="2806281" y="4860722"/>
                    <a:pt x="2804554" y="4881238"/>
                    <a:pt x="2814320" y="4907280"/>
                  </a:cubicBezTo>
                  <a:cubicBezTo>
                    <a:pt x="2819638" y="4921461"/>
                    <a:pt x="2823930" y="4937210"/>
                    <a:pt x="2834640" y="4947920"/>
                  </a:cubicBezTo>
                  <a:cubicBezTo>
                    <a:pt x="2869575" y="4982855"/>
                    <a:pt x="2887752" y="4985944"/>
                    <a:pt x="2926080" y="4998720"/>
                  </a:cubicBezTo>
                  <a:cubicBezTo>
                    <a:pt x="2959594" y="5099261"/>
                    <a:pt x="2948075" y="5032137"/>
                    <a:pt x="2926080" y="5171440"/>
                  </a:cubicBezTo>
                  <a:cubicBezTo>
                    <a:pt x="2909285" y="5277810"/>
                    <a:pt x="2924117" y="5220915"/>
                    <a:pt x="2905760" y="5303520"/>
                  </a:cubicBezTo>
                  <a:cubicBezTo>
                    <a:pt x="2903811" y="5312289"/>
                    <a:pt x="2891726" y="5363326"/>
                    <a:pt x="2885440" y="5374640"/>
                  </a:cubicBezTo>
                  <a:cubicBezTo>
                    <a:pt x="2873580" y="5395988"/>
                    <a:pt x="2844800" y="5435600"/>
                    <a:pt x="2844800" y="5435600"/>
                  </a:cubicBezTo>
                  <a:cubicBezTo>
                    <a:pt x="2818672" y="5540112"/>
                    <a:pt x="2828429" y="5489234"/>
                    <a:pt x="2814320" y="5588000"/>
                  </a:cubicBezTo>
                  <a:cubicBezTo>
                    <a:pt x="2817707" y="5676053"/>
                    <a:pt x="2817162" y="5764346"/>
                    <a:pt x="2824480" y="5852160"/>
                  </a:cubicBezTo>
                  <a:cubicBezTo>
                    <a:pt x="2827348" y="5886578"/>
                    <a:pt x="2838027" y="5919893"/>
                    <a:pt x="2844800" y="5953760"/>
                  </a:cubicBezTo>
                  <a:cubicBezTo>
                    <a:pt x="2848187" y="5970693"/>
                    <a:pt x="2852518" y="5987465"/>
                    <a:pt x="2854960" y="6004560"/>
                  </a:cubicBezTo>
                  <a:cubicBezTo>
                    <a:pt x="2867562" y="6092775"/>
                    <a:pt x="2860424" y="6052198"/>
                    <a:pt x="2875280" y="6126480"/>
                  </a:cubicBezTo>
                  <a:cubicBezTo>
                    <a:pt x="2878667" y="6102773"/>
                    <a:pt x="2880055" y="6078694"/>
                    <a:pt x="2885440" y="6055360"/>
                  </a:cubicBezTo>
                  <a:cubicBezTo>
                    <a:pt x="2890256" y="6034489"/>
                    <a:pt x="2898987" y="6014720"/>
                    <a:pt x="2905760" y="5994400"/>
                  </a:cubicBezTo>
                  <a:lnTo>
                    <a:pt x="2915920" y="5963920"/>
                  </a:lnTo>
                  <a:lnTo>
                    <a:pt x="2926080" y="5933440"/>
                  </a:lnTo>
                  <a:cubicBezTo>
                    <a:pt x="2929467" y="5923280"/>
                    <a:pt x="2930299" y="5911871"/>
                    <a:pt x="2936240" y="5902960"/>
                  </a:cubicBezTo>
                  <a:lnTo>
                    <a:pt x="2956560" y="5872480"/>
                  </a:lnTo>
                  <a:cubicBezTo>
                    <a:pt x="2959947" y="5855547"/>
                    <a:pt x="2960657" y="5837849"/>
                    <a:pt x="2966720" y="5821680"/>
                  </a:cubicBezTo>
                  <a:cubicBezTo>
                    <a:pt x="2970434" y="5811776"/>
                    <a:pt x="3015767" y="5752897"/>
                    <a:pt x="3017520" y="5750560"/>
                  </a:cubicBezTo>
                  <a:cubicBezTo>
                    <a:pt x="3043057" y="5673948"/>
                    <a:pt x="3008609" y="5768382"/>
                    <a:pt x="3048000" y="5689600"/>
                  </a:cubicBezTo>
                  <a:cubicBezTo>
                    <a:pt x="3052789" y="5680021"/>
                    <a:pt x="3053371" y="5668699"/>
                    <a:pt x="3058160" y="5659120"/>
                  </a:cubicBezTo>
                  <a:cubicBezTo>
                    <a:pt x="3063621" y="5648198"/>
                    <a:pt x="3073019" y="5639562"/>
                    <a:pt x="3078480" y="5628640"/>
                  </a:cubicBezTo>
                  <a:cubicBezTo>
                    <a:pt x="3120578" y="5544445"/>
                    <a:pt x="3082580" y="5608913"/>
                    <a:pt x="3108960" y="5547360"/>
                  </a:cubicBezTo>
                  <a:cubicBezTo>
                    <a:pt x="3114926" y="5533439"/>
                    <a:pt x="3121766" y="5519870"/>
                    <a:pt x="3129280" y="5506720"/>
                  </a:cubicBezTo>
                  <a:cubicBezTo>
                    <a:pt x="3135338" y="5496118"/>
                    <a:pt x="3144641" y="5487398"/>
                    <a:pt x="3149600" y="5476240"/>
                  </a:cubicBezTo>
                  <a:cubicBezTo>
                    <a:pt x="3158299" y="5456667"/>
                    <a:pt x="3163147" y="5435600"/>
                    <a:pt x="3169920" y="5415280"/>
                  </a:cubicBezTo>
                  <a:cubicBezTo>
                    <a:pt x="3173307" y="5405120"/>
                    <a:pt x="3174139" y="5393711"/>
                    <a:pt x="3180080" y="5384800"/>
                  </a:cubicBezTo>
                  <a:cubicBezTo>
                    <a:pt x="3186853" y="5374640"/>
                    <a:pt x="3194939" y="5365242"/>
                    <a:pt x="3200400" y="5354320"/>
                  </a:cubicBezTo>
                  <a:cubicBezTo>
                    <a:pt x="3214089" y="5326941"/>
                    <a:pt x="3204998" y="5316007"/>
                    <a:pt x="3230880" y="5293360"/>
                  </a:cubicBezTo>
                  <a:cubicBezTo>
                    <a:pt x="3249259" y="5277278"/>
                    <a:pt x="3268672" y="5260443"/>
                    <a:pt x="3291840" y="5252720"/>
                  </a:cubicBezTo>
                  <a:cubicBezTo>
                    <a:pt x="3329586" y="5240138"/>
                    <a:pt x="3318333" y="5246859"/>
                    <a:pt x="3352800" y="5222240"/>
                  </a:cubicBezTo>
                  <a:cubicBezTo>
                    <a:pt x="3459339" y="5146141"/>
                    <a:pt x="3335303" y="5235128"/>
                    <a:pt x="3423920" y="5161280"/>
                  </a:cubicBezTo>
                  <a:cubicBezTo>
                    <a:pt x="3433301" y="5153463"/>
                    <a:pt x="3445129" y="5148907"/>
                    <a:pt x="3454400" y="5140960"/>
                  </a:cubicBezTo>
                  <a:cubicBezTo>
                    <a:pt x="3468946" y="5128492"/>
                    <a:pt x="3480494" y="5112788"/>
                    <a:pt x="3495040" y="5100320"/>
                  </a:cubicBezTo>
                  <a:cubicBezTo>
                    <a:pt x="3504311" y="5092373"/>
                    <a:pt x="3516444" y="5088169"/>
                    <a:pt x="3525520" y="5080000"/>
                  </a:cubicBezTo>
                  <a:cubicBezTo>
                    <a:pt x="3550440" y="5057572"/>
                    <a:pt x="3576524" y="5035701"/>
                    <a:pt x="3596640" y="5008880"/>
                  </a:cubicBezTo>
                  <a:lnTo>
                    <a:pt x="3657600" y="4927600"/>
                  </a:lnTo>
                  <a:cubicBezTo>
                    <a:pt x="3667760" y="4914053"/>
                    <a:pt x="3673991" y="4896353"/>
                    <a:pt x="3688080" y="4886960"/>
                  </a:cubicBezTo>
                  <a:lnTo>
                    <a:pt x="3718560" y="4866640"/>
                  </a:lnTo>
                  <a:cubicBezTo>
                    <a:pt x="3737188" y="4810757"/>
                    <a:pt x="3717527" y="4860827"/>
                    <a:pt x="3749040" y="4805680"/>
                  </a:cubicBezTo>
                  <a:cubicBezTo>
                    <a:pt x="3769128" y="4770527"/>
                    <a:pt x="3768122" y="4768755"/>
                    <a:pt x="3779520" y="4734560"/>
                  </a:cubicBezTo>
                  <a:cubicBezTo>
                    <a:pt x="3776133" y="4707467"/>
                    <a:pt x="3774244" y="4680144"/>
                    <a:pt x="3769360" y="4653280"/>
                  </a:cubicBezTo>
                  <a:cubicBezTo>
                    <a:pt x="3767444" y="4642743"/>
                    <a:pt x="3767563" y="4629490"/>
                    <a:pt x="3759200" y="4622800"/>
                  </a:cubicBezTo>
                  <a:cubicBezTo>
                    <a:pt x="3748296" y="4614077"/>
                    <a:pt x="3732107" y="4616027"/>
                    <a:pt x="3718560" y="4612640"/>
                  </a:cubicBezTo>
                  <a:cubicBezTo>
                    <a:pt x="3713107" y="4639904"/>
                    <a:pt x="3702812" y="4702302"/>
                    <a:pt x="3688080" y="4724400"/>
                  </a:cubicBezTo>
                  <a:cubicBezTo>
                    <a:pt x="3663744" y="4760904"/>
                    <a:pt x="3657247" y="4767919"/>
                    <a:pt x="3637280" y="4815840"/>
                  </a:cubicBezTo>
                  <a:cubicBezTo>
                    <a:pt x="3629042" y="4835612"/>
                    <a:pt x="3632106" y="4861654"/>
                    <a:pt x="3616960" y="4876800"/>
                  </a:cubicBezTo>
                  <a:cubicBezTo>
                    <a:pt x="3588942" y="4904818"/>
                    <a:pt x="3589005" y="4908740"/>
                    <a:pt x="3556000" y="4927600"/>
                  </a:cubicBezTo>
                  <a:cubicBezTo>
                    <a:pt x="3542850" y="4935114"/>
                    <a:pt x="3528203" y="4939893"/>
                    <a:pt x="3515360" y="4947920"/>
                  </a:cubicBezTo>
                  <a:cubicBezTo>
                    <a:pt x="3409847" y="5013866"/>
                    <a:pt x="3537052" y="4947234"/>
                    <a:pt x="3434080" y="4998720"/>
                  </a:cubicBezTo>
                  <a:cubicBezTo>
                    <a:pt x="3423920" y="5012267"/>
                    <a:pt x="3415574" y="5027386"/>
                    <a:pt x="3403600" y="5039360"/>
                  </a:cubicBezTo>
                  <a:cubicBezTo>
                    <a:pt x="3364402" y="5078558"/>
                    <a:pt x="3343065" y="5056341"/>
                    <a:pt x="3281680" y="5049520"/>
                  </a:cubicBezTo>
                  <a:cubicBezTo>
                    <a:pt x="3231365" y="4898576"/>
                    <a:pt x="3264556" y="5009698"/>
                    <a:pt x="3281680" y="4632960"/>
                  </a:cubicBezTo>
                  <a:cubicBezTo>
                    <a:pt x="3282615" y="4612381"/>
                    <a:pt x="3287800" y="4592200"/>
                    <a:pt x="3291840" y="4572000"/>
                  </a:cubicBezTo>
                  <a:cubicBezTo>
                    <a:pt x="3294578" y="4558308"/>
                    <a:pt x="3299704" y="4545134"/>
                    <a:pt x="3302000" y="4531360"/>
                  </a:cubicBezTo>
                  <a:cubicBezTo>
                    <a:pt x="3306489" y="4504427"/>
                    <a:pt x="3307671" y="4477013"/>
                    <a:pt x="3312160" y="4450080"/>
                  </a:cubicBezTo>
                  <a:cubicBezTo>
                    <a:pt x="3316412" y="4424565"/>
                    <a:pt x="3324427" y="4403118"/>
                    <a:pt x="3332480" y="4378960"/>
                  </a:cubicBezTo>
                  <a:cubicBezTo>
                    <a:pt x="3335867" y="4355253"/>
                    <a:pt x="3338703" y="4331462"/>
                    <a:pt x="3342640" y="4307840"/>
                  </a:cubicBezTo>
                  <a:cubicBezTo>
                    <a:pt x="3345479" y="4290806"/>
                    <a:pt x="3352149" y="4274296"/>
                    <a:pt x="3352800" y="4257040"/>
                  </a:cubicBezTo>
                  <a:cubicBezTo>
                    <a:pt x="3358931" y="4094560"/>
                    <a:pt x="3356589" y="3931830"/>
                    <a:pt x="3362960" y="3769360"/>
                  </a:cubicBezTo>
                  <a:cubicBezTo>
                    <a:pt x="3364047" y="3741649"/>
                    <a:pt x="3381927" y="3731426"/>
                    <a:pt x="3393440" y="3708400"/>
                  </a:cubicBezTo>
                  <a:cubicBezTo>
                    <a:pt x="3398229" y="3698821"/>
                    <a:pt x="3397659" y="3686831"/>
                    <a:pt x="3403600" y="3677920"/>
                  </a:cubicBezTo>
                  <a:cubicBezTo>
                    <a:pt x="3429871" y="3638513"/>
                    <a:pt x="3439724" y="3646311"/>
                    <a:pt x="3484880" y="3637280"/>
                  </a:cubicBezTo>
                  <a:cubicBezTo>
                    <a:pt x="3549227" y="3640667"/>
                    <a:pt x="3613878" y="3640324"/>
                    <a:pt x="3677920" y="3647440"/>
                  </a:cubicBezTo>
                  <a:cubicBezTo>
                    <a:pt x="3705676" y="3650524"/>
                    <a:pt x="3759200" y="3667760"/>
                    <a:pt x="3759200" y="3667760"/>
                  </a:cubicBezTo>
                  <a:cubicBezTo>
                    <a:pt x="3780401" y="3681894"/>
                    <a:pt x="3812317" y="3702357"/>
                    <a:pt x="3830320" y="3718560"/>
                  </a:cubicBezTo>
                  <a:cubicBezTo>
                    <a:pt x="3851680" y="3737784"/>
                    <a:pt x="3870960" y="3759200"/>
                    <a:pt x="3891280" y="3779520"/>
                  </a:cubicBezTo>
                  <a:cubicBezTo>
                    <a:pt x="3901440" y="3789680"/>
                    <a:pt x="3913790" y="3798045"/>
                    <a:pt x="3921760" y="3810000"/>
                  </a:cubicBezTo>
                  <a:cubicBezTo>
                    <a:pt x="3928533" y="3820160"/>
                    <a:pt x="3933968" y="3831354"/>
                    <a:pt x="3942080" y="3840480"/>
                  </a:cubicBezTo>
                  <a:cubicBezTo>
                    <a:pt x="3961172" y="3861958"/>
                    <a:pt x="3980051" y="3884198"/>
                    <a:pt x="4003040" y="3901440"/>
                  </a:cubicBezTo>
                  <a:cubicBezTo>
                    <a:pt x="4016587" y="3911600"/>
                    <a:pt x="4031706" y="3919946"/>
                    <a:pt x="4043680" y="3931920"/>
                  </a:cubicBezTo>
                  <a:cubicBezTo>
                    <a:pt x="4052314" y="3940554"/>
                    <a:pt x="4056674" y="3952631"/>
                    <a:pt x="4064000" y="3962400"/>
                  </a:cubicBezTo>
                  <a:cubicBezTo>
                    <a:pt x="4077011" y="3979748"/>
                    <a:pt x="4090360" y="3996880"/>
                    <a:pt x="4104640" y="4013200"/>
                  </a:cubicBezTo>
                  <a:cubicBezTo>
                    <a:pt x="4114102" y="4024013"/>
                    <a:pt x="4125922" y="4032642"/>
                    <a:pt x="4135120" y="4043680"/>
                  </a:cubicBezTo>
                  <a:cubicBezTo>
                    <a:pt x="4154480" y="4066912"/>
                    <a:pt x="4157631" y="4076748"/>
                    <a:pt x="4165600" y="4104640"/>
                  </a:cubicBezTo>
                  <a:cubicBezTo>
                    <a:pt x="4169436" y="4118066"/>
                    <a:pt x="4170259" y="4132445"/>
                    <a:pt x="4175760" y="4145280"/>
                  </a:cubicBezTo>
                  <a:cubicBezTo>
                    <a:pt x="4180570" y="4156503"/>
                    <a:pt x="4189307" y="4165600"/>
                    <a:pt x="4196080" y="4175760"/>
                  </a:cubicBezTo>
                  <a:lnTo>
                    <a:pt x="4216400" y="4277360"/>
                  </a:lnTo>
                  <a:lnTo>
                    <a:pt x="4226560" y="4328160"/>
                  </a:lnTo>
                  <a:cubicBezTo>
                    <a:pt x="4221176" y="4446615"/>
                    <a:pt x="4225065" y="4519261"/>
                    <a:pt x="4206240" y="4622800"/>
                  </a:cubicBezTo>
                  <a:cubicBezTo>
                    <a:pt x="4203742" y="4636538"/>
                    <a:pt x="4199109" y="4649809"/>
                    <a:pt x="4196080" y="4663440"/>
                  </a:cubicBezTo>
                  <a:cubicBezTo>
                    <a:pt x="4192334" y="4680297"/>
                    <a:pt x="4191381" y="4697857"/>
                    <a:pt x="4185920" y="4714240"/>
                  </a:cubicBezTo>
                  <a:cubicBezTo>
                    <a:pt x="4181131" y="4728608"/>
                    <a:pt x="4172373" y="4741333"/>
                    <a:pt x="4165600" y="4754880"/>
                  </a:cubicBezTo>
                  <a:cubicBezTo>
                    <a:pt x="4162213" y="4771813"/>
                    <a:pt x="4158279" y="4788646"/>
                    <a:pt x="4155440" y="4805680"/>
                  </a:cubicBezTo>
                  <a:cubicBezTo>
                    <a:pt x="4151503" y="4829302"/>
                    <a:pt x="4150665" y="4853466"/>
                    <a:pt x="4145280" y="4876800"/>
                  </a:cubicBezTo>
                  <a:cubicBezTo>
                    <a:pt x="4127465" y="4954000"/>
                    <a:pt x="4127914" y="4921693"/>
                    <a:pt x="4094480" y="4988560"/>
                  </a:cubicBezTo>
                  <a:cubicBezTo>
                    <a:pt x="4089691" y="4998139"/>
                    <a:pt x="4089109" y="5009461"/>
                    <a:pt x="4084320" y="5019040"/>
                  </a:cubicBezTo>
                  <a:cubicBezTo>
                    <a:pt x="4078859" y="5029962"/>
                    <a:pt x="4069930" y="5038846"/>
                    <a:pt x="4064000" y="5049520"/>
                  </a:cubicBezTo>
                  <a:cubicBezTo>
                    <a:pt x="4052967" y="5069379"/>
                    <a:pt x="4045717" y="5091313"/>
                    <a:pt x="4033520" y="5110480"/>
                  </a:cubicBezTo>
                  <a:cubicBezTo>
                    <a:pt x="4021878" y="5128775"/>
                    <a:pt x="4004909" y="5143237"/>
                    <a:pt x="3992880" y="5161280"/>
                  </a:cubicBezTo>
                  <a:cubicBezTo>
                    <a:pt x="3964026" y="5204561"/>
                    <a:pt x="3978640" y="5204320"/>
                    <a:pt x="3952240" y="5252720"/>
                  </a:cubicBezTo>
                  <a:cubicBezTo>
                    <a:pt x="3940546" y="5274160"/>
                    <a:pt x="3919323" y="5290512"/>
                    <a:pt x="3911600" y="5313680"/>
                  </a:cubicBezTo>
                  <a:lnTo>
                    <a:pt x="3891280" y="5374640"/>
                  </a:lnTo>
                  <a:cubicBezTo>
                    <a:pt x="3887893" y="5384800"/>
                    <a:pt x="3883220" y="5394618"/>
                    <a:pt x="3881120" y="5405120"/>
                  </a:cubicBezTo>
                  <a:cubicBezTo>
                    <a:pt x="3858405" y="5518694"/>
                    <a:pt x="3879958" y="5477983"/>
                    <a:pt x="3840480" y="5537200"/>
                  </a:cubicBezTo>
                  <a:cubicBezTo>
                    <a:pt x="3837225" y="5550221"/>
                    <a:pt x="3827448" y="5593744"/>
                    <a:pt x="3820160" y="5608320"/>
                  </a:cubicBezTo>
                  <a:cubicBezTo>
                    <a:pt x="3814699" y="5619242"/>
                    <a:pt x="3806613" y="5628640"/>
                    <a:pt x="3799840" y="5638800"/>
                  </a:cubicBezTo>
                  <a:cubicBezTo>
                    <a:pt x="3783757" y="5703132"/>
                    <a:pt x="3797426" y="5667822"/>
                    <a:pt x="3749040" y="5740400"/>
                  </a:cubicBezTo>
                  <a:lnTo>
                    <a:pt x="3749040" y="5740400"/>
                  </a:lnTo>
                  <a:lnTo>
                    <a:pt x="3728720" y="5801360"/>
                  </a:lnTo>
                  <a:cubicBezTo>
                    <a:pt x="3725333" y="5842000"/>
                    <a:pt x="3727900" y="5883583"/>
                    <a:pt x="3718560" y="5923280"/>
                  </a:cubicBezTo>
                  <a:cubicBezTo>
                    <a:pt x="3709117" y="5963414"/>
                    <a:pt x="3681358" y="5976842"/>
                    <a:pt x="3657600" y="6004560"/>
                  </a:cubicBezTo>
                  <a:cubicBezTo>
                    <a:pt x="3652077" y="6011003"/>
                    <a:pt x="3613233" y="6062815"/>
                    <a:pt x="3606800" y="6075680"/>
                  </a:cubicBezTo>
                  <a:cubicBezTo>
                    <a:pt x="3602011" y="6085259"/>
                    <a:pt x="3603330" y="6097797"/>
                    <a:pt x="3596640" y="6106160"/>
                  </a:cubicBezTo>
                  <a:cubicBezTo>
                    <a:pt x="3589012" y="6115695"/>
                    <a:pt x="3576320" y="6119707"/>
                    <a:pt x="3566160" y="6126480"/>
                  </a:cubicBezTo>
                  <a:cubicBezTo>
                    <a:pt x="3562773" y="6140027"/>
                    <a:pt x="3561501" y="6154285"/>
                    <a:pt x="3556000" y="6167120"/>
                  </a:cubicBezTo>
                  <a:cubicBezTo>
                    <a:pt x="3551190" y="6178343"/>
                    <a:pt x="3530219" y="6186678"/>
                    <a:pt x="3535680" y="6197600"/>
                  </a:cubicBezTo>
                  <a:cubicBezTo>
                    <a:pt x="3540469" y="6207179"/>
                    <a:pt x="3556581" y="6192229"/>
                    <a:pt x="3566160" y="6187440"/>
                  </a:cubicBezTo>
                  <a:cubicBezTo>
                    <a:pt x="3619911" y="6160564"/>
                    <a:pt x="3574690" y="6174090"/>
                    <a:pt x="3627120" y="6136640"/>
                  </a:cubicBezTo>
                  <a:cubicBezTo>
                    <a:pt x="3639445" y="6127837"/>
                    <a:pt x="3656038" y="6125911"/>
                    <a:pt x="3667760" y="6116320"/>
                  </a:cubicBezTo>
                  <a:cubicBezTo>
                    <a:pt x="3693708" y="6095090"/>
                    <a:pt x="3715173" y="6068907"/>
                    <a:pt x="3738880" y="6045200"/>
                  </a:cubicBezTo>
                  <a:cubicBezTo>
                    <a:pt x="3752427" y="6031653"/>
                    <a:pt x="3768025" y="6019886"/>
                    <a:pt x="3779520" y="6004560"/>
                  </a:cubicBezTo>
                  <a:cubicBezTo>
                    <a:pt x="3879133" y="5871743"/>
                    <a:pt x="3756038" y="6037435"/>
                    <a:pt x="3830320" y="5933440"/>
                  </a:cubicBezTo>
                  <a:cubicBezTo>
                    <a:pt x="3905542" y="5828130"/>
                    <a:pt x="3808013" y="5971981"/>
                    <a:pt x="3901440" y="5831840"/>
                  </a:cubicBezTo>
                  <a:cubicBezTo>
                    <a:pt x="3904827" y="5818293"/>
                    <a:pt x="3909304" y="5804974"/>
                    <a:pt x="3911600" y="5791200"/>
                  </a:cubicBezTo>
                  <a:cubicBezTo>
                    <a:pt x="3916089" y="5764267"/>
                    <a:pt x="3914576" y="5736262"/>
                    <a:pt x="3921760" y="5709920"/>
                  </a:cubicBezTo>
                  <a:cubicBezTo>
                    <a:pt x="3924973" y="5698139"/>
                    <a:pt x="3935307" y="5689600"/>
                    <a:pt x="3942080" y="5679440"/>
                  </a:cubicBezTo>
                  <a:cubicBezTo>
                    <a:pt x="3945467" y="5665893"/>
                    <a:pt x="3949502" y="5652492"/>
                    <a:pt x="3952240" y="5638800"/>
                  </a:cubicBezTo>
                  <a:cubicBezTo>
                    <a:pt x="3956280" y="5618600"/>
                    <a:pt x="3957931" y="5597950"/>
                    <a:pt x="3962400" y="5577840"/>
                  </a:cubicBezTo>
                  <a:cubicBezTo>
                    <a:pt x="3964723" y="5567385"/>
                    <a:pt x="3969173" y="5557520"/>
                    <a:pt x="3972560" y="5547360"/>
                  </a:cubicBezTo>
                  <a:cubicBezTo>
                    <a:pt x="3975947" y="5594773"/>
                    <a:pt x="3977990" y="5642302"/>
                    <a:pt x="3982720" y="5689600"/>
                  </a:cubicBezTo>
                  <a:cubicBezTo>
                    <a:pt x="3988157" y="5743971"/>
                    <a:pt x="4000511" y="5776852"/>
                    <a:pt x="4013200" y="5831840"/>
                  </a:cubicBezTo>
                  <a:cubicBezTo>
                    <a:pt x="4031590" y="5911532"/>
                    <a:pt x="4014097" y="5854852"/>
                    <a:pt x="4033520" y="5913120"/>
                  </a:cubicBezTo>
                  <a:cubicBezTo>
                    <a:pt x="4040293" y="5902960"/>
                    <a:pt x="4049979" y="5894224"/>
                    <a:pt x="4053840" y="5882640"/>
                  </a:cubicBezTo>
                  <a:cubicBezTo>
                    <a:pt x="4060354" y="5863097"/>
                    <a:pt x="4060868" y="5842041"/>
                    <a:pt x="4064000" y="5821680"/>
                  </a:cubicBezTo>
                  <a:cubicBezTo>
                    <a:pt x="4066630" y="5804586"/>
                    <a:pt x="4076655" y="5722756"/>
                    <a:pt x="4084320" y="5699760"/>
                  </a:cubicBezTo>
                  <a:cubicBezTo>
                    <a:pt x="4089109" y="5685392"/>
                    <a:pt x="4097867" y="5672667"/>
                    <a:pt x="4104640" y="5659120"/>
                  </a:cubicBezTo>
                  <a:cubicBezTo>
                    <a:pt x="4108027" y="5635413"/>
                    <a:pt x="4110104" y="5611482"/>
                    <a:pt x="4114800" y="5588000"/>
                  </a:cubicBezTo>
                  <a:cubicBezTo>
                    <a:pt x="4120277" y="5560615"/>
                    <a:pt x="4135120" y="5506720"/>
                    <a:pt x="4135120" y="5506720"/>
                  </a:cubicBezTo>
                  <a:cubicBezTo>
                    <a:pt x="4138507" y="5472853"/>
                    <a:pt x="4130059" y="5435562"/>
                    <a:pt x="4145280" y="5405120"/>
                  </a:cubicBezTo>
                  <a:cubicBezTo>
                    <a:pt x="4150741" y="5394198"/>
                    <a:pt x="4166379" y="5417623"/>
                    <a:pt x="4175760" y="5425440"/>
                  </a:cubicBezTo>
                  <a:cubicBezTo>
                    <a:pt x="4212933" y="5456417"/>
                    <a:pt x="4199920" y="5450880"/>
                    <a:pt x="4226560" y="5486400"/>
                  </a:cubicBezTo>
                  <a:cubicBezTo>
                    <a:pt x="4239571" y="5503748"/>
                    <a:pt x="4252793" y="5520992"/>
                    <a:pt x="4267200" y="5537200"/>
                  </a:cubicBezTo>
                  <a:cubicBezTo>
                    <a:pt x="4279928" y="5551519"/>
                    <a:pt x="4295224" y="5563422"/>
                    <a:pt x="4307840" y="5577840"/>
                  </a:cubicBezTo>
                  <a:cubicBezTo>
                    <a:pt x="4318991" y="5590584"/>
                    <a:pt x="4327300" y="5605623"/>
                    <a:pt x="4338320" y="5618480"/>
                  </a:cubicBezTo>
                  <a:cubicBezTo>
                    <a:pt x="4347671" y="5629389"/>
                    <a:pt x="4359602" y="5637922"/>
                    <a:pt x="4368800" y="5648960"/>
                  </a:cubicBezTo>
                  <a:cubicBezTo>
                    <a:pt x="4376617" y="5658341"/>
                    <a:pt x="4381008" y="5670314"/>
                    <a:pt x="4389120" y="5679440"/>
                  </a:cubicBezTo>
                  <a:cubicBezTo>
                    <a:pt x="4408212" y="5700918"/>
                    <a:pt x="4434140" y="5716490"/>
                    <a:pt x="4450080" y="5740400"/>
                  </a:cubicBezTo>
                  <a:cubicBezTo>
                    <a:pt x="4534318" y="5866757"/>
                    <a:pt x="4387461" y="5647692"/>
                    <a:pt x="4500880" y="5811520"/>
                  </a:cubicBezTo>
                  <a:cubicBezTo>
                    <a:pt x="4521732" y="5841639"/>
                    <a:pt x="4550256" y="5868207"/>
                    <a:pt x="4561840" y="5902960"/>
                  </a:cubicBezTo>
                  <a:cubicBezTo>
                    <a:pt x="4577355" y="5949504"/>
                    <a:pt x="4563432" y="5927014"/>
                    <a:pt x="4612640" y="5963920"/>
                  </a:cubicBezTo>
                  <a:cubicBezTo>
                    <a:pt x="4616027" y="5980853"/>
                    <a:pt x="4616737" y="5998551"/>
                    <a:pt x="4622800" y="6014720"/>
                  </a:cubicBezTo>
                  <a:cubicBezTo>
                    <a:pt x="4634089" y="6044824"/>
                    <a:pt x="4669084" y="6062510"/>
                    <a:pt x="4612640" y="6024880"/>
                  </a:cubicBezTo>
                  <a:cubicBezTo>
                    <a:pt x="4590588" y="5848464"/>
                    <a:pt x="4605564" y="5915298"/>
                    <a:pt x="4582160" y="5821680"/>
                  </a:cubicBezTo>
                  <a:cubicBezTo>
                    <a:pt x="4579424" y="5797056"/>
                    <a:pt x="4570527" y="5701855"/>
                    <a:pt x="4561840" y="5669280"/>
                  </a:cubicBezTo>
                  <a:cubicBezTo>
                    <a:pt x="4553562" y="5638236"/>
                    <a:pt x="4549182" y="5604573"/>
                    <a:pt x="4531360" y="5577840"/>
                  </a:cubicBezTo>
                  <a:lnTo>
                    <a:pt x="4511040" y="5547360"/>
                  </a:lnTo>
                  <a:cubicBezTo>
                    <a:pt x="4494352" y="5480610"/>
                    <a:pt x="4511744" y="5530812"/>
                    <a:pt x="4480560" y="5476240"/>
                  </a:cubicBezTo>
                  <a:cubicBezTo>
                    <a:pt x="4473046" y="5463090"/>
                    <a:pt x="4467754" y="5448750"/>
                    <a:pt x="4460240" y="5435600"/>
                  </a:cubicBezTo>
                  <a:cubicBezTo>
                    <a:pt x="4451742" y="5420728"/>
                    <a:pt x="4417827" y="5373706"/>
                    <a:pt x="4409440" y="5364480"/>
                  </a:cubicBezTo>
                  <a:cubicBezTo>
                    <a:pt x="4341011" y="5289209"/>
                    <a:pt x="4366847" y="5302869"/>
                    <a:pt x="4307840" y="5283200"/>
                  </a:cubicBezTo>
                  <a:cubicBezTo>
                    <a:pt x="4276448" y="5189025"/>
                    <a:pt x="4288635" y="5237811"/>
                    <a:pt x="4307840" y="5039360"/>
                  </a:cubicBezTo>
                  <a:cubicBezTo>
                    <a:pt x="4317736" y="4937100"/>
                    <a:pt x="4321122" y="4967473"/>
                    <a:pt x="4338320" y="4907280"/>
                  </a:cubicBezTo>
                  <a:cubicBezTo>
                    <a:pt x="4342660" y="4892089"/>
                    <a:pt x="4350520" y="4852400"/>
                    <a:pt x="4358640" y="4836160"/>
                  </a:cubicBezTo>
                  <a:cubicBezTo>
                    <a:pt x="4364101" y="4825238"/>
                    <a:pt x="4373499" y="4816602"/>
                    <a:pt x="4378960" y="4805680"/>
                  </a:cubicBezTo>
                  <a:cubicBezTo>
                    <a:pt x="4383749" y="4796101"/>
                    <a:pt x="4385360" y="4785228"/>
                    <a:pt x="4389120" y="4775200"/>
                  </a:cubicBezTo>
                  <a:cubicBezTo>
                    <a:pt x="4395524" y="4758123"/>
                    <a:pt x="4402033" y="4741066"/>
                    <a:pt x="4409440" y="4724400"/>
                  </a:cubicBezTo>
                  <a:cubicBezTo>
                    <a:pt x="4415591" y="4710560"/>
                    <a:pt x="4424135" y="4697822"/>
                    <a:pt x="4429760" y="4683760"/>
                  </a:cubicBezTo>
                  <a:cubicBezTo>
                    <a:pt x="4437715" y="4663873"/>
                    <a:pt x="4442125" y="4642687"/>
                    <a:pt x="4450080" y="4622800"/>
                  </a:cubicBezTo>
                  <a:cubicBezTo>
                    <a:pt x="4455705" y="4608738"/>
                    <a:pt x="4464775" y="4596222"/>
                    <a:pt x="4470400" y="4582160"/>
                  </a:cubicBezTo>
                  <a:cubicBezTo>
                    <a:pt x="4478355" y="4562273"/>
                    <a:pt x="4483947" y="4541520"/>
                    <a:pt x="4490720" y="4521200"/>
                  </a:cubicBezTo>
                  <a:cubicBezTo>
                    <a:pt x="4494107" y="4511040"/>
                    <a:pt x="4494939" y="4499631"/>
                    <a:pt x="4500880" y="4490720"/>
                  </a:cubicBezTo>
                  <a:cubicBezTo>
                    <a:pt x="4523135" y="4457337"/>
                    <a:pt x="4552620" y="4415841"/>
                    <a:pt x="4561840" y="4378960"/>
                  </a:cubicBezTo>
                  <a:cubicBezTo>
                    <a:pt x="4565227" y="4365413"/>
                    <a:pt x="4566499" y="4351155"/>
                    <a:pt x="4572000" y="4338320"/>
                  </a:cubicBezTo>
                  <a:cubicBezTo>
                    <a:pt x="4576810" y="4327097"/>
                    <a:pt x="4586859" y="4318762"/>
                    <a:pt x="4592320" y="4307840"/>
                  </a:cubicBezTo>
                  <a:cubicBezTo>
                    <a:pt x="4597109" y="4298261"/>
                    <a:pt x="4597691" y="4286939"/>
                    <a:pt x="4602480" y="4277360"/>
                  </a:cubicBezTo>
                  <a:cubicBezTo>
                    <a:pt x="4641871" y="4198578"/>
                    <a:pt x="4607423" y="4293012"/>
                    <a:pt x="4632960" y="4216400"/>
                  </a:cubicBezTo>
                  <a:cubicBezTo>
                    <a:pt x="4629573" y="4135120"/>
                    <a:pt x="4636174" y="4052804"/>
                    <a:pt x="4622800" y="3972560"/>
                  </a:cubicBezTo>
                  <a:cubicBezTo>
                    <a:pt x="4618785" y="3948471"/>
                    <a:pt x="4582160" y="3911600"/>
                    <a:pt x="4582160" y="3911600"/>
                  </a:cubicBezTo>
                  <a:cubicBezTo>
                    <a:pt x="4578773" y="3898053"/>
                    <a:pt x="4577501" y="3883795"/>
                    <a:pt x="4572000" y="3870960"/>
                  </a:cubicBezTo>
                  <a:cubicBezTo>
                    <a:pt x="4567190" y="3859737"/>
                    <a:pt x="4552786" y="3852641"/>
                    <a:pt x="4551680" y="3840480"/>
                  </a:cubicBezTo>
                  <a:cubicBezTo>
                    <a:pt x="4549208" y="3813288"/>
                    <a:pt x="4557351" y="3786133"/>
                    <a:pt x="4561840" y="3759200"/>
                  </a:cubicBezTo>
                  <a:cubicBezTo>
                    <a:pt x="4567159" y="3727286"/>
                    <a:pt x="4574990" y="3705647"/>
                    <a:pt x="4592320" y="3677920"/>
                  </a:cubicBezTo>
                  <a:cubicBezTo>
                    <a:pt x="4601295" y="3663561"/>
                    <a:pt x="4610826" y="3649254"/>
                    <a:pt x="4622800" y="3637280"/>
                  </a:cubicBezTo>
                  <a:cubicBezTo>
                    <a:pt x="4631434" y="3628646"/>
                    <a:pt x="4643120" y="3623733"/>
                    <a:pt x="4653280" y="3616960"/>
                  </a:cubicBezTo>
                  <a:cubicBezTo>
                    <a:pt x="4660053" y="3606800"/>
                    <a:pt x="4663440" y="3593253"/>
                    <a:pt x="4673600" y="3586480"/>
                  </a:cubicBezTo>
                  <a:cubicBezTo>
                    <a:pt x="4705105" y="3565477"/>
                    <a:pt x="4742101" y="3554068"/>
                    <a:pt x="4775200" y="3535680"/>
                  </a:cubicBezTo>
                  <a:cubicBezTo>
                    <a:pt x="4878846" y="3478099"/>
                    <a:pt x="4832813" y="3493337"/>
                    <a:pt x="4907280" y="3474720"/>
                  </a:cubicBezTo>
                  <a:cubicBezTo>
                    <a:pt x="4917440" y="3467947"/>
                    <a:pt x="4926838" y="3459861"/>
                    <a:pt x="4937760" y="3454400"/>
                  </a:cubicBezTo>
                  <a:cubicBezTo>
                    <a:pt x="5081853" y="3382353"/>
                    <a:pt x="4922314" y="3467887"/>
                    <a:pt x="5019040" y="3423920"/>
                  </a:cubicBezTo>
                  <a:cubicBezTo>
                    <a:pt x="5046616" y="3411385"/>
                    <a:pt x="5070933" y="3390627"/>
                    <a:pt x="5100320" y="3383280"/>
                  </a:cubicBezTo>
                  <a:cubicBezTo>
                    <a:pt x="5113867" y="3379893"/>
                    <a:pt x="5128071" y="3378491"/>
                    <a:pt x="5140960" y="3373120"/>
                  </a:cubicBezTo>
                  <a:cubicBezTo>
                    <a:pt x="5168921" y="3361470"/>
                    <a:pt x="5192853" y="3339827"/>
                    <a:pt x="5222240" y="3332480"/>
                  </a:cubicBezTo>
                  <a:cubicBezTo>
                    <a:pt x="5315017" y="3309286"/>
                    <a:pt x="5201424" y="3340806"/>
                    <a:pt x="5323840" y="3291840"/>
                  </a:cubicBezTo>
                  <a:cubicBezTo>
                    <a:pt x="5336805" y="3286654"/>
                    <a:pt x="5351515" y="3286866"/>
                    <a:pt x="5364480" y="3281680"/>
                  </a:cubicBezTo>
                  <a:cubicBezTo>
                    <a:pt x="5478896" y="3235914"/>
                    <a:pt x="5369181" y="3259237"/>
                    <a:pt x="5496560" y="3241040"/>
                  </a:cubicBezTo>
                  <a:cubicBezTo>
                    <a:pt x="5597483" y="3180486"/>
                    <a:pt x="5491901" y="3238840"/>
                    <a:pt x="5638800" y="3180080"/>
                  </a:cubicBezTo>
                  <a:cubicBezTo>
                    <a:pt x="5676168" y="3165133"/>
                    <a:pt x="5711429" y="3149875"/>
                    <a:pt x="5750560" y="3139440"/>
                  </a:cubicBezTo>
                  <a:cubicBezTo>
                    <a:pt x="5780729" y="3131395"/>
                    <a:pt x="5811520" y="3125893"/>
                    <a:pt x="5842000" y="3119120"/>
                  </a:cubicBezTo>
                  <a:cubicBezTo>
                    <a:pt x="5855547" y="3112347"/>
                    <a:pt x="5868578" y="3104425"/>
                    <a:pt x="5882640" y="3098800"/>
                  </a:cubicBezTo>
                  <a:cubicBezTo>
                    <a:pt x="5902527" y="3090845"/>
                    <a:pt x="5943600" y="3078480"/>
                    <a:pt x="5943600" y="3078480"/>
                  </a:cubicBezTo>
                  <a:cubicBezTo>
                    <a:pt x="5953760" y="3068320"/>
                    <a:pt x="5967654" y="3060851"/>
                    <a:pt x="5974080" y="3048000"/>
                  </a:cubicBezTo>
                  <a:cubicBezTo>
                    <a:pt x="5981803" y="3032554"/>
                    <a:pt x="5983010" y="3014425"/>
                    <a:pt x="5984240" y="2997200"/>
                  </a:cubicBezTo>
                  <a:cubicBezTo>
                    <a:pt x="5986840" y="2960803"/>
                    <a:pt x="5986015" y="2772760"/>
                    <a:pt x="6004560" y="2692400"/>
                  </a:cubicBezTo>
                  <a:cubicBezTo>
                    <a:pt x="6013043" y="2655639"/>
                    <a:pt x="6021948" y="2628862"/>
                    <a:pt x="6045200" y="2600960"/>
                  </a:cubicBezTo>
                  <a:cubicBezTo>
                    <a:pt x="6079888" y="2559334"/>
                    <a:pt x="6069681" y="2577366"/>
                    <a:pt x="6116320" y="2550160"/>
                  </a:cubicBezTo>
                  <a:cubicBezTo>
                    <a:pt x="6143918" y="2534061"/>
                    <a:pt x="6169023" y="2513648"/>
                    <a:pt x="6197600" y="2499360"/>
                  </a:cubicBezTo>
                  <a:cubicBezTo>
                    <a:pt x="6211147" y="2492587"/>
                    <a:pt x="6225000" y="2486395"/>
                    <a:pt x="6238240" y="2479040"/>
                  </a:cubicBezTo>
                  <a:cubicBezTo>
                    <a:pt x="6255502" y="2469450"/>
                    <a:pt x="6271377" y="2457391"/>
                    <a:pt x="6289040" y="2448560"/>
                  </a:cubicBezTo>
                  <a:cubicBezTo>
                    <a:pt x="6298619" y="2443771"/>
                    <a:pt x="6309676" y="2442619"/>
                    <a:pt x="6319520" y="2438400"/>
                  </a:cubicBezTo>
                  <a:cubicBezTo>
                    <a:pt x="6393901" y="2406522"/>
                    <a:pt x="6325873" y="2426652"/>
                    <a:pt x="6400800" y="2407920"/>
                  </a:cubicBezTo>
                  <a:cubicBezTo>
                    <a:pt x="6410960" y="2401147"/>
                    <a:pt x="6420057" y="2392410"/>
                    <a:pt x="6431280" y="2387600"/>
                  </a:cubicBezTo>
                  <a:cubicBezTo>
                    <a:pt x="6476854" y="2368068"/>
                    <a:pt x="6462857" y="2387051"/>
                    <a:pt x="6502400" y="2367280"/>
                  </a:cubicBezTo>
                  <a:cubicBezTo>
                    <a:pt x="6513322" y="2361819"/>
                    <a:pt x="6521958" y="2352421"/>
                    <a:pt x="6532880" y="2346960"/>
                  </a:cubicBezTo>
                  <a:cubicBezTo>
                    <a:pt x="6569636" y="2328582"/>
                    <a:pt x="6616077" y="2316646"/>
                    <a:pt x="6654800" y="2306320"/>
                  </a:cubicBezTo>
                  <a:cubicBezTo>
                    <a:pt x="6681784" y="2299124"/>
                    <a:pt x="6708987" y="2292773"/>
                    <a:pt x="6736080" y="2286000"/>
                  </a:cubicBezTo>
                  <a:cubicBezTo>
                    <a:pt x="6889379" y="2247675"/>
                    <a:pt x="6657972" y="2308649"/>
                    <a:pt x="6817360" y="2255520"/>
                  </a:cubicBezTo>
                  <a:cubicBezTo>
                    <a:pt x="6843854" y="2246689"/>
                    <a:pt x="6871547" y="2241973"/>
                    <a:pt x="6898640" y="2235200"/>
                  </a:cubicBezTo>
                  <a:lnTo>
                    <a:pt x="6939280" y="2225040"/>
                  </a:lnTo>
                  <a:cubicBezTo>
                    <a:pt x="6952827" y="2221653"/>
                    <a:pt x="6966042" y="2216422"/>
                    <a:pt x="6979920" y="2214880"/>
                  </a:cubicBezTo>
                  <a:cubicBezTo>
                    <a:pt x="7095161" y="2202075"/>
                    <a:pt x="7041001" y="2209057"/>
                    <a:pt x="7142480" y="2194560"/>
                  </a:cubicBezTo>
                  <a:cubicBezTo>
                    <a:pt x="7217495" y="2164554"/>
                    <a:pt x="7182315" y="2173390"/>
                    <a:pt x="7284720" y="2164080"/>
                  </a:cubicBezTo>
                  <a:cubicBezTo>
                    <a:pt x="7362077" y="2157048"/>
                    <a:pt x="7494367" y="2148749"/>
                    <a:pt x="7569200" y="2143760"/>
                  </a:cubicBezTo>
                  <a:lnTo>
                    <a:pt x="7904480" y="2153920"/>
                  </a:lnTo>
                  <a:cubicBezTo>
                    <a:pt x="7951812" y="2155089"/>
                    <a:pt x="8290859" y="2074583"/>
                    <a:pt x="8422640" y="2184400"/>
                  </a:cubicBezTo>
                  <a:cubicBezTo>
                    <a:pt x="8433678" y="2193598"/>
                    <a:pt x="8442960" y="2204720"/>
                    <a:pt x="8453120" y="2214880"/>
                  </a:cubicBezTo>
                  <a:cubicBezTo>
                    <a:pt x="8459893" y="2235200"/>
                    <a:pt x="8463861" y="2256682"/>
                    <a:pt x="8473440" y="2275840"/>
                  </a:cubicBezTo>
                  <a:cubicBezTo>
                    <a:pt x="8498549" y="2326059"/>
                    <a:pt x="8488971" y="2302112"/>
                    <a:pt x="8503920" y="2346960"/>
                  </a:cubicBezTo>
                  <a:cubicBezTo>
                    <a:pt x="8510693" y="2326640"/>
                    <a:pt x="8522109" y="2307313"/>
                    <a:pt x="8524240" y="2286000"/>
                  </a:cubicBezTo>
                  <a:cubicBezTo>
                    <a:pt x="8525582" y="2272577"/>
                    <a:pt x="8537467" y="2139286"/>
                    <a:pt x="8544560" y="2113280"/>
                  </a:cubicBezTo>
                  <a:cubicBezTo>
                    <a:pt x="8550525" y="2091410"/>
                    <a:pt x="8568254" y="2057103"/>
                    <a:pt x="8595360" y="2052320"/>
                  </a:cubicBezTo>
                  <a:cubicBezTo>
                    <a:pt x="8642171" y="2044059"/>
                    <a:pt x="8690187" y="2045547"/>
                    <a:pt x="8737600" y="2042160"/>
                  </a:cubicBezTo>
                  <a:cubicBezTo>
                    <a:pt x="8700347" y="2035387"/>
                    <a:pt x="8662864" y="2029774"/>
                    <a:pt x="8625840" y="2021840"/>
                  </a:cubicBezTo>
                  <a:cubicBezTo>
                    <a:pt x="8615368" y="2019596"/>
                    <a:pt x="8605750" y="2014277"/>
                    <a:pt x="8595360" y="2011680"/>
                  </a:cubicBezTo>
                  <a:cubicBezTo>
                    <a:pt x="8578607" y="2007492"/>
                    <a:pt x="8561493" y="2004907"/>
                    <a:pt x="8544560" y="2001520"/>
                  </a:cubicBezTo>
                  <a:cubicBezTo>
                    <a:pt x="8534400" y="1994747"/>
                    <a:pt x="8517435" y="1992941"/>
                    <a:pt x="8514080" y="1981200"/>
                  </a:cubicBezTo>
                  <a:cubicBezTo>
                    <a:pt x="8509336" y="1964596"/>
                    <a:pt x="8520052" y="1947153"/>
                    <a:pt x="8524240" y="1930400"/>
                  </a:cubicBezTo>
                  <a:cubicBezTo>
                    <a:pt x="8530572" y="1905070"/>
                    <a:pt x="8541797" y="1881896"/>
                    <a:pt x="8554720" y="1859280"/>
                  </a:cubicBezTo>
                  <a:cubicBezTo>
                    <a:pt x="8560778" y="1848678"/>
                    <a:pt x="8568267" y="1838960"/>
                    <a:pt x="8575040" y="1828800"/>
                  </a:cubicBezTo>
                  <a:cubicBezTo>
                    <a:pt x="8578427" y="1805093"/>
                    <a:pt x="8592773" y="1780398"/>
                    <a:pt x="8585200" y="1757680"/>
                  </a:cubicBezTo>
                  <a:cubicBezTo>
                    <a:pt x="8581813" y="1747520"/>
                    <a:pt x="8565110" y="1765243"/>
                    <a:pt x="8554720" y="1767840"/>
                  </a:cubicBezTo>
                  <a:cubicBezTo>
                    <a:pt x="8537967" y="1772028"/>
                    <a:pt x="8520853" y="1774613"/>
                    <a:pt x="8503920" y="1778000"/>
                  </a:cubicBezTo>
                  <a:cubicBezTo>
                    <a:pt x="8433086" y="1848834"/>
                    <a:pt x="8470839" y="1831990"/>
                    <a:pt x="8402320" y="1849120"/>
                  </a:cubicBezTo>
                  <a:cubicBezTo>
                    <a:pt x="8392160" y="1859280"/>
                    <a:pt x="8381191" y="1868691"/>
                    <a:pt x="8371840" y="1879600"/>
                  </a:cubicBezTo>
                  <a:cubicBezTo>
                    <a:pt x="8360820" y="1892457"/>
                    <a:pt x="8355449" y="1910847"/>
                    <a:pt x="8341360" y="1920240"/>
                  </a:cubicBezTo>
                  <a:cubicBezTo>
                    <a:pt x="8323538" y="1932121"/>
                    <a:pt x="8300720" y="1933787"/>
                    <a:pt x="8280400" y="1940560"/>
                  </a:cubicBezTo>
                  <a:cubicBezTo>
                    <a:pt x="8238828" y="1954417"/>
                    <a:pt x="8244228" y="1954378"/>
                    <a:pt x="8188960" y="1960880"/>
                  </a:cubicBezTo>
                  <a:cubicBezTo>
                    <a:pt x="8151809" y="1965251"/>
                    <a:pt x="8114600" y="1970299"/>
                    <a:pt x="8077200" y="1971040"/>
                  </a:cubicBezTo>
                  <a:lnTo>
                    <a:pt x="7162800" y="1981200"/>
                  </a:lnTo>
                  <a:cubicBezTo>
                    <a:pt x="7147693" y="1983718"/>
                    <a:pt x="7081408" y="1993100"/>
                    <a:pt x="7061200" y="2001520"/>
                  </a:cubicBezTo>
                  <a:cubicBezTo>
                    <a:pt x="6920546" y="2060126"/>
                    <a:pt x="7030920" y="2029410"/>
                    <a:pt x="6939280" y="2052320"/>
                  </a:cubicBezTo>
                  <a:cubicBezTo>
                    <a:pt x="6929120" y="2059093"/>
                    <a:pt x="6918736" y="2065543"/>
                    <a:pt x="6908800" y="2072640"/>
                  </a:cubicBezTo>
                  <a:cubicBezTo>
                    <a:pt x="6895021" y="2082482"/>
                    <a:pt x="6882519" y="2094145"/>
                    <a:pt x="6868160" y="2103120"/>
                  </a:cubicBezTo>
                  <a:cubicBezTo>
                    <a:pt x="6855317" y="2111147"/>
                    <a:pt x="6841067" y="2116667"/>
                    <a:pt x="6827520" y="2123440"/>
                  </a:cubicBezTo>
                  <a:cubicBezTo>
                    <a:pt x="6824133" y="2133600"/>
                    <a:pt x="6827520" y="2157307"/>
                    <a:pt x="6817360" y="2153920"/>
                  </a:cubicBezTo>
                  <a:cubicBezTo>
                    <a:pt x="6802992" y="2149131"/>
                    <a:pt x="6797040" y="2128426"/>
                    <a:pt x="6797040" y="2113280"/>
                  </a:cubicBezTo>
                  <a:cubicBezTo>
                    <a:pt x="6797040" y="2091861"/>
                    <a:pt x="6809122" y="2072092"/>
                    <a:pt x="6817360" y="2052320"/>
                  </a:cubicBezTo>
                  <a:cubicBezTo>
                    <a:pt x="6854742" y="1962604"/>
                    <a:pt x="6834464" y="2019849"/>
                    <a:pt x="6868160" y="1960880"/>
                  </a:cubicBezTo>
                  <a:cubicBezTo>
                    <a:pt x="6875674" y="1947730"/>
                    <a:pt x="6880079" y="1932842"/>
                    <a:pt x="6888480" y="1920240"/>
                  </a:cubicBezTo>
                  <a:cubicBezTo>
                    <a:pt x="6900509" y="1902197"/>
                    <a:pt x="6916109" y="1886788"/>
                    <a:pt x="6929120" y="1869440"/>
                  </a:cubicBezTo>
                  <a:cubicBezTo>
                    <a:pt x="6936446" y="1859671"/>
                    <a:pt x="6943382" y="1849562"/>
                    <a:pt x="6949440" y="1838960"/>
                  </a:cubicBezTo>
                  <a:cubicBezTo>
                    <a:pt x="6956954" y="1825810"/>
                    <a:pt x="6960169" y="1810042"/>
                    <a:pt x="6969760" y="1798320"/>
                  </a:cubicBezTo>
                  <a:cubicBezTo>
                    <a:pt x="6990990" y="1772372"/>
                    <a:pt x="7017173" y="1750907"/>
                    <a:pt x="7040880" y="1727200"/>
                  </a:cubicBezTo>
                  <a:lnTo>
                    <a:pt x="7071360" y="1696720"/>
                  </a:lnTo>
                  <a:cubicBezTo>
                    <a:pt x="7081520" y="1686560"/>
                    <a:pt x="7089885" y="1674210"/>
                    <a:pt x="7101840" y="1666240"/>
                  </a:cubicBezTo>
                  <a:cubicBezTo>
                    <a:pt x="7170564" y="1620424"/>
                    <a:pt x="7087769" y="1677184"/>
                    <a:pt x="7193280" y="1595120"/>
                  </a:cubicBezTo>
                  <a:cubicBezTo>
                    <a:pt x="7202919" y="1587623"/>
                    <a:pt x="7214379" y="1582617"/>
                    <a:pt x="7223760" y="1574800"/>
                  </a:cubicBezTo>
                  <a:cubicBezTo>
                    <a:pt x="7234798" y="1565602"/>
                    <a:pt x="7242548" y="1552671"/>
                    <a:pt x="7254240" y="1544320"/>
                  </a:cubicBezTo>
                  <a:cubicBezTo>
                    <a:pt x="7266565" y="1535517"/>
                    <a:pt x="7281640" y="1531355"/>
                    <a:pt x="7294880" y="1524000"/>
                  </a:cubicBezTo>
                  <a:cubicBezTo>
                    <a:pt x="7312142" y="1514410"/>
                    <a:pt x="7329069" y="1504199"/>
                    <a:pt x="7345680" y="1493520"/>
                  </a:cubicBezTo>
                  <a:cubicBezTo>
                    <a:pt x="7376494" y="1473711"/>
                    <a:pt x="7406640" y="1452880"/>
                    <a:pt x="7437120" y="1432560"/>
                  </a:cubicBezTo>
                  <a:cubicBezTo>
                    <a:pt x="7447280" y="1425787"/>
                    <a:pt x="7456016" y="1416101"/>
                    <a:pt x="7467600" y="1412240"/>
                  </a:cubicBezTo>
                  <a:cubicBezTo>
                    <a:pt x="7497230" y="1402363"/>
                    <a:pt x="7510023" y="1399695"/>
                    <a:pt x="7538720" y="1381760"/>
                  </a:cubicBezTo>
                  <a:cubicBezTo>
                    <a:pt x="7553079" y="1372785"/>
                    <a:pt x="7564658" y="1359681"/>
                    <a:pt x="7579360" y="1351280"/>
                  </a:cubicBezTo>
                  <a:cubicBezTo>
                    <a:pt x="7588659" y="1345967"/>
                    <a:pt x="7600261" y="1345909"/>
                    <a:pt x="7609840" y="1341120"/>
                  </a:cubicBezTo>
                  <a:cubicBezTo>
                    <a:pt x="7705813" y="1293133"/>
                    <a:pt x="7622388" y="1323391"/>
                    <a:pt x="7691120" y="1300480"/>
                  </a:cubicBezTo>
                  <a:cubicBezTo>
                    <a:pt x="7704667" y="1286933"/>
                    <a:pt x="7716171" y="1270975"/>
                    <a:pt x="7731760" y="1259840"/>
                  </a:cubicBezTo>
                  <a:cubicBezTo>
                    <a:pt x="7740475" y="1253615"/>
                    <a:pt x="7753329" y="1255621"/>
                    <a:pt x="7762240" y="1249680"/>
                  </a:cubicBezTo>
                  <a:cubicBezTo>
                    <a:pt x="7774195" y="1241710"/>
                    <a:pt x="7781811" y="1228551"/>
                    <a:pt x="7792720" y="1219200"/>
                  </a:cubicBezTo>
                  <a:cubicBezTo>
                    <a:pt x="7805577" y="1208180"/>
                    <a:pt x="7820503" y="1199740"/>
                    <a:pt x="7833360" y="1188720"/>
                  </a:cubicBezTo>
                  <a:cubicBezTo>
                    <a:pt x="7844269" y="1179369"/>
                    <a:pt x="7854642" y="1169278"/>
                    <a:pt x="7863840" y="1158240"/>
                  </a:cubicBezTo>
                  <a:cubicBezTo>
                    <a:pt x="7871657" y="1148859"/>
                    <a:pt x="7874625" y="1135388"/>
                    <a:pt x="7884160" y="1127760"/>
                  </a:cubicBezTo>
                  <a:cubicBezTo>
                    <a:pt x="7892523" y="1121070"/>
                    <a:pt x="7904480" y="1120987"/>
                    <a:pt x="7914640" y="1117600"/>
                  </a:cubicBezTo>
                  <a:cubicBezTo>
                    <a:pt x="7940177" y="1040988"/>
                    <a:pt x="7905729" y="1135422"/>
                    <a:pt x="7945120" y="1056640"/>
                  </a:cubicBezTo>
                  <a:cubicBezTo>
                    <a:pt x="7949909" y="1047061"/>
                    <a:pt x="7948590" y="1034523"/>
                    <a:pt x="7955280" y="1026160"/>
                  </a:cubicBezTo>
                  <a:cubicBezTo>
                    <a:pt x="7962908" y="1016625"/>
                    <a:pt x="7975600" y="1012613"/>
                    <a:pt x="7985760" y="1005840"/>
                  </a:cubicBezTo>
                  <a:cubicBezTo>
                    <a:pt x="7989147" y="992293"/>
                    <a:pt x="7992084" y="978626"/>
                    <a:pt x="7995920" y="965200"/>
                  </a:cubicBezTo>
                  <a:cubicBezTo>
                    <a:pt x="7998862" y="954902"/>
                    <a:pt x="8006080" y="945430"/>
                    <a:pt x="8006080" y="934720"/>
                  </a:cubicBezTo>
                  <a:cubicBezTo>
                    <a:pt x="8006080" y="735479"/>
                    <a:pt x="8031600" y="785039"/>
                    <a:pt x="7975600" y="701040"/>
                  </a:cubicBezTo>
                  <a:cubicBezTo>
                    <a:pt x="7954455" y="616460"/>
                    <a:pt x="7980202" y="700084"/>
                    <a:pt x="7945120" y="629920"/>
                  </a:cubicBezTo>
                  <a:cubicBezTo>
                    <a:pt x="7906333" y="552346"/>
                    <a:pt x="7978182" y="657070"/>
                    <a:pt x="7904480" y="558800"/>
                  </a:cubicBezTo>
                  <a:cubicBezTo>
                    <a:pt x="7897707" y="538480"/>
                    <a:pt x="7896041" y="515662"/>
                    <a:pt x="7884160" y="497840"/>
                  </a:cubicBezTo>
                  <a:cubicBezTo>
                    <a:pt x="7855439" y="454758"/>
                    <a:pt x="7869301" y="478282"/>
                    <a:pt x="7843520" y="426720"/>
                  </a:cubicBezTo>
                  <a:cubicBezTo>
                    <a:pt x="7840133" y="406400"/>
                    <a:pt x="7843581" y="383646"/>
                    <a:pt x="7833360" y="365760"/>
                  </a:cubicBezTo>
                  <a:cubicBezTo>
                    <a:pt x="7828047" y="356461"/>
                    <a:pt x="7810453" y="363173"/>
                    <a:pt x="7802880" y="355600"/>
                  </a:cubicBezTo>
                  <a:cubicBezTo>
                    <a:pt x="7795307" y="348027"/>
                    <a:pt x="7800293" y="332693"/>
                    <a:pt x="7792720" y="325120"/>
                  </a:cubicBezTo>
                  <a:cubicBezTo>
                    <a:pt x="7775451" y="307851"/>
                    <a:pt x="7752080" y="298027"/>
                    <a:pt x="7731760" y="284480"/>
                  </a:cubicBezTo>
                  <a:lnTo>
                    <a:pt x="7701280" y="264160"/>
                  </a:lnTo>
                  <a:cubicBezTo>
                    <a:pt x="7694507" y="254000"/>
                    <a:pt x="7689594" y="242314"/>
                    <a:pt x="7680960" y="233680"/>
                  </a:cubicBezTo>
                  <a:cubicBezTo>
                    <a:pt x="7656554" y="209274"/>
                    <a:pt x="7648922" y="215595"/>
                    <a:pt x="7620000" y="203200"/>
                  </a:cubicBezTo>
                  <a:cubicBezTo>
                    <a:pt x="7583907" y="187731"/>
                    <a:pt x="7579491" y="182967"/>
                    <a:pt x="7548880" y="162560"/>
                  </a:cubicBezTo>
                  <a:cubicBezTo>
                    <a:pt x="7572967" y="282993"/>
                    <a:pt x="7541307" y="158220"/>
                    <a:pt x="7579360" y="243840"/>
                  </a:cubicBezTo>
                  <a:cubicBezTo>
                    <a:pt x="7588059" y="263413"/>
                    <a:pt x="7592907" y="284480"/>
                    <a:pt x="7599680" y="304800"/>
                  </a:cubicBezTo>
                  <a:lnTo>
                    <a:pt x="7609840" y="335280"/>
                  </a:lnTo>
                  <a:cubicBezTo>
                    <a:pt x="7613227" y="369147"/>
                    <a:pt x="7620000" y="402844"/>
                    <a:pt x="7620000" y="436880"/>
                  </a:cubicBezTo>
                  <a:cubicBezTo>
                    <a:pt x="7620000" y="574673"/>
                    <a:pt x="7612615" y="543065"/>
                    <a:pt x="7599680" y="640080"/>
                  </a:cubicBezTo>
                  <a:cubicBezTo>
                    <a:pt x="7595627" y="670479"/>
                    <a:pt x="7594562" y="701270"/>
                    <a:pt x="7589520" y="731520"/>
                  </a:cubicBezTo>
                  <a:cubicBezTo>
                    <a:pt x="7587759" y="742084"/>
                    <a:pt x="7581957" y="751610"/>
                    <a:pt x="7579360" y="762000"/>
                  </a:cubicBezTo>
                  <a:cubicBezTo>
                    <a:pt x="7575172" y="778753"/>
                    <a:pt x="7575263" y="796631"/>
                    <a:pt x="7569200" y="812800"/>
                  </a:cubicBezTo>
                  <a:cubicBezTo>
                    <a:pt x="7564913" y="824233"/>
                    <a:pt x="7554341" y="832358"/>
                    <a:pt x="7548880" y="843280"/>
                  </a:cubicBezTo>
                  <a:cubicBezTo>
                    <a:pt x="7544091" y="852859"/>
                    <a:pt x="7543921" y="864398"/>
                    <a:pt x="7538720" y="873760"/>
                  </a:cubicBezTo>
                  <a:cubicBezTo>
                    <a:pt x="7526860" y="895108"/>
                    <a:pt x="7505803" y="911552"/>
                    <a:pt x="7498080" y="934720"/>
                  </a:cubicBezTo>
                  <a:cubicBezTo>
                    <a:pt x="7473899" y="1007264"/>
                    <a:pt x="7495582" y="983799"/>
                    <a:pt x="7447280" y="1016000"/>
                  </a:cubicBezTo>
                  <a:cubicBezTo>
                    <a:pt x="7392845" y="1124871"/>
                    <a:pt x="7468752" y="988202"/>
                    <a:pt x="7386320" y="1087120"/>
                  </a:cubicBezTo>
                  <a:cubicBezTo>
                    <a:pt x="7379464" y="1095347"/>
                    <a:pt x="7382101" y="1108689"/>
                    <a:pt x="7376160" y="1117600"/>
                  </a:cubicBezTo>
                  <a:cubicBezTo>
                    <a:pt x="7354416" y="1150217"/>
                    <a:pt x="7347156" y="1147588"/>
                    <a:pt x="7315200" y="1158240"/>
                  </a:cubicBezTo>
                  <a:cubicBezTo>
                    <a:pt x="7203135" y="1242289"/>
                    <a:pt x="7381976" y="1110336"/>
                    <a:pt x="7172960" y="1249680"/>
                  </a:cubicBezTo>
                  <a:cubicBezTo>
                    <a:pt x="7152640" y="1263227"/>
                    <a:pt x="7131277" y="1275327"/>
                    <a:pt x="7112000" y="1290320"/>
                  </a:cubicBezTo>
                  <a:cubicBezTo>
                    <a:pt x="7100658" y="1299141"/>
                    <a:pt x="7094371" y="1314374"/>
                    <a:pt x="7081520" y="1320800"/>
                  </a:cubicBezTo>
                  <a:cubicBezTo>
                    <a:pt x="7066074" y="1328523"/>
                    <a:pt x="7047653" y="1327573"/>
                    <a:pt x="7030720" y="1330960"/>
                  </a:cubicBezTo>
                  <a:cubicBezTo>
                    <a:pt x="6974839" y="1386841"/>
                    <a:pt x="7027854" y="1340252"/>
                    <a:pt x="6939280" y="1391920"/>
                  </a:cubicBezTo>
                  <a:cubicBezTo>
                    <a:pt x="6890965" y="1420104"/>
                    <a:pt x="6875751" y="1438925"/>
                    <a:pt x="6827520" y="1463040"/>
                  </a:cubicBezTo>
                  <a:cubicBezTo>
                    <a:pt x="6813973" y="1469813"/>
                    <a:pt x="6800801" y="1477394"/>
                    <a:pt x="6786880" y="1483360"/>
                  </a:cubicBezTo>
                  <a:cubicBezTo>
                    <a:pt x="6777036" y="1487579"/>
                    <a:pt x="6765762" y="1488319"/>
                    <a:pt x="6756400" y="1493520"/>
                  </a:cubicBezTo>
                  <a:cubicBezTo>
                    <a:pt x="6735052" y="1505380"/>
                    <a:pt x="6718608" y="1526437"/>
                    <a:pt x="6695440" y="1534160"/>
                  </a:cubicBezTo>
                  <a:cubicBezTo>
                    <a:pt x="6685280" y="1537547"/>
                    <a:pt x="6674539" y="1539531"/>
                    <a:pt x="6664960" y="1544320"/>
                  </a:cubicBezTo>
                  <a:cubicBezTo>
                    <a:pt x="6654038" y="1549781"/>
                    <a:pt x="6645402" y="1559179"/>
                    <a:pt x="6634480" y="1564640"/>
                  </a:cubicBezTo>
                  <a:cubicBezTo>
                    <a:pt x="6520495" y="1621632"/>
                    <a:pt x="6711352" y="1510553"/>
                    <a:pt x="6563360" y="1595120"/>
                  </a:cubicBezTo>
                  <a:cubicBezTo>
                    <a:pt x="6525844" y="1616558"/>
                    <a:pt x="6536898" y="1619013"/>
                    <a:pt x="6492240" y="1635760"/>
                  </a:cubicBezTo>
                  <a:cubicBezTo>
                    <a:pt x="6479165" y="1640663"/>
                    <a:pt x="6464435" y="1640419"/>
                    <a:pt x="6451600" y="1645920"/>
                  </a:cubicBezTo>
                  <a:cubicBezTo>
                    <a:pt x="6416797" y="1660835"/>
                    <a:pt x="6386734" y="1687537"/>
                    <a:pt x="6350000" y="1696720"/>
                  </a:cubicBezTo>
                  <a:cubicBezTo>
                    <a:pt x="6336453" y="1700107"/>
                    <a:pt x="6322735" y="1702868"/>
                    <a:pt x="6309360" y="1706880"/>
                  </a:cubicBezTo>
                  <a:cubicBezTo>
                    <a:pt x="6288844" y="1713035"/>
                    <a:pt x="6269180" y="1722005"/>
                    <a:pt x="6248400" y="1727200"/>
                  </a:cubicBezTo>
                  <a:cubicBezTo>
                    <a:pt x="6121353" y="1758962"/>
                    <a:pt x="6279310" y="1718369"/>
                    <a:pt x="6177280" y="1747520"/>
                  </a:cubicBezTo>
                  <a:cubicBezTo>
                    <a:pt x="6163854" y="1751356"/>
                    <a:pt x="6149715" y="1752777"/>
                    <a:pt x="6136640" y="1757680"/>
                  </a:cubicBezTo>
                  <a:cubicBezTo>
                    <a:pt x="6122459" y="1762998"/>
                    <a:pt x="6109921" y="1772034"/>
                    <a:pt x="6096000" y="1778000"/>
                  </a:cubicBezTo>
                  <a:cubicBezTo>
                    <a:pt x="6071640" y="1788440"/>
                    <a:pt x="6050659" y="1790955"/>
                    <a:pt x="6024880" y="1798320"/>
                  </a:cubicBezTo>
                  <a:cubicBezTo>
                    <a:pt x="5977226" y="1811935"/>
                    <a:pt x="6007947" y="1805577"/>
                    <a:pt x="5953760" y="1828800"/>
                  </a:cubicBezTo>
                  <a:cubicBezTo>
                    <a:pt x="5923000" y="1841983"/>
                    <a:pt x="5865311" y="1851510"/>
                    <a:pt x="5842000" y="1859280"/>
                  </a:cubicBezTo>
                  <a:lnTo>
                    <a:pt x="5781040" y="1879600"/>
                  </a:lnTo>
                  <a:cubicBezTo>
                    <a:pt x="5770880" y="1882987"/>
                    <a:pt x="5760950" y="1887163"/>
                    <a:pt x="5750560" y="1889760"/>
                  </a:cubicBezTo>
                  <a:cubicBezTo>
                    <a:pt x="5737013" y="1893147"/>
                    <a:pt x="5723346" y="1896084"/>
                    <a:pt x="5709920" y="1899920"/>
                  </a:cubicBezTo>
                  <a:cubicBezTo>
                    <a:pt x="5699622" y="1902862"/>
                    <a:pt x="5690025" y="1908452"/>
                    <a:pt x="5679440" y="1910080"/>
                  </a:cubicBezTo>
                  <a:cubicBezTo>
                    <a:pt x="5645800" y="1915255"/>
                    <a:pt x="5611707" y="1916853"/>
                    <a:pt x="5577840" y="1920240"/>
                  </a:cubicBezTo>
                  <a:cubicBezTo>
                    <a:pt x="5504759" y="1944600"/>
                    <a:pt x="5596022" y="1915045"/>
                    <a:pt x="5506720" y="1940560"/>
                  </a:cubicBezTo>
                  <a:cubicBezTo>
                    <a:pt x="5496422" y="1943502"/>
                    <a:pt x="5486819" y="1949050"/>
                    <a:pt x="5476240" y="1950720"/>
                  </a:cubicBezTo>
                  <a:cubicBezTo>
                    <a:pt x="5422300" y="1959237"/>
                    <a:pt x="5313680" y="1971040"/>
                    <a:pt x="5313680" y="1971040"/>
                  </a:cubicBezTo>
                  <a:cubicBezTo>
                    <a:pt x="5303520" y="1974427"/>
                    <a:pt x="5293672" y="1978956"/>
                    <a:pt x="5283200" y="1981200"/>
                  </a:cubicBezTo>
                  <a:cubicBezTo>
                    <a:pt x="5166383" y="2006232"/>
                    <a:pt x="5193287" y="1996948"/>
                    <a:pt x="5090160" y="2011680"/>
                  </a:cubicBezTo>
                  <a:cubicBezTo>
                    <a:pt x="5069767" y="2014593"/>
                    <a:pt x="5049641" y="2019285"/>
                    <a:pt x="5029200" y="2021840"/>
                  </a:cubicBezTo>
                  <a:cubicBezTo>
                    <a:pt x="4942194" y="2032716"/>
                    <a:pt x="4863948" y="2036243"/>
                    <a:pt x="4775200" y="2042160"/>
                  </a:cubicBezTo>
                  <a:cubicBezTo>
                    <a:pt x="4710853" y="2038773"/>
                    <a:pt x="4646373" y="2037351"/>
                    <a:pt x="4582160" y="2032000"/>
                  </a:cubicBezTo>
                  <a:cubicBezTo>
                    <a:pt x="4564951" y="2030566"/>
                    <a:pt x="4548350" y="2024929"/>
                    <a:pt x="4531360" y="2021840"/>
                  </a:cubicBezTo>
                  <a:cubicBezTo>
                    <a:pt x="4499937" y="2016127"/>
                    <a:pt x="4437264" y="2009910"/>
                    <a:pt x="4409440" y="1991360"/>
                  </a:cubicBezTo>
                  <a:cubicBezTo>
                    <a:pt x="4389120" y="1977813"/>
                    <a:pt x="4363133" y="1970257"/>
                    <a:pt x="4348480" y="1950720"/>
                  </a:cubicBezTo>
                  <a:cubicBezTo>
                    <a:pt x="4338320" y="1937173"/>
                    <a:pt x="4329020" y="1922937"/>
                    <a:pt x="4318000" y="1910080"/>
                  </a:cubicBezTo>
                  <a:cubicBezTo>
                    <a:pt x="4308649" y="1899171"/>
                    <a:pt x="4295871" y="1891292"/>
                    <a:pt x="4287520" y="1879600"/>
                  </a:cubicBezTo>
                  <a:cubicBezTo>
                    <a:pt x="4278717" y="1867275"/>
                    <a:pt x="4274714" y="1852110"/>
                    <a:pt x="4267200" y="1838960"/>
                  </a:cubicBezTo>
                  <a:cubicBezTo>
                    <a:pt x="4261142" y="1828358"/>
                    <a:pt x="4253352" y="1818835"/>
                    <a:pt x="4246880" y="1808480"/>
                  </a:cubicBezTo>
                  <a:cubicBezTo>
                    <a:pt x="4185609" y="1710447"/>
                    <a:pt x="4242509" y="1796843"/>
                    <a:pt x="4196080" y="1727200"/>
                  </a:cubicBezTo>
                  <a:cubicBezTo>
                    <a:pt x="4174083" y="1639211"/>
                    <a:pt x="4201020" y="1734469"/>
                    <a:pt x="4165600" y="1645920"/>
                  </a:cubicBezTo>
                  <a:cubicBezTo>
                    <a:pt x="4157645" y="1626033"/>
                    <a:pt x="4153235" y="1604847"/>
                    <a:pt x="4145280" y="1584960"/>
                  </a:cubicBezTo>
                  <a:cubicBezTo>
                    <a:pt x="4139655" y="1570898"/>
                    <a:pt x="4130585" y="1558382"/>
                    <a:pt x="4124960" y="1544320"/>
                  </a:cubicBezTo>
                  <a:cubicBezTo>
                    <a:pt x="4117005" y="1524433"/>
                    <a:pt x="4111960" y="1503490"/>
                    <a:pt x="4104640" y="1483360"/>
                  </a:cubicBezTo>
                  <a:cubicBezTo>
                    <a:pt x="4098407" y="1466220"/>
                    <a:pt x="4091093" y="1449493"/>
                    <a:pt x="4084320" y="1432560"/>
                  </a:cubicBezTo>
                  <a:cubicBezTo>
                    <a:pt x="4070637" y="1295726"/>
                    <a:pt x="4064073" y="1279542"/>
                    <a:pt x="4084320" y="1107440"/>
                  </a:cubicBezTo>
                  <a:cubicBezTo>
                    <a:pt x="4089215" y="1065836"/>
                    <a:pt x="4093247" y="1021441"/>
                    <a:pt x="4114800" y="985520"/>
                  </a:cubicBezTo>
                  <a:lnTo>
                    <a:pt x="4145280" y="934720"/>
                  </a:lnTo>
                  <a:cubicBezTo>
                    <a:pt x="4158449" y="882044"/>
                    <a:pt x="4155936" y="882928"/>
                    <a:pt x="4185920" y="822960"/>
                  </a:cubicBezTo>
                  <a:cubicBezTo>
                    <a:pt x="4191381" y="812038"/>
                    <a:pt x="4200779" y="803402"/>
                    <a:pt x="4206240" y="792480"/>
                  </a:cubicBezTo>
                  <a:cubicBezTo>
                    <a:pt x="4211029" y="782901"/>
                    <a:pt x="4211611" y="771579"/>
                    <a:pt x="4216400" y="762000"/>
                  </a:cubicBezTo>
                  <a:cubicBezTo>
                    <a:pt x="4241648" y="711503"/>
                    <a:pt x="4242102" y="715978"/>
                    <a:pt x="4277360" y="680720"/>
                  </a:cubicBezTo>
                  <a:cubicBezTo>
                    <a:pt x="4293789" y="631433"/>
                    <a:pt x="4275849" y="661307"/>
                    <a:pt x="4328160" y="629920"/>
                  </a:cubicBezTo>
                  <a:cubicBezTo>
                    <a:pt x="4349101" y="617355"/>
                    <a:pt x="4365428" y="595203"/>
                    <a:pt x="4389120" y="589280"/>
                  </a:cubicBezTo>
                  <a:cubicBezTo>
                    <a:pt x="4418288" y="581988"/>
                    <a:pt x="4465984" y="571168"/>
                    <a:pt x="4490720" y="558800"/>
                  </a:cubicBezTo>
                  <a:lnTo>
                    <a:pt x="4531360" y="538480"/>
                  </a:lnTo>
                  <a:cubicBezTo>
                    <a:pt x="4542575" y="540082"/>
                    <a:pt x="4647933" y="554571"/>
                    <a:pt x="4663440" y="558800"/>
                  </a:cubicBezTo>
                  <a:cubicBezTo>
                    <a:pt x="4681035" y="563599"/>
                    <a:pt x="4697163" y="572716"/>
                    <a:pt x="4714240" y="579120"/>
                  </a:cubicBezTo>
                  <a:cubicBezTo>
                    <a:pt x="4724268" y="582880"/>
                    <a:pt x="4734970" y="584848"/>
                    <a:pt x="4744720" y="589280"/>
                  </a:cubicBezTo>
                  <a:cubicBezTo>
                    <a:pt x="4772296" y="601815"/>
                    <a:pt x="4797263" y="620341"/>
                    <a:pt x="4826000" y="629920"/>
                  </a:cubicBezTo>
                  <a:cubicBezTo>
                    <a:pt x="4848718" y="637493"/>
                    <a:pt x="4873413" y="636693"/>
                    <a:pt x="4897120" y="640080"/>
                  </a:cubicBezTo>
                  <a:cubicBezTo>
                    <a:pt x="4910667" y="646853"/>
                    <a:pt x="4923579" y="655082"/>
                    <a:pt x="4937760" y="660400"/>
                  </a:cubicBezTo>
                  <a:cubicBezTo>
                    <a:pt x="4950835" y="665303"/>
                    <a:pt x="4965565" y="665059"/>
                    <a:pt x="4978400" y="670560"/>
                  </a:cubicBezTo>
                  <a:cubicBezTo>
                    <a:pt x="4989623" y="675370"/>
                    <a:pt x="4997722" y="685921"/>
                    <a:pt x="5008880" y="690880"/>
                  </a:cubicBezTo>
                  <a:cubicBezTo>
                    <a:pt x="5065840" y="716195"/>
                    <a:pt x="5060903" y="698672"/>
                    <a:pt x="5100320" y="731520"/>
                  </a:cubicBezTo>
                  <a:cubicBezTo>
                    <a:pt x="5166677" y="786817"/>
                    <a:pt x="5094009" y="735369"/>
                    <a:pt x="5161280" y="802640"/>
                  </a:cubicBezTo>
                  <a:cubicBezTo>
                    <a:pt x="5173254" y="814614"/>
                    <a:pt x="5188373" y="822960"/>
                    <a:pt x="5201920" y="833120"/>
                  </a:cubicBezTo>
                  <a:cubicBezTo>
                    <a:pt x="5205307" y="819573"/>
                    <a:pt x="5209582" y="806218"/>
                    <a:pt x="5212080" y="792480"/>
                  </a:cubicBezTo>
                  <a:cubicBezTo>
                    <a:pt x="5216364" y="768919"/>
                    <a:pt x="5216755" y="744671"/>
                    <a:pt x="5222240" y="721360"/>
                  </a:cubicBezTo>
                  <a:cubicBezTo>
                    <a:pt x="5224828" y="710362"/>
                    <a:pt x="5262164" y="585990"/>
                    <a:pt x="5273040" y="558800"/>
                  </a:cubicBezTo>
                  <a:cubicBezTo>
                    <a:pt x="5278665" y="544738"/>
                    <a:pt x="5288042" y="532341"/>
                    <a:pt x="5293360" y="518160"/>
                  </a:cubicBezTo>
                  <a:cubicBezTo>
                    <a:pt x="5298263" y="505085"/>
                    <a:pt x="5297275" y="490009"/>
                    <a:pt x="5303520" y="477520"/>
                  </a:cubicBezTo>
                  <a:cubicBezTo>
                    <a:pt x="5317808" y="448943"/>
                    <a:pt x="5338221" y="423838"/>
                    <a:pt x="5354320" y="396240"/>
                  </a:cubicBezTo>
                  <a:cubicBezTo>
                    <a:pt x="5361951" y="383158"/>
                    <a:pt x="5365955" y="368008"/>
                    <a:pt x="5374640" y="355600"/>
                  </a:cubicBezTo>
                  <a:cubicBezTo>
                    <a:pt x="5408592" y="307097"/>
                    <a:pt x="5433422" y="280489"/>
                    <a:pt x="5486400" y="254000"/>
                  </a:cubicBezTo>
                  <a:cubicBezTo>
                    <a:pt x="5499947" y="247227"/>
                    <a:pt x="5512347" y="237353"/>
                    <a:pt x="5527040" y="233680"/>
                  </a:cubicBezTo>
                  <a:cubicBezTo>
                    <a:pt x="5553529" y="227058"/>
                    <a:pt x="5581227" y="226907"/>
                    <a:pt x="5608320" y="223520"/>
                  </a:cubicBezTo>
                  <a:cubicBezTo>
                    <a:pt x="5693001" y="225445"/>
                    <a:pt x="6027174" y="224985"/>
                    <a:pt x="6187440" y="243840"/>
                  </a:cubicBezTo>
                  <a:cubicBezTo>
                    <a:pt x="6201308" y="245472"/>
                    <a:pt x="6214449" y="250971"/>
                    <a:pt x="6228080" y="254000"/>
                  </a:cubicBezTo>
                  <a:cubicBezTo>
                    <a:pt x="6367510" y="284984"/>
                    <a:pt x="6214044" y="247087"/>
                    <a:pt x="6309360" y="274320"/>
                  </a:cubicBezTo>
                  <a:cubicBezTo>
                    <a:pt x="6322786" y="278156"/>
                    <a:pt x="6336850" y="279784"/>
                    <a:pt x="6350000" y="284480"/>
                  </a:cubicBezTo>
                  <a:cubicBezTo>
                    <a:pt x="6430964" y="313396"/>
                    <a:pt x="6433383" y="316012"/>
                    <a:pt x="6492240" y="345440"/>
                  </a:cubicBezTo>
                  <a:cubicBezTo>
                    <a:pt x="6444368" y="281611"/>
                    <a:pt x="6479799" y="319460"/>
                    <a:pt x="6400800" y="264160"/>
                  </a:cubicBezTo>
                  <a:cubicBezTo>
                    <a:pt x="6386928" y="254449"/>
                    <a:pt x="6375306" y="241253"/>
                    <a:pt x="6360160" y="233680"/>
                  </a:cubicBezTo>
                  <a:cubicBezTo>
                    <a:pt x="6334279" y="220740"/>
                    <a:pt x="6305222" y="215174"/>
                    <a:pt x="6278880" y="203200"/>
                  </a:cubicBezTo>
                  <a:cubicBezTo>
                    <a:pt x="6267764" y="198147"/>
                    <a:pt x="6259623" y="187690"/>
                    <a:pt x="6248400" y="182880"/>
                  </a:cubicBezTo>
                  <a:cubicBezTo>
                    <a:pt x="6235565" y="177379"/>
                    <a:pt x="6220835" y="177623"/>
                    <a:pt x="6207760" y="172720"/>
                  </a:cubicBezTo>
                  <a:cubicBezTo>
                    <a:pt x="6026070" y="104586"/>
                    <a:pt x="6300341" y="194398"/>
                    <a:pt x="6126480" y="142240"/>
                  </a:cubicBezTo>
                  <a:cubicBezTo>
                    <a:pt x="6091403" y="131717"/>
                    <a:pt x="6056216" y="121185"/>
                    <a:pt x="6024880" y="101600"/>
                  </a:cubicBezTo>
                  <a:cubicBezTo>
                    <a:pt x="6010521" y="92625"/>
                    <a:pt x="5999962" y="77409"/>
                    <a:pt x="5984240" y="71120"/>
                  </a:cubicBezTo>
                  <a:cubicBezTo>
                    <a:pt x="5965113" y="63469"/>
                    <a:pt x="5943700" y="63683"/>
                    <a:pt x="5923280" y="60960"/>
                  </a:cubicBezTo>
                  <a:cubicBezTo>
                    <a:pt x="5892881" y="56907"/>
                    <a:pt x="5862298" y="54383"/>
                    <a:pt x="5831840" y="50800"/>
                  </a:cubicBezTo>
                  <a:lnTo>
                    <a:pt x="5750560" y="40640"/>
                  </a:lnTo>
                  <a:cubicBezTo>
                    <a:pt x="5664120" y="28853"/>
                    <a:pt x="5583515" y="13860"/>
                    <a:pt x="5496560" y="10160"/>
                  </a:cubicBezTo>
                  <a:cubicBezTo>
                    <a:pt x="5374703" y="4975"/>
                    <a:pt x="5252720" y="3387"/>
                    <a:pt x="5130800" y="0"/>
                  </a:cubicBezTo>
                  <a:lnTo>
                    <a:pt x="4175760" y="10160"/>
                  </a:lnTo>
                  <a:cubicBezTo>
                    <a:pt x="4124530" y="11570"/>
                    <a:pt x="4074272" y="24606"/>
                    <a:pt x="4023360" y="30480"/>
                  </a:cubicBezTo>
                  <a:cubicBezTo>
                    <a:pt x="3986200" y="34768"/>
                    <a:pt x="3948853" y="37253"/>
                    <a:pt x="3911600" y="40640"/>
                  </a:cubicBezTo>
                  <a:cubicBezTo>
                    <a:pt x="3820144" y="63504"/>
                    <a:pt x="3932384" y="37176"/>
                    <a:pt x="3789680" y="60960"/>
                  </a:cubicBezTo>
                  <a:cubicBezTo>
                    <a:pt x="3775906" y="63256"/>
                    <a:pt x="3762732" y="68382"/>
                    <a:pt x="3749040" y="71120"/>
                  </a:cubicBezTo>
                  <a:cubicBezTo>
                    <a:pt x="3707178" y="79492"/>
                    <a:pt x="3692203" y="76610"/>
                    <a:pt x="3657600" y="91440"/>
                  </a:cubicBezTo>
                  <a:cubicBezTo>
                    <a:pt x="3537386" y="142960"/>
                    <a:pt x="3710670" y="74802"/>
                    <a:pt x="3566160" y="142240"/>
                  </a:cubicBezTo>
                  <a:cubicBezTo>
                    <a:pt x="3533107" y="157665"/>
                    <a:pt x="3498839" y="170415"/>
                    <a:pt x="3464560" y="182880"/>
                  </a:cubicBezTo>
                  <a:cubicBezTo>
                    <a:pt x="3381771" y="212985"/>
                    <a:pt x="3343723" y="217899"/>
                    <a:pt x="3271520" y="254000"/>
                  </a:cubicBezTo>
                  <a:cubicBezTo>
                    <a:pt x="3260598" y="259461"/>
                    <a:pt x="3251962" y="268859"/>
                    <a:pt x="3241040" y="274320"/>
                  </a:cubicBezTo>
                  <a:cubicBezTo>
                    <a:pt x="3231461" y="279109"/>
                    <a:pt x="3220139" y="279691"/>
                    <a:pt x="3210560" y="284480"/>
                  </a:cubicBezTo>
                  <a:cubicBezTo>
                    <a:pt x="3192897" y="293311"/>
                    <a:pt x="3178095" y="307626"/>
                    <a:pt x="3159760" y="314960"/>
                  </a:cubicBezTo>
                  <a:cubicBezTo>
                    <a:pt x="3143726" y="321373"/>
                    <a:pt x="3125893" y="321733"/>
                    <a:pt x="3108960" y="325120"/>
                  </a:cubicBezTo>
                  <a:lnTo>
                    <a:pt x="3017520" y="386080"/>
                  </a:lnTo>
                  <a:cubicBezTo>
                    <a:pt x="3007360" y="392853"/>
                    <a:pt x="2998377" y="401865"/>
                    <a:pt x="2987040" y="406400"/>
                  </a:cubicBezTo>
                  <a:cubicBezTo>
                    <a:pt x="2970107" y="413173"/>
                    <a:pt x="2952552" y="418564"/>
                    <a:pt x="2936240" y="426720"/>
                  </a:cubicBezTo>
                  <a:cubicBezTo>
                    <a:pt x="2918577" y="435551"/>
                    <a:pt x="2902100" y="446598"/>
                    <a:pt x="2885440" y="457200"/>
                  </a:cubicBezTo>
                  <a:cubicBezTo>
                    <a:pt x="2864836" y="470311"/>
                    <a:pt x="2848172" y="491917"/>
                    <a:pt x="2824480" y="497840"/>
                  </a:cubicBezTo>
                  <a:cubicBezTo>
                    <a:pt x="2810933" y="501227"/>
                    <a:pt x="2796915" y="503097"/>
                    <a:pt x="2783840" y="508000"/>
                  </a:cubicBezTo>
                  <a:cubicBezTo>
                    <a:pt x="2750078" y="520661"/>
                    <a:pt x="2646135" y="586559"/>
                    <a:pt x="2641600" y="589280"/>
                  </a:cubicBezTo>
                  <a:cubicBezTo>
                    <a:pt x="2628053" y="606213"/>
                    <a:pt x="2616294" y="624746"/>
                    <a:pt x="2600960" y="640080"/>
                  </a:cubicBezTo>
                  <a:cubicBezTo>
                    <a:pt x="2592326" y="648714"/>
                    <a:pt x="2580416" y="653303"/>
                    <a:pt x="2570480" y="660400"/>
                  </a:cubicBezTo>
                  <a:cubicBezTo>
                    <a:pt x="2556701" y="670242"/>
                    <a:pt x="2544467" y="682348"/>
                    <a:pt x="2529840" y="690880"/>
                  </a:cubicBezTo>
                  <a:cubicBezTo>
                    <a:pt x="2503675" y="706143"/>
                    <a:pt x="2472214" y="712597"/>
                    <a:pt x="2448560" y="731520"/>
                  </a:cubicBezTo>
                  <a:cubicBezTo>
                    <a:pt x="2431627" y="745067"/>
                    <a:pt x="2414080" y="757880"/>
                    <a:pt x="2397760" y="772160"/>
                  </a:cubicBezTo>
                  <a:cubicBezTo>
                    <a:pt x="2386947" y="781622"/>
                    <a:pt x="2378972" y="794289"/>
                    <a:pt x="2367280" y="802640"/>
                  </a:cubicBezTo>
                  <a:cubicBezTo>
                    <a:pt x="2286176" y="860572"/>
                    <a:pt x="2369267" y="771523"/>
                    <a:pt x="2265680" y="863600"/>
                  </a:cubicBezTo>
                  <a:cubicBezTo>
                    <a:pt x="2253024" y="874850"/>
                    <a:pt x="2247174" y="892266"/>
                    <a:pt x="2235200" y="904240"/>
                  </a:cubicBezTo>
                  <a:cubicBezTo>
                    <a:pt x="2216497" y="922943"/>
                    <a:pt x="2194010" y="937467"/>
                    <a:pt x="2174240" y="955040"/>
                  </a:cubicBezTo>
                  <a:cubicBezTo>
                    <a:pt x="2115568" y="1007192"/>
                    <a:pt x="2172336" y="966470"/>
                    <a:pt x="2113280" y="1005840"/>
                  </a:cubicBezTo>
                  <a:cubicBezTo>
                    <a:pt x="2059093" y="1087120"/>
                    <a:pt x="2130213" y="988907"/>
                    <a:pt x="2062480" y="1056640"/>
                  </a:cubicBezTo>
                  <a:cubicBezTo>
                    <a:pt x="1994747" y="1124373"/>
                    <a:pt x="2092960" y="1053253"/>
                    <a:pt x="2011680" y="1107440"/>
                  </a:cubicBezTo>
                  <a:cubicBezTo>
                    <a:pt x="1967567" y="1195666"/>
                    <a:pt x="2018545" y="1104419"/>
                    <a:pt x="1960880" y="1178560"/>
                  </a:cubicBezTo>
                  <a:cubicBezTo>
                    <a:pt x="1945887" y="1197837"/>
                    <a:pt x="1933787" y="1219200"/>
                    <a:pt x="1920240" y="1239520"/>
                  </a:cubicBezTo>
                  <a:lnTo>
                    <a:pt x="1899920" y="1270000"/>
                  </a:lnTo>
                  <a:cubicBezTo>
                    <a:pt x="1897923" y="1272996"/>
                    <a:pt x="1851914" y="1339279"/>
                    <a:pt x="1859280" y="1341120"/>
                  </a:cubicBezTo>
                  <a:cubicBezTo>
                    <a:pt x="1937117" y="1360579"/>
                    <a:pt x="1938740" y="1318735"/>
                    <a:pt x="1991360" y="1310640"/>
                  </a:cubicBezTo>
                  <a:cubicBezTo>
                    <a:pt x="2025000" y="1305465"/>
                    <a:pt x="2059093" y="1303867"/>
                    <a:pt x="2092960" y="1300480"/>
                  </a:cubicBezTo>
                  <a:lnTo>
                    <a:pt x="2529840" y="1310640"/>
                  </a:lnTo>
                  <a:cubicBezTo>
                    <a:pt x="2600406" y="1313463"/>
                    <a:pt x="2583231" y="1317186"/>
                    <a:pt x="2631440" y="1330960"/>
                  </a:cubicBezTo>
                  <a:cubicBezTo>
                    <a:pt x="2646631" y="1335300"/>
                    <a:pt x="2686320" y="1343160"/>
                    <a:pt x="2702560" y="1351280"/>
                  </a:cubicBezTo>
                  <a:cubicBezTo>
                    <a:pt x="2772724" y="1386362"/>
                    <a:pt x="2689100" y="1360615"/>
                    <a:pt x="2773680" y="1381760"/>
                  </a:cubicBezTo>
                  <a:cubicBezTo>
                    <a:pt x="2783840" y="1391920"/>
                    <a:pt x="2791923" y="1404710"/>
                    <a:pt x="2804160" y="1412240"/>
                  </a:cubicBezTo>
                  <a:cubicBezTo>
                    <a:pt x="2836407" y="1432084"/>
                    <a:pt x="2875469" y="1440322"/>
                    <a:pt x="2905760" y="1463040"/>
                  </a:cubicBezTo>
                  <a:cubicBezTo>
                    <a:pt x="3024604" y="1552173"/>
                    <a:pt x="2877821" y="1439093"/>
                    <a:pt x="2976880" y="1524000"/>
                  </a:cubicBezTo>
                  <a:cubicBezTo>
                    <a:pt x="2989737" y="1535020"/>
                    <a:pt x="3003741" y="1544638"/>
                    <a:pt x="3017520" y="1554480"/>
                  </a:cubicBezTo>
                  <a:cubicBezTo>
                    <a:pt x="3027456" y="1561577"/>
                    <a:pt x="3038619" y="1566983"/>
                    <a:pt x="3048000" y="1574800"/>
                  </a:cubicBezTo>
                  <a:cubicBezTo>
                    <a:pt x="3098737" y="1617081"/>
                    <a:pt x="3055395" y="1597585"/>
                    <a:pt x="3108960" y="1615440"/>
                  </a:cubicBezTo>
                  <a:cubicBezTo>
                    <a:pt x="3119120" y="1625600"/>
                    <a:pt x="3128402" y="1636722"/>
                    <a:pt x="3139440" y="1645920"/>
                  </a:cubicBezTo>
                  <a:cubicBezTo>
                    <a:pt x="3148821" y="1653737"/>
                    <a:pt x="3162103" y="1656859"/>
                    <a:pt x="3169920" y="1666240"/>
                  </a:cubicBezTo>
                  <a:cubicBezTo>
                    <a:pt x="3179616" y="1677875"/>
                    <a:pt x="3181437" y="1694555"/>
                    <a:pt x="3190240" y="1706880"/>
                  </a:cubicBezTo>
                  <a:cubicBezTo>
                    <a:pt x="3198591" y="1718572"/>
                    <a:pt x="3210560" y="1727200"/>
                    <a:pt x="3220720" y="1737360"/>
                  </a:cubicBezTo>
                  <a:cubicBezTo>
                    <a:pt x="3227493" y="1757680"/>
                    <a:pt x="3229159" y="1780498"/>
                    <a:pt x="3241040" y="1798320"/>
                  </a:cubicBezTo>
                  <a:cubicBezTo>
                    <a:pt x="3269761" y="1841402"/>
                    <a:pt x="3255899" y="1817878"/>
                    <a:pt x="3281680" y="1869440"/>
                  </a:cubicBezTo>
                  <a:cubicBezTo>
                    <a:pt x="3285067" y="1889760"/>
                    <a:pt x="3287800" y="1910200"/>
                    <a:pt x="3291840" y="1930400"/>
                  </a:cubicBezTo>
                  <a:cubicBezTo>
                    <a:pt x="3294578" y="1944092"/>
                    <a:pt x="3302000" y="1957076"/>
                    <a:pt x="3302000" y="1971040"/>
                  </a:cubicBezTo>
                  <a:cubicBezTo>
                    <a:pt x="3302000" y="2021953"/>
                    <a:pt x="3295467" y="2072657"/>
                    <a:pt x="3291840" y="2123440"/>
                  </a:cubicBezTo>
                  <a:cubicBezTo>
                    <a:pt x="3286316" y="2200772"/>
                    <a:pt x="3288009" y="2240365"/>
                    <a:pt x="3271520" y="2306320"/>
                  </a:cubicBezTo>
                  <a:cubicBezTo>
                    <a:pt x="3266011" y="2328356"/>
                    <a:pt x="3257595" y="2350725"/>
                    <a:pt x="3241040" y="2367280"/>
                  </a:cubicBezTo>
                  <a:cubicBezTo>
                    <a:pt x="3232406" y="2375914"/>
                    <a:pt x="3219941" y="2379783"/>
                    <a:pt x="3210560" y="2387600"/>
                  </a:cubicBezTo>
                  <a:cubicBezTo>
                    <a:pt x="3199522" y="2396798"/>
                    <a:pt x="3189278" y="2407042"/>
                    <a:pt x="3180080" y="2418080"/>
                  </a:cubicBezTo>
                  <a:cubicBezTo>
                    <a:pt x="3172263" y="2427461"/>
                    <a:pt x="3169295" y="2440932"/>
                    <a:pt x="3159760" y="2448560"/>
                  </a:cubicBezTo>
                  <a:cubicBezTo>
                    <a:pt x="3151397" y="2455250"/>
                    <a:pt x="3139440" y="2455333"/>
                    <a:pt x="3129280" y="2458720"/>
                  </a:cubicBezTo>
                  <a:cubicBezTo>
                    <a:pt x="3070871" y="2536598"/>
                    <a:pt x="3127746" y="2470158"/>
                    <a:pt x="3068320" y="2519680"/>
                  </a:cubicBezTo>
                  <a:cubicBezTo>
                    <a:pt x="3057282" y="2528878"/>
                    <a:pt x="3049532" y="2541809"/>
                    <a:pt x="3037840" y="2550160"/>
                  </a:cubicBezTo>
                  <a:cubicBezTo>
                    <a:pt x="2988509" y="2585396"/>
                    <a:pt x="3010940" y="2558530"/>
                    <a:pt x="2966720" y="2580640"/>
                  </a:cubicBezTo>
                  <a:cubicBezTo>
                    <a:pt x="2955798" y="2586101"/>
                    <a:pt x="2947162" y="2595499"/>
                    <a:pt x="2936240" y="2600960"/>
                  </a:cubicBezTo>
                  <a:cubicBezTo>
                    <a:pt x="2926661" y="2605749"/>
                    <a:pt x="2915788" y="2607360"/>
                    <a:pt x="2905760" y="2611120"/>
                  </a:cubicBezTo>
                  <a:cubicBezTo>
                    <a:pt x="2905240" y="2611315"/>
                    <a:pt x="2836898" y="2639826"/>
                    <a:pt x="2824480" y="2641600"/>
                  </a:cubicBezTo>
                  <a:cubicBezTo>
                    <a:pt x="2811069" y="2643516"/>
                    <a:pt x="2797387" y="2641600"/>
                    <a:pt x="2783840" y="2641600"/>
                  </a:cubicBezTo>
                  <a:lnTo>
                    <a:pt x="2783840" y="26416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581400" y="3932026"/>
              <a:ext cx="645160" cy="472493"/>
            </a:xfrm>
            <a:custGeom>
              <a:avLst/>
              <a:gdLst>
                <a:gd name="connsiteX0" fmla="*/ 2773680 w 8737600"/>
                <a:gd name="connsiteY0" fmla="*/ 2580640 h 6200739"/>
                <a:gd name="connsiteX1" fmla="*/ 2773680 w 8737600"/>
                <a:gd name="connsiteY1" fmla="*/ 2580640 h 6200739"/>
                <a:gd name="connsiteX2" fmla="*/ 2631440 w 8737600"/>
                <a:gd name="connsiteY2" fmla="*/ 2529840 h 6200739"/>
                <a:gd name="connsiteX3" fmla="*/ 2600960 w 8737600"/>
                <a:gd name="connsiteY3" fmla="*/ 2519680 h 6200739"/>
                <a:gd name="connsiteX4" fmla="*/ 2499360 w 8737600"/>
                <a:gd name="connsiteY4" fmla="*/ 2458720 h 6200739"/>
                <a:gd name="connsiteX5" fmla="*/ 2458720 w 8737600"/>
                <a:gd name="connsiteY5" fmla="*/ 2428240 h 6200739"/>
                <a:gd name="connsiteX6" fmla="*/ 2418080 w 8737600"/>
                <a:gd name="connsiteY6" fmla="*/ 2407920 h 6200739"/>
                <a:gd name="connsiteX7" fmla="*/ 2367280 w 8737600"/>
                <a:gd name="connsiteY7" fmla="*/ 2377440 h 6200739"/>
                <a:gd name="connsiteX8" fmla="*/ 2296160 w 8737600"/>
                <a:gd name="connsiteY8" fmla="*/ 2346960 h 6200739"/>
                <a:gd name="connsiteX9" fmla="*/ 2235200 w 8737600"/>
                <a:gd name="connsiteY9" fmla="*/ 2296160 h 6200739"/>
                <a:gd name="connsiteX10" fmla="*/ 2194560 w 8737600"/>
                <a:gd name="connsiteY10" fmla="*/ 2275840 h 6200739"/>
                <a:gd name="connsiteX11" fmla="*/ 2143760 w 8737600"/>
                <a:gd name="connsiteY11" fmla="*/ 2235200 h 6200739"/>
                <a:gd name="connsiteX12" fmla="*/ 2092960 w 8737600"/>
                <a:gd name="connsiteY12" fmla="*/ 2204720 h 6200739"/>
                <a:gd name="connsiteX13" fmla="*/ 2062480 w 8737600"/>
                <a:gd name="connsiteY13" fmla="*/ 2174240 h 6200739"/>
                <a:gd name="connsiteX14" fmla="*/ 2032000 w 8737600"/>
                <a:gd name="connsiteY14" fmla="*/ 2153920 h 6200739"/>
                <a:gd name="connsiteX15" fmla="*/ 1950720 w 8737600"/>
                <a:gd name="connsiteY15" fmla="*/ 2092960 h 6200739"/>
                <a:gd name="connsiteX16" fmla="*/ 1910080 w 8737600"/>
                <a:gd name="connsiteY16" fmla="*/ 2062480 h 6200739"/>
                <a:gd name="connsiteX17" fmla="*/ 1879600 w 8737600"/>
                <a:gd name="connsiteY17" fmla="*/ 2042160 h 6200739"/>
                <a:gd name="connsiteX18" fmla="*/ 1798320 w 8737600"/>
                <a:gd name="connsiteY18" fmla="*/ 1960880 h 6200739"/>
                <a:gd name="connsiteX19" fmla="*/ 1717040 w 8737600"/>
                <a:gd name="connsiteY19" fmla="*/ 1889760 h 6200739"/>
                <a:gd name="connsiteX20" fmla="*/ 1696720 w 8737600"/>
                <a:gd name="connsiteY20" fmla="*/ 1859280 h 6200739"/>
                <a:gd name="connsiteX21" fmla="*/ 1666240 w 8737600"/>
                <a:gd name="connsiteY21" fmla="*/ 1828800 h 6200739"/>
                <a:gd name="connsiteX22" fmla="*/ 1645920 w 8737600"/>
                <a:gd name="connsiteY22" fmla="*/ 1788160 h 6200739"/>
                <a:gd name="connsiteX23" fmla="*/ 1605280 w 8737600"/>
                <a:gd name="connsiteY23" fmla="*/ 1727200 h 6200739"/>
                <a:gd name="connsiteX24" fmla="*/ 1584960 w 8737600"/>
                <a:gd name="connsiteY24" fmla="*/ 1696720 h 6200739"/>
                <a:gd name="connsiteX25" fmla="*/ 1564640 w 8737600"/>
                <a:gd name="connsiteY25" fmla="*/ 1635760 h 6200739"/>
                <a:gd name="connsiteX26" fmla="*/ 1513840 w 8737600"/>
                <a:gd name="connsiteY26" fmla="*/ 1554480 h 6200739"/>
                <a:gd name="connsiteX27" fmla="*/ 1473200 w 8737600"/>
                <a:gd name="connsiteY27" fmla="*/ 1493520 h 6200739"/>
                <a:gd name="connsiteX28" fmla="*/ 1463040 w 8737600"/>
                <a:gd name="connsiteY28" fmla="*/ 1463040 h 6200739"/>
                <a:gd name="connsiteX29" fmla="*/ 1442720 w 8737600"/>
                <a:gd name="connsiteY29" fmla="*/ 1432560 h 6200739"/>
                <a:gd name="connsiteX30" fmla="*/ 1422400 w 8737600"/>
                <a:gd name="connsiteY30" fmla="*/ 1341120 h 6200739"/>
                <a:gd name="connsiteX31" fmla="*/ 1391920 w 8737600"/>
                <a:gd name="connsiteY31" fmla="*/ 1320800 h 6200739"/>
                <a:gd name="connsiteX32" fmla="*/ 1371600 w 8737600"/>
                <a:gd name="connsiteY32" fmla="*/ 1351280 h 6200739"/>
                <a:gd name="connsiteX33" fmla="*/ 1310640 w 8737600"/>
                <a:gd name="connsiteY33" fmla="*/ 1381760 h 6200739"/>
                <a:gd name="connsiteX34" fmla="*/ 1270000 w 8737600"/>
                <a:gd name="connsiteY34" fmla="*/ 1422400 h 6200739"/>
                <a:gd name="connsiteX35" fmla="*/ 1249680 w 8737600"/>
                <a:gd name="connsiteY35" fmla="*/ 1452880 h 6200739"/>
                <a:gd name="connsiteX36" fmla="*/ 1219200 w 8737600"/>
                <a:gd name="connsiteY36" fmla="*/ 1473200 h 6200739"/>
                <a:gd name="connsiteX37" fmla="*/ 1148080 w 8737600"/>
                <a:gd name="connsiteY37" fmla="*/ 1564640 h 6200739"/>
                <a:gd name="connsiteX38" fmla="*/ 1127760 w 8737600"/>
                <a:gd name="connsiteY38" fmla="*/ 1635760 h 6200739"/>
                <a:gd name="connsiteX39" fmla="*/ 1107440 w 8737600"/>
                <a:gd name="connsiteY39" fmla="*/ 1696720 h 6200739"/>
                <a:gd name="connsiteX40" fmla="*/ 1097280 w 8737600"/>
                <a:gd name="connsiteY40" fmla="*/ 1788160 h 6200739"/>
                <a:gd name="connsiteX41" fmla="*/ 1087120 w 8737600"/>
                <a:gd name="connsiteY41" fmla="*/ 1818640 h 6200739"/>
                <a:gd name="connsiteX42" fmla="*/ 1056640 w 8737600"/>
                <a:gd name="connsiteY42" fmla="*/ 1838960 h 6200739"/>
                <a:gd name="connsiteX43" fmla="*/ 975360 w 8737600"/>
                <a:gd name="connsiteY43" fmla="*/ 1899920 h 6200739"/>
                <a:gd name="connsiteX44" fmla="*/ 944880 w 8737600"/>
                <a:gd name="connsiteY44" fmla="*/ 1920240 h 6200739"/>
                <a:gd name="connsiteX45" fmla="*/ 863600 w 8737600"/>
                <a:gd name="connsiteY45" fmla="*/ 1940560 h 6200739"/>
                <a:gd name="connsiteX46" fmla="*/ 822960 w 8737600"/>
                <a:gd name="connsiteY46" fmla="*/ 1981200 h 6200739"/>
                <a:gd name="connsiteX47" fmla="*/ 772160 w 8737600"/>
                <a:gd name="connsiteY47" fmla="*/ 1991360 h 6200739"/>
                <a:gd name="connsiteX48" fmla="*/ 711200 w 8737600"/>
                <a:gd name="connsiteY48" fmla="*/ 2011680 h 6200739"/>
                <a:gd name="connsiteX49" fmla="*/ 680720 w 8737600"/>
                <a:gd name="connsiteY49" fmla="*/ 2021840 h 6200739"/>
                <a:gd name="connsiteX50" fmla="*/ 619760 w 8737600"/>
                <a:gd name="connsiteY50" fmla="*/ 2032000 h 6200739"/>
                <a:gd name="connsiteX51" fmla="*/ 528320 w 8737600"/>
                <a:gd name="connsiteY51" fmla="*/ 2072640 h 6200739"/>
                <a:gd name="connsiteX52" fmla="*/ 487680 w 8737600"/>
                <a:gd name="connsiteY52" fmla="*/ 2082800 h 6200739"/>
                <a:gd name="connsiteX53" fmla="*/ 447040 w 8737600"/>
                <a:gd name="connsiteY53" fmla="*/ 2103120 h 6200739"/>
                <a:gd name="connsiteX54" fmla="*/ 416560 w 8737600"/>
                <a:gd name="connsiteY54" fmla="*/ 2113280 h 6200739"/>
                <a:gd name="connsiteX55" fmla="*/ 386080 w 8737600"/>
                <a:gd name="connsiteY55" fmla="*/ 2143760 h 6200739"/>
                <a:gd name="connsiteX56" fmla="*/ 355600 w 8737600"/>
                <a:gd name="connsiteY56" fmla="*/ 2164080 h 6200739"/>
                <a:gd name="connsiteX57" fmla="*/ 254000 w 8737600"/>
                <a:gd name="connsiteY57" fmla="*/ 2265680 h 6200739"/>
                <a:gd name="connsiteX58" fmla="*/ 223520 w 8737600"/>
                <a:gd name="connsiteY58" fmla="*/ 2296160 h 6200739"/>
                <a:gd name="connsiteX59" fmla="*/ 172720 w 8737600"/>
                <a:gd name="connsiteY59" fmla="*/ 2357120 h 6200739"/>
                <a:gd name="connsiteX60" fmla="*/ 121920 w 8737600"/>
                <a:gd name="connsiteY60" fmla="*/ 2448560 h 6200739"/>
                <a:gd name="connsiteX61" fmla="*/ 101600 w 8737600"/>
                <a:gd name="connsiteY61" fmla="*/ 2479040 h 6200739"/>
                <a:gd name="connsiteX62" fmla="*/ 71120 w 8737600"/>
                <a:gd name="connsiteY62" fmla="*/ 2550160 h 6200739"/>
                <a:gd name="connsiteX63" fmla="*/ 60960 w 8737600"/>
                <a:gd name="connsiteY63" fmla="*/ 2580640 h 6200739"/>
                <a:gd name="connsiteX64" fmla="*/ 40640 w 8737600"/>
                <a:gd name="connsiteY64" fmla="*/ 2611120 h 6200739"/>
                <a:gd name="connsiteX65" fmla="*/ 20320 w 8737600"/>
                <a:gd name="connsiteY65" fmla="*/ 2651760 h 6200739"/>
                <a:gd name="connsiteX66" fmla="*/ 30480 w 8737600"/>
                <a:gd name="connsiteY66" fmla="*/ 2743200 h 6200739"/>
                <a:gd name="connsiteX67" fmla="*/ 40640 w 8737600"/>
                <a:gd name="connsiteY67" fmla="*/ 2712720 h 6200739"/>
                <a:gd name="connsiteX68" fmla="*/ 71120 w 8737600"/>
                <a:gd name="connsiteY68" fmla="*/ 2692400 h 6200739"/>
                <a:gd name="connsiteX69" fmla="*/ 121920 w 8737600"/>
                <a:gd name="connsiteY69" fmla="*/ 2641600 h 6200739"/>
                <a:gd name="connsiteX70" fmla="*/ 182880 w 8737600"/>
                <a:gd name="connsiteY70" fmla="*/ 2580640 h 6200739"/>
                <a:gd name="connsiteX71" fmla="*/ 335280 w 8737600"/>
                <a:gd name="connsiteY71" fmla="*/ 2590800 h 6200739"/>
                <a:gd name="connsiteX72" fmla="*/ 365760 w 8737600"/>
                <a:gd name="connsiteY72" fmla="*/ 2611120 h 6200739"/>
                <a:gd name="connsiteX73" fmla="*/ 426720 w 8737600"/>
                <a:gd name="connsiteY73" fmla="*/ 2672080 h 6200739"/>
                <a:gd name="connsiteX74" fmla="*/ 447040 w 8737600"/>
                <a:gd name="connsiteY74" fmla="*/ 2519680 h 6200739"/>
                <a:gd name="connsiteX75" fmla="*/ 467360 w 8737600"/>
                <a:gd name="connsiteY75" fmla="*/ 2418080 h 6200739"/>
                <a:gd name="connsiteX76" fmla="*/ 487680 w 8737600"/>
                <a:gd name="connsiteY76" fmla="*/ 2387600 h 6200739"/>
                <a:gd name="connsiteX77" fmla="*/ 497840 w 8737600"/>
                <a:gd name="connsiteY77" fmla="*/ 2357120 h 6200739"/>
                <a:gd name="connsiteX78" fmla="*/ 548640 w 8737600"/>
                <a:gd name="connsiteY78" fmla="*/ 2346960 h 6200739"/>
                <a:gd name="connsiteX79" fmla="*/ 579120 w 8737600"/>
                <a:gd name="connsiteY79" fmla="*/ 2336800 h 6200739"/>
                <a:gd name="connsiteX80" fmla="*/ 660400 w 8737600"/>
                <a:gd name="connsiteY80" fmla="*/ 2346960 h 6200739"/>
                <a:gd name="connsiteX81" fmla="*/ 701040 w 8737600"/>
                <a:gd name="connsiteY81" fmla="*/ 2357120 h 6200739"/>
                <a:gd name="connsiteX82" fmla="*/ 772160 w 8737600"/>
                <a:gd name="connsiteY82" fmla="*/ 2428240 h 6200739"/>
                <a:gd name="connsiteX83" fmla="*/ 802640 w 8737600"/>
                <a:gd name="connsiteY83" fmla="*/ 2458720 h 6200739"/>
                <a:gd name="connsiteX84" fmla="*/ 812800 w 8737600"/>
                <a:gd name="connsiteY84" fmla="*/ 2489200 h 6200739"/>
                <a:gd name="connsiteX85" fmla="*/ 822960 w 8737600"/>
                <a:gd name="connsiteY85" fmla="*/ 2499360 h 6200739"/>
                <a:gd name="connsiteX86" fmla="*/ 863600 w 8737600"/>
                <a:gd name="connsiteY86" fmla="*/ 2387600 h 6200739"/>
                <a:gd name="connsiteX87" fmla="*/ 944880 w 8737600"/>
                <a:gd name="connsiteY87" fmla="*/ 2265680 h 6200739"/>
                <a:gd name="connsiteX88" fmla="*/ 985520 w 8737600"/>
                <a:gd name="connsiteY88" fmla="*/ 2194560 h 6200739"/>
                <a:gd name="connsiteX89" fmla="*/ 1016000 w 8737600"/>
                <a:gd name="connsiteY89" fmla="*/ 2174240 h 6200739"/>
                <a:gd name="connsiteX90" fmla="*/ 1076960 w 8737600"/>
                <a:gd name="connsiteY90" fmla="*/ 2153920 h 6200739"/>
                <a:gd name="connsiteX91" fmla="*/ 1148080 w 8737600"/>
                <a:gd name="connsiteY91" fmla="*/ 2174240 h 6200739"/>
                <a:gd name="connsiteX92" fmla="*/ 1219200 w 8737600"/>
                <a:gd name="connsiteY92" fmla="*/ 2235200 h 6200739"/>
                <a:gd name="connsiteX93" fmla="*/ 1229360 w 8737600"/>
                <a:gd name="connsiteY93" fmla="*/ 2265680 h 6200739"/>
                <a:gd name="connsiteX94" fmla="*/ 1270000 w 8737600"/>
                <a:gd name="connsiteY94" fmla="*/ 2326640 h 6200739"/>
                <a:gd name="connsiteX95" fmla="*/ 1280160 w 8737600"/>
                <a:gd name="connsiteY95" fmla="*/ 2367280 h 6200739"/>
                <a:gd name="connsiteX96" fmla="*/ 1290320 w 8737600"/>
                <a:gd name="connsiteY96" fmla="*/ 2397760 h 6200739"/>
                <a:gd name="connsiteX97" fmla="*/ 1280160 w 8737600"/>
                <a:gd name="connsiteY97" fmla="*/ 2468880 h 6200739"/>
                <a:gd name="connsiteX98" fmla="*/ 1249680 w 8737600"/>
                <a:gd name="connsiteY98" fmla="*/ 2499360 h 6200739"/>
                <a:gd name="connsiteX99" fmla="*/ 1148080 w 8737600"/>
                <a:gd name="connsiteY99" fmla="*/ 2529840 h 6200739"/>
                <a:gd name="connsiteX100" fmla="*/ 1087120 w 8737600"/>
                <a:gd name="connsiteY100" fmla="*/ 2540000 h 6200739"/>
                <a:gd name="connsiteX101" fmla="*/ 1056640 w 8737600"/>
                <a:gd name="connsiteY101" fmla="*/ 2560320 h 6200739"/>
                <a:gd name="connsiteX102" fmla="*/ 985520 w 8737600"/>
                <a:gd name="connsiteY102" fmla="*/ 2560320 h 6200739"/>
                <a:gd name="connsiteX103" fmla="*/ 1036320 w 8737600"/>
                <a:gd name="connsiteY103" fmla="*/ 2611120 h 6200739"/>
                <a:gd name="connsiteX104" fmla="*/ 1066800 w 8737600"/>
                <a:gd name="connsiteY104" fmla="*/ 2631440 h 6200739"/>
                <a:gd name="connsiteX105" fmla="*/ 1056640 w 8737600"/>
                <a:gd name="connsiteY105" fmla="*/ 2722880 h 6200739"/>
                <a:gd name="connsiteX106" fmla="*/ 1026160 w 8737600"/>
                <a:gd name="connsiteY106" fmla="*/ 2743200 h 6200739"/>
                <a:gd name="connsiteX107" fmla="*/ 975360 w 8737600"/>
                <a:gd name="connsiteY107" fmla="*/ 2763520 h 6200739"/>
                <a:gd name="connsiteX108" fmla="*/ 873760 w 8737600"/>
                <a:gd name="connsiteY108" fmla="*/ 2804160 h 6200739"/>
                <a:gd name="connsiteX109" fmla="*/ 741680 w 8737600"/>
                <a:gd name="connsiteY109" fmla="*/ 2794000 h 6200739"/>
                <a:gd name="connsiteX110" fmla="*/ 711200 w 8737600"/>
                <a:gd name="connsiteY110" fmla="*/ 2783840 h 6200739"/>
                <a:gd name="connsiteX111" fmla="*/ 792480 w 8737600"/>
                <a:gd name="connsiteY111" fmla="*/ 2794000 h 6200739"/>
                <a:gd name="connsiteX112" fmla="*/ 741680 w 8737600"/>
                <a:gd name="connsiteY112" fmla="*/ 2865120 h 6200739"/>
                <a:gd name="connsiteX113" fmla="*/ 711200 w 8737600"/>
                <a:gd name="connsiteY113" fmla="*/ 2875280 h 6200739"/>
                <a:gd name="connsiteX114" fmla="*/ 629920 w 8737600"/>
                <a:gd name="connsiteY114" fmla="*/ 2915920 h 6200739"/>
                <a:gd name="connsiteX115" fmla="*/ 599440 w 8737600"/>
                <a:gd name="connsiteY115" fmla="*/ 2926080 h 6200739"/>
                <a:gd name="connsiteX116" fmla="*/ 518160 w 8737600"/>
                <a:gd name="connsiteY116" fmla="*/ 2966720 h 6200739"/>
                <a:gd name="connsiteX117" fmla="*/ 457200 w 8737600"/>
                <a:gd name="connsiteY117" fmla="*/ 2987040 h 6200739"/>
                <a:gd name="connsiteX118" fmla="*/ 314960 w 8737600"/>
                <a:gd name="connsiteY118" fmla="*/ 3007360 h 6200739"/>
                <a:gd name="connsiteX119" fmla="*/ 345440 w 8737600"/>
                <a:gd name="connsiteY119" fmla="*/ 3017520 h 6200739"/>
                <a:gd name="connsiteX120" fmla="*/ 690880 w 8737600"/>
                <a:gd name="connsiteY120" fmla="*/ 3017520 h 6200739"/>
                <a:gd name="connsiteX121" fmla="*/ 731520 w 8737600"/>
                <a:gd name="connsiteY121" fmla="*/ 3007360 h 6200739"/>
                <a:gd name="connsiteX122" fmla="*/ 822960 w 8737600"/>
                <a:gd name="connsiteY122" fmla="*/ 2976880 h 6200739"/>
                <a:gd name="connsiteX123" fmla="*/ 853440 w 8737600"/>
                <a:gd name="connsiteY123" fmla="*/ 2966720 h 6200739"/>
                <a:gd name="connsiteX124" fmla="*/ 883920 w 8737600"/>
                <a:gd name="connsiteY124" fmla="*/ 2956560 h 6200739"/>
                <a:gd name="connsiteX125" fmla="*/ 924560 w 8737600"/>
                <a:gd name="connsiteY125" fmla="*/ 2936240 h 6200739"/>
                <a:gd name="connsiteX126" fmla="*/ 995680 w 8737600"/>
                <a:gd name="connsiteY126" fmla="*/ 2915920 h 6200739"/>
                <a:gd name="connsiteX127" fmla="*/ 1026160 w 8737600"/>
                <a:gd name="connsiteY127" fmla="*/ 2905760 h 6200739"/>
                <a:gd name="connsiteX128" fmla="*/ 1107440 w 8737600"/>
                <a:gd name="connsiteY128" fmla="*/ 2885440 h 6200739"/>
                <a:gd name="connsiteX129" fmla="*/ 1209040 w 8737600"/>
                <a:gd name="connsiteY129" fmla="*/ 2854960 h 6200739"/>
                <a:gd name="connsiteX130" fmla="*/ 1270000 w 8737600"/>
                <a:gd name="connsiteY130" fmla="*/ 2834640 h 6200739"/>
                <a:gd name="connsiteX131" fmla="*/ 1300480 w 8737600"/>
                <a:gd name="connsiteY131" fmla="*/ 2824480 h 6200739"/>
                <a:gd name="connsiteX132" fmla="*/ 1361440 w 8737600"/>
                <a:gd name="connsiteY132" fmla="*/ 2814320 h 6200739"/>
                <a:gd name="connsiteX133" fmla="*/ 1422400 w 8737600"/>
                <a:gd name="connsiteY133" fmla="*/ 2794000 h 6200739"/>
                <a:gd name="connsiteX134" fmla="*/ 1524000 w 8737600"/>
                <a:gd name="connsiteY134" fmla="*/ 2773680 h 6200739"/>
                <a:gd name="connsiteX135" fmla="*/ 1554480 w 8737600"/>
                <a:gd name="connsiteY135" fmla="*/ 2763520 h 6200739"/>
                <a:gd name="connsiteX136" fmla="*/ 1635760 w 8737600"/>
                <a:gd name="connsiteY136" fmla="*/ 2743200 h 6200739"/>
                <a:gd name="connsiteX137" fmla="*/ 1849120 w 8737600"/>
                <a:gd name="connsiteY137" fmla="*/ 2753360 h 6200739"/>
                <a:gd name="connsiteX138" fmla="*/ 1889760 w 8737600"/>
                <a:gd name="connsiteY138" fmla="*/ 2763520 h 6200739"/>
                <a:gd name="connsiteX139" fmla="*/ 1950720 w 8737600"/>
                <a:gd name="connsiteY139" fmla="*/ 2824480 h 6200739"/>
                <a:gd name="connsiteX140" fmla="*/ 2042160 w 8737600"/>
                <a:gd name="connsiteY140" fmla="*/ 2875280 h 6200739"/>
                <a:gd name="connsiteX141" fmla="*/ 2092960 w 8737600"/>
                <a:gd name="connsiteY141" fmla="*/ 2905760 h 6200739"/>
                <a:gd name="connsiteX142" fmla="*/ 2184400 w 8737600"/>
                <a:gd name="connsiteY142" fmla="*/ 2936240 h 6200739"/>
                <a:gd name="connsiteX143" fmla="*/ 2235200 w 8737600"/>
                <a:gd name="connsiteY143" fmla="*/ 2966720 h 6200739"/>
                <a:gd name="connsiteX144" fmla="*/ 2265680 w 8737600"/>
                <a:gd name="connsiteY144" fmla="*/ 2987040 h 6200739"/>
                <a:gd name="connsiteX145" fmla="*/ 2346960 w 8737600"/>
                <a:gd name="connsiteY145" fmla="*/ 3007360 h 6200739"/>
                <a:gd name="connsiteX146" fmla="*/ 2377440 w 8737600"/>
                <a:gd name="connsiteY146" fmla="*/ 3027680 h 6200739"/>
                <a:gd name="connsiteX147" fmla="*/ 2418080 w 8737600"/>
                <a:gd name="connsiteY147" fmla="*/ 3037840 h 6200739"/>
                <a:gd name="connsiteX148" fmla="*/ 2448560 w 8737600"/>
                <a:gd name="connsiteY148" fmla="*/ 3048000 h 6200739"/>
                <a:gd name="connsiteX149" fmla="*/ 2529840 w 8737600"/>
                <a:gd name="connsiteY149" fmla="*/ 3068320 h 6200739"/>
                <a:gd name="connsiteX150" fmla="*/ 2590800 w 8737600"/>
                <a:gd name="connsiteY150" fmla="*/ 3088640 h 6200739"/>
                <a:gd name="connsiteX151" fmla="*/ 2519680 w 8737600"/>
                <a:gd name="connsiteY151" fmla="*/ 3108960 h 6200739"/>
                <a:gd name="connsiteX152" fmla="*/ 2468880 w 8737600"/>
                <a:gd name="connsiteY152" fmla="*/ 3119120 h 6200739"/>
                <a:gd name="connsiteX153" fmla="*/ 2326640 w 8737600"/>
                <a:gd name="connsiteY153" fmla="*/ 3129280 h 6200739"/>
                <a:gd name="connsiteX154" fmla="*/ 1981200 w 8737600"/>
                <a:gd name="connsiteY154" fmla="*/ 3149600 h 6200739"/>
                <a:gd name="connsiteX155" fmla="*/ 1605280 w 8737600"/>
                <a:gd name="connsiteY155" fmla="*/ 3159760 h 6200739"/>
                <a:gd name="connsiteX156" fmla="*/ 1473200 w 8737600"/>
                <a:gd name="connsiteY156" fmla="*/ 3180080 h 6200739"/>
                <a:gd name="connsiteX157" fmla="*/ 1371600 w 8737600"/>
                <a:gd name="connsiteY157" fmla="*/ 3190240 h 6200739"/>
                <a:gd name="connsiteX158" fmla="*/ 1280160 w 8737600"/>
                <a:gd name="connsiteY158" fmla="*/ 3200400 h 6200739"/>
                <a:gd name="connsiteX159" fmla="*/ 1209040 w 8737600"/>
                <a:gd name="connsiteY159" fmla="*/ 3220720 h 6200739"/>
                <a:gd name="connsiteX160" fmla="*/ 1178560 w 8737600"/>
                <a:gd name="connsiteY160" fmla="*/ 3230880 h 6200739"/>
                <a:gd name="connsiteX161" fmla="*/ 1127760 w 8737600"/>
                <a:gd name="connsiteY161" fmla="*/ 3241040 h 6200739"/>
                <a:gd name="connsiteX162" fmla="*/ 1066800 w 8737600"/>
                <a:gd name="connsiteY162" fmla="*/ 3261360 h 6200739"/>
                <a:gd name="connsiteX163" fmla="*/ 1036320 w 8737600"/>
                <a:gd name="connsiteY163" fmla="*/ 3271520 h 6200739"/>
                <a:gd name="connsiteX164" fmla="*/ 965200 w 8737600"/>
                <a:gd name="connsiteY164" fmla="*/ 3291840 h 6200739"/>
                <a:gd name="connsiteX165" fmla="*/ 934720 w 8737600"/>
                <a:gd name="connsiteY165" fmla="*/ 3312160 h 6200739"/>
                <a:gd name="connsiteX166" fmla="*/ 863600 w 8737600"/>
                <a:gd name="connsiteY166" fmla="*/ 3332480 h 6200739"/>
                <a:gd name="connsiteX167" fmla="*/ 792480 w 8737600"/>
                <a:gd name="connsiteY167" fmla="*/ 3373120 h 6200739"/>
                <a:gd name="connsiteX168" fmla="*/ 731520 w 8737600"/>
                <a:gd name="connsiteY168" fmla="*/ 3393440 h 6200739"/>
                <a:gd name="connsiteX169" fmla="*/ 650240 w 8737600"/>
                <a:gd name="connsiteY169" fmla="*/ 3434080 h 6200739"/>
                <a:gd name="connsiteX170" fmla="*/ 152400 w 8737600"/>
                <a:gd name="connsiteY170" fmla="*/ 3454400 h 6200739"/>
                <a:gd name="connsiteX171" fmla="*/ 60960 w 8737600"/>
                <a:gd name="connsiteY171" fmla="*/ 3444240 h 6200739"/>
                <a:gd name="connsiteX172" fmla="*/ 30480 w 8737600"/>
                <a:gd name="connsiteY172" fmla="*/ 3423920 h 6200739"/>
                <a:gd name="connsiteX173" fmla="*/ 91440 w 8737600"/>
                <a:gd name="connsiteY173" fmla="*/ 3434080 h 6200739"/>
                <a:gd name="connsiteX174" fmla="*/ 172720 w 8737600"/>
                <a:gd name="connsiteY174" fmla="*/ 3454400 h 6200739"/>
                <a:gd name="connsiteX175" fmla="*/ 243840 w 8737600"/>
                <a:gd name="connsiteY175" fmla="*/ 3484880 h 6200739"/>
                <a:gd name="connsiteX176" fmla="*/ 294640 w 8737600"/>
                <a:gd name="connsiteY176" fmla="*/ 3505200 h 6200739"/>
                <a:gd name="connsiteX177" fmla="*/ 416560 w 8737600"/>
                <a:gd name="connsiteY177" fmla="*/ 3515360 h 6200739"/>
                <a:gd name="connsiteX178" fmla="*/ 325120 w 8737600"/>
                <a:gd name="connsiteY178" fmla="*/ 3616960 h 6200739"/>
                <a:gd name="connsiteX179" fmla="*/ 233680 w 8737600"/>
                <a:gd name="connsiteY179" fmla="*/ 3677920 h 6200739"/>
                <a:gd name="connsiteX180" fmla="*/ 152400 w 8737600"/>
                <a:gd name="connsiteY180" fmla="*/ 3738880 h 6200739"/>
                <a:gd name="connsiteX181" fmla="*/ 40640 w 8737600"/>
                <a:gd name="connsiteY181" fmla="*/ 3799840 h 6200739"/>
                <a:gd name="connsiteX182" fmla="*/ 0 w 8737600"/>
                <a:gd name="connsiteY182" fmla="*/ 3810000 h 6200739"/>
                <a:gd name="connsiteX183" fmla="*/ 365760 w 8737600"/>
                <a:gd name="connsiteY183" fmla="*/ 3830320 h 6200739"/>
                <a:gd name="connsiteX184" fmla="*/ 325120 w 8737600"/>
                <a:gd name="connsiteY184" fmla="*/ 3850640 h 6200739"/>
                <a:gd name="connsiteX185" fmla="*/ 243840 w 8737600"/>
                <a:gd name="connsiteY185" fmla="*/ 3911600 h 6200739"/>
                <a:gd name="connsiteX186" fmla="*/ 152400 w 8737600"/>
                <a:gd name="connsiteY186" fmla="*/ 3992880 h 6200739"/>
                <a:gd name="connsiteX187" fmla="*/ 91440 w 8737600"/>
                <a:gd name="connsiteY187" fmla="*/ 4043680 h 6200739"/>
                <a:gd name="connsiteX188" fmla="*/ 274320 w 8737600"/>
                <a:gd name="connsiteY188" fmla="*/ 4074160 h 6200739"/>
                <a:gd name="connsiteX189" fmla="*/ 243840 w 8737600"/>
                <a:gd name="connsiteY189" fmla="*/ 4094480 h 6200739"/>
                <a:gd name="connsiteX190" fmla="*/ 203200 w 8737600"/>
                <a:gd name="connsiteY190" fmla="*/ 4135120 h 6200739"/>
                <a:gd name="connsiteX191" fmla="*/ 111760 w 8737600"/>
                <a:gd name="connsiteY191" fmla="*/ 4206240 h 6200739"/>
                <a:gd name="connsiteX192" fmla="*/ 142240 w 8737600"/>
                <a:gd name="connsiteY192" fmla="*/ 4216400 h 6200739"/>
                <a:gd name="connsiteX193" fmla="*/ 203200 w 8737600"/>
                <a:gd name="connsiteY193" fmla="*/ 4226560 h 6200739"/>
                <a:gd name="connsiteX194" fmla="*/ 182880 w 8737600"/>
                <a:gd name="connsiteY194" fmla="*/ 4257040 h 6200739"/>
                <a:gd name="connsiteX195" fmla="*/ 172720 w 8737600"/>
                <a:gd name="connsiteY195" fmla="*/ 4297680 h 6200739"/>
                <a:gd name="connsiteX196" fmla="*/ 142240 w 8737600"/>
                <a:gd name="connsiteY196" fmla="*/ 4338320 h 6200739"/>
                <a:gd name="connsiteX197" fmla="*/ 121920 w 8737600"/>
                <a:gd name="connsiteY197" fmla="*/ 4368800 h 6200739"/>
                <a:gd name="connsiteX198" fmla="*/ 81280 w 8737600"/>
                <a:gd name="connsiteY198" fmla="*/ 4439920 h 6200739"/>
                <a:gd name="connsiteX199" fmla="*/ 71120 w 8737600"/>
                <a:gd name="connsiteY199" fmla="*/ 4470400 h 6200739"/>
                <a:gd name="connsiteX200" fmla="*/ 40640 w 8737600"/>
                <a:gd name="connsiteY200" fmla="*/ 4521200 h 6200739"/>
                <a:gd name="connsiteX201" fmla="*/ 0 w 8737600"/>
                <a:gd name="connsiteY201" fmla="*/ 4602480 h 6200739"/>
                <a:gd name="connsiteX202" fmla="*/ 20320 w 8737600"/>
                <a:gd name="connsiteY202" fmla="*/ 4643120 h 6200739"/>
                <a:gd name="connsiteX203" fmla="*/ 111760 w 8737600"/>
                <a:gd name="connsiteY203" fmla="*/ 4632960 h 6200739"/>
                <a:gd name="connsiteX204" fmla="*/ 172720 w 8737600"/>
                <a:gd name="connsiteY204" fmla="*/ 4612640 h 6200739"/>
                <a:gd name="connsiteX205" fmla="*/ 284480 w 8737600"/>
                <a:gd name="connsiteY205" fmla="*/ 4582160 h 6200739"/>
                <a:gd name="connsiteX206" fmla="*/ 447040 w 8737600"/>
                <a:gd name="connsiteY206" fmla="*/ 4592320 h 6200739"/>
                <a:gd name="connsiteX207" fmla="*/ 467360 w 8737600"/>
                <a:gd name="connsiteY207" fmla="*/ 4622800 h 6200739"/>
                <a:gd name="connsiteX208" fmla="*/ 477520 w 8737600"/>
                <a:gd name="connsiteY208" fmla="*/ 4683760 h 6200739"/>
                <a:gd name="connsiteX209" fmla="*/ 508000 w 8737600"/>
                <a:gd name="connsiteY209" fmla="*/ 4765040 h 6200739"/>
                <a:gd name="connsiteX210" fmla="*/ 518160 w 8737600"/>
                <a:gd name="connsiteY210" fmla="*/ 4846320 h 6200739"/>
                <a:gd name="connsiteX211" fmla="*/ 528320 w 8737600"/>
                <a:gd name="connsiteY211" fmla="*/ 4897120 h 6200739"/>
                <a:gd name="connsiteX212" fmla="*/ 538480 w 8737600"/>
                <a:gd name="connsiteY212" fmla="*/ 4978400 h 6200739"/>
                <a:gd name="connsiteX213" fmla="*/ 599440 w 8737600"/>
                <a:gd name="connsiteY213" fmla="*/ 5019040 h 6200739"/>
                <a:gd name="connsiteX214" fmla="*/ 629920 w 8737600"/>
                <a:gd name="connsiteY214" fmla="*/ 5039360 h 6200739"/>
                <a:gd name="connsiteX215" fmla="*/ 690880 w 8737600"/>
                <a:gd name="connsiteY215" fmla="*/ 5059680 h 6200739"/>
                <a:gd name="connsiteX216" fmla="*/ 721360 w 8737600"/>
                <a:gd name="connsiteY216" fmla="*/ 5090160 h 6200739"/>
                <a:gd name="connsiteX217" fmla="*/ 731520 w 8737600"/>
                <a:gd name="connsiteY217" fmla="*/ 5120640 h 6200739"/>
                <a:gd name="connsiteX218" fmla="*/ 751840 w 8737600"/>
                <a:gd name="connsiteY218" fmla="*/ 5151120 h 6200739"/>
                <a:gd name="connsiteX219" fmla="*/ 762000 w 8737600"/>
                <a:gd name="connsiteY219" fmla="*/ 5232400 h 6200739"/>
                <a:gd name="connsiteX220" fmla="*/ 772160 w 8737600"/>
                <a:gd name="connsiteY220" fmla="*/ 5262880 h 6200739"/>
                <a:gd name="connsiteX221" fmla="*/ 802640 w 8737600"/>
                <a:gd name="connsiteY221" fmla="*/ 5293360 h 6200739"/>
                <a:gd name="connsiteX222" fmla="*/ 873760 w 8737600"/>
                <a:gd name="connsiteY222" fmla="*/ 5334000 h 6200739"/>
                <a:gd name="connsiteX223" fmla="*/ 894080 w 8737600"/>
                <a:gd name="connsiteY223" fmla="*/ 5303520 h 6200739"/>
                <a:gd name="connsiteX224" fmla="*/ 914400 w 8737600"/>
                <a:gd name="connsiteY224" fmla="*/ 5212080 h 6200739"/>
                <a:gd name="connsiteX225" fmla="*/ 944880 w 8737600"/>
                <a:gd name="connsiteY225" fmla="*/ 5140960 h 6200739"/>
                <a:gd name="connsiteX226" fmla="*/ 1016000 w 8737600"/>
                <a:gd name="connsiteY226" fmla="*/ 5059680 h 6200739"/>
                <a:gd name="connsiteX227" fmla="*/ 1087120 w 8737600"/>
                <a:gd name="connsiteY227" fmla="*/ 4998720 h 6200739"/>
                <a:gd name="connsiteX228" fmla="*/ 1137920 w 8737600"/>
                <a:gd name="connsiteY228" fmla="*/ 4978400 h 6200739"/>
                <a:gd name="connsiteX229" fmla="*/ 1168400 w 8737600"/>
                <a:gd name="connsiteY229" fmla="*/ 4968240 h 6200739"/>
                <a:gd name="connsiteX230" fmla="*/ 1198880 w 8737600"/>
                <a:gd name="connsiteY230" fmla="*/ 4947920 h 6200739"/>
                <a:gd name="connsiteX231" fmla="*/ 1249680 w 8737600"/>
                <a:gd name="connsiteY231" fmla="*/ 4937760 h 6200739"/>
                <a:gd name="connsiteX232" fmla="*/ 1290320 w 8737600"/>
                <a:gd name="connsiteY232" fmla="*/ 4927600 h 6200739"/>
                <a:gd name="connsiteX233" fmla="*/ 1229360 w 8737600"/>
                <a:gd name="connsiteY233" fmla="*/ 4968240 h 6200739"/>
                <a:gd name="connsiteX234" fmla="*/ 1209040 w 8737600"/>
                <a:gd name="connsiteY234" fmla="*/ 5080000 h 6200739"/>
                <a:gd name="connsiteX235" fmla="*/ 1188720 w 8737600"/>
                <a:gd name="connsiteY235" fmla="*/ 5120640 h 6200739"/>
                <a:gd name="connsiteX236" fmla="*/ 1178560 w 8737600"/>
                <a:gd name="connsiteY236" fmla="*/ 5151120 h 6200739"/>
                <a:gd name="connsiteX237" fmla="*/ 1168400 w 8737600"/>
                <a:gd name="connsiteY237" fmla="*/ 5191760 h 6200739"/>
                <a:gd name="connsiteX238" fmla="*/ 1117600 w 8737600"/>
                <a:gd name="connsiteY238" fmla="*/ 5252720 h 6200739"/>
                <a:gd name="connsiteX239" fmla="*/ 1056640 w 8737600"/>
                <a:gd name="connsiteY239" fmla="*/ 5273040 h 6200739"/>
                <a:gd name="connsiteX240" fmla="*/ 995680 w 8737600"/>
                <a:gd name="connsiteY240" fmla="*/ 5303520 h 6200739"/>
                <a:gd name="connsiteX241" fmla="*/ 1026160 w 8737600"/>
                <a:gd name="connsiteY241" fmla="*/ 5313680 h 6200739"/>
                <a:gd name="connsiteX242" fmla="*/ 1361440 w 8737600"/>
                <a:gd name="connsiteY242" fmla="*/ 5293360 h 6200739"/>
                <a:gd name="connsiteX243" fmla="*/ 1391920 w 8737600"/>
                <a:gd name="connsiteY243" fmla="*/ 5313680 h 6200739"/>
                <a:gd name="connsiteX244" fmla="*/ 1402080 w 8737600"/>
                <a:gd name="connsiteY244" fmla="*/ 5364480 h 6200739"/>
                <a:gd name="connsiteX245" fmla="*/ 1432560 w 8737600"/>
                <a:gd name="connsiteY245" fmla="*/ 5435600 h 6200739"/>
                <a:gd name="connsiteX246" fmla="*/ 1463040 w 8737600"/>
                <a:gd name="connsiteY246" fmla="*/ 5496560 h 6200739"/>
                <a:gd name="connsiteX247" fmla="*/ 1493520 w 8737600"/>
                <a:gd name="connsiteY247" fmla="*/ 5506720 h 6200739"/>
                <a:gd name="connsiteX248" fmla="*/ 1534160 w 8737600"/>
                <a:gd name="connsiteY248" fmla="*/ 5537200 h 6200739"/>
                <a:gd name="connsiteX249" fmla="*/ 1605280 w 8737600"/>
                <a:gd name="connsiteY249" fmla="*/ 5577840 h 6200739"/>
                <a:gd name="connsiteX250" fmla="*/ 1676400 w 8737600"/>
                <a:gd name="connsiteY250" fmla="*/ 5638800 h 6200739"/>
                <a:gd name="connsiteX251" fmla="*/ 1706880 w 8737600"/>
                <a:gd name="connsiteY251" fmla="*/ 5648960 h 6200739"/>
                <a:gd name="connsiteX252" fmla="*/ 1767840 w 8737600"/>
                <a:gd name="connsiteY252" fmla="*/ 5618480 h 6200739"/>
                <a:gd name="connsiteX253" fmla="*/ 1828800 w 8737600"/>
                <a:gd name="connsiteY253" fmla="*/ 5557520 h 6200739"/>
                <a:gd name="connsiteX254" fmla="*/ 1859280 w 8737600"/>
                <a:gd name="connsiteY254" fmla="*/ 5527040 h 6200739"/>
                <a:gd name="connsiteX255" fmla="*/ 1920240 w 8737600"/>
                <a:gd name="connsiteY255" fmla="*/ 5476240 h 6200739"/>
                <a:gd name="connsiteX256" fmla="*/ 1991360 w 8737600"/>
                <a:gd name="connsiteY256" fmla="*/ 5415280 h 6200739"/>
                <a:gd name="connsiteX257" fmla="*/ 2143760 w 8737600"/>
                <a:gd name="connsiteY257" fmla="*/ 5425440 h 6200739"/>
                <a:gd name="connsiteX258" fmla="*/ 2194560 w 8737600"/>
                <a:gd name="connsiteY258" fmla="*/ 5323840 h 6200739"/>
                <a:gd name="connsiteX259" fmla="*/ 2204720 w 8737600"/>
                <a:gd name="connsiteY259" fmla="*/ 5140960 h 6200739"/>
                <a:gd name="connsiteX260" fmla="*/ 2265680 w 8737600"/>
                <a:gd name="connsiteY260" fmla="*/ 5080000 h 6200739"/>
                <a:gd name="connsiteX261" fmla="*/ 2286000 w 8737600"/>
                <a:gd name="connsiteY261" fmla="*/ 5049520 h 6200739"/>
                <a:gd name="connsiteX262" fmla="*/ 2316480 w 8737600"/>
                <a:gd name="connsiteY262" fmla="*/ 5019040 h 6200739"/>
                <a:gd name="connsiteX263" fmla="*/ 2326640 w 8737600"/>
                <a:gd name="connsiteY263" fmla="*/ 4978400 h 6200739"/>
                <a:gd name="connsiteX264" fmla="*/ 2346960 w 8737600"/>
                <a:gd name="connsiteY264" fmla="*/ 4947920 h 6200739"/>
                <a:gd name="connsiteX265" fmla="*/ 2367280 w 8737600"/>
                <a:gd name="connsiteY265" fmla="*/ 4897120 h 6200739"/>
                <a:gd name="connsiteX266" fmla="*/ 2377440 w 8737600"/>
                <a:gd name="connsiteY266" fmla="*/ 4815840 h 6200739"/>
                <a:gd name="connsiteX267" fmla="*/ 2397760 w 8737600"/>
                <a:gd name="connsiteY267" fmla="*/ 4785360 h 6200739"/>
                <a:gd name="connsiteX268" fmla="*/ 2428240 w 8737600"/>
                <a:gd name="connsiteY268" fmla="*/ 4744720 h 6200739"/>
                <a:gd name="connsiteX269" fmla="*/ 2367280 w 8737600"/>
                <a:gd name="connsiteY269" fmla="*/ 4582160 h 6200739"/>
                <a:gd name="connsiteX270" fmla="*/ 2336800 w 8737600"/>
                <a:gd name="connsiteY270" fmla="*/ 4531360 h 6200739"/>
                <a:gd name="connsiteX271" fmla="*/ 2316480 w 8737600"/>
                <a:gd name="connsiteY271" fmla="*/ 4490720 h 6200739"/>
                <a:gd name="connsiteX272" fmla="*/ 2275840 w 8737600"/>
                <a:gd name="connsiteY272" fmla="*/ 4450080 h 6200739"/>
                <a:gd name="connsiteX273" fmla="*/ 2235200 w 8737600"/>
                <a:gd name="connsiteY273" fmla="*/ 4389120 h 6200739"/>
                <a:gd name="connsiteX274" fmla="*/ 2204720 w 8737600"/>
                <a:gd name="connsiteY274" fmla="*/ 4358640 h 6200739"/>
                <a:gd name="connsiteX275" fmla="*/ 2153920 w 8737600"/>
                <a:gd name="connsiteY275" fmla="*/ 4307840 h 6200739"/>
                <a:gd name="connsiteX276" fmla="*/ 2143760 w 8737600"/>
                <a:gd name="connsiteY276" fmla="*/ 4267200 h 6200739"/>
                <a:gd name="connsiteX277" fmla="*/ 2092960 w 8737600"/>
                <a:gd name="connsiteY277" fmla="*/ 4216400 h 6200739"/>
                <a:gd name="connsiteX278" fmla="*/ 2113280 w 8737600"/>
                <a:gd name="connsiteY278" fmla="*/ 4175760 h 6200739"/>
                <a:gd name="connsiteX279" fmla="*/ 2174240 w 8737600"/>
                <a:gd name="connsiteY279" fmla="*/ 4124960 h 6200739"/>
                <a:gd name="connsiteX280" fmla="*/ 2204720 w 8737600"/>
                <a:gd name="connsiteY280" fmla="*/ 4094480 h 6200739"/>
                <a:gd name="connsiteX281" fmla="*/ 2235200 w 8737600"/>
                <a:gd name="connsiteY281" fmla="*/ 4084320 h 6200739"/>
                <a:gd name="connsiteX282" fmla="*/ 2265680 w 8737600"/>
                <a:gd name="connsiteY282" fmla="*/ 4064000 h 6200739"/>
                <a:gd name="connsiteX283" fmla="*/ 2326640 w 8737600"/>
                <a:gd name="connsiteY283" fmla="*/ 4043680 h 6200739"/>
                <a:gd name="connsiteX284" fmla="*/ 2397760 w 8737600"/>
                <a:gd name="connsiteY284" fmla="*/ 4003040 h 6200739"/>
                <a:gd name="connsiteX285" fmla="*/ 2428240 w 8737600"/>
                <a:gd name="connsiteY285" fmla="*/ 3982720 h 6200739"/>
                <a:gd name="connsiteX286" fmla="*/ 2479040 w 8737600"/>
                <a:gd name="connsiteY286" fmla="*/ 3962400 h 6200739"/>
                <a:gd name="connsiteX287" fmla="*/ 2509520 w 8737600"/>
                <a:gd name="connsiteY287" fmla="*/ 3952240 h 6200739"/>
                <a:gd name="connsiteX288" fmla="*/ 2590800 w 8737600"/>
                <a:gd name="connsiteY288" fmla="*/ 3901440 h 6200739"/>
                <a:gd name="connsiteX289" fmla="*/ 2631440 w 8737600"/>
                <a:gd name="connsiteY289" fmla="*/ 3870960 h 6200739"/>
                <a:gd name="connsiteX290" fmla="*/ 2661920 w 8737600"/>
                <a:gd name="connsiteY290" fmla="*/ 3860800 h 6200739"/>
                <a:gd name="connsiteX291" fmla="*/ 2722880 w 8737600"/>
                <a:gd name="connsiteY291" fmla="*/ 3799840 h 6200739"/>
                <a:gd name="connsiteX292" fmla="*/ 2753360 w 8737600"/>
                <a:gd name="connsiteY292" fmla="*/ 3759200 h 6200739"/>
                <a:gd name="connsiteX293" fmla="*/ 2783840 w 8737600"/>
                <a:gd name="connsiteY293" fmla="*/ 3728720 h 6200739"/>
                <a:gd name="connsiteX294" fmla="*/ 2834640 w 8737600"/>
                <a:gd name="connsiteY294" fmla="*/ 3667760 h 6200739"/>
                <a:gd name="connsiteX295" fmla="*/ 2865120 w 8737600"/>
                <a:gd name="connsiteY295" fmla="*/ 3657600 h 6200739"/>
                <a:gd name="connsiteX296" fmla="*/ 2895600 w 8737600"/>
                <a:gd name="connsiteY296" fmla="*/ 3637280 h 6200739"/>
                <a:gd name="connsiteX297" fmla="*/ 2926080 w 8737600"/>
                <a:gd name="connsiteY297" fmla="*/ 3606800 h 6200739"/>
                <a:gd name="connsiteX298" fmla="*/ 2966720 w 8737600"/>
                <a:gd name="connsiteY298" fmla="*/ 3596640 h 6200739"/>
                <a:gd name="connsiteX299" fmla="*/ 2997200 w 8737600"/>
                <a:gd name="connsiteY299" fmla="*/ 3586480 h 6200739"/>
                <a:gd name="connsiteX300" fmla="*/ 2976880 w 8737600"/>
                <a:gd name="connsiteY300" fmla="*/ 3688080 h 6200739"/>
                <a:gd name="connsiteX301" fmla="*/ 2966720 w 8737600"/>
                <a:gd name="connsiteY301" fmla="*/ 3718560 h 6200739"/>
                <a:gd name="connsiteX302" fmla="*/ 2956560 w 8737600"/>
                <a:gd name="connsiteY302" fmla="*/ 3779520 h 6200739"/>
                <a:gd name="connsiteX303" fmla="*/ 2966720 w 8737600"/>
                <a:gd name="connsiteY303" fmla="*/ 3891280 h 6200739"/>
                <a:gd name="connsiteX304" fmla="*/ 2997200 w 8737600"/>
                <a:gd name="connsiteY304" fmla="*/ 4003040 h 6200739"/>
                <a:gd name="connsiteX305" fmla="*/ 3027680 w 8737600"/>
                <a:gd name="connsiteY305" fmla="*/ 4114800 h 6200739"/>
                <a:gd name="connsiteX306" fmla="*/ 3048000 w 8737600"/>
                <a:gd name="connsiteY306" fmla="*/ 4155440 h 6200739"/>
                <a:gd name="connsiteX307" fmla="*/ 3058160 w 8737600"/>
                <a:gd name="connsiteY307" fmla="*/ 4246880 h 6200739"/>
                <a:gd name="connsiteX308" fmla="*/ 3068320 w 8737600"/>
                <a:gd name="connsiteY308" fmla="*/ 4277360 h 6200739"/>
                <a:gd name="connsiteX309" fmla="*/ 3088640 w 8737600"/>
                <a:gd name="connsiteY309" fmla="*/ 4439920 h 6200739"/>
                <a:gd name="connsiteX310" fmla="*/ 3068320 w 8737600"/>
                <a:gd name="connsiteY310" fmla="*/ 4836160 h 6200739"/>
                <a:gd name="connsiteX311" fmla="*/ 3058160 w 8737600"/>
                <a:gd name="connsiteY311" fmla="*/ 4866640 h 6200739"/>
                <a:gd name="connsiteX312" fmla="*/ 3017520 w 8737600"/>
                <a:gd name="connsiteY312" fmla="*/ 4978400 h 6200739"/>
                <a:gd name="connsiteX313" fmla="*/ 2997200 w 8737600"/>
                <a:gd name="connsiteY313" fmla="*/ 5069840 h 6200739"/>
                <a:gd name="connsiteX314" fmla="*/ 2956560 w 8737600"/>
                <a:gd name="connsiteY314" fmla="*/ 5059680 h 6200739"/>
                <a:gd name="connsiteX315" fmla="*/ 2885440 w 8737600"/>
                <a:gd name="connsiteY315" fmla="*/ 4998720 h 6200739"/>
                <a:gd name="connsiteX316" fmla="*/ 2824480 w 8737600"/>
                <a:gd name="connsiteY316" fmla="*/ 4927600 h 6200739"/>
                <a:gd name="connsiteX317" fmla="*/ 2794000 w 8737600"/>
                <a:gd name="connsiteY317" fmla="*/ 4917440 h 6200739"/>
                <a:gd name="connsiteX318" fmla="*/ 2722880 w 8737600"/>
                <a:gd name="connsiteY318" fmla="*/ 4815840 h 6200739"/>
                <a:gd name="connsiteX319" fmla="*/ 2712720 w 8737600"/>
                <a:gd name="connsiteY319" fmla="*/ 4785360 h 6200739"/>
                <a:gd name="connsiteX320" fmla="*/ 2692400 w 8737600"/>
                <a:gd name="connsiteY320" fmla="*/ 4744720 h 6200739"/>
                <a:gd name="connsiteX321" fmla="*/ 2682240 w 8737600"/>
                <a:gd name="connsiteY321" fmla="*/ 4704080 h 6200739"/>
                <a:gd name="connsiteX322" fmla="*/ 2661920 w 8737600"/>
                <a:gd name="connsiteY322" fmla="*/ 4643120 h 6200739"/>
                <a:gd name="connsiteX323" fmla="*/ 2641600 w 8737600"/>
                <a:gd name="connsiteY323" fmla="*/ 4358640 h 6200739"/>
                <a:gd name="connsiteX324" fmla="*/ 2651760 w 8737600"/>
                <a:gd name="connsiteY324" fmla="*/ 4480560 h 6200739"/>
                <a:gd name="connsiteX325" fmla="*/ 2672080 w 8737600"/>
                <a:gd name="connsiteY325" fmla="*/ 4551680 h 6200739"/>
                <a:gd name="connsiteX326" fmla="*/ 2702560 w 8737600"/>
                <a:gd name="connsiteY326" fmla="*/ 4622800 h 6200739"/>
                <a:gd name="connsiteX327" fmla="*/ 2722880 w 8737600"/>
                <a:gd name="connsiteY327" fmla="*/ 4693920 h 6200739"/>
                <a:gd name="connsiteX328" fmla="*/ 2743200 w 8737600"/>
                <a:gd name="connsiteY328" fmla="*/ 4734560 h 6200739"/>
                <a:gd name="connsiteX329" fmla="*/ 2773680 w 8737600"/>
                <a:gd name="connsiteY329" fmla="*/ 4805680 h 6200739"/>
                <a:gd name="connsiteX330" fmla="*/ 2794000 w 8737600"/>
                <a:gd name="connsiteY330" fmla="*/ 4836160 h 6200739"/>
                <a:gd name="connsiteX331" fmla="*/ 2814320 w 8737600"/>
                <a:gd name="connsiteY331" fmla="*/ 4907280 h 6200739"/>
                <a:gd name="connsiteX332" fmla="*/ 2834640 w 8737600"/>
                <a:gd name="connsiteY332" fmla="*/ 4947920 h 6200739"/>
                <a:gd name="connsiteX333" fmla="*/ 2926080 w 8737600"/>
                <a:gd name="connsiteY333" fmla="*/ 4998720 h 6200739"/>
                <a:gd name="connsiteX334" fmla="*/ 2926080 w 8737600"/>
                <a:gd name="connsiteY334" fmla="*/ 5171440 h 6200739"/>
                <a:gd name="connsiteX335" fmla="*/ 2905760 w 8737600"/>
                <a:gd name="connsiteY335" fmla="*/ 5303520 h 6200739"/>
                <a:gd name="connsiteX336" fmla="*/ 2885440 w 8737600"/>
                <a:gd name="connsiteY336" fmla="*/ 5374640 h 6200739"/>
                <a:gd name="connsiteX337" fmla="*/ 2844800 w 8737600"/>
                <a:gd name="connsiteY337" fmla="*/ 5435600 h 6200739"/>
                <a:gd name="connsiteX338" fmla="*/ 2814320 w 8737600"/>
                <a:gd name="connsiteY338" fmla="*/ 5588000 h 6200739"/>
                <a:gd name="connsiteX339" fmla="*/ 2824480 w 8737600"/>
                <a:gd name="connsiteY339" fmla="*/ 5852160 h 6200739"/>
                <a:gd name="connsiteX340" fmla="*/ 2844800 w 8737600"/>
                <a:gd name="connsiteY340" fmla="*/ 5953760 h 6200739"/>
                <a:gd name="connsiteX341" fmla="*/ 2854960 w 8737600"/>
                <a:gd name="connsiteY341" fmla="*/ 6004560 h 6200739"/>
                <a:gd name="connsiteX342" fmla="*/ 2875280 w 8737600"/>
                <a:gd name="connsiteY342" fmla="*/ 6126480 h 6200739"/>
                <a:gd name="connsiteX343" fmla="*/ 2885440 w 8737600"/>
                <a:gd name="connsiteY343" fmla="*/ 6055360 h 6200739"/>
                <a:gd name="connsiteX344" fmla="*/ 2905760 w 8737600"/>
                <a:gd name="connsiteY344" fmla="*/ 5994400 h 6200739"/>
                <a:gd name="connsiteX345" fmla="*/ 2915920 w 8737600"/>
                <a:gd name="connsiteY345" fmla="*/ 5963920 h 6200739"/>
                <a:gd name="connsiteX346" fmla="*/ 2926080 w 8737600"/>
                <a:gd name="connsiteY346" fmla="*/ 5933440 h 6200739"/>
                <a:gd name="connsiteX347" fmla="*/ 2936240 w 8737600"/>
                <a:gd name="connsiteY347" fmla="*/ 5902960 h 6200739"/>
                <a:gd name="connsiteX348" fmla="*/ 2956560 w 8737600"/>
                <a:gd name="connsiteY348" fmla="*/ 5872480 h 6200739"/>
                <a:gd name="connsiteX349" fmla="*/ 2966720 w 8737600"/>
                <a:gd name="connsiteY349" fmla="*/ 5821680 h 6200739"/>
                <a:gd name="connsiteX350" fmla="*/ 3017520 w 8737600"/>
                <a:gd name="connsiteY350" fmla="*/ 5750560 h 6200739"/>
                <a:gd name="connsiteX351" fmla="*/ 3048000 w 8737600"/>
                <a:gd name="connsiteY351" fmla="*/ 5689600 h 6200739"/>
                <a:gd name="connsiteX352" fmla="*/ 3058160 w 8737600"/>
                <a:gd name="connsiteY352" fmla="*/ 5659120 h 6200739"/>
                <a:gd name="connsiteX353" fmla="*/ 3078480 w 8737600"/>
                <a:gd name="connsiteY353" fmla="*/ 5628640 h 6200739"/>
                <a:gd name="connsiteX354" fmla="*/ 3108960 w 8737600"/>
                <a:gd name="connsiteY354" fmla="*/ 5547360 h 6200739"/>
                <a:gd name="connsiteX355" fmla="*/ 3129280 w 8737600"/>
                <a:gd name="connsiteY355" fmla="*/ 5506720 h 6200739"/>
                <a:gd name="connsiteX356" fmla="*/ 3149600 w 8737600"/>
                <a:gd name="connsiteY356" fmla="*/ 5476240 h 6200739"/>
                <a:gd name="connsiteX357" fmla="*/ 3169920 w 8737600"/>
                <a:gd name="connsiteY357" fmla="*/ 5415280 h 6200739"/>
                <a:gd name="connsiteX358" fmla="*/ 3180080 w 8737600"/>
                <a:gd name="connsiteY358" fmla="*/ 5384800 h 6200739"/>
                <a:gd name="connsiteX359" fmla="*/ 3200400 w 8737600"/>
                <a:gd name="connsiteY359" fmla="*/ 5354320 h 6200739"/>
                <a:gd name="connsiteX360" fmla="*/ 3230880 w 8737600"/>
                <a:gd name="connsiteY360" fmla="*/ 5293360 h 6200739"/>
                <a:gd name="connsiteX361" fmla="*/ 3291840 w 8737600"/>
                <a:gd name="connsiteY361" fmla="*/ 5252720 h 6200739"/>
                <a:gd name="connsiteX362" fmla="*/ 3352800 w 8737600"/>
                <a:gd name="connsiteY362" fmla="*/ 5222240 h 6200739"/>
                <a:gd name="connsiteX363" fmla="*/ 3423920 w 8737600"/>
                <a:gd name="connsiteY363" fmla="*/ 5161280 h 6200739"/>
                <a:gd name="connsiteX364" fmla="*/ 3454400 w 8737600"/>
                <a:gd name="connsiteY364" fmla="*/ 5140960 h 6200739"/>
                <a:gd name="connsiteX365" fmla="*/ 3495040 w 8737600"/>
                <a:gd name="connsiteY365" fmla="*/ 5100320 h 6200739"/>
                <a:gd name="connsiteX366" fmla="*/ 3525520 w 8737600"/>
                <a:gd name="connsiteY366" fmla="*/ 5080000 h 6200739"/>
                <a:gd name="connsiteX367" fmla="*/ 3596640 w 8737600"/>
                <a:gd name="connsiteY367" fmla="*/ 5008880 h 6200739"/>
                <a:gd name="connsiteX368" fmla="*/ 3657600 w 8737600"/>
                <a:gd name="connsiteY368" fmla="*/ 4927600 h 6200739"/>
                <a:gd name="connsiteX369" fmla="*/ 3688080 w 8737600"/>
                <a:gd name="connsiteY369" fmla="*/ 4886960 h 6200739"/>
                <a:gd name="connsiteX370" fmla="*/ 3718560 w 8737600"/>
                <a:gd name="connsiteY370" fmla="*/ 4866640 h 6200739"/>
                <a:gd name="connsiteX371" fmla="*/ 3749040 w 8737600"/>
                <a:gd name="connsiteY371" fmla="*/ 4805680 h 6200739"/>
                <a:gd name="connsiteX372" fmla="*/ 3779520 w 8737600"/>
                <a:gd name="connsiteY372" fmla="*/ 4734560 h 6200739"/>
                <a:gd name="connsiteX373" fmla="*/ 3769360 w 8737600"/>
                <a:gd name="connsiteY373" fmla="*/ 4653280 h 6200739"/>
                <a:gd name="connsiteX374" fmla="*/ 3759200 w 8737600"/>
                <a:gd name="connsiteY374" fmla="*/ 4622800 h 6200739"/>
                <a:gd name="connsiteX375" fmla="*/ 3718560 w 8737600"/>
                <a:gd name="connsiteY375" fmla="*/ 4612640 h 6200739"/>
                <a:gd name="connsiteX376" fmla="*/ 3688080 w 8737600"/>
                <a:gd name="connsiteY376" fmla="*/ 4724400 h 6200739"/>
                <a:gd name="connsiteX377" fmla="*/ 3637280 w 8737600"/>
                <a:gd name="connsiteY377" fmla="*/ 4815840 h 6200739"/>
                <a:gd name="connsiteX378" fmla="*/ 3616960 w 8737600"/>
                <a:gd name="connsiteY378" fmla="*/ 4876800 h 6200739"/>
                <a:gd name="connsiteX379" fmla="*/ 3556000 w 8737600"/>
                <a:gd name="connsiteY379" fmla="*/ 4927600 h 6200739"/>
                <a:gd name="connsiteX380" fmla="*/ 3515360 w 8737600"/>
                <a:gd name="connsiteY380" fmla="*/ 4947920 h 6200739"/>
                <a:gd name="connsiteX381" fmla="*/ 3434080 w 8737600"/>
                <a:gd name="connsiteY381" fmla="*/ 4998720 h 6200739"/>
                <a:gd name="connsiteX382" fmla="*/ 3403600 w 8737600"/>
                <a:gd name="connsiteY382" fmla="*/ 5039360 h 6200739"/>
                <a:gd name="connsiteX383" fmla="*/ 3281680 w 8737600"/>
                <a:gd name="connsiteY383" fmla="*/ 5049520 h 6200739"/>
                <a:gd name="connsiteX384" fmla="*/ 3281680 w 8737600"/>
                <a:gd name="connsiteY384" fmla="*/ 4632960 h 6200739"/>
                <a:gd name="connsiteX385" fmla="*/ 3291840 w 8737600"/>
                <a:gd name="connsiteY385" fmla="*/ 4572000 h 6200739"/>
                <a:gd name="connsiteX386" fmla="*/ 3302000 w 8737600"/>
                <a:gd name="connsiteY386" fmla="*/ 4531360 h 6200739"/>
                <a:gd name="connsiteX387" fmla="*/ 3312160 w 8737600"/>
                <a:gd name="connsiteY387" fmla="*/ 4450080 h 6200739"/>
                <a:gd name="connsiteX388" fmla="*/ 3332480 w 8737600"/>
                <a:gd name="connsiteY388" fmla="*/ 4378960 h 6200739"/>
                <a:gd name="connsiteX389" fmla="*/ 3342640 w 8737600"/>
                <a:gd name="connsiteY389" fmla="*/ 4307840 h 6200739"/>
                <a:gd name="connsiteX390" fmla="*/ 3352800 w 8737600"/>
                <a:gd name="connsiteY390" fmla="*/ 4257040 h 6200739"/>
                <a:gd name="connsiteX391" fmla="*/ 3362960 w 8737600"/>
                <a:gd name="connsiteY391" fmla="*/ 3769360 h 6200739"/>
                <a:gd name="connsiteX392" fmla="*/ 3393440 w 8737600"/>
                <a:gd name="connsiteY392" fmla="*/ 3708400 h 6200739"/>
                <a:gd name="connsiteX393" fmla="*/ 3403600 w 8737600"/>
                <a:gd name="connsiteY393" fmla="*/ 3677920 h 6200739"/>
                <a:gd name="connsiteX394" fmla="*/ 3484880 w 8737600"/>
                <a:gd name="connsiteY394" fmla="*/ 3637280 h 6200739"/>
                <a:gd name="connsiteX395" fmla="*/ 3677920 w 8737600"/>
                <a:gd name="connsiteY395" fmla="*/ 3647440 h 6200739"/>
                <a:gd name="connsiteX396" fmla="*/ 3759200 w 8737600"/>
                <a:gd name="connsiteY396" fmla="*/ 3667760 h 6200739"/>
                <a:gd name="connsiteX397" fmla="*/ 3830320 w 8737600"/>
                <a:gd name="connsiteY397" fmla="*/ 3718560 h 6200739"/>
                <a:gd name="connsiteX398" fmla="*/ 3891280 w 8737600"/>
                <a:gd name="connsiteY398" fmla="*/ 3779520 h 6200739"/>
                <a:gd name="connsiteX399" fmla="*/ 3921760 w 8737600"/>
                <a:gd name="connsiteY399" fmla="*/ 3810000 h 6200739"/>
                <a:gd name="connsiteX400" fmla="*/ 3942080 w 8737600"/>
                <a:gd name="connsiteY400" fmla="*/ 3840480 h 6200739"/>
                <a:gd name="connsiteX401" fmla="*/ 4003040 w 8737600"/>
                <a:gd name="connsiteY401" fmla="*/ 3901440 h 6200739"/>
                <a:gd name="connsiteX402" fmla="*/ 4043680 w 8737600"/>
                <a:gd name="connsiteY402" fmla="*/ 3931920 h 6200739"/>
                <a:gd name="connsiteX403" fmla="*/ 4064000 w 8737600"/>
                <a:gd name="connsiteY403" fmla="*/ 3962400 h 6200739"/>
                <a:gd name="connsiteX404" fmla="*/ 4104640 w 8737600"/>
                <a:gd name="connsiteY404" fmla="*/ 4013200 h 6200739"/>
                <a:gd name="connsiteX405" fmla="*/ 4135120 w 8737600"/>
                <a:gd name="connsiteY405" fmla="*/ 4043680 h 6200739"/>
                <a:gd name="connsiteX406" fmla="*/ 4165600 w 8737600"/>
                <a:gd name="connsiteY406" fmla="*/ 4104640 h 6200739"/>
                <a:gd name="connsiteX407" fmla="*/ 4175760 w 8737600"/>
                <a:gd name="connsiteY407" fmla="*/ 4145280 h 6200739"/>
                <a:gd name="connsiteX408" fmla="*/ 4196080 w 8737600"/>
                <a:gd name="connsiteY408" fmla="*/ 4175760 h 6200739"/>
                <a:gd name="connsiteX409" fmla="*/ 4216400 w 8737600"/>
                <a:gd name="connsiteY409" fmla="*/ 4277360 h 6200739"/>
                <a:gd name="connsiteX410" fmla="*/ 4226560 w 8737600"/>
                <a:gd name="connsiteY410" fmla="*/ 4328160 h 6200739"/>
                <a:gd name="connsiteX411" fmla="*/ 4206240 w 8737600"/>
                <a:gd name="connsiteY411" fmla="*/ 4622800 h 6200739"/>
                <a:gd name="connsiteX412" fmla="*/ 4196080 w 8737600"/>
                <a:gd name="connsiteY412" fmla="*/ 4663440 h 6200739"/>
                <a:gd name="connsiteX413" fmla="*/ 4185920 w 8737600"/>
                <a:gd name="connsiteY413" fmla="*/ 4714240 h 6200739"/>
                <a:gd name="connsiteX414" fmla="*/ 4165600 w 8737600"/>
                <a:gd name="connsiteY414" fmla="*/ 4754880 h 6200739"/>
                <a:gd name="connsiteX415" fmla="*/ 4155440 w 8737600"/>
                <a:gd name="connsiteY415" fmla="*/ 4805680 h 6200739"/>
                <a:gd name="connsiteX416" fmla="*/ 4145280 w 8737600"/>
                <a:gd name="connsiteY416" fmla="*/ 4876800 h 6200739"/>
                <a:gd name="connsiteX417" fmla="*/ 4094480 w 8737600"/>
                <a:gd name="connsiteY417" fmla="*/ 4988560 h 6200739"/>
                <a:gd name="connsiteX418" fmla="*/ 4084320 w 8737600"/>
                <a:gd name="connsiteY418" fmla="*/ 5019040 h 6200739"/>
                <a:gd name="connsiteX419" fmla="*/ 4064000 w 8737600"/>
                <a:gd name="connsiteY419" fmla="*/ 5049520 h 6200739"/>
                <a:gd name="connsiteX420" fmla="*/ 4033520 w 8737600"/>
                <a:gd name="connsiteY420" fmla="*/ 5110480 h 6200739"/>
                <a:gd name="connsiteX421" fmla="*/ 3992880 w 8737600"/>
                <a:gd name="connsiteY421" fmla="*/ 5161280 h 6200739"/>
                <a:gd name="connsiteX422" fmla="*/ 3952240 w 8737600"/>
                <a:gd name="connsiteY422" fmla="*/ 5252720 h 6200739"/>
                <a:gd name="connsiteX423" fmla="*/ 3911600 w 8737600"/>
                <a:gd name="connsiteY423" fmla="*/ 5313680 h 6200739"/>
                <a:gd name="connsiteX424" fmla="*/ 3891280 w 8737600"/>
                <a:gd name="connsiteY424" fmla="*/ 5374640 h 6200739"/>
                <a:gd name="connsiteX425" fmla="*/ 3881120 w 8737600"/>
                <a:gd name="connsiteY425" fmla="*/ 5405120 h 6200739"/>
                <a:gd name="connsiteX426" fmla="*/ 3840480 w 8737600"/>
                <a:gd name="connsiteY426" fmla="*/ 5537200 h 6200739"/>
                <a:gd name="connsiteX427" fmla="*/ 3820160 w 8737600"/>
                <a:gd name="connsiteY427" fmla="*/ 5608320 h 6200739"/>
                <a:gd name="connsiteX428" fmla="*/ 3799840 w 8737600"/>
                <a:gd name="connsiteY428" fmla="*/ 5638800 h 6200739"/>
                <a:gd name="connsiteX429" fmla="*/ 3749040 w 8737600"/>
                <a:gd name="connsiteY429" fmla="*/ 5740400 h 6200739"/>
                <a:gd name="connsiteX430" fmla="*/ 3749040 w 8737600"/>
                <a:gd name="connsiteY430" fmla="*/ 5740400 h 6200739"/>
                <a:gd name="connsiteX431" fmla="*/ 3728720 w 8737600"/>
                <a:gd name="connsiteY431" fmla="*/ 5801360 h 6200739"/>
                <a:gd name="connsiteX432" fmla="*/ 3718560 w 8737600"/>
                <a:gd name="connsiteY432" fmla="*/ 5923280 h 6200739"/>
                <a:gd name="connsiteX433" fmla="*/ 3657600 w 8737600"/>
                <a:gd name="connsiteY433" fmla="*/ 6004560 h 6200739"/>
                <a:gd name="connsiteX434" fmla="*/ 3606800 w 8737600"/>
                <a:gd name="connsiteY434" fmla="*/ 6075680 h 6200739"/>
                <a:gd name="connsiteX435" fmla="*/ 3596640 w 8737600"/>
                <a:gd name="connsiteY435" fmla="*/ 6106160 h 6200739"/>
                <a:gd name="connsiteX436" fmla="*/ 3566160 w 8737600"/>
                <a:gd name="connsiteY436" fmla="*/ 6126480 h 6200739"/>
                <a:gd name="connsiteX437" fmla="*/ 3556000 w 8737600"/>
                <a:gd name="connsiteY437" fmla="*/ 6167120 h 6200739"/>
                <a:gd name="connsiteX438" fmla="*/ 3535680 w 8737600"/>
                <a:gd name="connsiteY438" fmla="*/ 6197600 h 6200739"/>
                <a:gd name="connsiteX439" fmla="*/ 3566160 w 8737600"/>
                <a:gd name="connsiteY439" fmla="*/ 6187440 h 6200739"/>
                <a:gd name="connsiteX440" fmla="*/ 3627120 w 8737600"/>
                <a:gd name="connsiteY440" fmla="*/ 6136640 h 6200739"/>
                <a:gd name="connsiteX441" fmla="*/ 3667760 w 8737600"/>
                <a:gd name="connsiteY441" fmla="*/ 6116320 h 6200739"/>
                <a:gd name="connsiteX442" fmla="*/ 3738880 w 8737600"/>
                <a:gd name="connsiteY442" fmla="*/ 6045200 h 6200739"/>
                <a:gd name="connsiteX443" fmla="*/ 3779520 w 8737600"/>
                <a:gd name="connsiteY443" fmla="*/ 6004560 h 6200739"/>
                <a:gd name="connsiteX444" fmla="*/ 3830320 w 8737600"/>
                <a:gd name="connsiteY444" fmla="*/ 5933440 h 6200739"/>
                <a:gd name="connsiteX445" fmla="*/ 3901440 w 8737600"/>
                <a:gd name="connsiteY445" fmla="*/ 5831840 h 6200739"/>
                <a:gd name="connsiteX446" fmla="*/ 3911600 w 8737600"/>
                <a:gd name="connsiteY446" fmla="*/ 5791200 h 6200739"/>
                <a:gd name="connsiteX447" fmla="*/ 3921760 w 8737600"/>
                <a:gd name="connsiteY447" fmla="*/ 5709920 h 6200739"/>
                <a:gd name="connsiteX448" fmla="*/ 3942080 w 8737600"/>
                <a:gd name="connsiteY448" fmla="*/ 5679440 h 6200739"/>
                <a:gd name="connsiteX449" fmla="*/ 3952240 w 8737600"/>
                <a:gd name="connsiteY449" fmla="*/ 5638800 h 6200739"/>
                <a:gd name="connsiteX450" fmla="*/ 3962400 w 8737600"/>
                <a:gd name="connsiteY450" fmla="*/ 5577840 h 6200739"/>
                <a:gd name="connsiteX451" fmla="*/ 3972560 w 8737600"/>
                <a:gd name="connsiteY451" fmla="*/ 5547360 h 6200739"/>
                <a:gd name="connsiteX452" fmla="*/ 3982720 w 8737600"/>
                <a:gd name="connsiteY452" fmla="*/ 5689600 h 6200739"/>
                <a:gd name="connsiteX453" fmla="*/ 4013200 w 8737600"/>
                <a:gd name="connsiteY453" fmla="*/ 5831840 h 6200739"/>
                <a:gd name="connsiteX454" fmla="*/ 4033520 w 8737600"/>
                <a:gd name="connsiteY454" fmla="*/ 5913120 h 6200739"/>
                <a:gd name="connsiteX455" fmla="*/ 4053840 w 8737600"/>
                <a:gd name="connsiteY455" fmla="*/ 5882640 h 6200739"/>
                <a:gd name="connsiteX456" fmla="*/ 4064000 w 8737600"/>
                <a:gd name="connsiteY456" fmla="*/ 5821680 h 6200739"/>
                <a:gd name="connsiteX457" fmla="*/ 4084320 w 8737600"/>
                <a:gd name="connsiteY457" fmla="*/ 5699760 h 6200739"/>
                <a:gd name="connsiteX458" fmla="*/ 4104640 w 8737600"/>
                <a:gd name="connsiteY458" fmla="*/ 5659120 h 6200739"/>
                <a:gd name="connsiteX459" fmla="*/ 4114800 w 8737600"/>
                <a:gd name="connsiteY459" fmla="*/ 5588000 h 6200739"/>
                <a:gd name="connsiteX460" fmla="*/ 4135120 w 8737600"/>
                <a:gd name="connsiteY460" fmla="*/ 5506720 h 6200739"/>
                <a:gd name="connsiteX461" fmla="*/ 4145280 w 8737600"/>
                <a:gd name="connsiteY461" fmla="*/ 5405120 h 6200739"/>
                <a:gd name="connsiteX462" fmla="*/ 4175760 w 8737600"/>
                <a:gd name="connsiteY462" fmla="*/ 5425440 h 6200739"/>
                <a:gd name="connsiteX463" fmla="*/ 4226560 w 8737600"/>
                <a:gd name="connsiteY463" fmla="*/ 5486400 h 6200739"/>
                <a:gd name="connsiteX464" fmla="*/ 4267200 w 8737600"/>
                <a:gd name="connsiteY464" fmla="*/ 5537200 h 6200739"/>
                <a:gd name="connsiteX465" fmla="*/ 4307840 w 8737600"/>
                <a:gd name="connsiteY465" fmla="*/ 5577840 h 6200739"/>
                <a:gd name="connsiteX466" fmla="*/ 4338320 w 8737600"/>
                <a:gd name="connsiteY466" fmla="*/ 5618480 h 6200739"/>
                <a:gd name="connsiteX467" fmla="*/ 4368800 w 8737600"/>
                <a:gd name="connsiteY467" fmla="*/ 5648960 h 6200739"/>
                <a:gd name="connsiteX468" fmla="*/ 4389120 w 8737600"/>
                <a:gd name="connsiteY468" fmla="*/ 5679440 h 6200739"/>
                <a:gd name="connsiteX469" fmla="*/ 4450080 w 8737600"/>
                <a:gd name="connsiteY469" fmla="*/ 5740400 h 6200739"/>
                <a:gd name="connsiteX470" fmla="*/ 4500880 w 8737600"/>
                <a:gd name="connsiteY470" fmla="*/ 5811520 h 6200739"/>
                <a:gd name="connsiteX471" fmla="*/ 4561840 w 8737600"/>
                <a:gd name="connsiteY471" fmla="*/ 5902960 h 6200739"/>
                <a:gd name="connsiteX472" fmla="*/ 4612640 w 8737600"/>
                <a:gd name="connsiteY472" fmla="*/ 5963920 h 6200739"/>
                <a:gd name="connsiteX473" fmla="*/ 4622800 w 8737600"/>
                <a:gd name="connsiteY473" fmla="*/ 6014720 h 6200739"/>
                <a:gd name="connsiteX474" fmla="*/ 4612640 w 8737600"/>
                <a:gd name="connsiteY474" fmla="*/ 6024880 h 6200739"/>
                <a:gd name="connsiteX475" fmla="*/ 4582160 w 8737600"/>
                <a:gd name="connsiteY475" fmla="*/ 5821680 h 6200739"/>
                <a:gd name="connsiteX476" fmla="*/ 4561840 w 8737600"/>
                <a:gd name="connsiteY476" fmla="*/ 5669280 h 6200739"/>
                <a:gd name="connsiteX477" fmla="*/ 4531360 w 8737600"/>
                <a:gd name="connsiteY477" fmla="*/ 5577840 h 6200739"/>
                <a:gd name="connsiteX478" fmla="*/ 4511040 w 8737600"/>
                <a:gd name="connsiteY478" fmla="*/ 5547360 h 6200739"/>
                <a:gd name="connsiteX479" fmla="*/ 4480560 w 8737600"/>
                <a:gd name="connsiteY479" fmla="*/ 5476240 h 6200739"/>
                <a:gd name="connsiteX480" fmla="*/ 4460240 w 8737600"/>
                <a:gd name="connsiteY480" fmla="*/ 5435600 h 6200739"/>
                <a:gd name="connsiteX481" fmla="*/ 4409440 w 8737600"/>
                <a:gd name="connsiteY481" fmla="*/ 5364480 h 6200739"/>
                <a:gd name="connsiteX482" fmla="*/ 4307840 w 8737600"/>
                <a:gd name="connsiteY482" fmla="*/ 5283200 h 6200739"/>
                <a:gd name="connsiteX483" fmla="*/ 4307840 w 8737600"/>
                <a:gd name="connsiteY483" fmla="*/ 5039360 h 6200739"/>
                <a:gd name="connsiteX484" fmla="*/ 4338320 w 8737600"/>
                <a:gd name="connsiteY484" fmla="*/ 4907280 h 6200739"/>
                <a:gd name="connsiteX485" fmla="*/ 4358640 w 8737600"/>
                <a:gd name="connsiteY485" fmla="*/ 4836160 h 6200739"/>
                <a:gd name="connsiteX486" fmla="*/ 4378960 w 8737600"/>
                <a:gd name="connsiteY486" fmla="*/ 4805680 h 6200739"/>
                <a:gd name="connsiteX487" fmla="*/ 4389120 w 8737600"/>
                <a:gd name="connsiteY487" fmla="*/ 4775200 h 6200739"/>
                <a:gd name="connsiteX488" fmla="*/ 4409440 w 8737600"/>
                <a:gd name="connsiteY488" fmla="*/ 4724400 h 6200739"/>
                <a:gd name="connsiteX489" fmla="*/ 4429760 w 8737600"/>
                <a:gd name="connsiteY489" fmla="*/ 4683760 h 6200739"/>
                <a:gd name="connsiteX490" fmla="*/ 4450080 w 8737600"/>
                <a:gd name="connsiteY490" fmla="*/ 4622800 h 6200739"/>
                <a:gd name="connsiteX491" fmla="*/ 4470400 w 8737600"/>
                <a:gd name="connsiteY491" fmla="*/ 4582160 h 6200739"/>
                <a:gd name="connsiteX492" fmla="*/ 4490720 w 8737600"/>
                <a:gd name="connsiteY492" fmla="*/ 4521200 h 6200739"/>
                <a:gd name="connsiteX493" fmla="*/ 4500880 w 8737600"/>
                <a:gd name="connsiteY493" fmla="*/ 4490720 h 6200739"/>
                <a:gd name="connsiteX494" fmla="*/ 4561840 w 8737600"/>
                <a:gd name="connsiteY494" fmla="*/ 4378960 h 6200739"/>
                <a:gd name="connsiteX495" fmla="*/ 4572000 w 8737600"/>
                <a:gd name="connsiteY495" fmla="*/ 4338320 h 6200739"/>
                <a:gd name="connsiteX496" fmla="*/ 4592320 w 8737600"/>
                <a:gd name="connsiteY496" fmla="*/ 4307840 h 6200739"/>
                <a:gd name="connsiteX497" fmla="*/ 4602480 w 8737600"/>
                <a:gd name="connsiteY497" fmla="*/ 4277360 h 6200739"/>
                <a:gd name="connsiteX498" fmla="*/ 4632960 w 8737600"/>
                <a:gd name="connsiteY498" fmla="*/ 4216400 h 6200739"/>
                <a:gd name="connsiteX499" fmla="*/ 4622800 w 8737600"/>
                <a:gd name="connsiteY499" fmla="*/ 3972560 h 6200739"/>
                <a:gd name="connsiteX500" fmla="*/ 4582160 w 8737600"/>
                <a:gd name="connsiteY500" fmla="*/ 3911600 h 6200739"/>
                <a:gd name="connsiteX501" fmla="*/ 4572000 w 8737600"/>
                <a:gd name="connsiteY501" fmla="*/ 3870960 h 6200739"/>
                <a:gd name="connsiteX502" fmla="*/ 4551680 w 8737600"/>
                <a:gd name="connsiteY502" fmla="*/ 3840480 h 6200739"/>
                <a:gd name="connsiteX503" fmla="*/ 4561840 w 8737600"/>
                <a:gd name="connsiteY503" fmla="*/ 3759200 h 6200739"/>
                <a:gd name="connsiteX504" fmla="*/ 4592320 w 8737600"/>
                <a:gd name="connsiteY504" fmla="*/ 3677920 h 6200739"/>
                <a:gd name="connsiteX505" fmla="*/ 4622800 w 8737600"/>
                <a:gd name="connsiteY505" fmla="*/ 3637280 h 6200739"/>
                <a:gd name="connsiteX506" fmla="*/ 4653280 w 8737600"/>
                <a:gd name="connsiteY506" fmla="*/ 3616960 h 6200739"/>
                <a:gd name="connsiteX507" fmla="*/ 4673600 w 8737600"/>
                <a:gd name="connsiteY507" fmla="*/ 3586480 h 6200739"/>
                <a:gd name="connsiteX508" fmla="*/ 4775200 w 8737600"/>
                <a:gd name="connsiteY508" fmla="*/ 3535680 h 6200739"/>
                <a:gd name="connsiteX509" fmla="*/ 4907280 w 8737600"/>
                <a:gd name="connsiteY509" fmla="*/ 3474720 h 6200739"/>
                <a:gd name="connsiteX510" fmla="*/ 4937760 w 8737600"/>
                <a:gd name="connsiteY510" fmla="*/ 3454400 h 6200739"/>
                <a:gd name="connsiteX511" fmla="*/ 5019040 w 8737600"/>
                <a:gd name="connsiteY511" fmla="*/ 3423920 h 6200739"/>
                <a:gd name="connsiteX512" fmla="*/ 5100320 w 8737600"/>
                <a:gd name="connsiteY512" fmla="*/ 3383280 h 6200739"/>
                <a:gd name="connsiteX513" fmla="*/ 5140960 w 8737600"/>
                <a:gd name="connsiteY513" fmla="*/ 3373120 h 6200739"/>
                <a:gd name="connsiteX514" fmla="*/ 5222240 w 8737600"/>
                <a:gd name="connsiteY514" fmla="*/ 3332480 h 6200739"/>
                <a:gd name="connsiteX515" fmla="*/ 5323840 w 8737600"/>
                <a:gd name="connsiteY515" fmla="*/ 3291840 h 6200739"/>
                <a:gd name="connsiteX516" fmla="*/ 5364480 w 8737600"/>
                <a:gd name="connsiteY516" fmla="*/ 3281680 h 6200739"/>
                <a:gd name="connsiteX517" fmla="*/ 5496560 w 8737600"/>
                <a:gd name="connsiteY517" fmla="*/ 3241040 h 6200739"/>
                <a:gd name="connsiteX518" fmla="*/ 5638800 w 8737600"/>
                <a:gd name="connsiteY518" fmla="*/ 3180080 h 6200739"/>
                <a:gd name="connsiteX519" fmla="*/ 5750560 w 8737600"/>
                <a:gd name="connsiteY519" fmla="*/ 3139440 h 6200739"/>
                <a:gd name="connsiteX520" fmla="*/ 5842000 w 8737600"/>
                <a:gd name="connsiteY520" fmla="*/ 3119120 h 6200739"/>
                <a:gd name="connsiteX521" fmla="*/ 5882640 w 8737600"/>
                <a:gd name="connsiteY521" fmla="*/ 3098800 h 6200739"/>
                <a:gd name="connsiteX522" fmla="*/ 5943600 w 8737600"/>
                <a:gd name="connsiteY522" fmla="*/ 3078480 h 6200739"/>
                <a:gd name="connsiteX523" fmla="*/ 5974080 w 8737600"/>
                <a:gd name="connsiteY523" fmla="*/ 3048000 h 6200739"/>
                <a:gd name="connsiteX524" fmla="*/ 5984240 w 8737600"/>
                <a:gd name="connsiteY524" fmla="*/ 2997200 h 6200739"/>
                <a:gd name="connsiteX525" fmla="*/ 6004560 w 8737600"/>
                <a:gd name="connsiteY525" fmla="*/ 2692400 h 6200739"/>
                <a:gd name="connsiteX526" fmla="*/ 6045200 w 8737600"/>
                <a:gd name="connsiteY526" fmla="*/ 2600960 h 6200739"/>
                <a:gd name="connsiteX527" fmla="*/ 6116320 w 8737600"/>
                <a:gd name="connsiteY527" fmla="*/ 2550160 h 6200739"/>
                <a:gd name="connsiteX528" fmla="*/ 6197600 w 8737600"/>
                <a:gd name="connsiteY528" fmla="*/ 2499360 h 6200739"/>
                <a:gd name="connsiteX529" fmla="*/ 6238240 w 8737600"/>
                <a:gd name="connsiteY529" fmla="*/ 2479040 h 6200739"/>
                <a:gd name="connsiteX530" fmla="*/ 6289040 w 8737600"/>
                <a:gd name="connsiteY530" fmla="*/ 2448560 h 6200739"/>
                <a:gd name="connsiteX531" fmla="*/ 6319520 w 8737600"/>
                <a:gd name="connsiteY531" fmla="*/ 2438400 h 6200739"/>
                <a:gd name="connsiteX532" fmla="*/ 6400800 w 8737600"/>
                <a:gd name="connsiteY532" fmla="*/ 2407920 h 6200739"/>
                <a:gd name="connsiteX533" fmla="*/ 6431280 w 8737600"/>
                <a:gd name="connsiteY533" fmla="*/ 2387600 h 6200739"/>
                <a:gd name="connsiteX534" fmla="*/ 6502400 w 8737600"/>
                <a:gd name="connsiteY534" fmla="*/ 2367280 h 6200739"/>
                <a:gd name="connsiteX535" fmla="*/ 6532880 w 8737600"/>
                <a:gd name="connsiteY535" fmla="*/ 2346960 h 6200739"/>
                <a:gd name="connsiteX536" fmla="*/ 6654800 w 8737600"/>
                <a:gd name="connsiteY536" fmla="*/ 2306320 h 6200739"/>
                <a:gd name="connsiteX537" fmla="*/ 6736080 w 8737600"/>
                <a:gd name="connsiteY537" fmla="*/ 2286000 h 6200739"/>
                <a:gd name="connsiteX538" fmla="*/ 6817360 w 8737600"/>
                <a:gd name="connsiteY538" fmla="*/ 2255520 h 6200739"/>
                <a:gd name="connsiteX539" fmla="*/ 6898640 w 8737600"/>
                <a:gd name="connsiteY539" fmla="*/ 2235200 h 6200739"/>
                <a:gd name="connsiteX540" fmla="*/ 6939280 w 8737600"/>
                <a:gd name="connsiteY540" fmla="*/ 2225040 h 6200739"/>
                <a:gd name="connsiteX541" fmla="*/ 6979920 w 8737600"/>
                <a:gd name="connsiteY541" fmla="*/ 2214880 h 6200739"/>
                <a:gd name="connsiteX542" fmla="*/ 7142480 w 8737600"/>
                <a:gd name="connsiteY542" fmla="*/ 2194560 h 6200739"/>
                <a:gd name="connsiteX543" fmla="*/ 7284720 w 8737600"/>
                <a:gd name="connsiteY543" fmla="*/ 2164080 h 6200739"/>
                <a:gd name="connsiteX544" fmla="*/ 7569200 w 8737600"/>
                <a:gd name="connsiteY544" fmla="*/ 2143760 h 6200739"/>
                <a:gd name="connsiteX545" fmla="*/ 7904480 w 8737600"/>
                <a:gd name="connsiteY545" fmla="*/ 2153920 h 6200739"/>
                <a:gd name="connsiteX546" fmla="*/ 8422640 w 8737600"/>
                <a:gd name="connsiteY546" fmla="*/ 2184400 h 6200739"/>
                <a:gd name="connsiteX547" fmla="*/ 8453120 w 8737600"/>
                <a:gd name="connsiteY547" fmla="*/ 2214880 h 6200739"/>
                <a:gd name="connsiteX548" fmla="*/ 8473440 w 8737600"/>
                <a:gd name="connsiteY548" fmla="*/ 2275840 h 6200739"/>
                <a:gd name="connsiteX549" fmla="*/ 8503920 w 8737600"/>
                <a:gd name="connsiteY549" fmla="*/ 2346960 h 6200739"/>
                <a:gd name="connsiteX550" fmla="*/ 8524240 w 8737600"/>
                <a:gd name="connsiteY550" fmla="*/ 2286000 h 6200739"/>
                <a:gd name="connsiteX551" fmla="*/ 8544560 w 8737600"/>
                <a:gd name="connsiteY551" fmla="*/ 2113280 h 6200739"/>
                <a:gd name="connsiteX552" fmla="*/ 8595360 w 8737600"/>
                <a:gd name="connsiteY552" fmla="*/ 2052320 h 6200739"/>
                <a:gd name="connsiteX553" fmla="*/ 8737600 w 8737600"/>
                <a:gd name="connsiteY553" fmla="*/ 2042160 h 6200739"/>
                <a:gd name="connsiteX554" fmla="*/ 8625840 w 8737600"/>
                <a:gd name="connsiteY554" fmla="*/ 2021840 h 6200739"/>
                <a:gd name="connsiteX555" fmla="*/ 8595360 w 8737600"/>
                <a:gd name="connsiteY555" fmla="*/ 2011680 h 6200739"/>
                <a:gd name="connsiteX556" fmla="*/ 8544560 w 8737600"/>
                <a:gd name="connsiteY556" fmla="*/ 2001520 h 6200739"/>
                <a:gd name="connsiteX557" fmla="*/ 8514080 w 8737600"/>
                <a:gd name="connsiteY557" fmla="*/ 1981200 h 6200739"/>
                <a:gd name="connsiteX558" fmla="*/ 8524240 w 8737600"/>
                <a:gd name="connsiteY558" fmla="*/ 1930400 h 6200739"/>
                <a:gd name="connsiteX559" fmla="*/ 8554720 w 8737600"/>
                <a:gd name="connsiteY559" fmla="*/ 1859280 h 6200739"/>
                <a:gd name="connsiteX560" fmla="*/ 8575040 w 8737600"/>
                <a:gd name="connsiteY560" fmla="*/ 1828800 h 6200739"/>
                <a:gd name="connsiteX561" fmla="*/ 8585200 w 8737600"/>
                <a:gd name="connsiteY561" fmla="*/ 1757680 h 6200739"/>
                <a:gd name="connsiteX562" fmla="*/ 8554720 w 8737600"/>
                <a:gd name="connsiteY562" fmla="*/ 1767840 h 6200739"/>
                <a:gd name="connsiteX563" fmla="*/ 8503920 w 8737600"/>
                <a:gd name="connsiteY563" fmla="*/ 1778000 h 6200739"/>
                <a:gd name="connsiteX564" fmla="*/ 8402320 w 8737600"/>
                <a:gd name="connsiteY564" fmla="*/ 1849120 h 6200739"/>
                <a:gd name="connsiteX565" fmla="*/ 8371840 w 8737600"/>
                <a:gd name="connsiteY565" fmla="*/ 1879600 h 6200739"/>
                <a:gd name="connsiteX566" fmla="*/ 8341360 w 8737600"/>
                <a:gd name="connsiteY566" fmla="*/ 1920240 h 6200739"/>
                <a:gd name="connsiteX567" fmla="*/ 8280400 w 8737600"/>
                <a:gd name="connsiteY567" fmla="*/ 1940560 h 6200739"/>
                <a:gd name="connsiteX568" fmla="*/ 8188960 w 8737600"/>
                <a:gd name="connsiteY568" fmla="*/ 1960880 h 6200739"/>
                <a:gd name="connsiteX569" fmla="*/ 8077200 w 8737600"/>
                <a:gd name="connsiteY569" fmla="*/ 1971040 h 6200739"/>
                <a:gd name="connsiteX570" fmla="*/ 7162800 w 8737600"/>
                <a:gd name="connsiteY570" fmla="*/ 1981200 h 6200739"/>
                <a:gd name="connsiteX571" fmla="*/ 7061200 w 8737600"/>
                <a:gd name="connsiteY571" fmla="*/ 2001520 h 6200739"/>
                <a:gd name="connsiteX572" fmla="*/ 6939280 w 8737600"/>
                <a:gd name="connsiteY572" fmla="*/ 2052320 h 6200739"/>
                <a:gd name="connsiteX573" fmla="*/ 6908800 w 8737600"/>
                <a:gd name="connsiteY573" fmla="*/ 2072640 h 6200739"/>
                <a:gd name="connsiteX574" fmla="*/ 6868160 w 8737600"/>
                <a:gd name="connsiteY574" fmla="*/ 2103120 h 6200739"/>
                <a:gd name="connsiteX575" fmla="*/ 6827520 w 8737600"/>
                <a:gd name="connsiteY575" fmla="*/ 2123440 h 6200739"/>
                <a:gd name="connsiteX576" fmla="*/ 6817360 w 8737600"/>
                <a:gd name="connsiteY576" fmla="*/ 2153920 h 6200739"/>
                <a:gd name="connsiteX577" fmla="*/ 6797040 w 8737600"/>
                <a:gd name="connsiteY577" fmla="*/ 2113280 h 6200739"/>
                <a:gd name="connsiteX578" fmla="*/ 6817360 w 8737600"/>
                <a:gd name="connsiteY578" fmla="*/ 2052320 h 6200739"/>
                <a:gd name="connsiteX579" fmla="*/ 6868160 w 8737600"/>
                <a:gd name="connsiteY579" fmla="*/ 1960880 h 6200739"/>
                <a:gd name="connsiteX580" fmla="*/ 6888480 w 8737600"/>
                <a:gd name="connsiteY580" fmla="*/ 1920240 h 6200739"/>
                <a:gd name="connsiteX581" fmla="*/ 6929120 w 8737600"/>
                <a:gd name="connsiteY581" fmla="*/ 1869440 h 6200739"/>
                <a:gd name="connsiteX582" fmla="*/ 6949440 w 8737600"/>
                <a:gd name="connsiteY582" fmla="*/ 1838960 h 6200739"/>
                <a:gd name="connsiteX583" fmla="*/ 6969760 w 8737600"/>
                <a:gd name="connsiteY583" fmla="*/ 1798320 h 6200739"/>
                <a:gd name="connsiteX584" fmla="*/ 7040880 w 8737600"/>
                <a:gd name="connsiteY584" fmla="*/ 1727200 h 6200739"/>
                <a:gd name="connsiteX585" fmla="*/ 7071360 w 8737600"/>
                <a:gd name="connsiteY585" fmla="*/ 1696720 h 6200739"/>
                <a:gd name="connsiteX586" fmla="*/ 7101840 w 8737600"/>
                <a:gd name="connsiteY586" fmla="*/ 1666240 h 6200739"/>
                <a:gd name="connsiteX587" fmla="*/ 7193280 w 8737600"/>
                <a:gd name="connsiteY587" fmla="*/ 1595120 h 6200739"/>
                <a:gd name="connsiteX588" fmla="*/ 7223760 w 8737600"/>
                <a:gd name="connsiteY588" fmla="*/ 1574800 h 6200739"/>
                <a:gd name="connsiteX589" fmla="*/ 7254240 w 8737600"/>
                <a:gd name="connsiteY589" fmla="*/ 1544320 h 6200739"/>
                <a:gd name="connsiteX590" fmla="*/ 7294880 w 8737600"/>
                <a:gd name="connsiteY590" fmla="*/ 1524000 h 6200739"/>
                <a:gd name="connsiteX591" fmla="*/ 7345680 w 8737600"/>
                <a:gd name="connsiteY591" fmla="*/ 1493520 h 6200739"/>
                <a:gd name="connsiteX592" fmla="*/ 7437120 w 8737600"/>
                <a:gd name="connsiteY592" fmla="*/ 1432560 h 6200739"/>
                <a:gd name="connsiteX593" fmla="*/ 7467600 w 8737600"/>
                <a:gd name="connsiteY593" fmla="*/ 1412240 h 6200739"/>
                <a:gd name="connsiteX594" fmla="*/ 7538720 w 8737600"/>
                <a:gd name="connsiteY594" fmla="*/ 1381760 h 6200739"/>
                <a:gd name="connsiteX595" fmla="*/ 7579360 w 8737600"/>
                <a:gd name="connsiteY595" fmla="*/ 1351280 h 6200739"/>
                <a:gd name="connsiteX596" fmla="*/ 7609840 w 8737600"/>
                <a:gd name="connsiteY596" fmla="*/ 1341120 h 6200739"/>
                <a:gd name="connsiteX597" fmla="*/ 7691120 w 8737600"/>
                <a:gd name="connsiteY597" fmla="*/ 1300480 h 6200739"/>
                <a:gd name="connsiteX598" fmla="*/ 7731760 w 8737600"/>
                <a:gd name="connsiteY598" fmla="*/ 1259840 h 6200739"/>
                <a:gd name="connsiteX599" fmla="*/ 7762240 w 8737600"/>
                <a:gd name="connsiteY599" fmla="*/ 1249680 h 6200739"/>
                <a:gd name="connsiteX600" fmla="*/ 7792720 w 8737600"/>
                <a:gd name="connsiteY600" fmla="*/ 1219200 h 6200739"/>
                <a:gd name="connsiteX601" fmla="*/ 7833360 w 8737600"/>
                <a:gd name="connsiteY601" fmla="*/ 1188720 h 6200739"/>
                <a:gd name="connsiteX602" fmla="*/ 7863840 w 8737600"/>
                <a:gd name="connsiteY602" fmla="*/ 1158240 h 6200739"/>
                <a:gd name="connsiteX603" fmla="*/ 7884160 w 8737600"/>
                <a:gd name="connsiteY603" fmla="*/ 1127760 h 6200739"/>
                <a:gd name="connsiteX604" fmla="*/ 7914640 w 8737600"/>
                <a:gd name="connsiteY604" fmla="*/ 1117600 h 6200739"/>
                <a:gd name="connsiteX605" fmla="*/ 7945120 w 8737600"/>
                <a:gd name="connsiteY605" fmla="*/ 1056640 h 6200739"/>
                <a:gd name="connsiteX606" fmla="*/ 7955280 w 8737600"/>
                <a:gd name="connsiteY606" fmla="*/ 1026160 h 6200739"/>
                <a:gd name="connsiteX607" fmla="*/ 7985760 w 8737600"/>
                <a:gd name="connsiteY607" fmla="*/ 1005840 h 6200739"/>
                <a:gd name="connsiteX608" fmla="*/ 7995920 w 8737600"/>
                <a:gd name="connsiteY608" fmla="*/ 965200 h 6200739"/>
                <a:gd name="connsiteX609" fmla="*/ 8006080 w 8737600"/>
                <a:gd name="connsiteY609" fmla="*/ 934720 h 6200739"/>
                <a:gd name="connsiteX610" fmla="*/ 7975600 w 8737600"/>
                <a:gd name="connsiteY610" fmla="*/ 701040 h 6200739"/>
                <a:gd name="connsiteX611" fmla="*/ 7945120 w 8737600"/>
                <a:gd name="connsiteY611" fmla="*/ 629920 h 6200739"/>
                <a:gd name="connsiteX612" fmla="*/ 7904480 w 8737600"/>
                <a:gd name="connsiteY612" fmla="*/ 558800 h 6200739"/>
                <a:gd name="connsiteX613" fmla="*/ 7884160 w 8737600"/>
                <a:gd name="connsiteY613" fmla="*/ 497840 h 6200739"/>
                <a:gd name="connsiteX614" fmla="*/ 7843520 w 8737600"/>
                <a:gd name="connsiteY614" fmla="*/ 426720 h 6200739"/>
                <a:gd name="connsiteX615" fmla="*/ 7833360 w 8737600"/>
                <a:gd name="connsiteY615" fmla="*/ 365760 h 6200739"/>
                <a:gd name="connsiteX616" fmla="*/ 7802880 w 8737600"/>
                <a:gd name="connsiteY616" fmla="*/ 355600 h 6200739"/>
                <a:gd name="connsiteX617" fmla="*/ 7792720 w 8737600"/>
                <a:gd name="connsiteY617" fmla="*/ 325120 h 6200739"/>
                <a:gd name="connsiteX618" fmla="*/ 7731760 w 8737600"/>
                <a:gd name="connsiteY618" fmla="*/ 284480 h 6200739"/>
                <a:gd name="connsiteX619" fmla="*/ 7701280 w 8737600"/>
                <a:gd name="connsiteY619" fmla="*/ 264160 h 6200739"/>
                <a:gd name="connsiteX620" fmla="*/ 7680960 w 8737600"/>
                <a:gd name="connsiteY620" fmla="*/ 233680 h 6200739"/>
                <a:gd name="connsiteX621" fmla="*/ 7620000 w 8737600"/>
                <a:gd name="connsiteY621" fmla="*/ 203200 h 6200739"/>
                <a:gd name="connsiteX622" fmla="*/ 7548880 w 8737600"/>
                <a:gd name="connsiteY622" fmla="*/ 162560 h 6200739"/>
                <a:gd name="connsiteX623" fmla="*/ 7579360 w 8737600"/>
                <a:gd name="connsiteY623" fmla="*/ 243840 h 6200739"/>
                <a:gd name="connsiteX624" fmla="*/ 7599680 w 8737600"/>
                <a:gd name="connsiteY624" fmla="*/ 304800 h 6200739"/>
                <a:gd name="connsiteX625" fmla="*/ 7609840 w 8737600"/>
                <a:gd name="connsiteY625" fmla="*/ 335280 h 6200739"/>
                <a:gd name="connsiteX626" fmla="*/ 7620000 w 8737600"/>
                <a:gd name="connsiteY626" fmla="*/ 436880 h 6200739"/>
                <a:gd name="connsiteX627" fmla="*/ 7599680 w 8737600"/>
                <a:gd name="connsiteY627" fmla="*/ 640080 h 6200739"/>
                <a:gd name="connsiteX628" fmla="*/ 7589520 w 8737600"/>
                <a:gd name="connsiteY628" fmla="*/ 731520 h 6200739"/>
                <a:gd name="connsiteX629" fmla="*/ 7579360 w 8737600"/>
                <a:gd name="connsiteY629" fmla="*/ 762000 h 6200739"/>
                <a:gd name="connsiteX630" fmla="*/ 7569200 w 8737600"/>
                <a:gd name="connsiteY630" fmla="*/ 812800 h 6200739"/>
                <a:gd name="connsiteX631" fmla="*/ 7548880 w 8737600"/>
                <a:gd name="connsiteY631" fmla="*/ 843280 h 6200739"/>
                <a:gd name="connsiteX632" fmla="*/ 7538720 w 8737600"/>
                <a:gd name="connsiteY632" fmla="*/ 873760 h 6200739"/>
                <a:gd name="connsiteX633" fmla="*/ 7498080 w 8737600"/>
                <a:gd name="connsiteY633" fmla="*/ 934720 h 6200739"/>
                <a:gd name="connsiteX634" fmla="*/ 7447280 w 8737600"/>
                <a:gd name="connsiteY634" fmla="*/ 1016000 h 6200739"/>
                <a:gd name="connsiteX635" fmla="*/ 7386320 w 8737600"/>
                <a:gd name="connsiteY635" fmla="*/ 1087120 h 6200739"/>
                <a:gd name="connsiteX636" fmla="*/ 7376160 w 8737600"/>
                <a:gd name="connsiteY636" fmla="*/ 1117600 h 6200739"/>
                <a:gd name="connsiteX637" fmla="*/ 7315200 w 8737600"/>
                <a:gd name="connsiteY637" fmla="*/ 1158240 h 6200739"/>
                <a:gd name="connsiteX638" fmla="*/ 7172960 w 8737600"/>
                <a:gd name="connsiteY638" fmla="*/ 1249680 h 6200739"/>
                <a:gd name="connsiteX639" fmla="*/ 7112000 w 8737600"/>
                <a:gd name="connsiteY639" fmla="*/ 1290320 h 6200739"/>
                <a:gd name="connsiteX640" fmla="*/ 7081520 w 8737600"/>
                <a:gd name="connsiteY640" fmla="*/ 1320800 h 6200739"/>
                <a:gd name="connsiteX641" fmla="*/ 7030720 w 8737600"/>
                <a:gd name="connsiteY641" fmla="*/ 1330960 h 6200739"/>
                <a:gd name="connsiteX642" fmla="*/ 6939280 w 8737600"/>
                <a:gd name="connsiteY642" fmla="*/ 1391920 h 6200739"/>
                <a:gd name="connsiteX643" fmla="*/ 6827520 w 8737600"/>
                <a:gd name="connsiteY643" fmla="*/ 1463040 h 6200739"/>
                <a:gd name="connsiteX644" fmla="*/ 6786880 w 8737600"/>
                <a:gd name="connsiteY644" fmla="*/ 1483360 h 6200739"/>
                <a:gd name="connsiteX645" fmla="*/ 6756400 w 8737600"/>
                <a:gd name="connsiteY645" fmla="*/ 1493520 h 6200739"/>
                <a:gd name="connsiteX646" fmla="*/ 6695440 w 8737600"/>
                <a:gd name="connsiteY646" fmla="*/ 1534160 h 6200739"/>
                <a:gd name="connsiteX647" fmla="*/ 6664960 w 8737600"/>
                <a:gd name="connsiteY647" fmla="*/ 1544320 h 6200739"/>
                <a:gd name="connsiteX648" fmla="*/ 6634480 w 8737600"/>
                <a:gd name="connsiteY648" fmla="*/ 1564640 h 6200739"/>
                <a:gd name="connsiteX649" fmla="*/ 6563360 w 8737600"/>
                <a:gd name="connsiteY649" fmla="*/ 1595120 h 6200739"/>
                <a:gd name="connsiteX650" fmla="*/ 6492240 w 8737600"/>
                <a:gd name="connsiteY650" fmla="*/ 1635760 h 6200739"/>
                <a:gd name="connsiteX651" fmla="*/ 6451600 w 8737600"/>
                <a:gd name="connsiteY651" fmla="*/ 1645920 h 6200739"/>
                <a:gd name="connsiteX652" fmla="*/ 6350000 w 8737600"/>
                <a:gd name="connsiteY652" fmla="*/ 1696720 h 6200739"/>
                <a:gd name="connsiteX653" fmla="*/ 6309360 w 8737600"/>
                <a:gd name="connsiteY653" fmla="*/ 1706880 h 6200739"/>
                <a:gd name="connsiteX654" fmla="*/ 6248400 w 8737600"/>
                <a:gd name="connsiteY654" fmla="*/ 1727200 h 6200739"/>
                <a:gd name="connsiteX655" fmla="*/ 6177280 w 8737600"/>
                <a:gd name="connsiteY655" fmla="*/ 1747520 h 6200739"/>
                <a:gd name="connsiteX656" fmla="*/ 6136640 w 8737600"/>
                <a:gd name="connsiteY656" fmla="*/ 1757680 h 6200739"/>
                <a:gd name="connsiteX657" fmla="*/ 6096000 w 8737600"/>
                <a:gd name="connsiteY657" fmla="*/ 1778000 h 6200739"/>
                <a:gd name="connsiteX658" fmla="*/ 6024880 w 8737600"/>
                <a:gd name="connsiteY658" fmla="*/ 1798320 h 6200739"/>
                <a:gd name="connsiteX659" fmla="*/ 5953760 w 8737600"/>
                <a:gd name="connsiteY659" fmla="*/ 1828800 h 6200739"/>
                <a:gd name="connsiteX660" fmla="*/ 5842000 w 8737600"/>
                <a:gd name="connsiteY660" fmla="*/ 1859280 h 6200739"/>
                <a:gd name="connsiteX661" fmla="*/ 5781040 w 8737600"/>
                <a:gd name="connsiteY661" fmla="*/ 1879600 h 6200739"/>
                <a:gd name="connsiteX662" fmla="*/ 5750560 w 8737600"/>
                <a:gd name="connsiteY662" fmla="*/ 1889760 h 6200739"/>
                <a:gd name="connsiteX663" fmla="*/ 5709920 w 8737600"/>
                <a:gd name="connsiteY663" fmla="*/ 1899920 h 6200739"/>
                <a:gd name="connsiteX664" fmla="*/ 5679440 w 8737600"/>
                <a:gd name="connsiteY664" fmla="*/ 1910080 h 6200739"/>
                <a:gd name="connsiteX665" fmla="*/ 5577840 w 8737600"/>
                <a:gd name="connsiteY665" fmla="*/ 1920240 h 6200739"/>
                <a:gd name="connsiteX666" fmla="*/ 5506720 w 8737600"/>
                <a:gd name="connsiteY666" fmla="*/ 1940560 h 6200739"/>
                <a:gd name="connsiteX667" fmla="*/ 5476240 w 8737600"/>
                <a:gd name="connsiteY667" fmla="*/ 1950720 h 6200739"/>
                <a:gd name="connsiteX668" fmla="*/ 5313680 w 8737600"/>
                <a:gd name="connsiteY668" fmla="*/ 1971040 h 6200739"/>
                <a:gd name="connsiteX669" fmla="*/ 5283200 w 8737600"/>
                <a:gd name="connsiteY669" fmla="*/ 1981200 h 6200739"/>
                <a:gd name="connsiteX670" fmla="*/ 5090160 w 8737600"/>
                <a:gd name="connsiteY670" fmla="*/ 2011680 h 6200739"/>
                <a:gd name="connsiteX671" fmla="*/ 5029200 w 8737600"/>
                <a:gd name="connsiteY671" fmla="*/ 2021840 h 6200739"/>
                <a:gd name="connsiteX672" fmla="*/ 4775200 w 8737600"/>
                <a:gd name="connsiteY672" fmla="*/ 2042160 h 6200739"/>
                <a:gd name="connsiteX673" fmla="*/ 4582160 w 8737600"/>
                <a:gd name="connsiteY673" fmla="*/ 2032000 h 6200739"/>
                <a:gd name="connsiteX674" fmla="*/ 4531360 w 8737600"/>
                <a:gd name="connsiteY674" fmla="*/ 2021840 h 6200739"/>
                <a:gd name="connsiteX675" fmla="*/ 4409440 w 8737600"/>
                <a:gd name="connsiteY675" fmla="*/ 1991360 h 6200739"/>
                <a:gd name="connsiteX676" fmla="*/ 4348480 w 8737600"/>
                <a:gd name="connsiteY676" fmla="*/ 1950720 h 6200739"/>
                <a:gd name="connsiteX677" fmla="*/ 4318000 w 8737600"/>
                <a:gd name="connsiteY677" fmla="*/ 1910080 h 6200739"/>
                <a:gd name="connsiteX678" fmla="*/ 4287520 w 8737600"/>
                <a:gd name="connsiteY678" fmla="*/ 1879600 h 6200739"/>
                <a:gd name="connsiteX679" fmla="*/ 4267200 w 8737600"/>
                <a:gd name="connsiteY679" fmla="*/ 1838960 h 6200739"/>
                <a:gd name="connsiteX680" fmla="*/ 4246880 w 8737600"/>
                <a:gd name="connsiteY680" fmla="*/ 1808480 h 6200739"/>
                <a:gd name="connsiteX681" fmla="*/ 4196080 w 8737600"/>
                <a:gd name="connsiteY681" fmla="*/ 1727200 h 6200739"/>
                <a:gd name="connsiteX682" fmla="*/ 4165600 w 8737600"/>
                <a:gd name="connsiteY682" fmla="*/ 1645920 h 6200739"/>
                <a:gd name="connsiteX683" fmla="*/ 4145280 w 8737600"/>
                <a:gd name="connsiteY683" fmla="*/ 1584960 h 6200739"/>
                <a:gd name="connsiteX684" fmla="*/ 4124960 w 8737600"/>
                <a:gd name="connsiteY684" fmla="*/ 1544320 h 6200739"/>
                <a:gd name="connsiteX685" fmla="*/ 4104640 w 8737600"/>
                <a:gd name="connsiteY685" fmla="*/ 1483360 h 6200739"/>
                <a:gd name="connsiteX686" fmla="*/ 4084320 w 8737600"/>
                <a:gd name="connsiteY686" fmla="*/ 1432560 h 6200739"/>
                <a:gd name="connsiteX687" fmla="*/ 4084320 w 8737600"/>
                <a:gd name="connsiteY687" fmla="*/ 1107440 h 6200739"/>
                <a:gd name="connsiteX688" fmla="*/ 4114800 w 8737600"/>
                <a:gd name="connsiteY688" fmla="*/ 985520 h 6200739"/>
                <a:gd name="connsiteX689" fmla="*/ 4145280 w 8737600"/>
                <a:gd name="connsiteY689" fmla="*/ 934720 h 6200739"/>
                <a:gd name="connsiteX690" fmla="*/ 4185920 w 8737600"/>
                <a:gd name="connsiteY690" fmla="*/ 822960 h 6200739"/>
                <a:gd name="connsiteX691" fmla="*/ 4206240 w 8737600"/>
                <a:gd name="connsiteY691" fmla="*/ 792480 h 6200739"/>
                <a:gd name="connsiteX692" fmla="*/ 4216400 w 8737600"/>
                <a:gd name="connsiteY692" fmla="*/ 762000 h 6200739"/>
                <a:gd name="connsiteX693" fmla="*/ 4277360 w 8737600"/>
                <a:gd name="connsiteY693" fmla="*/ 680720 h 6200739"/>
                <a:gd name="connsiteX694" fmla="*/ 4328160 w 8737600"/>
                <a:gd name="connsiteY694" fmla="*/ 629920 h 6200739"/>
                <a:gd name="connsiteX695" fmla="*/ 4389120 w 8737600"/>
                <a:gd name="connsiteY695" fmla="*/ 589280 h 6200739"/>
                <a:gd name="connsiteX696" fmla="*/ 4490720 w 8737600"/>
                <a:gd name="connsiteY696" fmla="*/ 558800 h 6200739"/>
                <a:gd name="connsiteX697" fmla="*/ 4531360 w 8737600"/>
                <a:gd name="connsiteY697" fmla="*/ 538480 h 6200739"/>
                <a:gd name="connsiteX698" fmla="*/ 4663440 w 8737600"/>
                <a:gd name="connsiteY698" fmla="*/ 558800 h 6200739"/>
                <a:gd name="connsiteX699" fmla="*/ 4714240 w 8737600"/>
                <a:gd name="connsiteY699" fmla="*/ 579120 h 6200739"/>
                <a:gd name="connsiteX700" fmla="*/ 4744720 w 8737600"/>
                <a:gd name="connsiteY700" fmla="*/ 589280 h 6200739"/>
                <a:gd name="connsiteX701" fmla="*/ 4826000 w 8737600"/>
                <a:gd name="connsiteY701" fmla="*/ 629920 h 6200739"/>
                <a:gd name="connsiteX702" fmla="*/ 4897120 w 8737600"/>
                <a:gd name="connsiteY702" fmla="*/ 640080 h 6200739"/>
                <a:gd name="connsiteX703" fmla="*/ 4937760 w 8737600"/>
                <a:gd name="connsiteY703" fmla="*/ 660400 h 6200739"/>
                <a:gd name="connsiteX704" fmla="*/ 4978400 w 8737600"/>
                <a:gd name="connsiteY704" fmla="*/ 670560 h 6200739"/>
                <a:gd name="connsiteX705" fmla="*/ 5008880 w 8737600"/>
                <a:gd name="connsiteY705" fmla="*/ 690880 h 6200739"/>
                <a:gd name="connsiteX706" fmla="*/ 5100320 w 8737600"/>
                <a:gd name="connsiteY706" fmla="*/ 731520 h 6200739"/>
                <a:gd name="connsiteX707" fmla="*/ 5161280 w 8737600"/>
                <a:gd name="connsiteY707" fmla="*/ 802640 h 6200739"/>
                <a:gd name="connsiteX708" fmla="*/ 5201920 w 8737600"/>
                <a:gd name="connsiteY708" fmla="*/ 833120 h 6200739"/>
                <a:gd name="connsiteX709" fmla="*/ 5212080 w 8737600"/>
                <a:gd name="connsiteY709" fmla="*/ 792480 h 6200739"/>
                <a:gd name="connsiteX710" fmla="*/ 5222240 w 8737600"/>
                <a:gd name="connsiteY710" fmla="*/ 721360 h 6200739"/>
                <a:gd name="connsiteX711" fmla="*/ 5273040 w 8737600"/>
                <a:gd name="connsiteY711" fmla="*/ 558800 h 6200739"/>
                <a:gd name="connsiteX712" fmla="*/ 5293360 w 8737600"/>
                <a:gd name="connsiteY712" fmla="*/ 518160 h 6200739"/>
                <a:gd name="connsiteX713" fmla="*/ 5303520 w 8737600"/>
                <a:gd name="connsiteY713" fmla="*/ 477520 h 6200739"/>
                <a:gd name="connsiteX714" fmla="*/ 5354320 w 8737600"/>
                <a:gd name="connsiteY714" fmla="*/ 396240 h 6200739"/>
                <a:gd name="connsiteX715" fmla="*/ 5374640 w 8737600"/>
                <a:gd name="connsiteY715" fmla="*/ 355600 h 6200739"/>
                <a:gd name="connsiteX716" fmla="*/ 5486400 w 8737600"/>
                <a:gd name="connsiteY716" fmla="*/ 254000 h 6200739"/>
                <a:gd name="connsiteX717" fmla="*/ 5527040 w 8737600"/>
                <a:gd name="connsiteY717" fmla="*/ 233680 h 6200739"/>
                <a:gd name="connsiteX718" fmla="*/ 5608320 w 8737600"/>
                <a:gd name="connsiteY718" fmla="*/ 223520 h 6200739"/>
                <a:gd name="connsiteX719" fmla="*/ 6187440 w 8737600"/>
                <a:gd name="connsiteY719" fmla="*/ 243840 h 6200739"/>
                <a:gd name="connsiteX720" fmla="*/ 6228080 w 8737600"/>
                <a:gd name="connsiteY720" fmla="*/ 254000 h 6200739"/>
                <a:gd name="connsiteX721" fmla="*/ 6309360 w 8737600"/>
                <a:gd name="connsiteY721" fmla="*/ 274320 h 6200739"/>
                <a:gd name="connsiteX722" fmla="*/ 6350000 w 8737600"/>
                <a:gd name="connsiteY722" fmla="*/ 284480 h 6200739"/>
                <a:gd name="connsiteX723" fmla="*/ 6492240 w 8737600"/>
                <a:gd name="connsiteY723" fmla="*/ 345440 h 6200739"/>
                <a:gd name="connsiteX724" fmla="*/ 6400800 w 8737600"/>
                <a:gd name="connsiteY724" fmla="*/ 264160 h 6200739"/>
                <a:gd name="connsiteX725" fmla="*/ 6360160 w 8737600"/>
                <a:gd name="connsiteY725" fmla="*/ 233680 h 6200739"/>
                <a:gd name="connsiteX726" fmla="*/ 6278880 w 8737600"/>
                <a:gd name="connsiteY726" fmla="*/ 203200 h 6200739"/>
                <a:gd name="connsiteX727" fmla="*/ 6248400 w 8737600"/>
                <a:gd name="connsiteY727" fmla="*/ 182880 h 6200739"/>
                <a:gd name="connsiteX728" fmla="*/ 6207760 w 8737600"/>
                <a:gd name="connsiteY728" fmla="*/ 172720 h 6200739"/>
                <a:gd name="connsiteX729" fmla="*/ 6126480 w 8737600"/>
                <a:gd name="connsiteY729" fmla="*/ 142240 h 6200739"/>
                <a:gd name="connsiteX730" fmla="*/ 6024880 w 8737600"/>
                <a:gd name="connsiteY730" fmla="*/ 101600 h 6200739"/>
                <a:gd name="connsiteX731" fmla="*/ 5984240 w 8737600"/>
                <a:gd name="connsiteY731" fmla="*/ 71120 h 6200739"/>
                <a:gd name="connsiteX732" fmla="*/ 5923280 w 8737600"/>
                <a:gd name="connsiteY732" fmla="*/ 60960 h 6200739"/>
                <a:gd name="connsiteX733" fmla="*/ 5831840 w 8737600"/>
                <a:gd name="connsiteY733" fmla="*/ 50800 h 6200739"/>
                <a:gd name="connsiteX734" fmla="*/ 5750560 w 8737600"/>
                <a:gd name="connsiteY734" fmla="*/ 40640 h 6200739"/>
                <a:gd name="connsiteX735" fmla="*/ 5496560 w 8737600"/>
                <a:gd name="connsiteY735" fmla="*/ 10160 h 6200739"/>
                <a:gd name="connsiteX736" fmla="*/ 5130800 w 8737600"/>
                <a:gd name="connsiteY736" fmla="*/ 0 h 6200739"/>
                <a:gd name="connsiteX737" fmla="*/ 4175760 w 8737600"/>
                <a:gd name="connsiteY737" fmla="*/ 10160 h 6200739"/>
                <a:gd name="connsiteX738" fmla="*/ 4023360 w 8737600"/>
                <a:gd name="connsiteY738" fmla="*/ 30480 h 6200739"/>
                <a:gd name="connsiteX739" fmla="*/ 3911600 w 8737600"/>
                <a:gd name="connsiteY739" fmla="*/ 40640 h 6200739"/>
                <a:gd name="connsiteX740" fmla="*/ 3789680 w 8737600"/>
                <a:gd name="connsiteY740" fmla="*/ 60960 h 6200739"/>
                <a:gd name="connsiteX741" fmla="*/ 3749040 w 8737600"/>
                <a:gd name="connsiteY741" fmla="*/ 71120 h 6200739"/>
                <a:gd name="connsiteX742" fmla="*/ 3657600 w 8737600"/>
                <a:gd name="connsiteY742" fmla="*/ 91440 h 6200739"/>
                <a:gd name="connsiteX743" fmla="*/ 3566160 w 8737600"/>
                <a:gd name="connsiteY743" fmla="*/ 142240 h 6200739"/>
                <a:gd name="connsiteX744" fmla="*/ 3464560 w 8737600"/>
                <a:gd name="connsiteY744" fmla="*/ 182880 h 6200739"/>
                <a:gd name="connsiteX745" fmla="*/ 3271520 w 8737600"/>
                <a:gd name="connsiteY745" fmla="*/ 254000 h 6200739"/>
                <a:gd name="connsiteX746" fmla="*/ 3241040 w 8737600"/>
                <a:gd name="connsiteY746" fmla="*/ 274320 h 6200739"/>
                <a:gd name="connsiteX747" fmla="*/ 3210560 w 8737600"/>
                <a:gd name="connsiteY747" fmla="*/ 284480 h 6200739"/>
                <a:gd name="connsiteX748" fmla="*/ 3159760 w 8737600"/>
                <a:gd name="connsiteY748" fmla="*/ 314960 h 6200739"/>
                <a:gd name="connsiteX749" fmla="*/ 3108960 w 8737600"/>
                <a:gd name="connsiteY749" fmla="*/ 325120 h 6200739"/>
                <a:gd name="connsiteX750" fmla="*/ 3017520 w 8737600"/>
                <a:gd name="connsiteY750" fmla="*/ 386080 h 6200739"/>
                <a:gd name="connsiteX751" fmla="*/ 2987040 w 8737600"/>
                <a:gd name="connsiteY751" fmla="*/ 406400 h 6200739"/>
                <a:gd name="connsiteX752" fmla="*/ 2936240 w 8737600"/>
                <a:gd name="connsiteY752" fmla="*/ 426720 h 6200739"/>
                <a:gd name="connsiteX753" fmla="*/ 2885440 w 8737600"/>
                <a:gd name="connsiteY753" fmla="*/ 457200 h 6200739"/>
                <a:gd name="connsiteX754" fmla="*/ 2824480 w 8737600"/>
                <a:gd name="connsiteY754" fmla="*/ 497840 h 6200739"/>
                <a:gd name="connsiteX755" fmla="*/ 2783840 w 8737600"/>
                <a:gd name="connsiteY755" fmla="*/ 508000 h 6200739"/>
                <a:gd name="connsiteX756" fmla="*/ 2641600 w 8737600"/>
                <a:gd name="connsiteY756" fmla="*/ 589280 h 6200739"/>
                <a:gd name="connsiteX757" fmla="*/ 2600960 w 8737600"/>
                <a:gd name="connsiteY757" fmla="*/ 640080 h 6200739"/>
                <a:gd name="connsiteX758" fmla="*/ 2570480 w 8737600"/>
                <a:gd name="connsiteY758" fmla="*/ 660400 h 6200739"/>
                <a:gd name="connsiteX759" fmla="*/ 2529840 w 8737600"/>
                <a:gd name="connsiteY759" fmla="*/ 690880 h 6200739"/>
                <a:gd name="connsiteX760" fmla="*/ 2448560 w 8737600"/>
                <a:gd name="connsiteY760" fmla="*/ 731520 h 6200739"/>
                <a:gd name="connsiteX761" fmla="*/ 2397760 w 8737600"/>
                <a:gd name="connsiteY761" fmla="*/ 772160 h 6200739"/>
                <a:gd name="connsiteX762" fmla="*/ 2367280 w 8737600"/>
                <a:gd name="connsiteY762" fmla="*/ 802640 h 6200739"/>
                <a:gd name="connsiteX763" fmla="*/ 2265680 w 8737600"/>
                <a:gd name="connsiteY763" fmla="*/ 863600 h 6200739"/>
                <a:gd name="connsiteX764" fmla="*/ 2235200 w 8737600"/>
                <a:gd name="connsiteY764" fmla="*/ 904240 h 6200739"/>
                <a:gd name="connsiteX765" fmla="*/ 2174240 w 8737600"/>
                <a:gd name="connsiteY765" fmla="*/ 955040 h 6200739"/>
                <a:gd name="connsiteX766" fmla="*/ 2113280 w 8737600"/>
                <a:gd name="connsiteY766" fmla="*/ 1005840 h 6200739"/>
                <a:gd name="connsiteX767" fmla="*/ 2062480 w 8737600"/>
                <a:gd name="connsiteY767" fmla="*/ 1056640 h 6200739"/>
                <a:gd name="connsiteX768" fmla="*/ 2011680 w 8737600"/>
                <a:gd name="connsiteY768" fmla="*/ 1107440 h 6200739"/>
                <a:gd name="connsiteX769" fmla="*/ 1960880 w 8737600"/>
                <a:gd name="connsiteY769" fmla="*/ 1178560 h 6200739"/>
                <a:gd name="connsiteX770" fmla="*/ 1920240 w 8737600"/>
                <a:gd name="connsiteY770" fmla="*/ 1239520 h 6200739"/>
                <a:gd name="connsiteX771" fmla="*/ 1899920 w 8737600"/>
                <a:gd name="connsiteY771" fmla="*/ 1270000 h 6200739"/>
                <a:gd name="connsiteX772" fmla="*/ 1859280 w 8737600"/>
                <a:gd name="connsiteY772" fmla="*/ 1341120 h 6200739"/>
                <a:gd name="connsiteX773" fmla="*/ 1991360 w 8737600"/>
                <a:gd name="connsiteY773" fmla="*/ 1310640 h 6200739"/>
                <a:gd name="connsiteX774" fmla="*/ 2092960 w 8737600"/>
                <a:gd name="connsiteY774" fmla="*/ 1300480 h 6200739"/>
                <a:gd name="connsiteX775" fmla="*/ 2529840 w 8737600"/>
                <a:gd name="connsiteY775" fmla="*/ 1310640 h 6200739"/>
                <a:gd name="connsiteX776" fmla="*/ 2631440 w 8737600"/>
                <a:gd name="connsiteY776" fmla="*/ 1330960 h 6200739"/>
                <a:gd name="connsiteX777" fmla="*/ 2702560 w 8737600"/>
                <a:gd name="connsiteY777" fmla="*/ 1351280 h 6200739"/>
                <a:gd name="connsiteX778" fmla="*/ 2773680 w 8737600"/>
                <a:gd name="connsiteY778" fmla="*/ 1381760 h 6200739"/>
                <a:gd name="connsiteX779" fmla="*/ 2804160 w 8737600"/>
                <a:gd name="connsiteY779" fmla="*/ 1412240 h 6200739"/>
                <a:gd name="connsiteX780" fmla="*/ 2905760 w 8737600"/>
                <a:gd name="connsiteY780" fmla="*/ 1463040 h 6200739"/>
                <a:gd name="connsiteX781" fmla="*/ 2976880 w 8737600"/>
                <a:gd name="connsiteY781" fmla="*/ 1524000 h 6200739"/>
                <a:gd name="connsiteX782" fmla="*/ 3017520 w 8737600"/>
                <a:gd name="connsiteY782" fmla="*/ 1554480 h 6200739"/>
                <a:gd name="connsiteX783" fmla="*/ 3048000 w 8737600"/>
                <a:gd name="connsiteY783" fmla="*/ 1574800 h 6200739"/>
                <a:gd name="connsiteX784" fmla="*/ 3108960 w 8737600"/>
                <a:gd name="connsiteY784" fmla="*/ 1615440 h 6200739"/>
                <a:gd name="connsiteX785" fmla="*/ 3139440 w 8737600"/>
                <a:gd name="connsiteY785" fmla="*/ 1645920 h 6200739"/>
                <a:gd name="connsiteX786" fmla="*/ 3169920 w 8737600"/>
                <a:gd name="connsiteY786" fmla="*/ 1666240 h 6200739"/>
                <a:gd name="connsiteX787" fmla="*/ 3190240 w 8737600"/>
                <a:gd name="connsiteY787" fmla="*/ 1706880 h 6200739"/>
                <a:gd name="connsiteX788" fmla="*/ 3220720 w 8737600"/>
                <a:gd name="connsiteY788" fmla="*/ 1737360 h 6200739"/>
                <a:gd name="connsiteX789" fmla="*/ 3241040 w 8737600"/>
                <a:gd name="connsiteY789" fmla="*/ 1798320 h 6200739"/>
                <a:gd name="connsiteX790" fmla="*/ 3281680 w 8737600"/>
                <a:gd name="connsiteY790" fmla="*/ 1869440 h 6200739"/>
                <a:gd name="connsiteX791" fmla="*/ 3291840 w 8737600"/>
                <a:gd name="connsiteY791" fmla="*/ 1930400 h 6200739"/>
                <a:gd name="connsiteX792" fmla="*/ 3302000 w 8737600"/>
                <a:gd name="connsiteY792" fmla="*/ 1971040 h 6200739"/>
                <a:gd name="connsiteX793" fmla="*/ 3291840 w 8737600"/>
                <a:gd name="connsiteY793" fmla="*/ 2123440 h 6200739"/>
                <a:gd name="connsiteX794" fmla="*/ 3271520 w 8737600"/>
                <a:gd name="connsiteY794" fmla="*/ 2306320 h 6200739"/>
                <a:gd name="connsiteX795" fmla="*/ 3241040 w 8737600"/>
                <a:gd name="connsiteY795" fmla="*/ 2367280 h 6200739"/>
                <a:gd name="connsiteX796" fmla="*/ 3210560 w 8737600"/>
                <a:gd name="connsiteY796" fmla="*/ 2387600 h 6200739"/>
                <a:gd name="connsiteX797" fmla="*/ 3180080 w 8737600"/>
                <a:gd name="connsiteY797" fmla="*/ 2418080 h 6200739"/>
                <a:gd name="connsiteX798" fmla="*/ 3159760 w 8737600"/>
                <a:gd name="connsiteY798" fmla="*/ 2448560 h 6200739"/>
                <a:gd name="connsiteX799" fmla="*/ 3129280 w 8737600"/>
                <a:gd name="connsiteY799" fmla="*/ 2458720 h 6200739"/>
                <a:gd name="connsiteX800" fmla="*/ 3068320 w 8737600"/>
                <a:gd name="connsiteY800" fmla="*/ 2519680 h 6200739"/>
                <a:gd name="connsiteX801" fmla="*/ 3037840 w 8737600"/>
                <a:gd name="connsiteY801" fmla="*/ 2550160 h 6200739"/>
                <a:gd name="connsiteX802" fmla="*/ 2966720 w 8737600"/>
                <a:gd name="connsiteY802" fmla="*/ 2580640 h 6200739"/>
                <a:gd name="connsiteX803" fmla="*/ 2936240 w 8737600"/>
                <a:gd name="connsiteY803" fmla="*/ 2600960 h 6200739"/>
                <a:gd name="connsiteX804" fmla="*/ 2905760 w 8737600"/>
                <a:gd name="connsiteY804" fmla="*/ 2611120 h 6200739"/>
                <a:gd name="connsiteX805" fmla="*/ 2824480 w 8737600"/>
                <a:gd name="connsiteY805" fmla="*/ 2641600 h 6200739"/>
                <a:gd name="connsiteX806" fmla="*/ 2783840 w 8737600"/>
                <a:gd name="connsiteY806" fmla="*/ 2641600 h 6200739"/>
                <a:gd name="connsiteX807" fmla="*/ 2783840 w 8737600"/>
                <a:gd name="connsiteY807" fmla="*/ 2641600 h 620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</a:cxnLst>
              <a:rect l="l" t="t" r="r" b="b"/>
              <a:pathLst>
                <a:path w="8737600" h="6200739">
                  <a:moveTo>
                    <a:pt x="2773680" y="2580640"/>
                  </a:moveTo>
                  <a:lnTo>
                    <a:pt x="2773680" y="2580640"/>
                  </a:lnTo>
                  <a:cubicBezTo>
                    <a:pt x="2579712" y="2515984"/>
                    <a:pt x="2760449" y="2578218"/>
                    <a:pt x="2631440" y="2529840"/>
                  </a:cubicBezTo>
                  <a:cubicBezTo>
                    <a:pt x="2621412" y="2526080"/>
                    <a:pt x="2610389" y="2524757"/>
                    <a:pt x="2600960" y="2519680"/>
                  </a:cubicBezTo>
                  <a:cubicBezTo>
                    <a:pt x="2566186" y="2500955"/>
                    <a:pt x="2530956" y="2482417"/>
                    <a:pt x="2499360" y="2458720"/>
                  </a:cubicBezTo>
                  <a:cubicBezTo>
                    <a:pt x="2485813" y="2448560"/>
                    <a:pt x="2473079" y="2437215"/>
                    <a:pt x="2458720" y="2428240"/>
                  </a:cubicBezTo>
                  <a:cubicBezTo>
                    <a:pt x="2445877" y="2420213"/>
                    <a:pt x="2431320" y="2415275"/>
                    <a:pt x="2418080" y="2407920"/>
                  </a:cubicBezTo>
                  <a:cubicBezTo>
                    <a:pt x="2400818" y="2398330"/>
                    <a:pt x="2384943" y="2386271"/>
                    <a:pt x="2367280" y="2377440"/>
                  </a:cubicBezTo>
                  <a:cubicBezTo>
                    <a:pt x="2320568" y="2354084"/>
                    <a:pt x="2349014" y="2383958"/>
                    <a:pt x="2296160" y="2346960"/>
                  </a:cubicBezTo>
                  <a:cubicBezTo>
                    <a:pt x="2274491" y="2331792"/>
                    <a:pt x="2256869" y="2311328"/>
                    <a:pt x="2235200" y="2296160"/>
                  </a:cubicBezTo>
                  <a:cubicBezTo>
                    <a:pt x="2222792" y="2287475"/>
                    <a:pt x="2207162" y="2284241"/>
                    <a:pt x="2194560" y="2275840"/>
                  </a:cubicBezTo>
                  <a:cubicBezTo>
                    <a:pt x="2176517" y="2263811"/>
                    <a:pt x="2161525" y="2247636"/>
                    <a:pt x="2143760" y="2235200"/>
                  </a:cubicBezTo>
                  <a:cubicBezTo>
                    <a:pt x="2127582" y="2223876"/>
                    <a:pt x="2108758" y="2216568"/>
                    <a:pt x="2092960" y="2204720"/>
                  </a:cubicBezTo>
                  <a:cubicBezTo>
                    <a:pt x="2081465" y="2196099"/>
                    <a:pt x="2073518" y="2183438"/>
                    <a:pt x="2062480" y="2174240"/>
                  </a:cubicBezTo>
                  <a:cubicBezTo>
                    <a:pt x="2053099" y="2166423"/>
                    <a:pt x="2041875" y="2161102"/>
                    <a:pt x="2032000" y="2153920"/>
                  </a:cubicBezTo>
                  <a:cubicBezTo>
                    <a:pt x="2004611" y="2134001"/>
                    <a:pt x="1977813" y="2113280"/>
                    <a:pt x="1950720" y="2092960"/>
                  </a:cubicBezTo>
                  <a:cubicBezTo>
                    <a:pt x="1937173" y="2082800"/>
                    <a:pt x="1924169" y="2071873"/>
                    <a:pt x="1910080" y="2062480"/>
                  </a:cubicBezTo>
                  <a:cubicBezTo>
                    <a:pt x="1899920" y="2055707"/>
                    <a:pt x="1888635" y="2050374"/>
                    <a:pt x="1879600" y="2042160"/>
                  </a:cubicBezTo>
                  <a:cubicBezTo>
                    <a:pt x="1851249" y="2016386"/>
                    <a:pt x="1828973" y="1983869"/>
                    <a:pt x="1798320" y="1960880"/>
                  </a:cubicBezTo>
                  <a:cubicBezTo>
                    <a:pt x="1760955" y="1932857"/>
                    <a:pt x="1748608" y="1926590"/>
                    <a:pt x="1717040" y="1889760"/>
                  </a:cubicBezTo>
                  <a:cubicBezTo>
                    <a:pt x="1709093" y="1880489"/>
                    <a:pt x="1704537" y="1868661"/>
                    <a:pt x="1696720" y="1859280"/>
                  </a:cubicBezTo>
                  <a:cubicBezTo>
                    <a:pt x="1687522" y="1848242"/>
                    <a:pt x="1674591" y="1840492"/>
                    <a:pt x="1666240" y="1828800"/>
                  </a:cubicBezTo>
                  <a:cubicBezTo>
                    <a:pt x="1657437" y="1816475"/>
                    <a:pt x="1653712" y="1801147"/>
                    <a:pt x="1645920" y="1788160"/>
                  </a:cubicBezTo>
                  <a:cubicBezTo>
                    <a:pt x="1633355" y="1767219"/>
                    <a:pt x="1618827" y="1747520"/>
                    <a:pt x="1605280" y="1727200"/>
                  </a:cubicBezTo>
                  <a:cubicBezTo>
                    <a:pt x="1598507" y="1717040"/>
                    <a:pt x="1588821" y="1708304"/>
                    <a:pt x="1584960" y="1696720"/>
                  </a:cubicBezTo>
                  <a:cubicBezTo>
                    <a:pt x="1578187" y="1676400"/>
                    <a:pt x="1576521" y="1653582"/>
                    <a:pt x="1564640" y="1635760"/>
                  </a:cubicBezTo>
                  <a:cubicBezTo>
                    <a:pt x="1548521" y="1611581"/>
                    <a:pt x="1526094" y="1578988"/>
                    <a:pt x="1513840" y="1554480"/>
                  </a:cubicBezTo>
                  <a:cubicBezTo>
                    <a:pt x="1484433" y="1495665"/>
                    <a:pt x="1530980" y="1551300"/>
                    <a:pt x="1473200" y="1493520"/>
                  </a:cubicBezTo>
                  <a:cubicBezTo>
                    <a:pt x="1469813" y="1483360"/>
                    <a:pt x="1467829" y="1472619"/>
                    <a:pt x="1463040" y="1463040"/>
                  </a:cubicBezTo>
                  <a:cubicBezTo>
                    <a:pt x="1457579" y="1452118"/>
                    <a:pt x="1446581" y="1444144"/>
                    <a:pt x="1442720" y="1432560"/>
                  </a:cubicBezTo>
                  <a:cubicBezTo>
                    <a:pt x="1442438" y="1431713"/>
                    <a:pt x="1433024" y="1354400"/>
                    <a:pt x="1422400" y="1341120"/>
                  </a:cubicBezTo>
                  <a:cubicBezTo>
                    <a:pt x="1414772" y="1331585"/>
                    <a:pt x="1402080" y="1327573"/>
                    <a:pt x="1391920" y="1320800"/>
                  </a:cubicBezTo>
                  <a:cubicBezTo>
                    <a:pt x="1385147" y="1330960"/>
                    <a:pt x="1380234" y="1342646"/>
                    <a:pt x="1371600" y="1351280"/>
                  </a:cubicBezTo>
                  <a:cubicBezTo>
                    <a:pt x="1351905" y="1370975"/>
                    <a:pt x="1335430" y="1373497"/>
                    <a:pt x="1310640" y="1381760"/>
                  </a:cubicBezTo>
                  <a:cubicBezTo>
                    <a:pt x="1288473" y="1448262"/>
                    <a:pt x="1319261" y="1382992"/>
                    <a:pt x="1270000" y="1422400"/>
                  </a:cubicBezTo>
                  <a:cubicBezTo>
                    <a:pt x="1260465" y="1430028"/>
                    <a:pt x="1258314" y="1444246"/>
                    <a:pt x="1249680" y="1452880"/>
                  </a:cubicBezTo>
                  <a:cubicBezTo>
                    <a:pt x="1241046" y="1461514"/>
                    <a:pt x="1228581" y="1465383"/>
                    <a:pt x="1219200" y="1473200"/>
                  </a:cubicBezTo>
                  <a:cubicBezTo>
                    <a:pt x="1194924" y="1493430"/>
                    <a:pt x="1156794" y="1538498"/>
                    <a:pt x="1148080" y="1564640"/>
                  </a:cubicBezTo>
                  <a:cubicBezTo>
                    <a:pt x="1113935" y="1667074"/>
                    <a:pt x="1166032" y="1508185"/>
                    <a:pt x="1127760" y="1635760"/>
                  </a:cubicBezTo>
                  <a:cubicBezTo>
                    <a:pt x="1121605" y="1656276"/>
                    <a:pt x="1107440" y="1696720"/>
                    <a:pt x="1107440" y="1696720"/>
                  </a:cubicBezTo>
                  <a:cubicBezTo>
                    <a:pt x="1104053" y="1727200"/>
                    <a:pt x="1102322" y="1757910"/>
                    <a:pt x="1097280" y="1788160"/>
                  </a:cubicBezTo>
                  <a:cubicBezTo>
                    <a:pt x="1095519" y="1798724"/>
                    <a:pt x="1093810" y="1810277"/>
                    <a:pt x="1087120" y="1818640"/>
                  </a:cubicBezTo>
                  <a:cubicBezTo>
                    <a:pt x="1079492" y="1828175"/>
                    <a:pt x="1066515" y="1831778"/>
                    <a:pt x="1056640" y="1838960"/>
                  </a:cubicBezTo>
                  <a:cubicBezTo>
                    <a:pt x="1029251" y="1858879"/>
                    <a:pt x="1003539" y="1881134"/>
                    <a:pt x="975360" y="1899920"/>
                  </a:cubicBezTo>
                  <a:cubicBezTo>
                    <a:pt x="965200" y="1906693"/>
                    <a:pt x="956356" y="1916067"/>
                    <a:pt x="944880" y="1920240"/>
                  </a:cubicBezTo>
                  <a:cubicBezTo>
                    <a:pt x="918634" y="1929784"/>
                    <a:pt x="863600" y="1940560"/>
                    <a:pt x="863600" y="1940560"/>
                  </a:cubicBezTo>
                  <a:cubicBezTo>
                    <a:pt x="850053" y="1954107"/>
                    <a:pt x="839707" y="1971896"/>
                    <a:pt x="822960" y="1981200"/>
                  </a:cubicBezTo>
                  <a:cubicBezTo>
                    <a:pt x="807864" y="1989586"/>
                    <a:pt x="788820" y="1986816"/>
                    <a:pt x="772160" y="1991360"/>
                  </a:cubicBezTo>
                  <a:cubicBezTo>
                    <a:pt x="751496" y="1996996"/>
                    <a:pt x="731520" y="2004907"/>
                    <a:pt x="711200" y="2011680"/>
                  </a:cubicBezTo>
                  <a:cubicBezTo>
                    <a:pt x="701040" y="2015067"/>
                    <a:pt x="691284" y="2020079"/>
                    <a:pt x="680720" y="2021840"/>
                  </a:cubicBezTo>
                  <a:cubicBezTo>
                    <a:pt x="660400" y="2025227"/>
                    <a:pt x="639745" y="2027004"/>
                    <a:pt x="619760" y="2032000"/>
                  </a:cubicBezTo>
                  <a:cubicBezTo>
                    <a:pt x="468100" y="2069915"/>
                    <a:pt x="621725" y="2032609"/>
                    <a:pt x="528320" y="2072640"/>
                  </a:cubicBezTo>
                  <a:cubicBezTo>
                    <a:pt x="515485" y="2078141"/>
                    <a:pt x="500755" y="2077897"/>
                    <a:pt x="487680" y="2082800"/>
                  </a:cubicBezTo>
                  <a:cubicBezTo>
                    <a:pt x="473499" y="2088118"/>
                    <a:pt x="460961" y="2097154"/>
                    <a:pt x="447040" y="2103120"/>
                  </a:cubicBezTo>
                  <a:cubicBezTo>
                    <a:pt x="437196" y="2107339"/>
                    <a:pt x="426720" y="2109893"/>
                    <a:pt x="416560" y="2113280"/>
                  </a:cubicBezTo>
                  <a:cubicBezTo>
                    <a:pt x="406400" y="2123440"/>
                    <a:pt x="397118" y="2134562"/>
                    <a:pt x="386080" y="2143760"/>
                  </a:cubicBezTo>
                  <a:cubicBezTo>
                    <a:pt x="376699" y="2151577"/>
                    <a:pt x="364676" y="2155911"/>
                    <a:pt x="355600" y="2164080"/>
                  </a:cubicBezTo>
                  <a:lnTo>
                    <a:pt x="254000" y="2265680"/>
                  </a:lnTo>
                  <a:cubicBezTo>
                    <a:pt x="243840" y="2275840"/>
                    <a:pt x="231490" y="2284205"/>
                    <a:pt x="223520" y="2296160"/>
                  </a:cubicBezTo>
                  <a:cubicBezTo>
                    <a:pt x="195230" y="2338595"/>
                    <a:pt x="211834" y="2318006"/>
                    <a:pt x="172720" y="2357120"/>
                  </a:cubicBezTo>
                  <a:cubicBezTo>
                    <a:pt x="154837" y="2410768"/>
                    <a:pt x="168501" y="2378689"/>
                    <a:pt x="121920" y="2448560"/>
                  </a:cubicBezTo>
                  <a:cubicBezTo>
                    <a:pt x="115147" y="2458720"/>
                    <a:pt x="105461" y="2467456"/>
                    <a:pt x="101600" y="2479040"/>
                  </a:cubicBezTo>
                  <a:cubicBezTo>
                    <a:pt x="77773" y="2550521"/>
                    <a:pt x="108784" y="2462277"/>
                    <a:pt x="71120" y="2550160"/>
                  </a:cubicBezTo>
                  <a:cubicBezTo>
                    <a:pt x="66901" y="2560004"/>
                    <a:pt x="65749" y="2571061"/>
                    <a:pt x="60960" y="2580640"/>
                  </a:cubicBezTo>
                  <a:cubicBezTo>
                    <a:pt x="55499" y="2591562"/>
                    <a:pt x="46698" y="2600518"/>
                    <a:pt x="40640" y="2611120"/>
                  </a:cubicBezTo>
                  <a:cubicBezTo>
                    <a:pt x="33126" y="2624270"/>
                    <a:pt x="27093" y="2638213"/>
                    <a:pt x="20320" y="2651760"/>
                  </a:cubicBezTo>
                  <a:cubicBezTo>
                    <a:pt x="17181" y="2667453"/>
                    <a:pt x="-6326" y="2730931"/>
                    <a:pt x="30480" y="2743200"/>
                  </a:cubicBezTo>
                  <a:cubicBezTo>
                    <a:pt x="40640" y="2746587"/>
                    <a:pt x="33950" y="2721083"/>
                    <a:pt x="40640" y="2712720"/>
                  </a:cubicBezTo>
                  <a:cubicBezTo>
                    <a:pt x="48268" y="2703185"/>
                    <a:pt x="60960" y="2699173"/>
                    <a:pt x="71120" y="2692400"/>
                  </a:cubicBezTo>
                  <a:cubicBezTo>
                    <a:pt x="112992" y="2629593"/>
                    <a:pt x="66502" y="2690861"/>
                    <a:pt x="121920" y="2641600"/>
                  </a:cubicBezTo>
                  <a:cubicBezTo>
                    <a:pt x="143398" y="2622508"/>
                    <a:pt x="182880" y="2580640"/>
                    <a:pt x="182880" y="2580640"/>
                  </a:cubicBezTo>
                  <a:cubicBezTo>
                    <a:pt x="233680" y="2584027"/>
                    <a:pt x="285060" y="2582430"/>
                    <a:pt x="335280" y="2590800"/>
                  </a:cubicBezTo>
                  <a:cubicBezTo>
                    <a:pt x="347325" y="2592807"/>
                    <a:pt x="356634" y="2603008"/>
                    <a:pt x="365760" y="2611120"/>
                  </a:cubicBezTo>
                  <a:cubicBezTo>
                    <a:pt x="387238" y="2630212"/>
                    <a:pt x="426720" y="2672080"/>
                    <a:pt x="426720" y="2672080"/>
                  </a:cubicBezTo>
                  <a:cubicBezTo>
                    <a:pt x="430715" y="2640120"/>
                    <a:pt x="441031" y="2553732"/>
                    <a:pt x="447040" y="2519680"/>
                  </a:cubicBezTo>
                  <a:cubicBezTo>
                    <a:pt x="453042" y="2485668"/>
                    <a:pt x="448202" y="2446817"/>
                    <a:pt x="467360" y="2418080"/>
                  </a:cubicBezTo>
                  <a:cubicBezTo>
                    <a:pt x="474133" y="2407920"/>
                    <a:pt x="482219" y="2398522"/>
                    <a:pt x="487680" y="2387600"/>
                  </a:cubicBezTo>
                  <a:cubicBezTo>
                    <a:pt x="492469" y="2378021"/>
                    <a:pt x="488929" y="2363061"/>
                    <a:pt x="497840" y="2357120"/>
                  </a:cubicBezTo>
                  <a:cubicBezTo>
                    <a:pt x="512208" y="2347541"/>
                    <a:pt x="531887" y="2351148"/>
                    <a:pt x="548640" y="2346960"/>
                  </a:cubicBezTo>
                  <a:cubicBezTo>
                    <a:pt x="559030" y="2344363"/>
                    <a:pt x="568960" y="2340187"/>
                    <a:pt x="579120" y="2336800"/>
                  </a:cubicBezTo>
                  <a:cubicBezTo>
                    <a:pt x="606213" y="2340187"/>
                    <a:pt x="633467" y="2342471"/>
                    <a:pt x="660400" y="2346960"/>
                  </a:cubicBezTo>
                  <a:cubicBezTo>
                    <a:pt x="674174" y="2349256"/>
                    <a:pt x="689747" y="2348907"/>
                    <a:pt x="701040" y="2357120"/>
                  </a:cubicBezTo>
                  <a:cubicBezTo>
                    <a:pt x="728154" y="2376839"/>
                    <a:pt x="748453" y="2404533"/>
                    <a:pt x="772160" y="2428240"/>
                  </a:cubicBezTo>
                  <a:lnTo>
                    <a:pt x="802640" y="2458720"/>
                  </a:lnTo>
                  <a:cubicBezTo>
                    <a:pt x="806027" y="2468880"/>
                    <a:pt x="808581" y="2479356"/>
                    <a:pt x="812800" y="2489200"/>
                  </a:cubicBezTo>
                  <a:cubicBezTo>
                    <a:pt x="850464" y="2577083"/>
                    <a:pt x="829032" y="2517576"/>
                    <a:pt x="822960" y="2499360"/>
                  </a:cubicBezTo>
                  <a:cubicBezTo>
                    <a:pt x="838531" y="2405936"/>
                    <a:pt x="820447" y="2468513"/>
                    <a:pt x="863600" y="2387600"/>
                  </a:cubicBezTo>
                  <a:cubicBezTo>
                    <a:pt x="925681" y="2271198"/>
                    <a:pt x="881018" y="2308254"/>
                    <a:pt x="944880" y="2265680"/>
                  </a:cubicBezTo>
                  <a:cubicBezTo>
                    <a:pt x="952849" y="2249743"/>
                    <a:pt x="971159" y="2208921"/>
                    <a:pt x="985520" y="2194560"/>
                  </a:cubicBezTo>
                  <a:cubicBezTo>
                    <a:pt x="994154" y="2185926"/>
                    <a:pt x="1004842" y="2179199"/>
                    <a:pt x="1016000" y="2174240"/>
                  </a:cubicBezTo>
                  <a:cubicBezTo>
                    <a:pt x="1035573" y="2165541"/>
                    <a:pt x="1076960" y="2153920"/>
                    <a:pt x="1076960" y="2153920"/>
                  </a:cubicBezTo>
                  <a:cubicBezTo>
                    <a:pt x="1100667" y="2160693"/>
                    <a:pt x="1125188" y="2165083"/>
                    <a:pt x="1148080" y="2174240"/>
                  </a:cubicBezTo>
                  <a:cubicBezTo>
                    <a:pt x="1173869" y="2184556"/>
                    <a:pt x="1202295" y="2218295"/>
                    <a:pt x="1219200" y="2235200"/>
                  </a:cubicBezTo>
                  <a:cubicBezTo>
                    <a:pt x="1222587" y="2245360"/>
                    <a:pt x="1224159" y="2256318"/>
                    <a:pt x="1229360" y="2265680"/>
                  </a:cubicBezTo>
                  <a:cubicBezTo>
                    <a:pt x="1241220" y="2287028"/>
                    <a:pt x="1270000" y="2326640"/>
                    <a:pt x="1270000" y="2326640"/>
                  </a:cubicBezTo>
                  <a:cubicBezTo>
                    <a:pt x="1273387" y="2340187"/>
                    <a:pt x="1276324" y="2353854"/>
                    <a:pt x="1280160" y="2367280"/>
                  </a:cubicBezTo>
                  <a:cubicBezTo>
                    <a:pt x="1283102" y="2377578"/>
                    <a:pt x="1290320" y="2387050"/>
                    <a:pt x="1290320" y="2397760"/>
                  </a:cubicBezTo>
                  <a:cubicBezTo>
                    <a:pt x="1290320" y="2421707"/>
                    <a:pt x="1289054" y="2446645"/>
                    <a:pt x="1280160" y="2468880"/>
                  </a:cubicBezTo>
                  <a:cubicBezTo>
                    <a:pt x="1274824" y="2482221"/>
                    <a:pt x="1260718" y="2490162"/>
                    <a:pt x="1249680" y="2499360"/>
                  </a:cubicBezTo>
                  <a:cubicBezTo>
                    <a:pt x="1210952" y="2531633"/>
                    <a:pt x="1208387" y="2520562"/>
                    <a:pt x="1148080" y="2529840"/>
                  </a:cubicBezTo>
                  <a:cubicBezTo>
                    <a:pt x="1127719" y="2532972"/>
                    <a:pt x="1107440" y="2536613"/>
                    <a:pt x="1087120" y="2540000"/>
                  </a:cubicBezTo>
                  <a:cubicBezTo>
                    <a:pt x="1076960" y="2546773"/>
                    <a:pt x="1068824" y="2559508"/>
                    <a:pt x="1056640" y="2560320"/>
                  </a:cubicBezTo>
                  <a:cubicBezTo>
                    <a:pt x="995771" y="2564378"/>
                    <a:pt x="861592" y="2535534"/>
                    <a:pt x="985520" y="2560320"/>
                  </a:cubicBezTo>
                  <a:cubicBezTo>
                    <a:pt x="1066800" y="2614507"/>
                    <a:pt x="968587" y="2543387"/>
                    <a:pt x="1036320" y="2611120"/>
                  </a:cubicBezTo>
                  <a:cubicBezTo>
                    <a:pt x="1044954" y="2619754"/>
                    <a:pt x="1056640" y="2624667"/>
                    <a:pt x="1066800" y="2631440"/>
                  </a:cubicBezTo>
                  <a:cubicBezTo>
                    <a:pt x="1063413" y="2661920"/>
                    <a:pt x="1067120" y="2694059"/>
                    <a:pt x="1056640" y="2722880"/>
                  </a:cubicBezTo>
                  <a:cubicBezTo>
                    <a:pt x="1052467" y="2734356"/>
                    <a:pt x="1037082" y="2737739"/>
                    <a:pt x="1026160" y="2743200"/>
                  </a:cubicBezTo>
                  <a:cubicBezTo>
                    <a:pt x="1009848" y="2751356"/>
                    <a:pt x="991963" y="2755973"/>
                    <a:pt x="975360" y="2763520"/>
                  </a:cubicBezTo>
                  <a:cubicBezTo>
                    <a:pt x="885588" y="2804325"/>
                    <a:pt x="946472" y="2785982"/>
                    <a:pt x="873760" y="2804160"/>
                  </a:cubicBezTo>
                  <a:cubicBezTo>
                    <a:pt x="829733" y="2800773"/>
                    <a:pt x="785496" y="2799477"/>
                    <a:pt x="741680" y="2794000"/>
                  </a:cubicBezTo>
                  <a:cubicBezTo>
                    <a:pt x="731053" y="2792672"/>
                    <a:pt x="700490" y="2783840"/>
                    <a:pt x="711200" y="2783840"/>
                  </a:cubicBezTo>
                  <a:cubicBezTo>
                    <a:pt x="738504" y="2783840"/>
                    <a:pt x="765387" y="2790613"/>
                    <a:pt x="792480" y="2794000"/>
                  </a:cubicBezTo>
                  <a:cubicBezTo>
                    <a:pt x="779631" y="2832548"/>
                    <a:pt x="783866" y="2834987"/>
                    <a:pt x="741680" y="2865120"/>
                  </a:cubicBezTo>
                  <a:cubicBezTo>
                    <a:pt x="732965" y="2871345"/>
                    <a:pt x="720950" y="2870848"/>
                    <a:pt x="711200" y="2875280"/>
                  </a:cubicBezTo>
                  <a:cubicBezTo>
                    <a:pt x="683624" y="2887815"/>
                    <a:pt x="658657" y="2906341"/>
                    <a:pt x="629920" y="2915920"/>
                  </a:cubicBezTo>
                  <a:cubicBezTo>
                    <a:pt x="619760" y="2919307"/>
                    <a:pt x="609190" y="2921648"/>
                    <a:pt x="599440" y="2926080"/>
                  </a:cubicBezTo>
                  <a:cubicBezTo>
                    <a:pt x="571864" y="2938615"/>
                    <a:pt x="546897" y="2957141"/>
                    <a:pt x="518160" y="2966720"/>
                  </a:cubicBezTo>
                  <a:cubicBezTo>
                    <a:pt x="497840" y="2973493"/>
                    <a:pt x="477864" y="2981404"/>
                    <a:pt x="457200" y="2987040"/>
                  </a:cubicBezTo>
                  <a:cubicBezTo>
                    <a:pt x="412720" y="2999171"/>
                    <a:pt x="358934" y="3002474"/>
                    <a:pt x="314960" y="3007360"/>
                  </a:cubicBezTo>
                  <a:cubicBezTo>
                    <a:pt x="325120" y="3010747"/>
                    <a:pt x="334779" y="3016505"/>
                    <a:pt x="345440" y="3017520"/>
                  </a:cubicBezTo>
                  <a:cubicBezTo>
                    <a:pt x="522884" y="3034419"/>
                    <a:pt x="520424" y="3028173"/>
                    <a:pt x="690880" y="3017520"/>
                  </a:cubicBezTo>
                  <a:cubicBezTo>
                    <a:pt x="704427" y="3014133"/>
                    <a:pt x="718145" y="3011372"/>
                    <a:pt x="731520" y="3007360"/>
                  </a:cubicBezTo>
                  <a:lnTo>
                    <a:pt x="822960" y="2976880"/>
                  </a:lnTo>
                  <a:lnTo>
                    <a:pt x="853440" y="2966720"/>
                  </a:lnTo>
                  <a:cubicBezTo>
                    <a:pt x="863600" y="2963333"/>
                    <a:pt x="874341" y="2961349"/>
                    <a:pt x="883920" y="2956560"/>
                  </a:cubicBezTo>
                  <a:cubicBezTo>
                    <a:pt x="897467" y="2949787"/>
                    <a:pt x="910639" y="2942206"/>
                    <a:pt x="924560" y="2936240"/>
                  </a:cubicBezTo>
                  <a:cubicBezTo>
                    <a:pt x="948920" y="2925800"/>
                    <a:pt x="969901" y="2923285"/>
                    <a:pt x="995680" y="2915920"/>
                  </a:cubicBezTo>
                  <a:cubicBezTo>
                    <a:pt x="1005978" y="2912978"/>
                    <a:pt x="1015828" y="2908578"/>
                    <a:pt x="1026160" y="2905760"/>
                  </a:cubicBezTo>
                  <a:cubicBezTo>
                    <a:pt x="1053103" y="2898412"/>
                    <a:pt x="1082461" y="2897929"/>
                    <a:pt x="1107440" y="2885440"/>
                  </a:cubicBezTo>
                  <a:cubicBezTo>
                    <a:pt x="1185106" y="2846607"/>
                    <a:pt x="1107841" y="2880260"/>
                    <a:pt x="1209040" y="2854960"/>
                  </a:cubicBezTo>
                  <a:cubicBezTo>
                    <a:pt x="1229820" y="2849765"/>
                    <a:pt x="1249680" y="2841413"/>
                    <a:pt x="1270000" y="2834640"/>
                  </a:cubicBezTo>
                  <a:cubicBezTo>
                    <a:pt x="1280160" y="2831253"/>
                    <a:pt x="1289916" y="2826241"/>
                    <a:pt x="1300480" y="2824480"/>
                  </a:cubicBezTo>
                  <a:cubicBezTo>
                    <a:pt x="1320800" y="2821093"/>
                    <a:pt x="1341455" y="2819316"/>
                    <a:pt x="1361440" y="2814320"/>
                  </a:cubicBezTo>
                  <a:cubicBezTo>
                    <a:pt x="1382220" y="2809125"/>
                    <a:pt x="1401397" y="2798201"/>
                    <a:pt x="1422400" y="2794000"/>
                  </a:cubicBezTo>
                  <a:cubicBezTo>
                    <a:pt x="1456267" y="2787227"/>
                    <a:pt x="1491235" y="2784602"/>
                    <a:pt x="1524000" y="2773680"/>
                  </a:cubicBezTo>
                  <a:cubicBezTo>
                    <a:pt x="1534160" y="2770293"/>
                    <a:pt x="1544148" y="2766338"/>
                    <a:pt x="1554480" y="2763520"/>
                  </a:cubicBezTo>
                  <a:cubicBezTo>
                    <a:pt x="1581423" y="2756172"/>
                    <a:pt x="1635760" y="2743200"/>
                    <a:pt x="1635760" y="2743200"/>
                  </a:cubicBezTo>
                  <a:cubicBezTo>
                    <a:pt x="1706880" y="2746587"/>
                    <a:pt x="1778146" y="2747682"/>
                    <a:pt x="1849120" y="2753360"/>
                  </a:cubicBezTo>
                  <a:cubicBezTo>
                    <a:pt x="1863039" y="2754474"/>
                    <a:pt x="1878321" y="2755512"/>
                    <a:pt x="1889760" y="2763520"/>
                  </a:cubicBezTo>
                  <a:cubicBezTo>
                    <a:pt x="1913302" y="2779999"/>
                    <a:pt x="1923458" y="2815393"/>
                    <a:pt x="1950720" y="2824480"/>
                  </a:cubicBezTo>
                  <a:cubicBezTo>
                    <a:pt x="2007432" y="2843384"/>
                    <a:pt x="1965302" y="2826370"/>
                    <a:pt x="2042160" y="2875280"/>
                  </a:cubicBezTo>
                  <a:cubicBezTo>
                    <a:pt x="2058820" y="2885882"/>
                    <a:pt x="2073802" y="2900971"/>
                    <a:pt x="2092960" y="2905760"/>
                  </a:cubicBezTo>
                  <a:cubicBezTo>
                    <a:pt x="2131765" y="2915461"/>
                    <a:pt x="2146141" y="2917111"/>
                    <a:pt x="2184400" y="2936240"/>
                  </a:cubicBezTo>
                  <a:cubicBezTo>
                    <a:pt x="2202063" y="2945071"/>
                    <a:pt x="2218454" y="2956254"/>
                    <a:pt x="2235200" y="2966720"/>
                  </a:cubicBezTo>
                  <a:cubicBezTo>
                    <a:pt x="2245555" y="2973192"/>
                    <a:pt x="2254247" y="2982753"/>
                    <a:pt x="2265680" y="2987040"/>
                  </a:cubicBezTo>
                  <a:cubicBezTo>
                    <a:pt x="2312052" y="3004430"/>
                    <a:pt x="2309356" y="2988558"/>
                    <a:pt x="2346960" y="3007360"/>
                  </a:cubicBezTo>
                  <a:cubicBezTo>
                    <a:pt x="2357882" y="3012821"/>
                    <a:pt x="2366217" y="3022870"/>
                    <a:pt x="2377440" y="3027680"/>
                  </a:cubicBezTo>
                  <a:cubicBezTo>
                    <a:pt x="2390275" y="3033181"/>
                    <a:pt x="2404654" y="3034004"/>
                    <a:pt x="2418080" y="3037840"/>
                  </a:cubicBezTo>
                  <a:cubicBezTo>
                    <a:pt x="2428378" y="3040782"/>
                    <a:pt x="2438228" y="3045182"/>
                    <a:pt x="2448560" y="3048000"/>
                  </a:cubicBezTo>
                  <a:cubicBezTo>
                    <a:pt x="2475503" y="3055348"/>
                    <a:pt x="2503346" y="3059489"/>
                    <a:pt x="2529840" y="3068320"/>
                  </a:cubicBezTo>
                  <a:lnTo>
                    <a:pt x="2590800" y="3088640"/>
                  </a:lnTo>
                  <a:cubicBezTo>
                    <a:pt x="2556858" y="3099954"/>
                    <a:pt x="2557952" y="3100455"/>
                    <a:pt x="2519680" y="3108960"/>
                  </a:cubicBezTo>
                  <a:cubicBezTo>
                    <a:pt x="2502823" y="3112706"/>
                    <a:pt x="2486054" y="3117312"/>
                    <a:pt x="2468880" y="3119120"/>
                  </a:cubicBezTo>
                  <a:cubicBezTo>
                    <a:pt x="2421607" y="3124096"/>
                    <a:pt x="2374053" y="3125893"/>
                    <a:pt x="2326640" y="3129280"/>
                  </a:cubicBezTo>
                  <a:cubicBezTo>
                    <a:pt x="2180827" y="3158443"/>
                    <a:pt x="2285416" y="3140381"/>
                    <a:pt x="1981200" y="3149600"/>
                  </a:cubicBezTo>
                  <a:lnTo>
                    <a:pt x="1605280" y="3159760"/>
                  </a:lnTo>
                  <a:cubicBezTo>
                    <a:pt x="1561184" y="3167109"/>
                    <a:pt x="1517649" y="3174851"/>
                    <a:pt x="1473200" y="3180080"/>
                  </a:cubicBezTo>
                  <a:cubicBezTo>
                    <a:pt x="1439398" y="3184057"/>
                    <a:pt x="1405449" y="3186677"/>
                    <a:pt x="1371600" y="3190240"/>
                  </a:cubicBezTo>
                  <a:lnTo>
                    <a:pt x="1280160" y="3200400"/>
                  </a:lnTo>
                  <a:cubicBezTo>
                    <a:pt x="1207079" y="3224760"/>
                    <a:pt x="1298342" y="3195205"/>
                    <a:pt x="1209040" y="3220720"/>
                  </a:cubicBezTo>
                  <a:cubicBezTo>
                    <a:pt x="1198742" y="3223662"/>
                    <a:pt x="1188950" y="3228283"/>
                    <a:pt x="1178560" y="3230880"/>
                  </a:cubicBezTo>
                  <a:cubicBezTo>
                    <a:pt x="1161807" y="3235068"/>
                    <a:pt x="1144420" y="3236496"/>
                    <a:pt x="1127760" y="3241040"/>
                  </a:cubicBezTo>
                  <a:cubicBezTo>
                    <a:pt x="1107096" y="3246676"/>
                    <a:pt x="1087120" y="3254587"/>
                    <a:pt x="1066800" y="3261360"/>
                  </a:cubicBezTo>
                  <a:cubicBezTo>
                    <a:pt x="1056640" y="3264747"/>
                    <a:pt x="1046710" y="3268923"/>
                    <a:pt x="1036320" y="3271520"/>
                  </a:cubicBezTo>
                  <a:cubicBezTo>
                    <a:pt x="1023299" y="3274775"/>
                    <a:pt x="979776" y="3284552"/>
                    <a:pt x="965200" y="3291840"/>
                  </a:cubicBezTo>
                  <a:cubicBezTo>
                    <a:pt x="954278" y="3297301"/>
                    <a:pt x="945642" y="3306699"/>
                    <a:pt x="934720" y="3312160"/>
                  </a:cubicBezTo>
                  <a:cubicBezTo>
                    <a:pt x="910158" y="3324441"/>
                    <a:pt x="889642" y="3322714"/>
                    <a:pt x="863600" y="3332480"/>
                  </a:cubicBezTo>
                  <a:cubicBezTo>
                    <a:pt x="733852" y="3381135"/>
                    <a:pt x="898597" y="3325957"/>
                    <a:pt x="792480" y="3373120"/>
                  </a:cubicBezTo>
                  <a:cubicBezTo>
                    <a:pt x="772907" y="3381819"/>
                    <a:pt x="750678" y="3383861"/>
                    <a:pt x="731520" y="3393440"/>
                  </a:cubicBezTo>
                  <a:lnTo>
                    <a:pt x="650240" y="3434080"/>
                  </a:lnTo>
                  <a:cubicBezTo>
                    <a:pt x="541960" y="3596501"/>
                    <a:pt x="637524" y="3471726"/>
                    <a:pt x="152400" y="3454400"/>
                  </a:cubicBezTo>
                  <a:cubicBezTo>
                    <a:pt x="121752" y="3453305"/>
                    <a:pt x="91440" y="3447627"/>
                    <a:pt x="60960" y="3444240"/>
                  </a:cubicBezTo>
                  <a:cubicBezTo>
                    <a:pt x="50800" y="3437467"/>
                    <a:pt x="18896" y="3427781"/>
                    <a:pt x="30480" y="3423920"/>
                  </a:cubicBezTo>
                  <a:cubicBezTo>
                    <a:pt x="50023" y="3417406"/>
                    <a:pt x="71172" y="3430395"/>
                    <a:pt x="91440" y="3434080"/>
                  </a:cubicBezTo>
                  <a:cubicBezTo>
                    <a:pt x="119060" y="3439102"/>
                    <a:pt x="146746" y="3443268"/>
                    <a:pt x="172720" y="3454400"/>
                  </a:cubicBezTo>
                  <a:cubicBezTo>
                    <a:pt x="339228" y="3525761"/>
                    <a:pt x="116763" y="3437226"/>
                    <a:pt x="243840" y="3484880"/>
                  </a:cubicBezTo>
                  <a:cubicBezTo>
                    <a:pt x="260917" y="3491284"/>
                    <a:pt x="276680" y="3502031"/>
                    <a:pt x="294640" y="3505200"/>
                  </a:cubicBezTo>
                  <a:cubicBezTo>
                    <a:pt x="334800" y="3512287"/>
                    <a:pt x="375920" y="3511973"/>
                    <a:pt x="416560" y="3515360"/>
                  </a:cubicBezTo>
                  <a:cubicBezTo>
                    <a:pt x="389262" y="3556307"/>
                    <a:pt x="372973" y="3585058"/>
                    <a:pt x="325120" y="3616960"/>
                  </a:cubicBezTo>
                  <a:cubicBezTo>
                    <a:pt x="294640" y="3637280"/>
                    <a:pt x="259583" y="3652017"/>
                    <a:pt x="233680" y="3677920"/>
                  </a:cubicBezTo>
                  <a:cubicBezTo>
                    <a:pt x="167714" y="3743886"/>
                    <a:pt x="221730" y="3698437"/>
                    <a:pt x="152400" y="3738880"/>
                  </a:cubicBezTo>
                  <a:cubicBezTo>
                    <a:pt x="78404" y="3782044"/>
                    <a:pt x="95944" y="3784039"/>
                    <a:pt x="40640" y="3799840"/>
                  </a:cubicBezTo>
                  <a:cubicBezTo>
                    <a:pt x="27214" y="3803676"/>
                    <a:pt x="13547" y="3806613"/>
                    <a:pt x="0" y="3810000"/>
                  </a:cubicBezTo>
                  <a:cubicBezTo>
                    <a:pt x="147098" y="3859033"/>
                    <a:pt x="-90311" y="3783140"/>
                    <a:pt x="365760" y="3830320"/>
                  </a:cubicBezTo>
                  <a:cubicBezTo>
                    <a:pt x="380825" y="3831878"/>
                    <a:pt x="337722" y="3842239"/>
                    <a:pt x="325120" y="3850640"/>
                  </a:cubicBezTo>
                  <a:cubicBezTo>
                    <a:pt x="296941" y="3869426"/>
                    <a:pt x="270684" y="3890951"/>
                    <a:pt x="243840" y="3911600"/>
                  </a:cubicBezTo>
                  <a:cubicBezTo>
                    <a:pt x="98139" y="4023677"/>
                    <a:pt x="278998" y="3884368"/>
                    <a:pt x="152400" y="3992880"/>
                  </a:cubicBezTo>
                  <a:cubicBezTo>
                    <a:pt x="53384" y="4077750"/>
                    <a:pt x="197132" y="3937988"/>
                    <a:pt x="91440" y="4043680"/>
                  </a:cubicBezTo>
                  <a:cubicBezTo>
                    <a:pt x="181650" y="4103820"/>
                    <a:pt x="37319" y="4014910"/>
                    <a:pt x="274320" y="4074160"/>
                  </a:cubicBezTo>
                  <a:cubicBezTo>
                    <a:pt x="286166" y="4077122"/>
                    <a:pt x="253111" y="4086533"/>
                    <a:pt x="243840" y="4094480"/>
                  </a:cubicBezTo>
                  <a:cubicBezTo>
                    <a:pt x="229294" y="4106948"/>
                    <a:pt x="218160" y="4123152"/>
                    <a:pt x="203200" y="4135120"/>
                  </a:cubicBezTo>
                  <a:cubicBezTo>
                    <a:pt x="81675" y="4232340"/>
                    <a:pt x="188108" y="4129892"/>
                    <a:pt x="111760" y="4206240"/>
                  </a:cubicBezTo>
                  <a:cubicBezTo>
                    <a:pt x="121920" y="4209627"/>
                    <a:pt x="131785" y="4214077"/>
                    <a:pt x="142240" y="4216400"/>
                  </a:cubicBezTo>
                  <a:cubicBezTo>
                    <a:pt x="162350" y="4220869"/>
                    <a:pt x="188633" y="4211993"/>
                    <a:pt x="203200" y="4226560"/>
                  </a:cubicBezTo>
                  <a:cubicBezTo>
                    <a:pt x="211834" y="4235194"/>
                    <a:pt x="189653" y="4246880"/>
                    <a:pt x="182880" y="4257040"/>
                  </a:cubicBezTo>
                  <a:cubicBezTo>
                    <a:pt x="179493" y="4270587"/>
                    <a:pt x="178965" y="4285191"/>
                    <a:pt x="172720" y="4297680"/>
                  </a:cubicBezTo>
                  <a:cubicBezTo>
                    <a:pt x="165147" y="4312826"/>
                    <a:pt x="152082" y="4324541"/>
                    <a:pt x="142240" y="4338320"/>
                  </a:cubicBezTo>
                  <a:cubicBezTo>
                    <a:pt x="135143" y="4348256"/>
                    <a:pt x="128202" y="4358329"/>
                    <a:pt x="121920" y="4368800"/>
                  </a:cubicBezTo>
                  <a:cubicBezTo>
                    <a:pt x="107872" y="4392213"/>
                    <a:pt x="93491" y="4415498"/>
                    <a:pt x="81280" y="4439920"/>
                  </a:cubicBezTo>
                  <a:cubicBezTo>
                    <a:pt x="76491" y="4449499"/>
                    <a:pt x="75909" y="4460821"/>
                    <a:pt x="71120" y="4470400"/>
                  </a:cubicBezTo>
                  <a:cubicBezTo>
                    <a:pt x="62289" y="4488063"/>
                    <a:pt x="50002" y="4503813"/>
                    <a:pt x="40640" y="4521200"/>
                  </a:cubicBezTo>
                  <a:cubicBezTo>
                    <a:pt x="26279" y="4547871"/>
                    <a:pt x="0" y="4602480"/>
                    <a:pt x="0" y="4602480"/>
                  </a:cubicBezTo>
                  <a:cubicBezTo>
                    <a:pt x="6773" y="4616027"/>
                    <a:pt x="5708" y="4639135"/>
                    <a:pt x="20320" y="4643120"/>
                  </a:cubicBezTo>
                  <a:cubicBezTo>
                    <a:pt x="49907" y="4651189"/>
                    <a:pt x="81688" y="4638974"/>
                    <a:pt x="111760" y="4632960"/>
                  </a:cubicBezTo>
                  <a:cubicBezTo>
                    <a:pt x="132763" y="4628759"/>
                    <a:pt x="151940" y="4617835"/>
                    <a:pt x="172720" y="4612640"/>
                  </a:cubicBezTo>
                  <a:cubicBezTo>
                    <a:pt x="264390" y="4589723"/>
                    <a:pt x="227506" y="4601151"/>
                    <a:pt x="284480" y="4582160"/>
                  </a:cubicBezTo>
                  <a:cubicBezTo>
                    <a:pt x="338667" y="4585547"/>
                    <a:pt x="394040" y="4580542"/>
                    <a:pt x="447040" y="4592320"/>
                  </a:cubicBezTo>
                  <a:cubicBezTo>
                    <a:pt x="458960" y="4594969"/>
                    <a:pt x="463499" y="4611216"/>
                    <a:pt x="467360" y="4622800"/>
                  </a:cubicBezTo>
                  <a:cubicBezTo>
                    <a:pt x="473874" y="4642343"/>
                    <a:pt x="473051" y="4663650"/>
                    <a:pt x="477520" y="4683760"/>
                  </a:cubicBezTo>
                  <a:cubicBezTo>
                    <a:pt x="481502" y="4701678"/>
                    <a:pt x="504045" y="4755152"/>
                    <a:pt x="508000" y="4765040"/>
                  </a:cubicBezTo>
                  <a:cubicBezTo>
                    <a:pt x="511387" y="4792133"/>
                    <a:pt x="514008" y="4819333"/>
                    <a:pt x="518160" y="4846320"/>
                  </a:cubicBezTo>
                  <a:cubicBezTo>
                    <a:pt x="520786" y="4863388"/>
                    <a:pt x="525694" y="4880052"/>
                    <a:pt x="528320" y="4897120"/>
                  </a:cubicBezTo>
                  <a:cubicBezTo>
                    <a:pt x="532472" y="4924107"/>
                    <a:pt x="529149" y="4952740"/>
                    <a:pt x="538480" y="4978400"/>
                  </a:cubicBezTo>
                  <a:cubicBezTo>
                    <a:pt x="551320" y="5013710"/>
                    <a:pt x="574121" y="5006381"/>
                    <a:pt x="599440" y="5019040"/>
                  </a:cubicBezTo>
                  <a:cubicBezTo>
                    <a:pt x="610362" y="5024501"/>
                    <a:pt x="618762" y="5034401"/>
                    <a:pt x="629920" y="5039360"/>
                  </a:cubicBezTo>
                  <a:cubicBezTo>
                    <a:pt x="649493" y="5048059"/>
                    <a:pt x="690880" y="5059680"/>
                    <a:pt x="690880" y="5059680"/>
                  </a:cubicBezTo>
                  <a:cubicBezTo>
                    <a:pt x="701040" y="5069840"/>
                    <a:pt x="713390" y="5078205"/>
                    <a:pt x="721360" y="5090160"/>
                  </a:cubicBezTo>
                  <a:cubicBezTo>
                    <a:pt x="727301" y="5099071"/>
                    <a:pt x="726731" y="5111061"/>
                    <a:pt x="731520" y="5120640"/>
                  </a:cubicBezTo>
                  <a:cubicBezTo>
                    <a:pt x="736981" y="5131562"/>
                    <a:pt x="745067" y="5140960"/>
                    <a:pt x="751840" y="5151120"/>
                  </a:cubicBezTo>
                  <a:cubicBezTo>
                    <a:pt x="755227" y="5178213"/>
                    <a:pt x="757116" y="5205536"/>
                    <a:pt x="762000" y="5232400"/>
                  </a:cubicBezTo>
                  <a:cubicBezTo>
                    <a:pt x="763916" y="5242937"/>
                    <a:pt x="766219" y="5253969"/>
                    <a:pt x="772160" y="5262880"/>
                  </a:cubicBezTo>
                  <a:cubicBezTo>
                    <a:pt x="780130" y="5274835"/>
                    <a:pt x="791602" y="5284162"/>
                    <a:pt x="802640" y="5293360"/>
                  </a:cubicBezTo>
                  <a:cubicBezTo>
                    <a:pt x="824181" y="5311311"/>
                    <a:pt x="848917" y="5321578"/>
                    <a:pt x="873760" y="5334000"/>
                  </a:cubicBezTo>
                  <a:cubicBezTo>
                    <a:pt x="880533" y="5323840"/>
                    <a:pt x="890219" y="5315104"/>
                    <a:pt x="894080" y="5303520"/>
                  </a:cubicBezTo>
                  <a:cubicBezTo>
                    <a:pt x="903954" y="5273899"/>
                    <a:pt x="906827" y="5242371"/>
                    <a:pt x="914400" y="5212080"/>
                  </a:cubicBezTo>
                  <a:cubicBezTo>
                    <a:pt x="920406" y="5188056"/>
                    <a:pt x="932418" y="5161729"/>
                    <a:pt x="944880" y="5140960"/>
                  </a:cubicBezTo>
                  <a:cubicBezTo>
                    <a:pt x="1006438" y="5038364"/>
                    <a:pt x="958128" y="5109285"/>
                    <a:pt x="1016000" y="5059680"/>
                  </a:cubicBezTo>
                  <a:cubicBezTo>
                    <a:pt x="1050997" y="5029683"/>
                    <a:pt x="1049800" y="5017380"/>
                    <a:pt x="1087120" y="4998720"/>
                  </a:cubicBezTo>
                  <a:cubicBezTo>
                    <a:pt x="1103432" y="4990564"/>
                    <a:pt x="1120843" y="4984804"/>
                    <a:pt x="1137920" y="4978400"/>
                  </a:cubicBezTo>
                  <a:cubicBezTo>
                    <a:pt x="1147948" y="4974640"/>
                    <a:pt x="1158821" y="4973029"/>
                    <a:pt x="1168400" y="4968240"/>
                  </a:cubicBezTo>
                  <a:cubicBezTo>
                    <a:pt x="1179322" y="4962779"/>
                    <a:pt x="1187447" y="4952207"/>
                    <a:pt x="1198880" y="4947920"/>
                  </a:cubicBezTo>
                  <a:cubicBezTo>
                    <a:pt x="1215049" y="4941857"/>
                    <a:pt x="1232823" y="4941506"/>
                    <a:pt x="1249680" y="4937760"/>
                  </a:cubicBezTo>
                  <a:cubicBezTo>
                    <a:pt x="1263311" y="4934731"/>
                    <a:pt x="1276773" y="4930987"/>
                    <a:pt x="1290320" y="4927600"/>
                  </a:cubicBezTo>
                  <a:cubicBezTo>
                    <a:pt x="1270000" y="4941147"/>
                    <a:pt x="1232814" y="4944064"/>
                    <a:pt x="1229360" y="4968240"/>
                  </a:cubicBezTo>
                  <a:cubicBezTo>
                    <a:pt x="1225651" y="4994200"/>
                    <a:pt x="1220095" y="5050520"/>
                    <a:pt x="1209040" y="5080000"/>
                  </a:cubicBezTo>
                  <a:cubicBezTo>
                    <a:pt x="1203722" y="5094181"/>
                    <a:pt x="1194686" y="5106719"/>
                    <a:pt x="1188720" y="5120640"/>
                  </a:cubicBezTo>
                  <a:cubicBezTo>
                    <a:pt x="1184501" y="5130484"/>
                    <a:pt x="1181502" y="5140822"/>
                    <a:pt x="1178560" y="5151120"/>
                  </a:cubicBezTo>
                  <a:cubicBezTo>
                    <a:pt x="1174724" y="5164546"/>
                    <a:pt x="1173901" y="5178925"/>
                    <a:pt x="1168400" y="5191760"/>
                  </a:cubicBezTo>
                  <a:cubicBezTo>
                    <a:pt x="1161681" y="5207438"/>
                    <a:pt x="1131332" y="5245091"/>
                    <a:pt x="1117600" y="5252720"/>
                  </a:cubicBezTo>
                  <a:cubicBezTo>
                    <a:pt x="1098876" y="5263122"/>
                    <a:pt x="1074462" y="5261159"/>
                    <a:pt x="1056640" y="5273040"/>
                  </a:cubicBezTo>
                  <a:cubicBezTo>
                    <a:pt x="1017249" y="5299301"/>
                    <a:pt x="1037744" y="5289499"/>
                    <a:pt x="995680" y="5303520"/>
                  </a:cubicBezTo>
                  <a:cubicBezTo>
                    <a:pt x="1005840" y="5306907"/>
                    <a:pt x="1015450" y="5313680"/>
                    <a:pt x="1026160" y="5313680"/>
                  </a:cubicBezTo>
                  <a:cubicBezTo>
                    <a:pt x="1310113" y="5313680"/>
                    <a:pt x="1237844" y="5334559"/>
                    <a:pt x="1361440" y="5293360"/>
                  </a:cubicBezTo>
                  <a:cubicBezTo>
                    <a:pt x="1371600" y="5300133"/>
                    <a:pt x="1385862" y="5303078"/>
                    <a:pt x="1391920" y="5313680"/>
                  </a:cubicBezTo>
                  <a:cubicBezTo>
                    <a:pt x="1400488" y="5328673"/>
                    <a:pt x="1397892" y="5347727"/>
                    <a:pt x="1402080" y="5364480"/>
                  </a:cubicBezTo>
                  <a:cubicBezTo>
                    <a:pt x="1411611" y="5402603"/>
                    <a:pt x="1415114" y="5394892"/>
                    <a:pt x="1432560" y="5435600"/>
                  </a:cubicBezTo>
                  <a:cubicBezTo>
                    <a:pt x="1442163" y="5458007"/>
                    <a:pt x="1441817" y="5479582"/>
                    <a:pt x="1463040" y="5496560"/>
                  </a:cubicBezTo>
                  <a:cubicBezTo>
                    <a:pt x="1471403" y="5503250"/>
                    <a:pt x="1483360" y="5503333"/>
                    <a:pt x="1493520" y="5506720"/>
                  </a:cubicBezTo>
                  <a:cubicBezTo>
                    <a:pt x="1507067" y="5516880"/>
                    <a:pt x="1519458" y="5528799"/>
                    <a:pt x="1534160" y="5537200"/>
                  </a:cubicBezTo>
                  <a:cubicBezTo>
                    <a:pt x="1607821" y="5579292"/>
                    <a:pt x="1513198" y="5498912"/>
                    <a:pt x="1605280" y="5577840"/>
                  </a:cubicBezTo>
                  <a:cubicBezTo>
                    <a:pt x="1641312" y="5608724"/>
                    <a:pt x="1631833" y="5613333"/>
                    <a:pt x="1676400" y="5638800"/>
                  </a:cubicBezTo>
                  <a:cubicBezTo>
                    <a:pt x="1685699" y="5644113"/>
                    <a:pt x="1696720" y="5645573"/>
                    <a:pt x="1706880" y="5648960"/>
                  </a:cubicBezTo>
                  <a:cubicBezTo>
                    <a:pt x="1735125" y="5639545"/>
                    <a:pt x="1744205" y="5639488"/>
                    <a:pt x="1767840" y="5618480"/>
                  </a:cubicBezTo>
                  <a:cubicBezTo>
                    <a:pt x="1789318" y="5599388"/>
                    <a:pt x="1808480" y="5577840"/>
                    <a:pt x="1828800" y="5557520"/>
                  </a:cubicBezTo>
                  <a:cubicBezTo>
                    <a:pt x="1838960" y="5547360"/>
                    <a:pt x="1847325" y="5535010"/>
                    <a:pt x="1859280" y="5527040"/>
                  </a:cubicBezTo>
                  <a:cubicBezTo>
                    <a:pt x="1934956" y="5476589"/>
                    <a:pt x="1842011" y="5541431"/>
                    <a:pt x="1920240" y="5476240"/>
                  </a:cubicBezTo>
                  <a:cubicBezTo>
                    <a:pt x="2013081" y="5398873"/>
                    <a:pt x="1869255" y="5537385"/>
                    <a:pt x="1991360" y="5415280"/>
                  </a:cubicBezTo>
                  <a:cubicBezTo>
                    <a:pt x="2125126" y="5448722"/>
                    <a:pt x="2078425" y="5468997"/>
                    <a:pt x="2143760" y="5425440"/>
                  </a:cubicBezTo>
                  <a:cubicBezTo>
                    <a:pt x="2192146" y="5352862"/>
                    <a:pt x="2178477" y="5388172"/>
                    <a:pt x="2194560" y="5323840"/>
                  </a:cubicBezTo>
                  <a:cubicBezTo>
                    <a:pt x="2197947" y="5262880"/>
                    <a:pt x="2187625" y="5199572"/>
                    <a:pt x="2204720" y="5140960"/>
                  </a:cubicBezTo>
                  <a:cubicBezTo>
                    <a:pt x="2212766" y="5113373"/>
                    <a:pt x="2249740" y="5103910"/>
                    <a:pt x="2265680" y="5080000"/>
                  </a:cubicBezTo>
                  <a:cubicBezTo>
                    <a:pt x="2272453" y="5069840"/>
                    <a:pt x="2278183" y="5058901"/>
                    <a:pt x="2286000" y="5049520"/>
                  </a:cubicBezTo>
                  <a:cubicBezTo>
                    <a:pt x="2295198" y="5038482"/>
                    <a:pt x="2306320" y="5029200"/>
                    <a:pt x="2316480" y="5019040"/>
                  </a:cubicBezTo>
                  <a:cubicBezTo>
                    <a:pt x="2319867" y="5005493"/>
                    <a:pt x="2321139" y="4991235"/>
                    <a:pt x="2326640" y="4978400"/>
                  </a:cubicBezTo>
                  <a:cubicBezTo>
                    <a:pt x="2331450" y="4967177"/>
                    <a:pt x="2341499" y="4958842"/>
                    <a:pt x="2346960" y="4947920"/>
                  </a:cubicBezTo>
                  <a:cubicBezTo>
                    <a:pt x="2355116" y="4931608"/>
                    <a:pt x="2360507" y="4914053"/>
                    <a:pt x="2367280" y="4897120"/>
                  </a:cubicBezTo>
                  <a:cubicBezTo>
                    <a:pt x="2370667" y="4870027"/>
                    <a:pt x="2370256" y="4842182"/>
                    <a:pt x="2377440" y="4815840"/>
                  </a:cubicBezTo>
                  <a:cubicBezTo>
                    <a:pt x="2380653" y="4804059"/>
                    <a:pt x="2390663" y="4795296"/>
                    <a:pt x="2397760" y="4785360"/>
                  </a:cubicBezTo>
                  <a:cubicBezTo>
                    <a:pt x="2407602" y="4771581"/>
                    <a:pt x="2418080" y="4758267"/>
                    <a:pt x="2428240" y="4744720"/>
                  </a:cubicBezTo>
                  <a:cubicBezTo>
                    <a:pt x="2454018" y="4667385"/>
                    <a:pt x="2444385" y="4720948"/>
                    <a:pt x="2367280" y="4582160"/>
                  </a:cubicBezTo>
                  <a:cubicBezTo>
                    <a:pt x="2357690" y="4564898"/>
                    <a:pt x="2345631" y="4549023"/>
                    <a:pt x="2336800" y="4531360"/>
                  </a:cubicBezTo>
                  <a:cubicBezTo>
                    <a:pt x="2330027" y="4517813"/>
                    <a:pt x="2325567" y="4502837"/>
                    <a:pt x="2316480" y="4490720"/>
                  </a:cubicBezTo>
                  <a:cubicBezTo>
                    <a:pt x="2304985" y="4475394"/>
                    <a:pt x="2287808" y="4465040"/>
                    <a:pt x="2275840" y="4450080"/>
                  </a:cubicBezTo>
                  <a:cubicBezTo>
                    <a:pt x="2260584" y="4431010"/>
                    <a:pt x="2252469" y="4406389"/>
                    <a:pt x="2235200" y="4389120"/>
                  </a:cubicBezTo>
                  <a:cubicBezTo>
                    <a:pt x="2225040" y="4378960"/>
                    <a:pt x="2213071" y="4370332"/>
                    <a:pt x="2204720" y="4358640"/>
                  </a:cubicBezTo>
                  <a:cubicBezTo>
                    <a:pt x="2165486" y="4303713"/>
                    <a:pt x="2208756" y="4326119"/>
                    <a:pt x="2153920" y="4307840"/>
                  </a:cubicBezTo>
                  <a:cubicBezTo>
                    <a:pt x="2150533" y="4294293"/>
                    <a:pt x="2152699" y="4277927"/>
                    <a:pt x="2143760" y="4267200"/>
                  </a:cubicBezTo>
                  <a:cubicBezTo>
                    <a:pt x="2074011" y="4183502"/>
                    <a:pt x="2121719" y="4302677"/>
                    <a:pt x="2092960" y="4216400"/>
                  </a:cubicBezTo>
                  <a:cubicBezTo>
                    <a:pt x="2099733" y="4202853"/>
                    <a:pt x="2104477" y="4188085"/>
                    <a:pt x="2113280" y="4175760"/>
                  </a:cubicBezTo>
                  <a:cubicBezTo>
                    <a:pt x="2139471" y="4139093"/>
                    <a:pt x="2142788" y="4151170"/>
                    <a:pt x="2174240" y="4124960"/>
                  </a:cubicBezTo>
                  <a:cubicBezTo>
                    <a:pt x="2185278" y="4115762"/>
                    <a:pt x="2192765" y="4102450"/>
                    <a:pt x="2204720" y="4094480"/>
                  </a:cubicBezTo>
                  <a:cubicBezTo>
                    <a:pt x="2213631" y="4088539"/>
                    <a:pt x="2225621" y="4089109"/>
                    <a:pt x="2235200" y="4084320"/>
                  </a:cubicBezTo>
                  <a:cubicBezTo>
                    <a:pt x="2246122" y="4078859"/>
                    <a:pt x="2254522" y="4068959"/>
                    <a:pt x="2265680" y="4064000"/>
                  </a:cubicBezTo>
                  <a:cubicBezTo>
                    <a:pt x="2285253" y="4055301"/>
                    <a:pt x="2308818" y="4055561"/>
                    <a:pt x="2326640" y="4043680"/>
                  </a:cubicBezTo>
                  <a:cubicBezTo>
                    <a:pt x="2400900" y="3994174"/>
                    <a:pt x="2307527" y="4054602"/>
                    <a:pt x="2397760" y="4003040"/>
                  </a:cubicBezTo>
                  <a:cubicBezTo>
                    <a:pt x="2408362" y="3996982"/>
                    <a:pt x="2417318" y="3988181"/>
                    <a:pt x="2428240" y="3982720"/>
                  </a:cubicBezTo>
                  <a:cubicBezTo>
                    <a:pt x="2444552" y="3974564"/>
                    <a:pt x="2461963" y="3968804"/>
                    <a:pt x="2479040" y="3962400"/>
                  </a:cubicBezTo>
                  <a:cubicBezTo>
                    <a:pt x="2489068" y="3958640"/>
                    <a:pt x="2500118" y="3957368"/>
                    <a:pt x="2509520" y="3952240"/>
                  </a:cubicBezTo>
                  <a:cubicBezTo>
                    <a:pt x="2537569" y="3936941"/>
                    <a:pt x="2565240" y="3920610"/>
                    <a:pt x="2590800" y="3901440"/>
                  </a:cubicBezTo>
                  <a:cubicBezTo>
                    <a:pt x="2604347" y="3891280"/>
                    <a:pt x="2616738" y="3879361"/>
                    <a:pt x="2631440" y="3870960"/>
                  </a:cubicBezTo>
                  <a:cubicBezTo>
                    <a:pt x="2640739" y="3865647"/>
                    <a:pt x="2651760" y="3864187"/>
                    <a:pt x="2661920" y="3860800"/>
                  </a:cubicBezTo>
                  <a:cubicBezTo>
                    <a:pt x="2709808" y="3788968"/>
                    <a:pt x="2647267" y="3875453"/>
                    <a:pt x="2722880" y="3799840"/>
                  </a:cubicBezTo>
                  <a:cubicBezTo>
                    <a:pt x="2734854" y="3787866"/>
                    <a:pt x="2742340" y="3772057"/>
                    <a:pt x="2753360" y="3759200"/>
                  </a:cubicBezTo>
                  <a:cubicBezTo>
                    <a:pt x="2762711" y="3748291"/>
                    <a:pt x="2774642" y="3739758"/>
                    <a:pt x="2783840" y="3728720"/>
                  </a:cubicBezTo>
                  <a:cubicBezTo>
                    <a:pt x="2807268" y="3700607"/>
                    <a:pt x="2801247" y="3690022"/>
                    <a:pt x="2834640" y="3667760"/>
                  </a:cubicBezTo>
                  <a:cubicBezTo>
                    <a:pt x="2843551" y="3661819"/>
                    <a:pt x="2855541" y="3662389"/>
                    <a:pt x="2865120" y="3657600"/>
                  </a:cubicBezTo>
                  <a:cubicBezTo>
                    <a:pt x="2876042" y="3652139"/>
                    <a:pt x="2886219" y="3645097"/>
                    <a:pt x="2895600" y="3637280"/>
                  </a:cubicBezTo>
                  <a:cubicBezTo>
                    <a:pt x="2906638" y="3628082"/>
                    <a:pt x="2913605" y="3613929"/>
                    <a:pt x="2926080" y="3606800"/>
                  </a:cubicBezTo>
                  <a:cubicBezTo>
                    <a:pt x="2938204" y="3599872"/>
                    <a:pt x="2953294" y="3600476"/>
                    <a:pt x="2966720" y="3596640"/>
                  </a:cubicBezTo>
                  <a:cubicBezTo>
                    <a:pt x="2977018" y="3593698"/>
                    <a:pt x="2987040" y="3589867"/>
                    <a:pt x="2997200" y="3586480"/>
                  </a:cubicBezTo>
                  <a:cubicBezTo>
                    <a:pt x="2990427" y="3620347"/>
                    <a:pt x="2984646" y="3654427"/>
                    <a:pt x="2976880" y="3688080"/>
                  </a:cubicBezTo>
                  <a:cubicBezTo>
                    <a:pt x="2974472" y="3698515"/>
                    <a:pt x="2969043" y="3708105"/>
                    <a:pt x="2966720" y="3718560"/>
                  </a:cubicBezTo>
                  <a:cubicBezTo>
                    <a:pt x="2962251" y="3738670"/>
                    <a:pt x="2959947" y="3759200"/>
                    <a:pt x="2956560" y="3779520"/>
                  </a:cubicBezTo>
                  <a:cubicBezTo>
                    <a:pt x="2959947" y="3816773"/>
                    <a:pt x="2960886" y="3854331"/>
                    <a:pt x="2966720" y="3891280"/>
                  </a:cubicBezTo>
                  <a:cubicBezTo>
                    <a:pt x="2981966" y="3987835"/>
                    <a:pt x="2981151" y="3944193"/>
                    <a:pt x="2997200" y="4003040"/>
                  </a:cubicBezTo>
                  <a:cubicBezTo>
                    <a:pt x="3001085" y="4017285"/>
                    <a:pt x="3015987" y="4087517"/>
                    <a:pt x="3027680" y="4114800"/>
                  </a:cubicBezTo>
                  <a:cubicBezTo>
                    <a:pt x="3033646" y="4128721"/>
                    <a:pt x="3041227" y="4141893"/>
                    <a:pt x="3048000" y="4155440"/>
                  </a:cubicBezTo>
                  <a:cubicBezTo>
                    <a:pt x="3051387" y="4185920"/>
                    <a:pt x="3053118" y="4216630"/>
                    <a:pt x="3058160" y="4246880"/>
                  </a:cubicBezTo>
                  <a:cubicBezTo>
                    <a:pt x="3059921" y="4257444"/>
                    <a:pt x="3066905" y="4266744"/>
                    <a:pt x="3068320" y="4277360"/>
                  </a:cubicBezTo>
                  <a:cubicBezTo>
                    <a:pt x="3094193" y="4471411"/>
                    <a:pt x="3063606" y="4339784"/>
                    <a:pt x="3088640" y="4439920"/>
                  </a:cubicBezTo>
                  <a:cubicBezTo>
                    <a:pt x="3081867" y="4572000"/>
                    <a:pt x="3077743" y="4704243"/>
                    <a:pt x="3068320" y="4836160"/>
                  </a:cubicBezTo>
                  <a:cubicBezTo>
                    <a:pt x="3067557" y="4846842"/>
                    <a:pt x="3060978" y="4856308"/>
                    <a:pt x="3058160" y="4866640"/>
                  </a:cubicBezTo>
                  <a:cubicBezTo>
                    <a:pt x="3005651" y="5059173"/>
                    <a:pt x="3066110" y="4881219"/>
                    <a:pt x="3017520" y="4978400"/>
                  </a:cubicBezTo>
                  <a:cubicBezTo>
                    <a:pt x="3005014" y="5003412"/>
                    <a:pt x="3001102" y="5046427"/>
                    <a:pt x="2997200" y="5069840"/>
                  </a:cubicBezTo>
                  <a:cubicBezTo>
                    <a:pt x="2983653" y="5066453"/>
                    <a:pt x="2969049" y="5065925"/>
                    <a:pt x="2956560" y="5059680"/>
                  </a:cubicBezTo>
                  <a:cubicBezTo>
                    <a:pt x="2937340" y="5050070"/>
                    <a:pt x="2899965" y="5016150"/>
                    <a:pt x="2885440" y="4998720"/>
                  </a:cubicBezTo>
                  <a:cubicBezTo>
                    <a:pt x="2853853" y="4960816"/>
                    <a:pt x="2874758" y="4963513"/>
                    <a:pt x="2824480" y="4927600"/>
                  </a:cubicBezTo>
                  <a:cubicBezTo>
                    <a:pt x="2815765" y="4921375"/>
                    <a:pt x="2804160" y="4920827"/>
                    <a:pt x="2794000" y="4917440"/>
                  </a:cubicBezTo>
                  <a:cubicBezTo>
                    <a:pt x="2780089" y="4898893"/>
                    <a:pt x="2727883" y="4830850"/>
                    <a:pt x="2722880" y="4815840"/>
                  </a:cubicBezTo>
                  <a:cubicBezTo>
                    <a:pt x="2719493" y="4805680"/>
                    <a:pt x="2716939" y="4795204"/>
                    <a:pt x="2712720" y="4785360"/>
                  </a:cubicBezTo>
                  <a:cubicBezTo>
                    <a:pt x="2706754" y="4771439"/>
                    <a:pt x="2697718" y="4758901"/>
                    <a:pt x="2692400" y="4744720"/>
                  </a:cubicBezTo>
                  <a:cubicBezTo>
                    <a:pt x="2687497" y="4731645"/>
                    <a:pt x="2686252" y="4717455"/>
                    <a:pt x="2682240" y="4704080"/>
                  </a:cubicBezTo>
                  <a:cubicBezTo>
                    <a:pt x="2676085" y="4683564"/>
                    <a:pt x="2668693" y="4663440"/>
                    <a:pt x="2661920" y="4643120"/>
                  </a:cubicBezTo>
                  <a:cubicBezTo>
                    <a:pt x="2655147" y="4548293"/>
                    <a:pt x="2647530" y="4453523"/>
                    <a:pt x="2641600" y="4358640"/>
                  </a:cubicBezTo>
                  <a:cubicBezTo>
                    <a:pt x="2639056" y="4317939"/>
                    <a:pt x="2646702" y="4440094"/>
                    <a:pt x="2651760" y="4480560"/>
                  </a:cubicBezTo>
                  <a:cubicBezTo>
                    <a:pt x="2655289" y="4508793"/>
                    <a:pt x="2664582" y="4525438"/>
                    <a:pt x="2672080" y="4551680"/>
                  </a:cubicBezTo>
                  <a:cubicBezTo>
                    <a:pt x="2688482" y="4609087"/>
                    <a:pt x="2671626" y="4576399"/>
                    <a:pt x="2702560" y="4622800"/>
                  </a:cubicBezTo>
                  <a:cubicBezTo>
                    <a:pt x="2707716" y="4643423"/>
                    <a:pt x="2714135" y="4673514"/>
                    <a:pt x="2722880" y="4693920"/>
                  </a:cubicBezTo>
                  <a:cubicBezTo>
                    <a:pt x="2728846" y="4707841"/>
                    <a:pt x="2737234" y="4720639"/>
                    <a:pt x="2743200" y="4734560"/>
                  </a:cubicBezTo>
                  <a:cubicBezTo>
                    <a:pt x="2767625" y="4791552"/>
                    <a:pt x="2735170" y="4738287"/>
                    <a:pt x="2773680" y="4805680"/>
                  </a:cubicBezTo>
                  <a:cubicBezTo>
                    <a:pt x="2779738" y="4816282"/>
                    <a:pt x="2788539" y="4825238"/>
                    <a:pt x="2794000" y="4836160"/>
                  </a:cubicBezTo>
                  <a:cubicBezTo>
                    <a:pt x="2806281" y="4860722"/>
                    <a:pt x="2804554" y="4881238"/>
                    <a:pt x="2814320" y="4907280"/>
                  </a:cubicBezTo>
                  <a:cubicBezTo>
                    <a:pt x="2819638" y="4921461"/>
                    <a:pt x="2823930" y="4937210"/>
                    <a:pt x="2834640" y="4947920"/>
                  </a:cubicBezTo>
                  <a:cubicBezTo>
                    <a:pt x="2869575" y="4982855"/>
                    <a:pt x="2887752" y="4985944"/>
                    <a:pt x="2926080" y="4998720"/>
                  </a:cubicBezTo>
                  <a:cubicBezTo>
                    <a:pt x="2959594" y="5099261"/>
                    <a:pt x="2948075" y="5032137"/>
                    <a:pt x="2926080" y="5171440"/>
                  </a:cubicBezTo>
                  <a:cubicBezTo>
                    <a:pt x="2909285" y="5277810"/>
                    <a:pt x="2924117" y="5220915"/>
                    <a:pt x="2905760" y="5303520"/>
                  </a:cubicBezTo>
                  <a:cubicBezTo>
                    <a:pt x="2903811" y="5312289"/>
                    <a:pt x="2891726" y="5363326"/>
                    <a:pt x="2885440" y="5374640"/>
                  </a:cubicBezTo>
                  <a:cubicBezTo>
                    <a:pt x="2873580" y="5395988"/>
                    <a:pt x="2844800" y="5435600"/>
                    <a:pt x="2844800" y="5435600"/>
                  </a:cubicBezTo>
                  <a:cubicBezTo>
                    <a:pt x="2818672" y="5540112"/>
                    <a:pt x="2828429" y="5489234"/>
                    <a:pt x="2814320" y="5588000"/>
                  </a:cubicBezTo>
                  <a:cubicBezTo>
                    <a:pt x="2817707" y="5676053"/>
                    <a:pt x="2817162" y="5764346"/>
                    <a:pt x="2824480" y="5852160"/>
                  </a:cubicBezTo>
                  <a:cubicBezTo>
                    <a:pt x="2827348" y="5886578"/>
                    <a:pt x="2838027" y="5919893"/>
                    <a:pt x="2844800" y="5953760"/>
                  </a:cubicBezTo>
                  <a:cubicBezTo>
                    <a:pt x="2848187" y="5970693"/>
                    <a:pt x="2852518" y="5987465"/>
                    <a:pt x="2854960" y="6004560"/>
                  </a:cubicBezTo>
                  <a:cubicBezTo>
                    <a:pt x="2867562" y="6092775"/>
                    <a:pt x="2860424" y="6052198"/>
                    <a:pt x="2875280" y="6126480"/>
                  </a:cubicBezTo>
                  <a:cubicBezTo>
                    <a:pt x="2878667" y="6102773"/>
                    <a:pt x="2880055" y="6078694"/>
                    <a:pt x="2885440" y="6055360"/>
                  </a:cubicBezTo>
                  <a:cubicBezTo>
                    <a:pt x="2890256" y="6034489"/>
                    <a:pt x="2898987" y="6014720"/>
                    <a:pt x="2905760" y="5994400"/>
                  </a:cubicBezTo>
                  <a:lnTo>
                    <a:pt x="2915920" y="5963920"/>
                  </a:lnTo>
                  <a:lnTo>
                    <a:pt x="2926080" y="5933440"/>
                  </a:lnTo>
                  <a:cubicBezTo>
                    <a:pt x="2929467" y="5923280"/>
                    <a:pt x="2930299" y="5911871"/>
                    <a:pt x="2936240" y="5902960"/>
                  </a:cubicBezTo>
                  <a:lnTo>
                    <a:pt x="2956560" y="5872480"/>
                  </a:lnTo>
                  <a:cubicBezTo>
                    <a:pt x="2959947" y="5855547"/>
                    <a:pt x="2960657" y="5837849"/>
                    <a:pt x="2966720" y="5821680"/>
                  </a:cubicBezTo>
                  <a:cubicBezTo>
                    <a:pt x="2970434" y="5811776"/>
                    <a:pt x="3015767" y="5752897"/>
                    <a:pt x="3017520" y="5750560"/>
                  </a:cubicBezTo>
                  <a:cubicBezTo>
                    <a:pt x="3043057" y="5673948"/>
                    <a:pt x="3008609" y="5768382"/>
                    <a:pt x="3048000" y="5689600"/>
                  </a:cubicBezTo>
                  <a:cubicBezTo>
                    <a:pt x="3052789" y="5680021"/>
                    <a:pt x="3053371" y="5668699"/>
                    <a:pt x="3058160" y="5659120"/>
                  </a:cubicBezTo>
                  <a:cubicBezTo>
                    <a:pt x="3063621" y="5648198"/>
                    <a:pt x="3073019" y="5639562"/>
                    <a:pt x="3078480" y="5628640"/>
                  </a:cubicBezTo>
                  <a:cubicBezTo>
                    <a:pt x="3120578" y="5544445"/>
                    <a:pt x="3082580" y="5608913"/>
                    <a:pt x="3108960" y="5547360"/>
                  </a:cubicBezTo>
                  <a:cubicBezTo>
                    <a:pt x="3114926" y="5533439"/>
                    <a:pt x="3121766" y="5519870"/>
                    <a:pt x="3129280" y="5506720"/>
                  </a:cubicBezTo>
                  <a:cubicBezTo>
                    <a:pt x="3135338" y="5496118"/>
                    <a:pt x="3144641" y="5487398"/>
                    <a:pt x="3149600" y="5476240"/>
                  </a:cubicBezTo>
                  <a:cubicBezTo>
                    <a:pt x="3158299" y="5456667"/>
                    <a:pt x="3163147" y="5435600"/>
                    <a:pt x="3169920" y="5415280"/>
                  </a:cubicBezTo>
                  <a:cubicBezTo>
                    <a:pt x="3173307" y="5405120"/>
                    <a:pt x="3174139" y="5393711"/>
                    <a:pt x="3180080" y="5384800"/>
                  </a:cubicBezTo>
                  <a:cubicBezTo>
                    <a:pt x="3186853" y="5374640"/>
                    <a:pt x="3194939" y="5365242"/>
                    <a:pt x="3200400" y="5354320"/>
                  </a:cubicBezTo>
                  <a:cubicBezTo>
                    <a:pt x="3214089" y="5326941"/>
                    <a:pt x="3204998" y="5316007"/>
                    <a:pt x="3230880" y="5293360"/>
                  </a:cubicBezTo>
                  <a:cubicBezTo>
                    <a:pt x="3249259" y="5277278"/>
                    <a:pt x="3268672" y="5260443"/>
                    <a:pt x="3291840" y="5252720"/>
                  </a:cubicBezTo>
                  <a:cubicBezTo>
                    <a:pt x="3329586" y="5240138"/>
                    <a:pt x="3318333" y="5246859"/>
                    <a:pt x="3352800" y="5222240"/>
                  </a:cubicBezTo>
                  <a:cubicBezTo>
                    <a:pt x="3459339" y="5146141"/>
                    <a:pt x="3335303" y="5235128"/>
                    <a:pt x="3423920" y="5161280"/>
                  </a:cubicBezTo>
                  <a:cubicBezTo>
                    <a:pt x="3433301" y="5153463"/>
                    <a:pt x="3445129" y="5148907"/>
                    <a:pt x="3454400" y="5140960"/>
                  </a:cubicBezTo>
                  <a:cubicBezTo>
                    <a:pt x="3468946" y="5128492"/>
                    <a:pt x="3480494" y="5112788"/>
                    <a:pt x="3495040" y="5100320"/>
                  </a:cubicBezTo>
                  <a:cubicBezTo>
                    <a:pt x="3504311" y="5092373"/>
                    <a:pt x="3516444" y="5088169"/>
                    <a:pt x="3525520" y="5080000"/>
                  </a:cubicBezTo>
                  <a:cubicBezTo>
                    <a:pt x="3550440" y="5057572"/>
                    <a:pt x="3576524" y="5035701"/>
                    <a:pt x="3596640" y="5008880"/>
                  </a:cubicBezTo>
                  <a:lnTo>
                    <a:pt x="3657600" y="4927600"/>
                  </a:lnTo>
                  <a:cubicBezTo>
                    <a:pt x="3667760" y="4914053"/>
                    <a:pt x="3673991" y="4896353"/>
                    <a:pt x="3688080" y="4886960"/>
                  </a:cubicBezTo>
                  <a:lnTo>
                    <a:pt x="3718560" y="4866640"/>
                  </a:lnTo>
                  <a:cubicBezTo>
                    <a:pt x="3737188" y="4810757"/>
                    <a:pt x="3717527" y="4860827"/>
                    <a:pt x="3749040" y="4805680"/>
                  </a:cubicBezTo>
                  <a:cubicBezTo>
                    <a:pt x="3769128" y="4770527"/>
                    <a:pt x="3768122" y="4768755"/>
                    <a:pt x="3779520" y="4734560"/>
                  </a:cubicBezTo>
                  <a:cubicBezTo>
                    <a:pt x="3776133" y="4707467"/>
                    <a:pt x="3774244" y="4680144"/>
                    <a:pt x="3769360" y="4653280"/>
                  </a:cubicBezTo>
                  <a:cubicBezTo>
                    <a:pt x="3767444" y="4642743"/>
                    <a:pt x="3767563" y="4629490"/>
                    <a:pt x="3759200" y="4622800"/>
                  </a:cubicBezTo>
                  <a:cubicBezTo>
                    <a:pt x="3748296" y="4614077"/>
                    <a:pt x="3732107" y="4616027"/>
                    <a:pt x="3718560" y="4612640"/>
                  </a:cubicBezTo>
                  <a:cubicBezTo>
                    <a:pt x="3713107" y="4639904"/>
                    <a:pt x="3702812" y="4702302"/>
                    <a:pt x="3688080" y="4724400"/>
                  </a:cubicBezTo>
                  <a:cubicBezTo>
                    <a:pt x="3663744" y="4760904"/>
                    <a:pt x="3657247" y="4767919"/>
                    <a:pt x="3637280" y="4815840"/>
                  </a:cubicBezTo>
                  <a:cubicBezTo>
                    <a:pt x="3629042" y="4835612"/>
                    <a:pt x="3632106" y="4861654"/>
                    <a:pt x="3616960" y="4876800"/>
                  </a:cubicBezTo>
                  <a:cubicBezTo>
                    <a:pt x="3588942" y="4904818"/>
                    <a:pt x="3589005" y="4908740"/>
                    <a:pt x="3556000" y="4927600"/>
                  </a:cubicBezTo>
                  <a:cubicBezTo>
                    <a:pt x="3542850" y="4935114"/>
                    <a:pt x="3528203" y="4939893"/>
                    <a:pt x="3515360" y="4947920"/>
                  </a:cubicBezTo>
                  <a:cubicBezTo>
                    <a:pt x="3409847" y="5013866"/>
                    <a:pt x="3537052" y="4947234"/>
                    <a:pt x="3434080" y="4998720"/>
                  </a:cubicBezTo>
                  <a:cubicBezTo>
                    <a:pt x="3423920" y="5012267"/>
                    <a:pt x="3415574" y="5027386"/>
                    <a:pt x="3403600" y="5039360"/>
                  </a:cubicBezTo>
                  <a:cubicBezTo>
                    <a:pt x="3364402" y="5078558"/>
                    <a:pt x="3343065" y="5056341"/>
                    <a:pt x="3281680" y="5049520"/>
                  </a:cubicBezTo>
                  <a:cubicBezTo>
                    <a:pt x="3231365" y="4898576"/>
                    <a:pt x="3264556" y="5009698"/>
                    <a:pt x="3281680" y="4632960"/>
                  </a:cubicBezTo>
                  <a:cubicBezTo>
                    <a:pt x="3282615" y="4612381"/>
                    <a:pt x="3287800" y="4592200"/>
                    <a:pt x="3291840" y="4572000"/>
                  </a:cubicBezTo>
                  <a:cubicBezTo>
                    <a:pt x="3294578" y="4558308"/>
                    <a:pt x="3299704" y="4545134"/>
                    <a:pt x="3302000" y="4531360"/>
                  </a:cubicBezTo>
                  <a:cubicBezTo>
                    <a:pt x="3306489" y="4504427"/>
                    <a:pt x="3307671" y="4477013"/>
                    <a:pt x="3312160" y="4450080"/>
                  </a:cubicBezTo>
                  <a:cubicBezTo>
                    <a:pt x="3316412" y="4424565"/>
                    <a:pt x="3324427" y="4403118"/>
                    <a:pt x="3332480" y="4378960"/>
                  </a:cubicBezTo>
                  <a:cubicBezTo>
                    <a:pt x="3335867" y="4355253"/>
                    <a:pt x="3338703" y="4331462"/>
                    <a:pt x="3342640" y="4307840"/>
                  </a:cubicBezTo>
                  <a:cubicBezTo>
                    <a:pt x="3345479" y="4290806"/>
                    <a:pt x="3352149" y="4274296"/>
                    <a:pt x="3352800" y="4257040"/>
                  </a:cubicBezTo>
                  <a:cubicBezTo>
                    <a:pt x="3358931" y="4094560"/>
                    <a:pt x="3356589" y="3931830"/>
                    <a:pt x="3362960" y="3769360"/>
                  </a:cubicBezTo>
                  <a:cubicBezTo>
                    <a:pt x="3364047" y="3741649"/>
                    <a:pt x="3381927" y="3731426"/>
                    <a:pt x="3393440" y="3708400"/>
                  </a:cubicBezTo>
                  <a:cubicBezTo>
                    <a:pt x="3398229" y="3698821"/>
                    <a:pt x="3397659" y="3686831"/>
                    <a:pt x="3403600" y="3677920"/>
                  </a:cubicBezTo>
                  <a:cubicBezTo>
                    <a:pt x="3429871" y="3638513"/>
                    <a:pt x="3439724" y="3646311"/>
                    <a:pt x="3484880" y="3637280"/>
                  </a:cubicBezTo>
                  <a:cubicBezTo>
                    <a:pt x="3549227" y="3640667"/>
                    <a:pt x="3613878" y="3640324"/>
                    <a:pt x="3677920" y="3647440"/>
                  </a:cubicBezTo>
                  <a:cubicBezTo>
                    <a:pt x="3705676" y="3650524"/>
                    <a:pt x="3759200" y="3667760"/>
                    <a:pt x="3759200" y="3667760"/>
                  </a:cubicBezTo>
                  <a:cubicBezTo>
                    <a:pt x="3780401" y="3681894"/>
                    <a:pt x="3812317" y="3702357"/>
                    <a:pt x="3830320" y="3718560"/>
                  </a:cubicBezTo>
                  <a:cubicBezTo>
                    <a:pt x="3851680" y="3737784"/>
                    <a:pt x="3870960" y="3759200"/>
                    <a:pt x="3891280" y="3779520"/>
                  </a:cubicBezTo>
                  <a:cubicBezTo>
                    <a:pt x="3901440" y="3789680"/>
                    <a:pt x="3913790" y="3798045"/>
                    <a:pt x="3921760" y="3810000"/>
                  </a:cubicBezTo>
                  <a:cubicBezTo>
                    <a:pt x="3928533" y="3820160"/>
                    <a:pt x="3933968" y="3831354"/>
                    <a:pt x="3942080" y="3840480"/>
                  </a:cubicBezTo>
                  <a:cubicBezTo>
                    <a:pt x="3961172" y="3861958"/>
                    <a:pt x="3980051" y="3884198"/>
                    <a:pt x="4003040" y="3901440"/>
                  </a:cubicBezTo>
                  <a:cubicBezTo>
                    <a:pt x="4016587" y="3911600"/>
                    <a:pt x="4031706" y="3919946"/>
                    <a:pt x="4043680" y="3931920"/>
                  </a:cubicBezTo>
                  <a:cubicBezTo>
                    <a:pt x="4052314" y="3940554"/>
                    <a:pt x="4056674" y="3952631"/>
                    <a:pt x="4064000" y="3962400"/>
                  </a:cubicBezTo>
                  <a:cubicBezTo>
                    <a:pt x="4077011" y="3979748"/>
                    <a:pt x="4090360" y="3996880"/>
                    <a:pt x="4104640" y="4013200"/>
                  </a:cubicBezTo>
                  <a:cubicBezTo>
                    <a:pt x="4114102" y="4024013"/>
                    <a:pt x="4125922" y="4032642"/>
                    <a:pt x="4135120" y="4043680"/>
                  </a:cubicBezTo>
                  <a:cubicBezTo>
                    <a:pt x="4154480" y="4066912"/>
                    <a:pt x="4157631" y="4076748"/>
                    <a:pt x="4165600" y="4104640"/>
                  </a:cubicBezTo>
                  <a:cubicBezTo>
                    <a:pt x="4169436" y="4118066"/>
                    <a:pt x="4170259" y="4132445"/>
                    <a:pt x="4175760" y="4145280"/>
                  </a:cubicBezTo>
                  <a:cubicBezTo>
                    <a:pt x="4180570" y="4156503"/>
                    <a:pt x="4189307" y="4165600"/>
                    <a:pt x="4196080" y="4175760"/>
                  </a:cubicBezTo>
                  <a:lnTo>
                    <a:pt x="4216400" y="4277360"/>
                  </a:lnTo>
                  <a:lnTo>
                    <a:pt x="4226560" y="4328160"/>
                  </a:lnTo>
                  <a:cubicBezTo>
                    <a:pt x="4221176" y="4446615"/>
                    <a:pt x="4225065" y="4519261"/>
                    <a:pt x="4206240" y="4622800"/>
                  </a:cubicBezTo>
                  <a:cubicBezTo>
                    <a:pt x="4203742" y="4636538"/>
                    <a:pt x="4199109" y="4649809"/>
                    <a:pt x="4196080" y="4663440"/>
                  </a:cubicBezTo>
                  <a:cubicBezTo>
                    <a:pt x="4192334" y="4680297"/>
                    <a:pt x="4191381" y="4697857"/>
                    <a:pt x="4185920" y="4714240"/>
                  </a:cubicBezTo>
                  <a:cubicBezTo>
                    <a:pt x="4181131" y="4728608"/>
                    <a:pt x="4172373" y="4741333"/>
                    <a:pt x="4165600" y="4754880"/>
                  </a:cubicBezTo>
                  <a:cubicBezTo>
                    <a:pt x="4162213" y="4771813"/>
                    <a:pt x="4158279" y="4788646"/>
                    <a:pt x="4155440" y="4805680"/>
                  </a:cubicBezTo>
                  <a:cubicBezTo>
                    <a:pt x="4151503" y="4829302"/>
                    <a:pt x="4150665" y="4853466"/>
                    <a:pt x="4145280" y="4876800"/>
                  </a:cubicBezTo>
                  <a:cubicBezTo>
                    <a:pt x="4127465" y="4954000"/>
                    <a:pt x="4127914" y="4921693"/>
                    <a:pt x="4094480" y="4988560"/>
                  </a:cubicBezTo>
                  <a:cubicBezTo>
                    <a:pt x="4089691" y="4998139"/>
                    <a:pt x="4089109" y="5009461"/>
                    <a:pt x="4084320" y="5019040"/>
                  </a:cubicBezTo>
                  <a:cubicBezTo>
                    <a:pt x="4078859" y="5029962"/>
                    <a:pt x="4069930" y="5038846"/>
                    <a:pt x="4064000" y="5049520"/>
                  </a:cubicBezTo>
                  <a:cubicBezTo>
                    <a:pt x="4052967" y="5069379"/>
                    <a:pt x="4045717" y="5091313"/>
                    <a:pt x="4033520" y="5110480"/>
                  </a:cubicBezTo>
                  <a:cubicBezTo>
                    <a:pt x="4021878" y="5128775"/>
                    <a:pt x="4004909" y="5143237"/>
                    <a:pt x="3992880" y="5161280"/>
                  </a:cubicBezTo>
                  <a:cubicBezTo>
                    <a:pt x="3964026" y="5204561"/>
                    <a:pt x="3978640" y="5204320"/>
                    <a:pt x="3952240" y="5252720"/>
                  </a:cubicBezTo>
                  <a:cubicBezTo>
                    <a:pt x="3940546" y="5274160"/>
                    <a:pt x="3919323" y="5290512"/>
                    <a:pt x="3911600" y="5313680"/>
                  </a:cubicBezTo>
                  <a:lnTo>
                    <a:pt x="3891280" y="5374640"/>
                  </a:lnTo>
                  <a:cubicBezTo>
                    <a:pt x="3887893" y="5384800"/>
                    <a:pt x="3883220" y="5394618"/>
                    <a:pt x="3881120" y="5405120"/>
                  </a:cubicBezTo>
                  <a:cubicBezTo>
                    <a:pt x="3858405" y="5518694"/>
                    <a:pt x="3879958" y="5477983"/>
                    <a:pt x="3840480" y="5537200"/>
                  </a:cubicBezTo>
                  <a:cubicBezTo>
                    <a:pt x="3837225" y="5550221"/>
                    <a:pt x="3827448" y="5593744"/>
                    <a:pt x="3820160" y="5608320"/>
                  </a:cubicBezTo>
                  <a:cubicBezTo>
                    <a:pt x="3814699" y="5619242"/>
                    <a:pt x="3806613" y="5628640"/>
                    <a:pt x="3799840" y="5638800"/>
                  </a:cubicBezTo>
                  <a:cubicBezTo>
                    <a:pt x="3783757" y="5703132"/>
                    <a:pt x="3797426" y="5667822"/>
                    <a:pt x="3749040" y="5740400"/>
                  </a:cubicBezTo>
                  <a:lnTo>
                    <a:pt x="3749040" y="5740400"/>
                  </a:lnTo>
                  <a:lnTo>
                    <a:pt x="3728720" y="5801360"/>
                  </a:lnTo>
                  <a:cubicBezTo>
                    <a:pt x="3725333" y="5842000"/>
                    <a:pt x="3727900" y="5883583"/>
                    <a:pt x="3718560" y="5923280"/>
                  </a:cubicBezTo>
                  <a:cubicBezTo>
                    <a:pt x="3709117" y="5963414"/>
                    <a:pt x="3681358" y="5976842"/>
                    <a:pt x="3657600" y="6004560"/>
                  </a:cubicBezTo>
                  <a:cubicBezTo>
                    <a:pt x="3652077" y="6011003"/>
                    <a:pt x="3613233" y="6062815"/>
                    <a:pt x="3606800" y="6075680"/>
                  </a:cubicBezTo>
                  <a:cubicBezTo>
                    <a:pt x="3602011" y="6085259"/>
                    <a:pt x="3603330" y="6097797"/>
                    <a:pt x="3596640" y="6106160"/>
                  </a:cubicBezTo>
                  <a:cubicBezTo>
                    <a:pt x="3589012" y="6115695"/>
                    <a:pt x="3576320" y="6119707"/>
                    <a:pt x="3566160" y="6126480"/>
                  </a:cubicBezTo>
                  <a:cubicBezTo>
                    <a:pt x="3562773" y="6140027"/>
                    <a:pt x="3561501" y="6154285"/>
                    <a:pt x="3556000" y="6167120"/>
                  </a:cubicBezTo>
                  <a:cubicBezTo>
                    <a:pt x="3551190" y="6178343"/>
                    <a:pt x="3530219" y="6186678"/>
                    <a:pt x="3535680" y="6197600"/>
                  </a:cubicBezTo>
                  <a:cubicBezTo>
                    <a:pt x="3540469" y="6207179"/>
                    <a:pt x="3556581" y="6192229"/>
                    <a:pt x="3566160" y="6187440"/>
                  </a:cubicBezTo>
                  <a:cubicBezTo>
                    <a:pt x="3619911" y="6160564"/>
                    <a:pt x="3574690" y="6174090"/>
                    <a:pt x="3627120" y="6136640"/>
                  </a:cubicBezTo>
                  <a:cubicBezTo>
                    <a:pt x="3639445" y="6127837"/>
                    <a:pt x="3656038" y="6125911"/>
                    <a:pt x="3667760" y="6116320"/>
                  </a:cubicBezTo>
                  <a:cubicBezTo>
                    <a:pt x="3693708" y="6095090"/>
                    <a:pt x="3715173" y="6068907"/>
                    <a:pt x="3738880" y="6045200"/>
                  </a:cubicBezTo>
                  <a:cubicBezTo>
                    <a:pt x="3752427" y="6031653"/>
                    <a:pt x="3768025" y="6019886"/>
                    <a:pt x="3779520" y="6004560"/>
                  </a:cubicBezTo>
                  <a:cubicBezTo>
                    <a:pt x="3879133" y="5871743"/>
                    <a:pt x="3756038" y="6037435"/>
                    <a:pt x="3830320" y="5933440"/>
                  </a:cubicBezTo>
                  <a:cubicBezTo>
                    <a:pt x="3905542" y="5828130"/>
                    <a:pt x="3808013" y="5971981"/>
                    <a:pt x="3901440" y="5831840"/>
                  </a:cubicBezTo>
                  <a:cubicBezTo>
                    <a:pt x="3904827" y="5818293"/>
                    <a:pt x="3909304" y="5804974"/>
                    <a:pt x="3911600" y="5791200"/>
                  </a:cubicBezTo>
                  <a:cubicBezTo>
                    <a:pt x="3916089" y="5764267"/>
                    <a:pt x="3914576" y="5736262"/>
                    <a:pt x="3921760" y="5709920"/>
                  </a:cubicBezTo>
                  <a:cubicBezTo>
                    <a:pt x="3924973" y="5698139"/>
                    <a:pt x="3935307" y="5689600"/>
                    <a:pt x="3942080" y="5679440"/>
                  </a:cubicBezTo>
                  <a:cubicBezTo>
                    <a:pt x="3945467" y="5665893"/>
                    <a:pt x="3949502" y="5652492"/>
                    <a:pt x="3952240" y="5638800"/>
                  </a:cubicBezTo>
                  <a:cubicBezTo>
                    <a:pt x="3956280" y="5618600"/>
                    <a:pt x="3957931" y="5597950"/>
                    <a:pt x="3962400" y="5577840"/>
                  </a:cubicBezTo>
                  <a:cubicBezTo>
                    <a:pt x="3964723" y="5567385"/>
                    <a:pt x="3969173" y="5557520"/>
                    <a:pt x="3972560" y="5547360"/>
                  </a:cubicBezTo>
                  <a:cubicBezTo>
                    <a:pt x="3975947" y="5594773"/>
                    <a:pt x="3977990" y="5642302"/>
                    <a:pt x="3982720" y="5689600"/>
                  </a:cubicBezTo>
                  <a:cubicBezTo>
                    <a:pt x="3988157" y="5743971"/>
                    <a:pt x="4000511" y="5776852"/>
                    <a:pt x="4013200" y="5831840"/>
                  </a:cubicBezTo>
                  <a:cubicBezTo>
                    <a:pt x="4031590" y="5911532"/>
                    <a:pt x="4014097" y="5854852"/>
                    <a:pt x="4033520" y="5913120"/>
                  </a:cubicBezTo>
                  <a:cubicBezTo>
                    <a:pt x="4040293" y="5902960"/>
                    <a:pt x="4049979" y="5894224"/>
                    <a:pt x="4053840" y="5882640"/>
                  </a:cubicBezTo>
                  <a:cubicBezTo>
                    <a:pt x="4060354" y="5863097"/>
                    <a:pt x="4060868" y="5842041"/>
                    <a:pt x="4064000" y="5821680"/>
                  </a:cubicBezTo>
                  <a:cubicBezTo>
                    <a:pt x="4066630" y="5804586"/>
                    <a:pt x="4076655" y="5722756"/>
                    <a:pt x="4084320" y="5699760"/>
                  </a:cubicBezTo>
                  <a:cubicBezTo>
                    <a:pt x="4089109" y="5685392"/>
                    <a:pt x="4097867" y="5672667"/>
                    <a:pt x="4104640" y="5659120"/>
                  </a:cubicBezTo>
                  <a:cubicBezTo>
                    <a:pt x="4108027" y="5635413"/>
                    <a:pt x="4110104" y="5611482"/>
                    <a:pt x="4114800" y="5588000"/>
                  </a:cubicBezTo>
                  <a:cubicBezTo>
                    <a:pt x="4120277" y="5560615"/>
                    <a:pt x="4135120" y="5506720"/>
                    <a:pt x="4135120" y="5506720"/>
                  </a:cubicBezTo>
                  <a:cubicBezTo>
                    <a:pt x="4138507" y="5472853"/>
                    <a:pt x="4130059" y="5435562"/>
                    <a:pt x="4145280" y="5405120"/>
                  </a:cubicBezTo>
                  <a:cubicBezTo>
                    <a:pt x="4150741" y="5394198"/>
                    <a:pt x="4166379" y="5417623"/>
                    <a:pt x="4175760" y="5425440"/>
                  </a:cubicBezTo>
                  <a:cubicBezTo>
                    <a:pt x="4212933" y="5456417"/>
                    <a:pt x="4199920" y="5450880"/>
                    <a:pt x="4226560" y="5486400"/>
                  </a:cubicBezTo>
                  <a:cubicBezTo>
                    <a:pt x="4239571" y="5503748"/>
                    <a:pt x="4252793" y="5520992"/>
                    <a:pt x="4267200" y="5537200"/>
                  </a:cubicBezTo>
                  <a:cubicBezTo>
                    <a:pt x="4279928" y="5551519"/>
                    <a:pt x="4295224" y="5563422"/>
                    <a:pt x="4307840" y="5577840"/>
                  </a:cubicBezTo>
                  <a:cubicBezTo>
                    <a:pt x="4318991" y="5590584"/>
                    <a:pt x="4327300" y="5605623"/>
                    <a:pt x="4338320" y="5618480"/>
                  </a:cubicBezTo>
                  <a:cubicBezTo>
                    <a:pt x="4347671" y="5629389"/>
                    <a:pt x="4359602" y="5637922"/>
                    <a:pt x="4368800" y="5648960"/>
                  </a:cubicBezTo>
                  <a:cubicBezTo>
                    <a:pt x="4376617" y="5658341"/>
                    <a:pt x="4381008" y="5670314"/>
                    <a:pt x="4389120" y="5679440"/>
                  </a:cubicBezTo>
                  <a:cubicBezTo>
                    <a:pt x="4408212" y="5700918"/>
                    <a:pt x="4434140" y="5716490"/>
                    <a:pt x="4450080" y="5740400"/>
                  </a:cubicBezTo>
                  <a:cubicBezTo>
                    <a:pt x="4534318" y="5866757"/>
                    <a:pt x="4387461" y="5647692"/>
                    <a:pt x="4500880" y="5811520"/>
                  </a:cubicBezTo>
                  <a:cubicBezTo>
                    <a:pt x="4521732" y="5841639"/>
                    <a:pt x="4550256" y="5868207"/>
                    <a:pt x="4561840" y="5902960"/>
                  </a:cubicBezTo>
                  <a:cubicBezTo>
                    <a:pt x="4577355" y="5949504"/>
                    <a:pt x="4563432" y="5927014"/>
                    <a:pt x="4612640" y="5963920"/>
                  </a:cubicBezTo>
                  <a:cubicBezTo>
                    <a:pt x="4616027" y="5980853"/>
                    <a:pt x="4616737" y="5998551"/>
                    <a:pt x="4622800" y="6014720"/>
                  </a:cubicBezTo>
                  <a:cubicBezTo>
                    <a:pt x="4634089" y="6044824"/>
                    <a:pt x="4669084" y="6062510"/>
                    <a:pt x="4612640" y="6024880"/>
                  </a:cubicBezTo>
                  <a:cubicBezTo>
                    <a:pt x="4590588" y="5848464"/>
                    <a:pt x="4605564" y="5915298"/>
                    <a:pt x="4582160" y="5821680"/>
                  </a:cubicBezTo>
                  <a:cubicBezTo>
                    <a:pt x="4579424" y="5797056"/>
                    <a:pt x="4570527" y="5701855"/>
                    <a:pt x="4561840" y="5669280"/>
                  </a:cubicBezTo>
                  <a:cubicBezTo>
                    <a:pt x="4553562" y="5638236"/>
                    <a:pt x="4549182" y="5604573"/>
                    <a:pt x="4531360" y="5577840"/>
                  </a:cubicBezTo>
                  <a:lnTo>
                    <a:pt x="4511040" y="5547360"/>
                  </a:lnTo>
                  <a:cubicBezTo>
                    <a:pt x="4494352" y="5480610"/>
                    <a:pt x="4511744" y="5530812"/>
                    <a:pt x="4480560" y="5476240"/>
                  </a:cubicBezTo>
                  <a:cubicBezTo>
                    <a:pt x="4473046" y="5463090"/>
                    <a:pt x="4467754" y="5448750"/>
                    <a:pt x="4460240" y="5435600"/>
                  </a:cubicBezTo>
                  <a:cubicBezTo>
                    <a:pt x="4451742" y="5420728"/>
                    <a:pt x="4417827" y="5373706"/>
                    <a:pt x="4409440" y="5364480"/>
                  </a:cubicBezTo>
                  <a:cubicBezTo>
                    <a:pt x="4341011" y="5289209"/>
                    <a:pt x="4366847" y="5302869"/>
                    <a:pt x="4307840" y="5283200"/>
                  </a:cubicBezTo>
                  <a:cubicBezTo>
                    <a:pt x="4276448" y="5189025"/>
                    <a:pt x="4288635" y="5237811"/>
                    <a:pt x="4307840" y="5039360"/>
                  </a:cubicBezTo>
                  <a:cubicBezTo>
                    <a:pt x="4317736" y="4937100"/>
                    <a:pt x="4321122" y="4967473"/>
                    <a:pt x="4338320" y="4907280"/>
                  </a:cubicBezTo>
                  <a:cubicBezTo>
                    <a:pt x="4342660" y="4892089"/>
                    <a:pt x="4350520" y="4852400"/>
                    <a:pt x="4358640" y="4836160"/>
                  </a:cubicBezTo>
                  <a:cubicBezTo>
                    <a:pt x="4364101" y="4825238"/>
                    <a:pt x="4373499" y="4816602"/>
                    <a:pt x="4378960" y="4805680"/>
                  </a:cubicBezTo>
                  <a:cubicBezTo>
                    <a:pt x="4383749" y="4796101"/>
                    <a:pt x="4385360" y="4785228"/>
                    <a:pt x="4389120" y="4775200"/>
                  </a:cubicBezTo>
                  <a:cubicBezTo>
                    <a:pt x="4395524" y="4758123"/>
                    <a:pt x="4402033" y="4741066"/>
                    <a:pt x="4409440" y="4724400"/>
                  </a:cubicBezTo>
                  <a:cubicBezTo>
                    <a:pt x="4415591" y="4710560"/>
                    <a:pt x="4424135" y="4697822"/>
                    <a:pt x="4429760" y="4683760"/>
                  </a:cubicBezTo>
                  <a:cubicBezTo>
                    <a:pt x="4437715" y="4663873"/>
                    <a:pt x="4442125" y="4642687"/>
                    <a:pt x="4450080" y="4622800"/>
                  </a:cubicBezTo>
                  <a:cubicBezTo>
                    <a:pt x="4455705" y="4608738"/>
                    <a:pt x="4464775" y="4596222"/>
                    <a:pt x="4470400" y="4582160"/>
                  </a:cubicBezTo>
                  <a:cubicBezTo>
                    <a:pt x="4478355" y="4562273"/>
                    <a:pt x="4483947" y="4541520"/>
                    <a:pt x="4490720" y="4521200"/>
                  </a:cubicBezTo>
                  <a:cubicBezTo>
                    <a:pt x="4494107" y="4511040"/>
                    <a:pt x="4494939" y="4499631"/>
                    <a:pt x="4500880" y="4490720"/>
                  </a:cubicBezTo>
                  <a:cubicBezTo>
                    <a:pt x="4523135" y="4457337"/>
                    <a:pt x="4552620" y="4415841"/>
                    <a:pt x="4561840" y="4378960"/>
                  </a:cubicBezTo>
                  <a:cubicBezTo>
                    <a:pt x="4565227" y="4365413"/>
                    <a:pt x="4566499" y="4351155"/>
                    <a:pt x="4572000" y="4338320"/>
                  </a:cubicBezTo>
                  <a:cubicBezTo>
                    <a:pt x="4576810" y="4327097"/>
                    <a:pt x="4586859" y="4318762"/>
                    <a:pt x="4592320" y="4307840"/>
                  </a:cubicBezTo>
                  <a:cubicBezTo>
                    <a:pt x="4597109" y="4298261"/>
                    <a:pt x="4597691" y="4286939"/>
                    <a:pt x="4602480" y="4277360"/>
                  </a:cubicBezTo>
                  <a:cubicBezTo>
                    <a:pt x="4641871" y="4198578"/>
                    <a:pt x="4607423" y="4293012"/>
                    <a:pt x="4632960" y="4216400"/>
                  </a:cubicBezTo>
                  <a:cubicBezTo>
                    <a:pt x="4629573" y="4135120"/>
                    <a:pt x="4636174" y="4052804"/>
                    <a:pt x="4622800" y="3972560"/>
                  </a:cubicBezTo>
                  <a:cubicBezTo>
                    <a:pt x="4618785" y="3948471"/>
                    <a:pt x="4582160" y="3911600"/>
                    <a:pt x="4582160" y="3911600"/>
                  </a:cubicBezTo>
                  <a:cubicBezTo>
                    <a:pt x="4578773" y="3898053"/>
                    <a:pt x="4577501" y="3883795"/>
                    <a:pt x="4572000" y="3870960"/>
                  </a:cubicBezTo>
                  <a:cubicBezTo>
                    <a:pt x="4567190" y="3859737"/>
                    <a:pt x="4552786" y="3852641"/>
                    <a:pt x="4551680" y="3840480"/>
                  </a:cubicBezTo>
                  <a:cubicBezTo>
                    <a:pt x="4549208" y="3813288"/>
                    <a:pt x="4557351" y="3786133"/>
                    <a:pt x="4561840" y="3759200"/>
                  </a:cubicBezTo>
                  <a:cubicBezTo>
                    <a:pt x="4567159" y="3727286"/>
                    <a:pt x="4574990" y="3705647"/>
                    <a:pt x="4592320" y="3677920"/>
                  </a:cubicBezTo>
                  <a:cubicBezTo>
                    <a:pt x="4601295" y="3663561"/>
                    <a:pt x="4610826" y="3649254"/>
                    <a:pt x="4622800" y="3637280"/>
                  </a:cubicBezTo>
                  <a:cubicBezTo>
                    <a:pt x="4631434" y="3628646"/>
                    <a:pt x="4643120" y="3623733"/>
                    <a:pt x="4653280" y="3616960"/>
                  </a:cubicBezTo>
                  <a:cubicBezTo>
                    <a:pt x="4660053" y="3606800"/>
                    <a:pt x="4663440" y="3593253"/>
                    <a:pt x="4673600" y="3586480"/>
                  </a:cubicBezTo>
                  <a:cubicBezTo>
                    <a:pt x="4705105" y="3565477"/>
                    <a:pt x="4742101" y="3554068"/>
                    <a:pt x="4775200" y="3535680"/>
                  </a:cubicBezTo>
                  <a:cubicBezTo>
                    <a:pt x="4878846" y="3478099"/>
                    <a:pt x="4832813" y="3493337"/>
                    <a:pt x="4907280" y="3474720"/>
                  </a:cubicBezTo>
                  <a:cubicBezTo>
                    <a:pt x="4917440" y="3467947"/>
                    <a:pt x="4926838" y="3459861"/>
                    <a:pt x="4937760" y="3454400"/>
                  </a:cubicBezTo>
                  <a:cubicBezTo>
                    <a:pt x="5081853" y="3382353"/>
                    <a:pt x="4922314" y="3467887"/>
                    <a:pt x="5019040" y="3423920"/>
                  </a:cubicBezTo>
                  <a:cubicBezTo>
                    <a:pt x="5046616" y="3411385"/>
                    <a:pt x="5070933" y="3390627"/>
                    <a:pt x="5100320" y="3383280"/>
                  </a:cubicBezTo>
                  <a:cubicBezTo>
                    <a:pt x="5113867" y="3379893"/>
                    <a:pt x="5128071" y="3378491"/>
                    <a:pt x="5140960" y="3373120"/>
                  </a:cubicBezTo>
                  <a:cubicBezTo>
                    <a:pt x="5168921" y="3361470"/>
                    <a:pt x="5192853" y="3339827"/>
                    <a:pt x="5222240" y="3332480"/>
                  </a:cubicBezTo>
                  <a:cubicBezTo>
                    <a:pt x="5315017" y="3309286"/>
                    <a:pt x="5201424" y="3340806"/>
                    <a:pt x="5323840" y="3291840"/>
                  </a:cubicBezTo>
                  <a:cubicBezTo>
                    <a:pt x="5336805" y="3286654"/>
                    <a:pt x="5351515" y="3286866"/>
                    <a:pt x="5364480" y="3281680"/>
                  </a:cubicBezTo>
                  <a:cubicBezTo>
                    <a:pt x="5478896" y="3235914"/>
                    <a:pt x="5369181" y="3259237"/>
                    <a:pt x="5496560" y="3241040"/>
                  </a:cubicBezTo>
                  <a:cubicBezTo>
                    <a:pt x="5597483" y="3180486"/>
                    <a:pt x="5491901" y="3238840"/>
                    <a:pt x="5638800" y="3180080"/>
                  </a:cubicBezTo>
                  <a:cubicBezTo>
                    <a:pt x="5676168" y="3165133"/>
                    <a:pt x="5711429" y="3149875"/>
                    <a:pt x="5750560" y="3139440"/>
                  </a:cubicBezTo>
                  <a:cubicBezTo>
                    <a:pt x="5780729" y="3131395"/>
                    <a:pt x="5811520" y="3125893"/>
                    <a:pt x="5842000" y="3119120"/>
                  </a:cubicBezTo>
                  <a:cubicBezTo>
                    <a:pt x="5855547" y="3112347"/>
                    <a:pt x="5868578" y="3104425"/>
                    <a:pt x="5882640" y="3098800"/>
                  </a:cubicBezTo>
                  <a:cubicBezTo>
                    <a:pt x="5902527" y="3090845"/>
                    <a:pt x="5943600" y="3078480"/>
                    <a:pt x="5943600" y="3078480"/>
                  </a:cubicBezTo>
                  <a:cubicBezTo>
                    <a:pt x="5953760" y="3068320"/>
                    <a:pt x="5967654" y="3060851"/>
                    <a:pt x="5974080" y="3048000"/>
                  </a:cubicBezTo>
                  <a:cubicBezTo>
                    <a:pt x="5981803" y="3032554"/>
                    <a:pt x="5983010" y="3014425"/>
                    <a:pt x="5984240" y="2997200"/>
                  </a:cubicBezTo>
                  <a:cubicBezTo>
                    <a:pt x="5986840" y="2960803"/>
                    <a:pt x="5986015" y="2772760"/>
                    <a:pt x="6004560" y="2692400"/>
                  </a:cubicBezTo>
                  <a:cubicBezTo>
                    <a:pt x="6013043" y="2655639"/>
                    <a:pt x="6021948" y="2628862"/>
                    <a:pt x="6045200" y="2600960"/>
                  </a:cubicBezTo>
                  <a:cubicBezTo>
                    <a:pt x="6079888" y="2559334"/>
                    <a:pt x="6069681" y="2577366"/>
                    <a:pt x="6116320" y="2550160"/>
                  </a:cubicBezTo>
                  <a:cubicBezTo>
                    <a:pt x="6143918" y="2534061"/>
                    <a:pt x="6169023" y="2513648"/>
                    <a:pt x="6197600" y="2499360"/>
                  </a:cubicBezTo>
                  <a:cubicBezTo>
                    <a:pt x="6211147" y="2492587"/>
                    <a:pt x="6225000" y="2486395"/>
                    <a:pt x="6238240" y="2479040"/>
                  </a:cubicBezTo>
                  <a:cubicBezTo>
                    <a:pt x="6255502" y="2469450"/>
                    <a:pt x="6271377" y="2457391"/>
                    <a:pt x="6289040" y="2448560"/>
                  </a:cubicBezTo>
                  <a:cubicBezTo>
                    <a:pt x="6298619" y="2443771"/>
                    <a:pt x="6309676" y="2442619"/>
                    <a:pt x="6319520" y="2438400"/>
                  </a:cubicBezTo>
                  <a:cubicBezTo>
                    <a:pt x="6393901" y="2406522"/>
                    <a:pt x="6325873" y="2426652"/>
                    <a:pt x="6400800" y="2407920"/>
                  </a:cubicBezTo>
                  <a:cubicBezTo>
                    <a:pt x="6410960" y="2401147"/>
                    <a:pt x="6420057" y="2392410"/>
                    <a:pt x="6431280" y="2387600"/>
                  </a:cubicBezTo>
                  <a:cubicBezTo>
                    <a:pt x="6476854" y="2368068"/>
                    <a:pt x="6462857" y="2387051"/>
                    <a:pt x="6502400" y="2367280"/>
                  </a:cubicBezTo>
                  <a:cubicBezTo>
                    <a:pt x="6513322" y="2361819"/>
                    <a:pt x="6521958" y="2352421"/>
                    <a:pt x="6532880" y="2346960"/>
                  </a:cubicBezTo>
                  <a:cubicBezTo>
                    <a:pt x="6569636" y="2328582"/>
                    <a:pt x="6616077" y="2316646"/>
                    <a:pt x="6654800" y="2306320"/>
                  </a:cubicBezTo>
                  <a:cubicBezTo>
                    <a:pt x="6681784" y="2299124"/>
                    <a:pt x="6708987" y="2292773"/>
                    <a:pt x="6736080" y="2286000"/>
                  </a:cubicBezTo>
                  <a:cubicBezTo>
                    <a:pt x="6889379" y="2247675"/>
                    <a:pt x="6657972" y="2308649"/>
                    <a:pt x="6817360" y="2255520"/>
                  </a:cubicBezTo>
                  <a:cubicBezTo>
                    <a:pt x="6843854" y="2246689"/>
                    <a:pt x="6871547" y="2241973"/>
                    <a:pt x="6898640" y="2235200"/>
                  </a:cubicBezTo>
                  <a:lnTo>
                    <a:pt x="6939280" y="2225040"/>
                  </a:lnTo>
                  <a:cubicBezTo>
                    <a:pt x="6952827" y="2221653"/>
                    <a:pt x="6966042" y="2216422"/>
                    <a:pt x="6979920" y="2214880"/>
                  </a:cubicBezTo>
                  <a:cubicBezTo>
                    <a:pt x="7095161" y="2202075"/>
                    <a:pt x="7041001" y="2209057"/>
                    <a:pt x="7142480" y="2194560"/>
                  </a:cubicBezTo>
                  <a:cubicBezTo>
                    <a:pt x="7217495" y="2164554"/>
                    <a:pt x="7182315" y="2173390"/>
                    <a:pt x="7284720" y="2164080"/>
                  </a:cubicBezTo>
                  <a:cubicBezTo>
                    <a:pt x="7362077" y="2157048"/>
                    <a:pt x="7494367" y="2148749"/>
                    <a:pt x="7569200" y="2143760"/>
                  </a:cubicBezTo>
                  <a:lnTo>
                    <a:pt x="7904480" y="2153920"/>
                  </a:lnTo>
                  <a:cubicBezTo>
                    <a:pt x="7951812" y="2155089"/>
                    <a:pt x="8290859" y="2074583"/>
                    <a:pt x="8422640" y="2184400"/>
                  </a:cubicBezTo>
                  <a:cubicBezTo>
                    <a:pt x="8433678" y="2193598"/>
                    <a:pt x="8442960" y="2204720"/>
                    <a:pt x="8453120" y="2214880"/>
                  </a:cubicBezTo>
                  <a:cubicBezTo>
                    <a:pt x="8459893" y="2235200"/>
                    <a:pt x="8463861" y="2256682"/>
                    <a:pt x="8473440" y="2275840"/>
                  </a:cubicBezTo>
                  <a:cubicBezTo>
                    <a:pt x="8498549" y="2326059"/>
                    <a:pt x="8488971" y="2302112"/>
                    <a:pt x="8503920" y="2346960"/>
                  </a:cubicBezTo>
                  <a:cubicBezTo>
                    <a:pt x="8510693" y="2326640"/>
                    <a:pt x="8522109" y="2307313"/>
                    <a:pt x="8524240" y="2286000"/>
                  </a:cubicBezTo>
                  <a:cubicBezTo>
                    <a:pt x="8525582" y="2272577"/>
                    <a:pt x="8537467" y="2139286"/>
                    <a:pt x="8544560" y="2113280"/>
                  </a:cubicBezTo>
                  <a:cubicBezTo>
                    <a:pt x="8550525" y="2091410"/>
                    <a:pt x="8568254" y="2057103"/>
                    <a:pt x="8595360" y="2052320"/>
                  </a:cubicBezTo>
                  <a:cubicBezTo>
                    <a:pt x="8642171" y="2044059"/>
                    <a:pt x="8690187" y="2045547"/>
                    <a:pt x="8737600" y="2042160"/>
                  </a:cubicBezTo>
                  <a:cubicBezTo>
                    <a:pt x="8700347" y="2035387"/>
                    <a:pt x="8662864" y="2029774"/>
                    <a:pt x="8625840" y="2021840"/>
                  </a:cubicBezTo>
                  <a:cubicBezTo>
                    <a:pt x="8615368" y="2019596"/>
                    <a:pt x="8605750" y="2014277"/>
                    <a:pt x="8595360" y="2011680"/>
                  </a:cubicBezTo>
                  <a:cubicBezTo>
                    <a:pt x="8578607" y="2007492"/>
                    <a:pt x="8561493" y="2004907"/>
                    <a:pt x="8544560" y="2001520"/>
                  </a:cubicBezTo>
                  <a:cubicBezTo>
                    <a:pt x="8534400" y="1994747"/>
                    <a:pt x="8517435" y="1992941"/>
                    <a:pt x="8514080" y="1981200"/>
                  </a:cubicBezTo>
                  <a:cubicBezTo>
                    <a:pt x="8509336" y="1964596"/>
                    <a:pt x="8520052" y="1947153"/>
                    <a:pt x="8524240" y="1930400"/>
                  </a:cubicBezTo>
                  <a:cubicBezTo>
                    <a:pt x="8530572" y="1905070"/>
                    <a:pt x="8541797" y="1881896"/>
                    <a:pt x="8554720" y="1859280"/>
                  </a:cubicBezTo>
                  <a:cubicBezTo>
                    <a:pt x="8560778" y="1848678"/>
                    <a:pt x="8568267" y="1838960"/>
                    <a:pt x="8575040" y="1828800"/>
                  </a:cubicBezTo>
                  <a:cubicBezTo>
                    <a:pt x="8578427" y="1805093"/>
                    <a:pt x="8592773" y="1780398"/>
                    <a:pt x="8585200" y="1757680"/>
                  </a:cubicBezTo>
                  <a:cubicBezTo>
                    <a:pt x="8581813" y="1747520"/>
                    <a:pt x="8565110" y="1765243"/>
                    <a:pt x="8554720" y="1767840"/>
                  </a:cubicBezTo>
                  <a:cubicBezTo>
                    <a:pt x="8537967" y="1772028"/>
                    <a:pt x="8520853" y="1774613"/>
                    <a:pt x="8503920" y="1778000"/>
                  </a:cubicBezTo>
                  <a:cubicBezTo>
                    <a:pt x="8433086" y="1848834"/>
                    <a:pt x="8470839" y="1831990"/>
                    <a:pt x="8402320" y="1849120"/>
                  </a:cubicBezTo>
                  <a:cubicBezTo>
                    <a:pt x="8392160" y="1859280"/>
                    <a:pt x="8381191" y="1868691"/>
                    <a:pt x="8371840" y="1879600"/>
                  </a:cubicBezTo>
                  <a:cubicBezTo>
                    <a:pt x="8360820" y="1892457"/>
                    <a:pt x="8355449" y="1910847"/>
                    <a:pt x="8341360" y="1920240"/>
                  </a:cubicBezTo>
                  <a:cubicBezTo>
                    <a:pt x="8323538" y="1932121"/>
                    <a:pt x="8300720" y="1933787"/>
                    <a:pt x="8280400" y="1940560"/>
                  </a:cubicBezTo>
                  <a:cubicBezTo>
                    <a:pt x="8238828" y="1954417"/>
                    <a:pt x="8244228" y="1954378"/>
                    <a:pt x="8188960" y="1960880"/>
                  </a:cubicBezTo>
                  <a:cubicBezTo>
                    <a:pt x="8151809" y="1965251"/>
                    <a:pt x="8114600" y="1970299"/>
                    <a:pt x="8077200" y="1971040"/>
                  </a:cubicBezTo>
                  <a:lnTo>
                    <a:pt x="7162800" y="1981200"/>
                  </a:lnTo>
                  <a:cubicBezTo>
                    <a:pt x="7147693" y="1983718"/>
                    <a:pt x="7081408" y="1993100"/>
                    <a:pt x="7061200" y="2001520"/>
                  </a:cubicBezTo>
                  <a:cubicBezTo>
                    <a:pt x="6920546" y="2060126"/>
                    <a:pt x="7030920" y="2029410"/>
                    <a:pt x="6939280" y="2052320"/>
                  </a:cubicBezTo>
                  <a:cubicBezTo>
                    <a:pt x="6929120" y="2059093"/>
                    <a:pt x="6918736" y="2065543"/>
                    <a:pt x="6908800" y="2072640"/>
                  </a:cubicBezTo>
                  <a:cubicBezTo>
                    <a:pt x="6895021" y="2082482"/>
                    <a:pt x="6882519" y="2094145"/>
                    <a:pt x="6868160" y="2103120"/>
                  </a:cubicBezTo>
                  <a:cubicBezTo>
                    <a:pt x="6855317" y="2111147"/>
                    <a:pt x="6841067" y="2116667"/>
                    <a:pt x="6827520" y="2123440"/>
                  </a:cubicBezTo>
                  <a:cubicBezTo>
                    <a:pt x="6824133" y="2133600"/>
                    <a:pt x="6827520" y="2157307"/>
                    <a:pt x="6817360" y="2153920"/>
                  </a:cubicBezTo>
                  <a:cubicBezTo>
                    <a:pt x="6802992" y="2149131"/>
                    <a:pt x="6797040" y="2128426"/>
                    <a:pt x="6797040" y="2113280"/>
                  </a:cubicBezTo>
                  <a:cubicBezTo>
                    <a:pt x="6797040" y="2091861"/>
                    <a:pt x="6809122" y="2072092"/>
                    <a:pt x="6817360" y="2052320"/>
                  </a:cubicBezTo>
                  <a:cubicBezTo>
                    <a:pt x="6854742" y="1962604"/>
                    <a:pt x="6834464" y="2019849"/>
                    <a:pt x="6868160" y="1960880"/>
                  </a:cubicBezTo>
                  <a:cubicBezTo>
                    <a:pt x="6875674" y="1947730"/>
                    <a:pt x="6880079" y="1932842"/>
                    <a:pt x="6888480" y="1920240"/>
                  </a:cubicBezTo>
                  <a:cubicBezTo>
                    <a:pt x="6900509" y="1902197"/>
                    <a:pt x="6916109" y="1886788"/>
                    <a:pt x="6929120" y="1869440"/>
                  </a:cubicBezTo>
                  <a:cubicBezTo>
                    <a:pt x="6936446" y="1859671"/>
                    <a:pt x="6943382" y="1849562"/>
                    <a:pt x="6949440" y="1838960"/>
                  </a:cubicBezTo>
                  <a:cubicBezTo>
                    <a:pt x="6956954" y="1825810"/>
                    <a:pt x="6960169" y="1810042"/>
                    <a:pt x="6969760" y="1798320"/>
                  </a:cubicBezTo>
                  <a:cubicBezTo>
                    <a:pt x="6990990" y="1772372"/>
                    <a:pt x="7017173" y="1750907"/>
                    <a:pt x="7040880" y="1727200"/>
                  </a:cubicBezTo>
                  <a:lnTo>
                    <a:pt x="7071360" y="1696720"/>
                  </a:lnTo>
                  <a:cubicBezTo>
                    <a:pt x="7081520" y="1686560"/>
                    <a:pt x="7089885" y="1674210"/>
                    <a:pt x="7101840" y="1666240"/>
                  </a:cubicBezTo>
                  <a:cubicBezTo>
                    <a:pt x="7170564" y="1620424"/>
                    <a:pt x="7087769" y="1677184"/>
                    <a:pt x="7193280" y="1595120"/>
                  </a:cubicBezTo>
                  <a:cubicBezTo>
                    <a:pt x="7202919" y="1587623"/>
                    <a:pt x="7214379" y="1582617"/>
                    <a:pt x="7223760" y="1574800"/>
                  </a:cubicBezTo>
                  <a:cubicBezTo>
                    <a:pt x="7234798" y="1565602"/>
                    <a:pt x="7242548" y="1552671"/>
                    <a:pt x="7254240" y="1544320"/>
                  </a:cubicBezTo>
                  <a:cubicBezTo>
                    <a:pt x="7266565" y="1535517"/>
                    <a:pt x="7281640" y="1531355"/>
                    <a:pt x="7294880" y="1524000"/>
                  </a:cubicBezTo>
                  <a:cubicBezTo>
                    <a:pt x="7312142" y="1514410"/>
                    <a:pt x="7329069" y="1504199"/>
                    <a:pt x="7345680" y="1493520"/>
                  </a:cubicBezTo>
                  <a:cubicBezTo>
                    <a:pt x="7376494" y="1473711"/>
                    <a:pt x="7406640" y="1452880"/>
                    <a:pt x="7437120" y="1432560"/>
                  </a:cubicBezTo>
                  <a:cubicBezTo>
                    <a:pt x="7447280" y="1425787"/>
                    <a:pt x="7456016" y="1416101"/>
                    <a:pt x="7467600" y="1412240"/>
                  </a:cubicBezTo>
                  <a:cubicBezTo>
                    <a:pt x="7497230" y="1402363"/>
                    <a:pt x="7510023" y="1399695"/>
                    <a:pt x="7538720" y="1381760"/>
                  </a:cubicBezTo>
                  <a:cubicBezTo>
                    <a:pt x="7553079" y="1372785"/>
                    <a:pt x="7564658" y="1359681"/>
                    <a:pt x="7579360" y="1351280"/>
                  </a:cubicBezTo>
                  <a:cubicBezTo>
                    <a:pt x="7588659" y="1345967"/>
                    <a:pt x="7600261" y="1345909"/>
                    <a:pt x="7609840" y="1341120"/>
                  </a:cubicBezTo>
                  <a:cubicBezTo>
                    <a:pt x="7705813" y="1293133"/>
                    <a:pt x="7622388" y="1323391"/>
                    <a:pt x="7691120" y="1300480"/>
                  </a:cubicBezTo>
                  <a:cubicBezTo>
                    <a:pt x="7704667" y="1286933"/>
                    <a:pt x="7716171" y="1270975"/>
                    <a:pt x="7731760" y="1259840"/>
                  </a:cubicBezTo>
                  <a:cubicBezTo>
                    <a:pt x="7740475" y="1253615"/>
                    <a:pt x="7753329" y="1255621"/>
                    <a:pt x="7762240" y="1249680"/>
                  </a:cubicBezTo>
                  <a:cubicBezTo>
                    <a:pt x="7774195" y="1241710"/>
                    <a:pt x="7781811" y="1228551"/>
                    <a:pt x="7792720" y="1219200"/>
                  </a:cubicBezTo>
                  <a:cubicBezTo>
                    <a:pt x="7805577" y="1208180"/>
                    <a:pt x="7820503" y="1199740"/>
                    <a:pt x="7833360" y="1188720"/>
                  </a:cubicBezTo>
                  <a:cubicBezTo>
                    <a:pt x="7844269" y="1179369"/>
                    <a:pt x="7854642" y="1169278"/>
                    <a:pt x="7863840" y="1158240"/>
                  </a:cubicBezTo>
                  <a:cubicBezTo>
                    <a:pt x="7871657" y="1148859"/>
                    <a:pt x="7874625" y="1135388"/>
                    <a:pt x="7884160" y="1127760"/>
                  </a:cubicBezTo>
                  <a:cubicBezTo>
                    <a:pt x="7892523" y="1121070"/>
                    <a:pt x="7904480" y="1120987"/>
                    <a:pt x="7914640" y="1117600"/>
                  </a:cubicBezTo>
                  <a:cubicBezTo>
                    <a:pt x="7940177" y="1040988"/>
                    <a:pt x="7905729" y="1135422"/>
                    <a:pt x="7945120" y="1056640"/>
                  </a:cubicBezTo>
                  <a:cubicBezTo>
                    <a:pt x="7949909" y="1047061"/>
                    <a:pt x="7948590" y="1034523"/>
                    <a:pt x="7955280" y="1026160"/>
                  </a:cubicBezTo>
                  <a:cubicBezTo>
                    <a:pt x="7962908" y="1016625"/>
                    <a:pt x="7975600" y="1012613"/>
                    <a:pt x="7985760" y="1005840"/>
                  </a:cubicBezTo>
                  <a:cubicBezTo>
                    <a:pt x="7989147" y="992293"/>
                    <a:pt x="7992084" y="978626"/>
                    <a:pt x="7995920" y="965200"/>
                  </a:cubicBezTo>
                  <a:cubicBezTo>
                    <a:pt x="7998862" y="954902"/>
                    <a:pt x="8006080" y="945430"/>
                    <a:pt x="8006080" y="934720"/>
                  </a:cubicBezTo>
                  <a:cubicBezTo>
                    <a:pt x="8006080" y="735479"/>
                    <a:pt x="8031600" y="785039"/>
                    <a:pt x="7975600" y="701040"/>
                  </a:cubicBezTo>
                  <a:cubicBezTo>
                    <a:pt x="7954455" y="616460"/>
                    <a:pt x="7980202" y="700084"/>
                    <a:pt x="7945120" y="629920"/>
                  </a:cubicBezTo>
                  <a:cubicBezTo>
                    <a:pt x="7906333" y="552346"/>
                    <a:pt x="7978182" y="657070"/>
                    <a:pt x="7904480" y="558800"/>
                  </a:cubicBezTo>
                  <a:cubicBezTo>
                    <a:pt x="7897707" y="538480"/>
                    <a:pt x="7896041" y="515662"/>
                    <a:pt x="7884160" y="497840"/>
                  </a:cubicBezTo>
                  <a:cubicBezTo>
                    <a:pt x="7855439" y="454758"/>
                    <a:pt x="7869301" y="478282"/>
                    <a:pt x="7843520" y="426720"/>
                  </a:cubicBezTo>
                  <a:cubicBezTo>
                    <a:pt x="7840133" y="406400"/>
                    <a:pt x="7843581" y="383646"/>
                    <a:pt x="7833360" y="365760"/>
                  </a:cubicBezTo>
                  <a:cubicBezTo>
                    <a:pt x="7828047" y="356461"/>
                    <a:pt x="7810453" y="363173"/>
                    <a:pt x="7802880" y="355600"/>
                  </a:cubicBezTo>
                  <a:cubicBezTo>
                    <a:pt x="7795307" y="348027"/>
                    <a:pt x="7800293" y="332693"/>
                    <a:pt x="7792720" y="325120"/>
                  </a:cubicBezTo>
                  <a:cubicBezTo>
                    <a:pt x="7775451" y="307851"/>
                    <a:pt x="7752080" y="298027"/>
                    <a:pt x="7731760" y="284480"/>
                  </a:cubicBezTo>
                  <a:lnTo>
                    <a:pt x="7701280" y="264160"/>
                  </a:lnTo>
                  <a:cubicBezTo>
                    <a:pt x="7694507" y="254000"/>
                    <a:pt x="7689594" y="242314"/>
                    <a:pt x="7680960" y="233680"/>
                  </a:cubicBezTo>
                  <a:cubicBezTo>
                    <a:pt x="7656554" y="209274"/>
                    <a:pt x="7648922" y="215595"/>
                    <a:pt x="7620000" y="203200"/>
                  </a:cubicBezTo>
                  <a:cubicBezTo>
                    <a:pt x="7583907" y="187731"/>
                    <a:pt x="7579491" y="182967"/>
                    <a:pt x="7548880" y="162560"/>
                  </a:cubicBezTo>
                  <a:cubicBezTo>
                    <a:pt x="7572967" y="282993"/>
                    <a:pt x="7541307" y="158220"/>
                    <a:pt x="7579360" y="243840"/>
                  </a:cubicBezTo>
                  <a:cubicBezTo>
                    <a:pt x="7588059" y="263413"/>
                    <a:pt x="7592907" y="284480"/>
                    <a:pt x="7599680" y="304800"/>
                  </a:cubicBezTo>
                  <a:lnTo>
                    <a:pt x="7609840" y="335280"/>
                  </a:lnTo>
                  <a:cubicBezTo>
                    <a:pt x="7613227" y="369147"/>
                    <a:pt x="7620000" y="402844"/>
                    <a:pt x="7620000" y="436880"/>
                  </a:cubicBezTo>
                  <a:cubicBezTo>
                    <a:pt x="7620000" y="574673"/>
                    <a:pt x="7612615" y="543065"/>
                    <a:pt x="7599680" y="640080"/>
                  </a:cubicBezTo>
                  <a:cubicBezTo>
                    <a:pt x="7595627" y="670479"/>
                    <a:pt x="7594562" y="701270"/>
                    <a:pt x="7589520" y="731520"/>
                  </a:cubicBezTo>
                  <a:cubicBezTo>
                    <a:pt x="7587759" y="742084"/>
                    <a:pt x="7581957" y="751610"/>
                    <a:pt x="7579360" y="762000"/>
                  </a:cubicBezTo>
                  <a:cubicBezTo>
                    <a:pt x="7575172" y="778753"/>
                    <a:pt x="7575263" y="796631"/>
                    <a:pt x="7569200" y="812800"/>
                  </a:cubicBezTo>
                  <a:cubicBezTo>
                    <a:pt x="7564913" y="824233"/>
                    <a:pt x="7554341" y="832358"/>
                    <a:pt x="7548880" y="843280"/>
                  </a:cubicBezTo>
                  <a:cubicBezTo>
                    <a:pt x="7544091" y="852859"/>
                    <a:pt x="7543921" y="864398"/>
                    <a:pt x="7538720" y="873760"/>
                  </a:cubicBezTo>
                  <a:cubicBezTo>
                    <a:pt x="7526860" y="895108"/>
                    <a:pt x="7505803" y="911552"/>
                    <a:pt x="7498080" y="934720"/>
                  </a:cubicBezTo>
                  <a:cubicBezTo>
                    <a:pt x="7473899" y="1007264"/>
                    <a:pt x="7495582" y="983799"/>
                    <a:pt x="7447280" y="1016000"/>
                  </a:cubicBezTo>
                  <a:cubicBezTo>
                    <a:pt x="7392845" y="1124871"/>
                    <a:pt x="7468752" y="988202"/>
                    <a:pt x="7386320" y="1087120"/>
                  </a:cubicBezTo>
                  <a:cubicBezTo>
                    <a:pt x="7379464" y="1095347"/>
                    <a:pt x="7382101" y="1108689"/>
                    <a:pt x="7376160" y="1117600"/>
                  </a:cubicBezTo>
                  <a:cubicBezTo>
                    <a:pt x="7354416" y="1150217"/>
                    <a:pt x="7347156" y="1147588"/>
                    <a:pt x="7315200" y="1158240"/>
                  </a:cubicBezTo>
                  <a:cubicBezTo>
                    <a:pt x="7203135" y="1242289"/>
                    <a:pt x="7381976" y="1110336"/>
                    <a:pt x="7172960" y="1249680"/>
                  </a:cubicBezTo>
                  <a:cubicBezTo>
                    <a:pt x="7152640" y="1263227"/>
                    <a:pt x="7131277" y="1275327"/>
                    <a:pt x="7112000" y="1290320"/>
                  </a:cubicBezTo>
                  <a:cubicBezTo>
                    <a:pt x="7100658" y="1299141"/>
                    <a:pt x="7094371" y="1314374"/>
                    <a:pt x="7081520" y="1320800"/>
                  </a:cubicBezTo>
                  <a:cubicBezTo>
                    <a:pt x="7066074" y="1328523"/>
                    <a:pt x="7047653" y="1327573"/>
                    <a:pt x="7030720" y="1330960"/>
                  </a:cubicBezTo>
                  <a:cubicBezTo>
                    <a:pt x="6974839" y="1386841"/>
                    <a:pt x="7027854" y="1340252"/>
                    <a:pt x="6939280" y="1391920"/>
                  </a:cubicBezTo>
                  <a:cubicBezTo>
                    <a:pt x="6890965" y="1420104"/>
                    <a:pt x="6875751" y="1438925"/>
                    <a:pt x="6827520" y="1463040"/>
                  </a:cubicBezTo>
                  <a:cubicBezTo>
                    <a:pt x="6813973" y="1469813"/>
                    <a:pt x="6800801" y="1477394"/>
                    <a:pt x="6786880" y="1483360"/>
                  </a:cubicBezTo>
                  <a:cubicBezTo>
                    <a:pt x="6777036" y="1487579"/>
                    <a:pt x="6765762" y="1488319"/>
                    <a:pt x="6756400" y="1493520"/>
                  </a:cubicBezTo>
                  <a:cubicBezTo>
                    <a:pt x="6735052" y="1505380"/>
                    <a:pt x="6718608" y="1526437"/>
                    <a:pt x="6695440" y="1534160"/>
                  </a:cubicBezTo>
                  <a:cubicBezTo>
                    <a:pt x="6685280" y="1537547"/>
                    <a:pt x="6674539" y="1539531"/>
                    <a:pt x="6664960" y="1544320"/>
                  </a:cubicBezTo>
                  <a:cubicBezTo>
                    <a:pt x="6654038" y="1549781"/>
                    <a:pt x="6645402" y="1559179"/>
                    <a:pt x="6634480" y="1564640"/>
                  </a:cubicBezTo>
                  <a:cubicBezTo>
                    <a:pt x="6520495" y="1621632"/>
                    <a:pt x="6711352" y="1510553"/>
                    <a:pt x="6563360" y="1595120"/>
                  </a:cubicBezTo>
                  <a:cubicBezTo>
                    <a:pt x="6525844" y="1616558"/>
                    <a:pt x="6536898" y="1619013"/>
                    <a:pt x="6492240" y="1635760"/>
                  </a:cubicBezTo>
                  <a:cubicBezTo>
                    <a:pt x="6479165" y="1640663"/>
                    <a:pt x="6464435" y="1640419"/>
                    <a:pt x="6451600" y="1645920"/>
                  </a:cubicBezTo>
                  <a:cubicBezTo>
                    <a:pt x="6416797" y="1660835"/>
                    <a:pt x="6386734" y="1687537"/>
                    <a:pt x="6350000" y="1696720"/>
                  </a:cubicBezTo>
                  <a:cubicBezTo>
                    <a:pt x="6336453" y="1700107"/>
                    <a:pt x="6322735" y="1702868"/>
                    <a:pt x="6309360" y="1706880"/>
                  </a:cubicBezTo>
                  <a:cubicBezTo>
                    <a:pt x="6288844" y="1713035"/>
                    <a:pt x="6269180" y="1722005"/>
                    <a:pt x="6248400" y="1727200"/>
                  </a:cubicBezTo>
                  <a:cubicBezTo>
                    <a:pt x="6121353" y="1758962"/>
                    <a:pt x="6279310" y="1718369"/>
                    <a:pt x="6177280" y="1747520"/>
                  </a:cubicBezTo>
                  <a:cubicBezTo>
                    <a:pt x="6163854" y="1751356"/>
                    <a:pt x="6149715" y="1752777"/>
                    <a:pt x="6136640" y="1757680"/>
                  </a:cubicBezTo>
                  <a:cubicBezTo>
                    <a:pt x="6122459" y="1762998"/>
                    <a:pt x="6109921" y="1772034"/>
                    <a:pt x="6096000" y="1778000"/>
                  </a:cubicBezTo>
                  <a:cubicBezTo>
                    <a:pt x="6071640" y="1788440"/>
                    <a:pt x="6050659" y="1790955"/>
                    <a:pt x="6024880" y="1798320"/>
                  </a:cubicBezTo>
                  <a:cubicBezTo>
                    <a:pt x="5977226" y="1811935"/>
                    <a:pt x="6007947" y="1805577"/>
                    <a:pt x="5953760" y="1828800"/>
                  </a:cubicBezTo>
                  <a:cubicBezTo>
                    <a:pt x="5923000" y="1841983"/>
                    <a:pt x="5865311" y="1851510"/>
                    <a:pt x="5842000" y="1859280"/>
                  </a:cubicBezTo>
                  <a:lnTo>
                    <a:pt x="5781040" y="1879600"/>
                  </a:lnTo>
                  <a:cubicBezTo>
                    <a:pt x="5770880" y="1882987"/>
                    <a:pt x="5760950" y="1887163"/>
                    <a:pt x="5750560" y="1889760"/>
                  </a:cubicBezTo>
                  <a:cubicBezTo>
                    <a:pt x="5737013" y="1893147"/>
                    <a:pt x="5723346" y="1896084"/>
                    <a:pt x="5709920" y="1899920"/>
                  </a:cubicBezTo>
                  <a:cubicBezTo>
                    <a:pt x="5699622" y="1902862"/>
                    <a:pt x="5690025" y="1908452"/>
                    <a:pt x="5679440" y="1910080"/>
                  </a:cubicBezTo>
                  <a:cubicBezTo>
                    <a:pt x="5645800" y="1915255"/>
                    <a:pt x="5611707" y="1916853"/>
                    <a:pt x="5577840" y="1920240"/>
                  </a:cubicBezTo>
                  <a:cubicBezTo>
                    <a:pt x="5504759" y="1944600"/>
                    <a:pt x="5596022" y="1915045"/>
                    <a:pt x="5506720" y="1940560"/>
                  </a:cubicBezTo>
                  <a:cubicBezTo>
                    <a:pt x="5496422" y="1943502"/>
                    <a:pt x="5486819" y="1949050"/>
                    <a:pt x="5476240" y="1950720"/>
                  </a:cubicBezTo>
                  <a:cubicBezTo>
                    <a:pt x="5422300" y="1959237"/>
                    <a:pt x="5313680" y="1971040"/>
                    <a:pt x="5313680" y="1971040"/>
                  </a:cubicBezTo>
                  <a:cubicBezTo>
                    <a:pt x="5303520" y="1974427"/>
                    <a:pt x="5293672" y="1978956"/>
                    <a:pt x="5283200" y="1981200"/>
                  </a:cubicBezTo>
                  <a:cubicBezTo>
                    <a:pt x="5166383" y="2006232"/>
                    <a:pt x="5193287" y="1996948"/>
                    <a:pt x="5090160" y="2011680"/>
                  </a:cubicBezTo>
                  <a:cubicBezTo>
                    <a:pt x="5069767" y="2014593"/>
                    <a:pt x="5049641" y="2019285"/>
                    <a:pt x="5029200" y="2021840"/>
                  </a:cubicBezTo>
                  <a:cubicBezTo>
                    <a:pt x="4942194" y="2032716"/>
                    <a:pt x="4863948" y="2036243"/>
                    <a:pt x="4775200" y="2042160"/>
                  </a:cubicBezTo>
                  <a:cubicBezTo>
                    <a:pt x="4710853" y="2038773"/>
                    <a:pt x="4646373" y="2037351"/>
                    <a:pt x="4582160" y="2032000"/>
                  </a:cubicBezTo>
                  <a:cubicBezTo>
                    <a:pt x="4564951" y="2030566"/>
                    <a:pt x="4548350" y="2024929"/>
                    <a:pt x="4531360" y="2021840"/>
                  </a:cubicBezTo>
                  <a:cubicBezTo>
                    <a:pt x="4499937" y="2016127"/>
                    <a:pt x="4437264" y="2009910"/>
                    <a:pt x="4409440" y="1991360"/>
                  </a:cubicBezTo>
                  <a:cubicBezTo>
                    <a:pt x="4389120" y="1977813"/>
                    <a:pt x="4363133" y="1970257"/>
                    <a:pt x="4348480" y="1950720"/>
                  </a:cubicBezTo>
                  <a:cubicBezTo>
                    <a:pt x="4338320" y="1937173"/>
                    <a:pt x="4329020" y="1922937"/>
                    <a:pt x="4318000" y="1910080"/>
                  </a:cubicBezTo>
                  <a:cubicBezTo>
                    <a:pt x="4308649" y="1899171"/>
                    <a:pt x="4295871" y="1891292"/>
                    <a:pt x="4287520" y="1879600"/>
                  </a:cubicBezTo>
                  <a:cubicBezTo>
                    <a:pt x="4278717" y="1867275"/>
                    <a:pt x="4274714" y="1852110"/>
                    <a:pt x="4267200" y="1838960"/>
                  </a:cubicBezTo>
                  <a:cubicBezTo>
                    <a:pt x="4261142" y="1828358"/>
                    <a:pt x="4253352" y="1818835"/>
                    <a:pt x="4246880" y="1808480"/>
                  </a:cubicBezTo>
                  <a:cubicBezTo>
                    <a:pt x="4185609" y="1710447"/>
                    <a:pt x="4242509" y="1796843"/>
                    <a:pt x="4196080" y="1727200"/>
                  </a:cubicBezTo>
                  <a:cubicBezTo>
                    <a:pt x="4174083" y="1639211"/>
                    <a:pt x="4201020" y="1734469"/>
                    <a:pt x="4165600" y="1645920"/>
                  </a:cubicBezTo>
                  <a:cubicBezTo>
                    <a:pt x="4157645" y="1626033"/>
                    <a:pt x="4153235" y="1604847"/>
                    <a:pt x="4145280" y="1584960"/>
                  </a:cubicBezTo>
                  <a:cubicBezTo>
                    <a:pt x="4139655" y="1570898"/>
                    <a:pt x="4130585" y="1558382"/>
                    <a:pt x="4124960" y="1544320"/>
                  </a:cubicBezTo>
                  <a:cubicBezTo>
                    <a:pt x="4117005" y="1524433"/>
                    <a:pt x="4111960" y="1503490"/>
                    <a:pt x="4104640" y="1483360"/>
                  </a:cubicBezTo>
                  <a:cubicBezTo>
                    <a:pt x="4098407" y="1466220"/>
                    <a:pt x="4091093" y="1449493"/>
                    <a:pt x="4084320" y="1432560"/>
                  </a:cubicBezTo>
                  <a:cubicBezTo>
                    <a:pt x="4070637" y="1295726"/>
                    <a:pt x="4064073" y="1279542"/>
                    <a:pt x="4084320" y="1107440"/>
                  </a:cubicBezTo>
                  <a:cubicBezTo>
                    <a:pt x="4089215" y="1065836"/>
                    <a:pt x="4093247" y="1021441"/>
                    <a:pt x="4114800" y="985520"/>
                  </a:cubicBezTo>
                  <a:lnTo>
                    <a:pt x="4145280" y="934720"/>
                  </a:lnTo>
                  <a:cubicBezTo>
                    <a:pt x="4158449" y="882044"/>
                    <a:pt x="4155936" y="882928"/>
                    <a:pt x="4185920" y="822960"/>
                  </a:cubicBezTo>
                  <a:cubicBezTo>
                    <a:pt x="4191381" y="812038"/>
                    <a:pt x="4200779" y="803402"/>
                    <a:pt x="4206240" y="792480"/>
                  </a:cubicBezTo>
                  <a:cubicBezTo>
                    <a:pt x="4211029" y="782901"/>
                    <a:pt x="4211611" y="771579"/>
                    <a:pt x="4216400" y="762000"/>
                  </a:cubicBezTo>
                  <a:cubicBezTo>
                    <a:pt x="4241648" y="711503"/>
                    <a:pt x="4242102" y="715978"/>
                    <a:pt x="4277360" y="680720"/>
                  </a:cubicBezTo>
                  <a:cubicBezTo>
                    <a:pt x="4293789" y="631433"/>
                    <a:pt x="4275849" y="661307"/>
                    <a:pt x="4328160" y="629920"/>
                  </a:cubicBezTo>
                  <a:cubicBezTo>
                    <a:pt x="4349101" y="617355"/>
                    <a:pt x="4365428" y="595203"/>
                    <a:pt x="4389120" y="589280"/>
                  </a:cubicBezTo>
                  <a:cubicBezTo>
                    <a:pt x="4418288" y="581988"/>
                    <a:pt x="4465984" y="571168"/>
                    <a:pt x="4490720" y="558800"/>
                  </a:cubicBezTo>
                  <a:lnTo>
                    <a:pt x="4531360" y="538480"/>
                  </a:lnTo>
                  <a:cubicBezTo>
                    <a:pt x="4542575" y="540082"/>
                    <a:pt x="4647933" y="554571"/>
                    <a:pt x="4663440" y="558800"/>
                  </a:cubicBezTo>
                  <a:cubicBezTo>
                    <a:pt x="4681035" y="563599"/>
                    <a:pt x="4697163" y="572716"/>
                    <a:pt x="4714240" y="579120"/>
                  </a:cubicBezTo>
                  <a:cubicBezTo>
                    <a:pt x="4724268" y="582880"/>
                    <a:pt x="4734970" y="584848"/>
                    <a:pt x="4744720" y="589280"/>
                  </a:cubicBezTo>
                  <a:cubicBezTo>
                    <a:pt x="4772296" y="601815"/>
                    <a:pt x="4797263" y="620341"/>
                    <a:pt x="4826000" y="629920"/>
                  </a:cubicBezTo>
                  <a:cubicBezTo>
                    <a:pt x="4848718" y="637493"/>
                    <a:pt x="4873413" y="636693"/>
                    <a:pt x="4897120" y="640080"/>
                  </a:cubicBezTo>
                  <a:cubicBezTo>
                    <a:pt x="4910667" y="646853"/>
                    <a:pt x="4923579" y="655082"/>
                    <a:pt x="4937760" y="660400"/>
                  </a:cubicBezTo>
                  <a:cubicBezTo>
                    <a:pt x="4950835" y="665303"/>
                    <a:pt x="4965565" y="665059"/>
                    <a:pt x="4978400" y="670560"/>
                  </a:cubicBezTo>
                  <a:cubicBezTo>
                    <a:pt x="4989623" y="675370"/>
                    <a:pt x="4997722" y="685921"/>
                    <a:pt x="5008880" y="690880"/>
                  </a:cubicBezTo>
                  <a:cubicBezTo>
                    <a:pt x="5065840" y="716195"/>
                    <a:pt x="5060903" y="698672"/>
                    <a:pt x="5100320" y="731520"/>
                  </a:cubicBezTo>
                  <a:cubicBezTo>
                    <a:pt x="5166677" y="786817"/>
                    <a:pt x="5094009" y="735369"/>
                    <a:pt x="5161280" y="802640"/>
                  </a:cubicBezTo>
                  <a:cubicBezTo>
                    <a:pt x="5173254" y="814614"/>
                    <a:pt x="5188373" y="822960"/>
                    <a:pt x="5201920" y="833120"/>
                  </a:cubicBezTo>
                  <a:cubicBezTo>
                    <a:pt x="5205307" y="819573"/>
                    <a:pt x="5209582" y="806218"/>
                    <a:pt x="5212080" y="792480"/>
                  </a:cubicBezTo>
                  <a:cubicBezTo>
                    <a:pt x="5216364" y="768919"/>
                    <a:pt x="5216755" y="744671"/>
                    <a:pt x="5222240" y="721360"/>
                  </a:cubicBezTo>
                  <a:cubicBezTo>
                    <a:pt x="5224828" y="710362"/>
                    <a:pt x="5262164" y="585990"/>
                    <a:pt x="5273040" y="558800"/>
                  </a:cubicBezTo>
                  <a:cubicBezTo>
                    <a:pt x="5278665" y="544738"/>
                    <a:pt x="5288042" y="532341"/>
                    <a:pt x="5293360" y="518160"/>
                  </a:cubicBezTo>
                  <a:cubicBezTo>
                    <a:pt x="5298263" y="505085"/>
                    <a:pt x="5297275" y="490009"/>
                    <a:pt x="5303520" y="477520"/>
                  </a:cubicBezTo>
                  <a:cubicBezTo>
                    <a:pt x="5317808" y="448943"/>
                    <a:pt x="5338221" y="423838"/>
                    <a:pt x="5354320" y="396240"/>
                  </a:cubicBezTo>
                  <a:cubicBezTo>
                    <a:pt x="5361951" y="383158"/>
                    <a:pt x="5365955" y="368008"/>
                    <a:pt x="5374640" y="355600"/>
                  </a:cubicBezTo>
                  <a:cubicBezTo>
                    <a:pt x="5408592" y="307097"/>
                    <a:pt x="5433422" y="280489"/>
                    <a:pt x="5486400" y="254000"/>
                  </a:cubicBezTo>
                  <a:cubicBezTo>
                    <a:pt x="5499947" y="247227"/>
                    <a:pt x="5512347" y="237353"/>
                    <a:pt x="5527040" y="233680"/>
                  </a:cubicBezTo>
                  <a:cubicBezTo>
                    <a:pt x="5553529" y="227058"/>
                    <a:pt x="5581227" y="226907"/>
                    <a:pt x="5608320" y="223520"/>
                  </a:cubicBezTo>
                  <a:cubicBezTo>
                    <a:pt x="5693001" y="225445"/>
                    <a:pt x="6027174" y="224985"/>
                    <a:pt x="6187440" y="243840"/>
                  </a:cubicBezTo>
                  <a:cubicBezTo>
                    <a:pt x="6201308" y="245472"/>
                    <a:pt x="6214449" y="250971"/>
                    <a:pt x="6228080" y="254000"/>
                  </a:cubicBezTo>
                  <a:cubicBezTo>
                    <a:pt x="6367510" y="284984"/>
                    <a:pt x="6214044" y="247087"/>
                    <a:pt x="6309360" y="274320"/>
                  </a:cubicBezTo>
                  <a:cubicBezTo>
                    <a:pt x="6322786" y="278156"/>
                    <a:pt x="6336850" y="279784"/>
                    <a:pt x="6350000" y="284480"/>
                  </a:cubicBezTo>
                  <a:cubicBezTo>
                    <a:pt x="6430964" y="313396"/>
                    <a:pt x="6433383" y="316012"/>
                    <a:pt x="6492240" y="345440"/>
                  </a:cubicBezTo>
                  <a:cubicBezTo>
                    <a:pt x="6444368" y="281611"/>
                    <a:pt x="6479799" y="319460"/>
                    <a:pt x="6400800" y="264160"/>
                  </a:cubicBezTo>
                  <a:cubicBezTo>
                    <a:pt x="6386928" y="254449"/>
                    <a:pt x="6375306" y="241253"/>
                    <a:pt x="6360160" y="233680"/>
                  </a:cubicBezTo>
                  <a:cubicBezTo>
                    <a:pt x="6334279" y="220740"/>
                    <a:pt x="6305222" y="215174"/>
                    <a:pt x="6278880" y="203200"/>
                  </a:cubicBezTo>
                  <a:cubicBezTo>
                    <a:pt x="6267764" y="198147"/>
                    <a:pt x="6259623" y="187690"/>
                    <a:pt x="6248400" y="182880"/>
                  </a:cubicBezTo>
                  <a:cubicBezTo>
                    <a:pt x="6235565" y="177379"/>
                    <a:pt x="6220835" y="177623"/>
                    <a:pt x="6207760" y="172720"/>
                  </a:cubicBezTo>
                  <a:cubicBezTo>
                    <a:pt x="6026070" y="104586"/>
                    <a:pt x="6300341" y="194398"/>
                    <a:pt x="6126480" y="142240"/>
                  </a:cubicBezTo>
                  <a:cubicBezTo>
                    <a:pt x="6091403" y="131717"/>
                    <a:pt x="6056216" y="121185"/>
                    <a:pt x="6024880" y="101600"/>
                  </a:cubicBezTo>
                  <a:cubicBezTo>
                    <a:pt x="6010521" y="92625"/>
                    <a:pt x="5999962" y="77409"/>
                    <a:pt x="5984240" y="71120"/>
                  </a:cubicBezTo>
                  <a:cubicBezTo>
                    <a:pt x="5965113" y="63469"/>
                    <a:pt x="5943700" y="63683"/>
                    <a:pt x="5923280" y="60960"/>
                  </a:cubicBezTo>
                  <a:cubicBezTo>
                    <a:pt x="5892881" y="56907"/>
                    <a:pt x="5862298" y="54383"/>
                    <a:pt x="5831840" y="50800"/>
                  </a:cubicBezTo>
                  <a:lnTo>
                    <a:pt x="5750560" y="40640"/>
                  </a:lnTo>
                  <a:cubicBezTo>
                    <a:pt x="5664120" y="28853"/>
                    <a:pt x="5583515" y="13860"/>
                    <a:pt x="5496560" y="10160"/>
                  </a:cubicBezTo>
                  <a:cubicBezTo>
                    <a:pt x="5374703" y="4975"/>
                    <a:pt x="5252720" y="3387"/>
                    <a:pt x="5130800" y="0"/>
                  </a:cubicBezTo>
                  <a:lnTo>
                    <a:pt x="4175760" y="10160"/>
                  </a:lnTo>
                  <a:cubicBezTo>
                    <a:pt x="4124530" y="11570"/>
                    <a:pt x="4074272" y="24606"/>
                    <a:pt x="4023360" y="30480"/>
                  </a:cubicBezTo>
                  <a:cubicBezTo>
                    <a:pt x="3986200" y="34768"/>
                    <a:pt x="3948853" y="37253"/>
                    <a:pt x="3911600" y="40640"/>
                  </a:cubicBezTo>
                  <a:cubicBezTo>
                    <a:pt x="3820144" y="63504"/>
                    <a:pt x="3932384" y="37176"/>
                    <a:pt x="3789680" y="60960"/>
                  </a:cubicBezTo>
                  <a:cubicBezTo>
                    <a:pt x="3775906" y="63256"/>
                    <a:pt x="3762732" y="68382"/>
                    <a:pt x="3749040" y="71120"/>
                  </a:cubicBezTo>
                  <a:cubicBezTo>
                    <a:pt x="3707178" y="79492"/>
                    <a:pt x="3692203" y="76610"/>
                    <a:pt x="3657600" y="91440"/>
                  </a:cubicBezTo>
                  <a:cubicBezTo>
                    <a:pt x="3537386" y="142960"/>
                    <a:pt x="3710670" y="74802"/>
                    <a:pt x="3566160" y="142240"/>
                  </a:cubicBezTo>
                  <a:cubicBezTo>
                    <a:pt x="3533107" y="157665"/>
                    <a:pt x="3498839" y="170415"/>
                    <a:pt x="3464560" y="182880"/>
                  </a:cubicBezTo>
                  <a:cubicBezTo>
                    <a:pt x="3381771" y="212985"/>
                    <a:pt x="3343723" y="217899"/>
                    <a:pt x="3271520" y="254000"/>
                  </a:cubicBezTo>
                  <a:cubicBezTo>
                    <a:pt x="3260598" y="259461"/>
                    <a:pt x="3251962" y="268859"/>
                    <a:pt x="3241040" y="274320"/>
                  </a:cubicBezTo>
                  <a:cubicBezTo>
                    <a:pt x="3231461" y="279109"/>
                    <a:pt x="3220139" y="279691"/>
                    <a:pt x="3210560" y="284480"/>
                  </a:cubicBezTo>
                  <a:cubicBezTo>
                    <a:pt x="3192897" y="293311"/>
                    <a:pt x="3178095" y="307626"/>
                    <a:pt x="3159760" y="314960"/>
                  </a:cubicBezTo>
                  <a:cubicBezTo>
                    <a:pt x="3143726" y="321373"/>
                    <a:pt x="3125893" y="321733"/>
                    <a:pt x="3108960" y="325120"/>
                  </a:cubicBezTo>
                  <a:lnTo>
                    <a:pt x="3017520" y="386080"/>
                  </a:lnTo>
                  <a:cubicBezTo>
                    <a:pt x="3007360" y="392853"/>
                    <a:pt x="2998377" y="401865"/>
                    <a:pt x="2987040" y="406400"/>
                  </a:cubicBezTo>
                  <a:cubicBezTo>
                    <a:pt x="2970107" y="413173"/>
                    <a:pt x="2952552" y="418564"/>
                    <a:pt x="2936240" y="426720"/>
                  </a:cubicBezTo>
                  <a:cubicBezTo>
                    <a:pt x="2918577" y="435551"/>
                    <a:pt x="2902100" y="446598"/>
                    <a:pt x="2885440" y="457200"/>
                  </a:cubicBezTo>
                  <a:cubicBezTo>
                    <a:pt x="2864836" y="470311"/>
                    <a:pt x="2848172" y="491917"/>
                    <a:pt x="2824480" y="497840"/>
                  </a:cubicBezTo>
                  <a:cubicBezTo>
                    <a:pt x="2810933" y="501227"/>
                    <a:pt x="2796915" y="503097"/>
                    <a:pt x="2783840" y="508000"/>
                  </a:cubicBezTo>
                  <a:cubicBezTo>
                    <a:pt x="2750078" y="520661"/>
                    <a:pt x="2646135" y="586559"/>
                    <a:pt x="2641600" y="589280"/>
                  </a:cubicBezTo>
                  <a:cubicBezTo>
                    <a:pt x="2628053" y="606213"/>
                    <a:pt x="2616294" y="624746"/>
                    <a:pt x="2600960" y="640080"/>
                  </a:cubicBezTo>
                  <a:cubicBezTo>
                    <a:pt x="2592326" y="648714"/>
                    <a:pt x="2580416" y="653303"/>
                    <a:pt x="2570480" y="660400"/>
                  </a:cubicBezTo>
                  <a:cubicBezTo>
                    <a:pt x="2556701" y="670242"/>
                    <a:pt x="2544467" y="682348"/>
                    <a:pt x="2529840" y="690880"/>
                  </a:cubicBezTo>
                  <a:cubicBezTo>
                    <a:pt x="2503675" y="706143"/>
                    <a:pt x="2472214" y="712597"/>
                    <a:pt x="2448560" y="731520"/>
                  </a:cubicBezTo>
                  <a:cubicBezTo>
                    <a:pt x="2431627" y="745067"/>
                    <a:pt x="2414080" y="757880"/>
                    <a:pt x="2397760" y="772160"/>
                  </a:cubicBezTo>
                  <a:cubicBezTo>
                    <a:pt x="2386947" y="781622"/>
                    <a:pt x="2378972" y="794289"/>
                    <a:pt x="2367280" y="802640"/>
                  </a:cubicBezTo>
                  <a:cubicBezTo>
                    <a:pt x="2286176" y="860572"/>
                    <a:pt x="2369267" y="771523"/>
                    <a:pt x="2265680" y="863600"/>
                  </a:cubicBezTo>
                  <a:cubicBezTo>
                    <a:pt x="2253024" y="874850"/>
                    <a:pt x="2247174" y="892266"/>
                    <a:pt x="2235200" y="904240"/>
                  </a:cubicBezTo>
                  <a:cubicBezTo>
                    <a:pt x="2216497" y="922943"/>
                    <a:pt x="2194010" y="937467"/>
                    <a:pt x="2174240" y="955040"/>
                  </a:cubicBezTo>
                  <a:cubicBezTo>
                    <a:pt x="2115568" y="1007192"/>
                    <a:pt x="2172336" y="966470"/>
                    <a:pt x="2113280" y="1005840"/>
                  </a:cubicBezTo>
                  <a:cubicBezTo>
                    <a:pt x="2059093" y="1087120"/>
                    <a:pt x="2130213" y="988907"/>
                    <a:pt x="2062480" y="1056640"/>
                  </a:cubicBezTo>
                  <a:cubicBezTo>
                    <a:pt x="1994747" y="1124373"/>
                    <a:pt x="2092960" y="1053253"/>
                    <a:pt x="2011680" y="1107440"/>
                  </a:cubicBezTo>
                  <a:cubicBezTo>
                    <a:pt x="1967567" y="1195666"/>
                    <a:pt x="2018545" y="1104419"/>
                    <a:pt x="1960880" y="1178560"/>
                  </a:cubicBezTo>
                  <a:cubicBezTo>
                    <a:pt x="1945887" y="1197837"/>
                    <a:pt x="1933787" y="1219200"/>
                    <a:pt x="1920240" y="1239520"/>
                  </a:cubicBezTo>
                  <a:lnTo>
                    <a:pt x="1899920" y="1270000"/>
                  </a:lnTo>
                  <a:cubicBezTo>
                    <a:pt x="1897923" y="1272996"/>
                    <a:pt x="1851914" y="1339279"/>
                    <a:pt x="1859280" y="1341120"/>
                  </a:cubicBezTo>
                  <a:cubicBezTo>
                    <a:pt x="1937117" y="1360579"/>
                    <a:pt x="1938740" y="1318735"/>
                    <a:pt x="1991360" y="1310640"/>
                  </a:cubicBezTo>
                  <a:cubicBezTo>
                    <a:pt x="2025000" y="1305465"/>
                    <a:pt x="2059093" y="1303867"/>
                    <a:pt x="2092960" y="1300480"/>
                  </a:cubicBezTo>
                  <a:lnTo>
                    <a:pt x="2529840" y="1310640"/>
                  </a:lnTo>
                  <a:cubicBezTo>
                    <a:pt x="2600406" y="1313463"/>
                    <a:pt x="2583231" y="1317186"/>
                    <a:pt x="2631440" y="1330960"/>
                  </a:cubicBezTo>
                  <a:cubicBezTo>
                    <a:pt x="2646631" y="1335300"/>
                    <a:pt x="2686320" y="1343160"/>
                    <a:pt x="2702560" y="1351280"/>
                  </a:cubicBezTo>
                  <a:cubicBezTo>
                    <a:pt x="2772724" y="1386362"/>
                    <a:pt x="2689100" y="1360615"/>
                    <a:pt x="2773680" y="1381760"/>
                  </a:cubicBezTo>
                  <a:cubicBezTo>
                    <a:pt x="2783840" y="1391920"/>
                    <a:pt x="2791923" y="1404710"/>
                    <a:pt x="2804160" y="1412240"/>
                  </a:cubicBezTo>
                  <a:cubicBezTo>
                    <a:pt x="2836407" y="1432084"/>
                    <a:pt x="2875469" y="1440322"/>
                    <a:pt x="2905760" y="1463040"/>
                  </a:cubicBezTo>
                  <a:cubicBezTo>
                    <a:pt x="3024604" y="1552173"/>
                    <a:pt x="2877821" y="1439093"/>
                    <a:pt x="2976880" y="1524000"/>
                  </a:cubicBezTo>
                  <a:cubicBezTo>
                    <a:pt x="2989737" y="1535020"/>
                    <a:pt x="3003741" y="1544638"/>
                    <a:pt x="3017520" y="1554480"/>
                  </a:cubicBezTo>
                  <a:cubicBezTo>
                    <a:pt x="3027456" y="1561577"/>
                    <a:pt x="3038619" y="1566983"/>
                    <a:pt x="3048000" y="1574800"/>
                  </a:cubicBezTo>
                  <a:cubicBezTo>
                    <a:pt x="3098737" y="1617081"/>
                    <a:pt x="3055395" y="1597585"/>
                    <a:pt x="3108960" y="1615440"/>
                  </a:cubicBezTo>
                  <a:cubicBezTo>
                    <a:pt x="3119120" y="1625600"/>
                    <a:pt x="3128402" y="1636722"/>
                    <a:pt x="3139440" y="1645920"/>
                  </a:cubicBezTo>
                  <a:cubicBezTo>
                    <a:pt x="3148821" y="1653737"/>
                    <a:pt x="3162103" y="1656859"/>
                    <a:pt x="3169920" y="1666240"/>
                  </a:cubicBezTo>
                  <a:cubicBezTo>
                    <a:pt x="3179616" y="1677875"/>
                    <a:pt x="3181437" y="1694555"/>
                    <a:pt x="3190240" y="1706880"/>
                  </a:cubicBezTo>
                  <a:cubicBezTo>
                    <a:pt x="3198591" y="1718572"/>
                    <a:pt x="3210560" y="1727200"/>
                    <a:pt x="3220720" y="1737360"/>
                  </a:cubicBezTo>
                  <a:cubicBezTo>
                    <a:pt x="3227493" y="1757680"/>
                    <a:pt x="3229159" y="1780498"/>
                    <a:pt x="3241040" y="1798320"/>
                  </a:cubicBezTo>
                  <a:cubicBezTo>
                    <a:pt x="3269761" y="1841402"/>
                    <a:pt x="3255899" y="1817878"/>
                    <a:pt x="3281680" y="1869440"/>
                  </a:cubicBezTo>
                  <a:cubicBezTo>
                    <a:pt x="3285067" y="1889760"/>
                    <a:pt x="3287800" y="1910200"/>
                    <a:pt x="3291840" y="1930400"/>
                  </a:cubicBezTo>
                  <a:cubicBezTo>
                    <a:pt x="3294578" y="1944092"/>
                    <a:pt x="3302000" y="1957076"/>
                    <a:pt x="3302000" y="1971040"/>
                  </a:cubicBezTo>
                  <a:cubicBezTo>
                    <a:pt x="3302000" y="2021953"/>
                    <a:pt x="3295467" y="2072657"/>
                    <a:pt x="3291840" y="2123440"/>
                  </a:cubicBezTo>
                  <a:cubicBezTo>
                    <a:pt x="3286316" y="2200772"/>
                    <a:pt x="3288009" y="2240365"/>
                    <a:pt x="3271520" y="2306320"/>
                  </a:cubicBezTo>
                  <a:cubicBezTo>
                    <a:pt x="3266011" y="2328356"/>
                    <a:pt x="3257595" y="2350725"/>
                    <a:pt x="3241040" y="2367280"/>
                  </a:cubicBezTo>
                  <a:cubicBezTo>
                    <a:pt x="3232406" y="2375914"/>
                    <a:pt x="3219941" y="2379783"/>
                    <a:pt x="3210560" y="2387600"/>
                  </a:cubicBezTo>
                  <a:cubicBezTo>
                    <a:pt x="3199522" y="2396798"/>
                    <a:pt x="3189278" y="2407042"/>
                    <a:pt x="3180080" y="2418080"/>
                  </a:cubicBezTo>
                  <a:cubicBezTo>
                    <a:pt x="3172263" y="2427461"/>
                    <a:pt x="3169295" y="2440932"/>
                    <a:pt x="3159760" y="2448560"/>
                  </a:cubicBezTo>
                  <a:cubicBezTo>
                    <a:pt x="3151397" y="2455250"/>
                    <a:pt x="3139440" y="2455333"/>
                    <a:pt x="3129280" y="2458720"/>
                  </a:cubicBezTo>
                  <a:cubicBezTo>
                    <a:pt x="3070871" y="2536598"/>
                    <a:pt x="3127746" y="2470158"/>
                    <a:pt x="3068320" y="2519680"/>
                  </a:cubicBezTo>
                  <a:cubicBezTo>
                    <a:pt x="3057282" y="2528878"/>
                    <a:pt x="3049532" y="2541809"/>
                    <a:pt x="3037840" y="2550160"/>
                  </a:cubicBezTo>
                  <a:cubicBezTo>
                    <a:pt x="2988509" y="2585396"/>
                    <a:pt x="3010940" y="2558530"/>
                    <a:pt x="2966720" y="2580640"/>
                  </a:cubicBezTo>
                  <a:cubicBezTo>
                    <a:pt x="2955798" y="2586101"/>
                    <a:pt x="2947162" y="2595499"/>
                    <a:pt x="2936240" y="2600960"/>
                  </a:cubicBezTo>
                  <a:cubicBezTo>
                    <a:pt x="2926661" y="2605749"/>
                    <a:pt x="2915788" y="2607360"/>
                    <a:pt x="2905760" y="2611120"/>
                  </a:cubicBezTo>
                  <a:cubicBezTo>
                    <a:pt x="2905240" y="2611315"/>
                    <a:pt x="2836898" y="2639826"/>
                    <a:pt x="2824480" y="2641600"/>
                  </a:cubicBezTo>
                  <a:cubicBezTo>
                    <a:pt x="2811069" y="2643516"/>
                    <a:pt x="2797387" y="2641600"/>
                    <a:pt x="2783840" y="2641600"/>
                  </a:cubicBezTo>
                  <a:lnTo>
                    <a:pt x="2783840" y="2641600"/>
                  </a:lnTo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82200" y="-152400"/>
            <a:ext cx="1656526" cy="1015763"/>
            <a:chOff x="1010474" y="3200986"/>
            <a:chExt cx="1656526" cy="1015763"/>
          </a:xfrm>
        </p:grpSpPr>
        <p:sp>
          <p:nvSpPr>
            <p:cNvPr id="26" name="Freeform 25"/>
            <p:cNvSpPr/>
            <p:nvPr/>
          </p:nvSpPr>
          <p:spPr bwMode="auto">
            <a:xfrm>
              <a:off x="1875356" y="3200986"/>
              <a:ext cx="791644" cy="637338"/>
            </a:xfrm>
            <a:custGeom>
              <a:avLst/>
              <a:gdLst>
                <a:gd name="connsiteX0" fmla="*/ 2773680 w 8737600"/>
                <a:gd name="connsiteY0" fmla="*/ 2580640 h 6200739"/>
                <a:gd name="connsiteX1" fmla="*/ 2773680 w 8737600"/>
                <a:gd name="connsiteY1" fmla="*/ 2580640 h 6200739"/>
                <a:gd name="connsiteX2" fmla="*/ 2631440 w 8737600"/>
                <a:gd name="connsiteY2" fmla="*/ 2529840 h 6200739"/>
                <a:gd name="connsiteX3" fmla="*/ 2600960 w 8737600"/>
                <a:gd name="connsiteY3" fmla="*/ 2519680 h 6200739"/>
                <a:gd name="connsiteX4" fmla="*/ 2499360 w 8737600"/>
                <a:gd name="connsiteY4" fmla="*/ 2458720 h 6200739"/>
                <a:gd name="connsiteX5" fmla="*/ 2458720 w 8737600"/>
                <a:gd name="connsiteY5" fmla="*/ 2428240 h 6200739"/>
                <a:gd name="connsiteX6" fmla="*/ 2418080 w 8737600"/>
                <a:gd name="connsiteY6" fmla="*/ 2407920 h 6200739"/>
                <a:gd name="connsiteX7" fmla="*/ 2367280 w 8737600"/>
                <a:gd name="connsiteY7" fmla="*/ 2377440 h 6200739"/>
                <a:gd name="connsiteX8" fmla="*/ 2296160 w 8737600"/>
                <a:gd name="connsiteY8" fmla="*/ 2346960 h 6200739"/>
                <a:gd name="connsiteX9" fmla="*/ 2235200 w 8737600"/>
                <a:gd name="connsiteY9" fmla="*/ 2296160 h 6200739"/>
                <a:gd name="connsiteX10" fmla="*/ 2194560 w 8737600"/>
                <a:gd name="connsiteY10" fmla="*/ 2275840 h 6200739"/>
                <a:gd name="connsiteX11" fmla="*/ 2143760 w 8737600"/>
                <a:gd name="connsiteY11" fmla="*/ 2235200 h 6200739"/>
                <a:gd name="connsiteX12" fmla="*/ 2092960 w 8737600"/>
                <a:gd name="connsiteY12" fmla="*/ 2204720 h 6200739"/>
                <a:gd name="connsiteX13" fmla="*/ 2062480 w 8737600"/>
                <a:gd name="connsiteY13" fmla="*/ 2174240 h 6200739"/>
                <a:gd name="connsiteX14" fmla="*/ 2032000 w 8737600"/>
                <a:gd name="connsiteY14" fmla="*/ 2153920 h 6200739"/>
                <a:gd name="connsiteX15" fmla="*/ 1950720 w 8737600"/>
                <a:gd name="connsiteY15" fmla="*/ 2092960 h 6200739"/>
                <a:gd name="connsiteX16" fmla="*/ 1910080 w 8737600"/>
                <a:gd name="connsiteY16" fmla="*/ 2062480 h 6200739"/>
                <a:gd name="connsiteX17" fmla="*/ 1879600 w 8737600"/>
                <a:gd name="connsiteY17" fmla="*/ 2042160 h 6200739"/>
                <a:gd name="connsiteX18" fmla="*/ 1798320 w 8737600"/>
                <a:gd name="connsiteY18" fmla="*/ 1960880 h 6200739"/>
                <a:gd name="connsiteX19" fmla="*/ 1717040 w 8737600"/>
                <a:gd name="connsiteY19" fmla="*/ 1889760 h 6200739"/>
                <a:gd name="connsiteX20" fmla="*/ 1696720 w 8737600"/>
                <a:gd name="connsiteY20" fmla="*/ 1859280 h 6200739"/>
                <a:gd name="connsiteX21" fmla="*/ 1666240 w 8737600"/>
                <a:gd name="connsiteY21" fmla="*/ 1828800 h 6200739"/>
                <a:gd name="connsiteX22" fmla="*/ 1645920 w 8737600"/>
                <a:gd name="connsiteY22" fmla="*/ 1788160 h 6200739"/>
                <a:gd name="connsiteX23" fmla="*/ 1605280 w 8737600"/>
                <a:gd name="connsiteY23" fmla="*/ 1727200 h 6200739"/>
                <a:gd name="connsiteX24" fmla="*/ 1584960 w 8737600"/>
                <a:gd name="connsiteY24" fmla="*/ 1696720 h 6200739"/>
                <a:gd name="connsiteX25" fmla="*/ 1564640 w 8737600"/>
                <a:gd name="connsiteY25" fmla="*/ 1635760 h 6200739"/>
                <a:gd name="connsiteX26" fmla="*/ 1513840 w 8737600"/>
                <a:gd name="connsiteY26" fmla="*/ 1554480 h 6200739"/>
                <a:gd name="connsiteX27" fmla="*/ 1473200 w 8737600"/>
                <a:gd name="connsiteY27" fmla="*/ 1493520 h 6200739"/>
                <a:gd name="connsiteX28" fmla="*/ 1463040 w 8737600"/>
                <a:gd name="connsiteY28" fmla="*/ 1463040 h 6200739"/>
                <a:gd name="connsiteX29" fmla="*/ 1442720 w 8737600"/>
                <a:gd name="connsiteY29" fmla="*/ 1432560 h 6200739"/>
                <a:gd name="connsiteX30" fmla="*/ 1422400 w 8737600"/>
                <a:gd name="connsiteY30" fmla="*/ 1341120 h 6200739"/>
                <a:gd name="connsiteX31" fmla="*/ 1391920 w 8737600"/>
                <a:gd name="connsiteY31" fmla="*/ 1320800 h 6200739"/>
                <a:gd name="connsiteX32" fmla="*/ 1371600 w 8737600"/>
                <a:gd name="connsiteY32" fmla="*/ 1351280 h 6200739"/>
                <a:gd name="connsiteX33" fmla="*/ 1310640 w 8737600"/>
                <a:gd name="connsiteY33" fmla="*/ 1381760 h 6200739"/>
                <a:gd name="connsiteX34" fmla="*/ 1270000 w 8737600"/>
                <a:gd name="connsiteY34" fmla="*/ 1422400 h 6200739"/>
                <a:gd name="connsiteX35" fmla="*/ 1249680 w 8737600"/>
                <a:gd name="connsiteY35" fmla="*/ 1452880 h 6200739"/>
                <a:gd name="connsiteX36" fmla="*/ 1219200 w 8737600"/>
                <a:gd name="connsiteY36" fmla="*/ 1473200 h 6200739"/>
                <a:gd name="connsiteX37" fmla="*/ 1148080 w 8737600"/>
                <a:gd name="connsiteY37" fmla="*/ 1564640 h 6200739"/>
                <a:gd name="connsiteX38" fmla="*/ 1127760 w 8737600"/>
                <a:gd name="connsiteY38" fmla="*/ 1635760 h 6200739"/>
                <a:gd name="connsiteX39" fmla="*/ 1107440 w 8737600"/>
                <a:gd name="connsiteY39" fmla="*/ 1696720 h 6200739"/>
                <a:gd name="connsiteX40" fmla="*/ 1097280 w 8737600"/>
                <a:gd name="connsiteY40" fmla="*/ 1788160 h 6200739"/>
                <a:gd name="connsiteX41" fmla="*/ 1087120 w 8737600"/>
                <a:gd name="connsiteY41" fmla="*/ 1818640 h 6200739"/>
                <a:gd name="connsiteX42" fmla="*/ 1056640 w 8737600"/>
                <a:gd name="connsiteY42" fmla="*/ 1838960 h 6200739"/>
                <a:gd name="connsiteX43" fmla="*/ 975360 w 8737600"/>
                <a:gd name="connsiteY43" fmla="*/ 1899920 h 6200739"/>
                <a:gd name="connsiteX44" fmla="*/ 944880 w 8737600"/>
                <a:gd name="connsiteY44" fmla="*/ 1920240 h 6200739"/>
                <a:gd name="connsiteX45" fmla="*/ 863600 w 8737600"/>
                <a:gd name="connsiteY45" fmla="*/ 1940560 h 6200739"/>
                <a:gd name="connsiteX46" fmla="*/ 822960 w 8737600"/>
                <a:gd name="connsiteY46" fmla="*/ 1981200 h 6200739"/>
                <a:gd name="connsiteX47" fmla="*/ 772160 w 8737600"/>
                <a:gd name="connsiteY47" fmla="*/ 1991360 h 6200739"/>
                <a:gd name="connsiteX48" fmla="*/ 711200 w 8737600"/>
                <a:gd name="connsiteY48" fmla="*/ 2011680 h 6200739"/>
                <a:gd name="connsiteX49" fmla="*/ 680720 w 8737600"/>
                <a:gd name="connsiteY49" fmla="*/ 2021840 h 6200739"/>
                <a:gd name="connsiteX50" fmla="*/ 619760 w 8737600"/>
                <a:gd name="connsiteY50" fmla="*/ 2032000 h 6200739"/>
                <a:gd name="connsiteX51" fmla="*/ 528320 w 8737600"/>
                <a:gd name="connsiteY51" fmla="*/ 2072640 h 6200739"/>
                <a:gd name="connsiteX52" fmla="*/ 487680 w 8737600"/>
                <a:gd name="connsiteY52" fmla="*/ 2082800 h 6200739"/>
                <a:gd name="connsiteX53" fmla="*/ 447040 w 8737600"/>
                <a:gd name="connsiteY53" fmla="*/ 2103120 h 6200739"/>
                <a:gd name="connsiteX54" fmla="*/ 416560 w 8737600"/>
                <a:gd name="connsiteY54" fmla="*/ 2113280 h 6200739"/>
                <a:gd name="connsiteX55" fmla="*/ 386080 w 8737600"/>
                <a:gd name="connsiteY55" fmla="*/ 2143760 h 6200739"/>
                <a:gd name="connsiteX56" fmla="*/ 355600 w 8737600"/>
                <a:gd name="connsiteY56" fmla="*/ 2164080 h 6200739"/>
                <a:gd name="connsiteX57" fmla="*/ 254000 w 8737600"/>
                <a:gd name="connsiteY57" fmla="*/ 2265680 h 6200739"/>
                <a:gd name="connsiteX58" fmla="*/ 223520 w 8737600"/>
                <a:gd name="connsiteY58" fmla="*/ 2296160 h 6200739"/>
                <a:gd name="connsiteX59" fmla="*/ 172720 w 8737600"/>
                <a:gd name="connsiteY59" fmla="*/ 2357120 h 6200739"/>
                <a:gd name="connsiteX60" fmla="*/ 121920 w 8737600"/>
                <a:gd name="connsiteY60" fmla="*/ 2448560 h 6200739"/>
                <a:gd name="connsiteX61" fmla="*/ 101600 w 8737600"/>
                <a:gd name="connsiteY61" fmla="*/ 2479040 h 6200739"/>
                <a:gd name="connsiteX62" fmla="*/ 71120 w 8737600"/>
                <a:gd name="connsiteY62" fmla="*/ 2550160 h 6200739"/>
                <a:gd name="connsiteX63" fmla="*/ 60960 w 8737600"/>
                <a:gd name="connsiteY63" fmla="*/ 2580640 h 6200739"/>
                <a:gd name="connsiteX64" fmla="*/ 40640 w 8737600"/>
                <a:gd name="connsiteY64" fmla="*/ 2611120 h 6200739"/>
                <a:gd name="connsiteX65" fmla="*/ 20320 w 8737600"/>
                <a:gd name="connsiteY65" fmla="*/ 2651760 h 6200739"/>
                <a:gd name="connsiteX66" fmla="*/ 30480 w 8737600"/>
                <a:gd name="connsiteY66" fmla="*/ 2743200 h 6200739"/>
                <a:gd name="connsiteX67" fmla="*/ 40640 w 8737600"/>
                <a:gd name="connsiteY67" fmla="*/ 2712720 h 6200739"/>
                <a:gd name="connsiteX68" fmla="*/ 71120 w 8737600"/>
                <a:gd name="connsiteY68" fmla="*/ 2692400 h 6200739"/>
                <a:gd name="connsiteX69" fmla="*/ 121920 w 8737600"/>
                <a:gd name="connsiteY69" fmla="*/ 2641600 h 6200739"/>
                <a:gd name="connsiteX70" fmla="*/ 182880 w 8737600"/>
                <a:gd name="connsiteY70" fmla="*/ 2580640 h 6200739"/>
                <a:gd name="connsiteX71" fmla="*/ 335280 w 8737600"/>
                <a:gd name="connsiteY71" fmla="*/ 2590800 h 6200739"/>
                <a:gd name="connsiteX72" fmla="*/ 365760 w 8737600"/>
                <a:gd name="connsiteY72" fmla="*/ 2611120 h 6200739"/>
                <a:gd name="connsiteX73" fmla="*/ 426720 w 8737600"/>
                <a:gd name="connsiteY73" fmla="*/ 2672080 h 6200739"/>
                <a:gd name="connsiteX74" fmla="*/ 447040 w 8737600"/>
                <a:gd name="connsiteY74" fmla="*/ 2519680 h 6200739"/>
                <a:gd name="connsiteX75" fmla="*/ 467360 w 8737600"/>
                <a:gd name="connsiteY75" fmla="*/ 2418080 h 6200739"/>
                <a:gd name="connsiteX76" fmla="*/ 487680 w 8737600"/>
                <a:gd name="connsiteY76" fmla="*/ 2387600 h 6200739"/>
                <a:gd name="connsiteX77" fmla="*/ 497840 w 8737600"/>
                <a:gd name="connsiteY77" fmla="*/ 2357120 h 6200739"/>
                <a:gd name="connsiteX78" fmla="*/ 548640 w 8737600"/>
                <a:gd name="connsiteY78" fmla="*/ 2346960 h 6200739"/>
                <a:gd name="connsiteX79" fmla="*/ 579120 w 8737600"/>
                <a:gd name="connsiteY79" fmla="*/ 2336800 h 6200739"/>
                <a:gd name="connsiteX80" fmla="*/ 660400 w 8737600"/>
                <a:gd name="connsiteY80" fmla="*/ 2346960 h 6200739"/>
                <a:gd name="connsiteX81" fmla="*/ 701040 w 8737600"/>
                <a:gd name="connsiteY81" fmla="*/ 2357120 h 6200739"/>
                <a:gd name="connsiteX82" fmla="*/ 772160 w 8737600"/>
                <a:gd name="connsiteY82" fmla="*/ 2428240 h 6200739"/>
                <a:gd name="connsiteX83" fmla="*/ 802640 w 8737600"/>
                <a:gd name="connsiteY83" fmla="*/ 2458720 h 6200739"/>
                <a:gd name="connsiteX84" fmla="*/ 812800 w 8737600"/>
                <a:gd name="connsiteY84" fmla="*/ 2489200 h 6200739"/>
                <a:gd name="connsiteX85" fmla="*/ 822960 w 8737600"/>
                <a:gd name="connsiteY85" fmla="*/ 2499360 h 6200739"/>
                <a:gd name="connsiteX86" fmla="*/ 863600 w 8737600"/>
                <a:gd name="connsiteY86" fmla="*/ 2387600 h 6200739"/>
                <a:gd name="connsiteX87" fmla="*/ 944880 w 8737600"/>
                <a:gd name="connsiteY87" fmla="*/ 2265680 h 6200739"/>
                <a:gd name="connsiteX88" fmla="*/ 985520 w 8737600"/>
                <a:gd name="connsiteY88" fmla="*/ 2194560 h 6200739"/>
                <a:gd name="connsiteX89" fmla="*/ 1016000 w 8737600"/>
                <a:gd name="connsiteY89" fmla="*/ 2174240 h 6200739"/>
                <a:gd name="connsiteX90" fmla="*/ 1076960 w 8737600"/>
                <a:gd name="connsiteY90" fmla="*/ 2153920 h 6200739"/>
                <a:gd name="connsiteX91" fmla="*/ 1148080 w 8737600"/>
                <a:gd name="connsiteY91" fmla="*/ 2174240 h 6200739"/>
                <a:gd name="connsiteX92" fmla="*/ 1219200 w 8737600"/>
                <a:gd name="connsiteY92" fmla="*/ 2235200 h 6200739"/>
                <a:gd name="connsiteX93" fmla="*/ 1229360 w 8737600"/>
                <a:gd name="connsiteY93" fmla="*/ 2265680 h 6200739"/>
                <a:gd name="connsiteX94" fmla="*/ 1270000 w 8737600"/>
                <a:gd name="connsiteY94" fmla="*/ 2326640 h 6200739"/>
                <a:gd name="connsiteX95" fmla="*/ 1280160 w 8737600"/>
                <a:gd name="connsiteY95" fmla="*/ 2367280 h 6200739"/>
                <a:gd name="connsiteX96" fmla="*/ 1290320 w 8737600"/>
                <a:gd name="connsiteY96" fmla="*/ 2397760 h 6200739"/>
                <a:gd name="connsiteX97" fmla="*/ 1280160 w 8737600"/>
                <a:gd name="connsiteY97" fmla="*/ 2468880 h 6200739"/>
                <a:gd name="connsiteX98" fmla="*/ 1249680 w 8737600"/>
                <a:gd name="connsiteY98" fmla="*/ 2499360 h 6200739"/>
                <a:gd name="connsiteX99" fmla="*/ 1148080 w 8737600"/>
                <a:gd name="connsiteY99" fmla="*/ 2529840 h 6200739"/>
                <a:gd name="connsiteX100" fmla="*/ 1087120 w 8737600"/>
                <a:gd name="connsiteY100" fmla="*/ 2540000 h 6200739"/>
                <a:gd name="connsiteX101" fmla="*/ 1056640 w 8737600"/>
                <a:gd name="connsiteY101" fmla="*/ 2560320 h 6200739"/>
                <a:gd name="connsiteX102" fmla="*/ 985520 w 8737600"/>
                <a:gd name="connsiteY102" fmla="*/ 2560320 h 6200739"/>
                <a:gd name="connsiteX103" fmla="*/ 1036320 w 8737600"/>
                <a:gd name="connsiteY103" fmla="*/ 2611120 h 6200739"/>
                <a:gd name="connsiteX104" fmla="*/ 1066800 w 8737600"/>
                <a:gd name="connsiteY104" fmla="*/ 2631440 h 6200739"/>
                <a:gd name="connsiteX105" fmla="*/ 1056640 w 8737600"/>
                <a:gd name="connsiteY105" fmla="*/ 2722880 h 6200739"/>
                <a:gd name="connsiteX106" fmla="*/ 1026160 w 8737600"/>
                <a:gd name="connsiteY106" fmla="*/ 2743200 h 6200739"/>
                <a:gd name="connsiteX107" fmla="*/ 975360 w 8737600"/>
                <a:gd name="connsiteY107" fmla="*/ 2763520 h 6200739"/>
                <a:gd name="connsiteX108" fmla="*/ 873760 w 8737600"/>
                <a:gd name="connsiteY108" fmla="*/ 2804160 h 6200739"/>
                <a:gd name="connsiteX109" fmla="*/ 741680 w 8737600"/>
                <a:gd name="connsiteY109" fmla="*/ 2794000 h 6200739"/>
                <a:gd name="connsiteX110" fmla="*/ 711200 w 8737600"/>
                <a:gd name="connsiteY110" fmla="*/ 2783840 h 6200739"/>
                <a:gd name="connsiteX111" fmla="*/ 792480 w 8737600"/>
                <a:gd name="connsiteY111" fmla="*/ 2794000 h 6200739"/>
                <a:gd name="connsiteX112" fmla="*/ 741680 w 8737600"/>
                <a:gd name="connsiteY112" fmla="*/ 2865120 h 6200739"/>
                <a:gd name="connsiteX113" fmla="*/ 711200 w 8737600"/>
                <a:gd name="connsiteY113" fmla="*/ 2875280 h 6200739"/>
                <a:gd name="connsiteX114" fmla="*/ 629920 w 8737600"/>
                <a:gd name="connsiteY114" fmla="*/ 2915920 h 6200739"/>
                <a:gd name="connsiteX115" fmla="*/ 599440 w 8737600"/>
                <a:gd name="connsiteY115" fmla="*/ 2926080 h 6200739"/>
                <a:gd name="connsiteX116" fmla="*/ 518160 w 8737600"/>
                <a:gd name="connsiteY116" fmla="*/ 2966720 h 6200739"/>
                <a:gd name="connsiteX117" fmla="*/ 457200 w 8737600"/>
                <a:gd name="connsiteY117" fmla="*/ 2987040 h 6200739"/>
                <a:gd name="connsiteX118" fmla="*/ 314960 w 8737600"/>
                <a:gd name="connsiteY118" fmla="*/ 3007360 h 6200739"/>
                <a:gd name="connsiteX119" fmla="*/ 345440 w 8737600"/>
                <a:gd name="connsiteY119" fmla="*/ 3017520 h 6200739"/>
                <a:gd name="connsiteX120" fmla="*/ 690880 w 8737600"/>
                <a:gd name="connsiteY120" fmla="*/ 3017520 h 6200739"/>
                <a:gd name="connsiteX121" fmla="*/ 731520 w 8737600"/>
                <a:gd name="connsiteY121" fmla="*/ 3007360 h 6200739"/>
                <a:gd name="connsiteX122" fmla="*/ 822960 w 8737600"/>
                <a:gd name="connsiteY122" fmla="*/ 2976880 h 6200739"/>
                <a:gd name="connsiteX123" fmla="*/ 853440 w 8737600"/>
                <a:gd name="connsiteY123" fmla="*/ 2966720 h 6200739"/>
                <a:gd name="connsiteX124" fmla="*/ 883920 w 8737600"/>
                <a:gd name="connsiteY124" fmla="*/ 2956560 h 6200739"/>
                <a:gd name="connsiteX125" fmla="*/ 924560 w 8737600"/>
                <a:gd name="connsiteY125" fmla="*/ 2936240 h 6200739"/>
                <a:gd name="connsiteX126" fmla="*/ 995680 w 8737600"/>
                <a:gd name="connsiteY126" fmla="*/ 2915920 h 6200739"/>
                <a:gd name="connsiteX127" fmla="*/ 1026160 w 8737600"/>
                <a:gd name="connsiteY127" fmla="*/ 2905760 h 6200739"/>
                <a:gd name="connsiteX128" fmla="*/ 1107440 w 8737600"/>
                <a:gd name="connsiteY128" fmla="*/ 2885440 h 6200739"/>
                <a:gd name="connsiteX129" fmla="*/ 1209040 w 8737600"/>
                <a:gd name="connsiteY129" fmla="*/ 2854960 h 6200739"/>
                <a:gd name="connsiteX130" fmla="*/ 1270000 w 8737600"/>
                <a:gd name="connsiteY130" fmla="*/ 2834640 h 6200739"/>
                <a:gd name="connsiteX131" fmla="*/ 1300480 w 8737600"/>
                <a:gd name="connsiteY131" fmla="*/ 2824480 h 6200739"/>
                <a:gd name="connsiteX132" fmla="*/ 1361440 w 8737600"/>
                <a:gd name="connsiteY132" fmla="*/ 2814320 h 6200739"/>
                <a:gd name="connsiteX133" fmla="*/ 1422400 w 8737600"/>
                <a:gd name="connsiteY133" fmla="*/ 2794000 h 6200739"/>
                <a:gd name="connsiteX134" fmla="*/ 1524000 w 8737600"/>
                <a:gd name="connsiteY134" fmla="*/ 2773680 h 6200739"/>
                <a:gd name="connsiteX135" fmla="*/ 1554480 w 8737600"/>
                <a:gd name="connsiteY135" fmla="*/ 2763520 h 6200739"/>
                <a:gd name="connsiteX136" fmla="*/ 1635760 w 8737600"/>
                <a:gd name="connsiteY136" fmla="*/ 2743200 h 6200739"/>
                <a:gd name="connsiteX137" fmla="*/ 1849120 w 8737600"/>
                <a:gd name="connsiteY137" fmla="*/ 2753360 h 6200739"/>
                <a:gd name="connsiteX138" fmla="*/ 1889760 w 8737600"/>
                <a:gd name="connsiteY138" fmla="*/ 2763520 h 6200739"/>
                <a:gd name="connsiteX139" fmla="*/ 1950720 w 8737600"/>
                <a:gd name="connsiteY139" fmla="*/ 2824480 h 6200739"/>
                <a:gd name="connsiteX140" fmla="*/ 2042160 w 8737600"/>
                <a:gd name="connsiteY140" fmla="*/ 2875280 h 6200739"/>
                <a:gd name="connsiteX141" fmla="*/ 2092960 w 8737600"/>
                <a:gd name="connsiteY141" fmla="*/ 2905760 h 6200739"/>
                <a:gd name="connsiteX142" fmla="*/ 2184400 w 8737600"/>
                <a:gd name="connsiteY142" fmla="*/ 2936240 h 6200739"/>
                <a:gd name="connsiteX143" fmla="*/ 2235200 w 8737600"/>
                <a:gd name="connsiteY143" fmla="*/ 2966720 h 6200739"/>
                <a:gd name="connsiteX144" fmla="*/ 2265680 w 8737600"/>
                <a:gd name="connsiteY144" fmla="*/ 2987040 h 6200739"/>
                <a:gd name="connsiteX145" fmla="*/ 2346960 w 8737600"/>
                <a:gd name="connsiteY145" fmla="*/ 3007360 h 6200739"/>
                <a:gd name="connsiteX146" fmla="*/ 2377440 w 8737600"/>
                <a:gd name="connsiteY146" fmla="*/ 3027680 h 6200739"/>
                <a:gd name="connsiteX147" fmla="*/ 2418080 w 8737600"/>
                <a:gd name="connsiteY147" fmla="*/ 3037840 h 6200739"/>
                <a:gd name="connsiteX148" fmla="*/ 2448560 w 8737600"/>
                <a:gd name="connsiteY148" fmla="*/ 3048000 h 6200739"/>
                <a:gd name="connsiteX149" fmla="*/ 2529840 w 8737600"/>
                <a:gd name="connsiteY149" fmla="*/ 3068320 h 6200739"/>
                <a:gd name="connsiteX150" fmla="*/ 2590800 w 8737600"/>
                <a:gd name="connsiteY150" fmla="*/ 3088640 h 6200739"/>
                <a:gd name="connsiteX151" fmla="*/ 2519680 w 8737600"/>
                <a:gd name="connsiteY151" fmla="*/ 3108960 h 6200739"/>
                <a:gd name="connsiteX152" fmla="*/ 2468880 w 8737600"/>
                <a:gd name="connsiteY152" fmla="*/ 3119120 h 6200739"/>
                <a:gd name="connsiteX153" fmla="*/ 2326640 w 8737600"/>
                <a:gd name="connsiteY153" fmla="*/ 3129280 h 6200739"/>
                <a:gd name="connsiteX154" fmla="*/ 1981200 w 8737600"/>
                <a:gd name="connsiteY154" fmla="*/ 3149600 h 6200739"/>
                <a:gd name="connsiteX155" fmla="*/ 1605280 w 8737600"/>
                <a:gd name="connsiteY155" fmla="*/ 3159760 h 6200739"/>
                <a:gd name="connsiteX156" fmla="*/ 1473200 w 8737600"/>
                <a:gd name="connsiteY156" fmla="*/ 3180080 h 6200739"/>
                <a:gd name="connsiteX157" fmla="*/ 1371600 w 8737600"/>
                <a:gd name="connsiteY157" fmla="*/ 3190240 h 6200739"/>
                <a:gd name="connsiteX158" fmla="*/ 1280160 w 8737600"/>
                <a:gd name="connsiteY158" fmla="*/ 3200400 h 6200739"/>
                <a:gd name="connsiteX159" fmla="*/ 1209040 w 8737600"/>
                <a:gd name="connsiteY159" fmla="*/ 3220720 h 6200739"/>
                <a:gd name="connsiteX160" fmla="*/ 1178560 w 8737600"/>
                <a:gd name="connsiteY160" fmla="*/ 3230880 h 6200739"/>
                <a:gd name="connsiteX161" fmla="*/ 1127760 w 8737600"/>
                <a:gd name="connsiteY161" fmla="*/ 3241040 h 6200739"/>
                <a:gd name="connsiteX162" fmla="*/ 1066800 w 8737600"/>
                <a:gd name="connsiteY162" fmla="*/ 3261360 h 6200739"/>
                <a:gd name="connsiteX163" fmla="*/ 1036320 w 8737600"/>
                <a:gd name="connsiteY163" fmla="*/ 3271520 h 6200739"/>
                <a:gd name="connsiteX164" fmla="*/ 965200 w 8737600"/>
                <a:gd name="connsiteY164" fmla="*/ 3291840 h 6200739"/>
                <a:gd name="connsiteX165" fmla="*/ 934720 w 8737600"/>
                <a:gd name="connsiteY165" fmla="*/ 3312160 h 6200739"/>
                <a:gd name="connsiteX166" fmla="*/ 863600 w 8737600"/>
                <a:gd name="connsiteY166" fmla="*/ 3332480 h 6200739"/>
                <a:gd name="connsiteX167" fmla="*/ 792480 w 8737600"/>
                <a:gd name="connsiteY167" fmla="*/ 3373120 h 6200739"/>
                <a:gd name="connsiteX168" fmla="*/ 731520 w 8737600"/>
                <a:gd name="connsiteY168" fmla="*/ 3393440 h 6200739"/>
                <a:gd name="connsiteX169" fmla="*/ 650240 w 8737600"/>
                <a:gd name="connsiteY169" fmla="*/ 3434080 h 6200739"/>
                <a:gd name="connsiteX170" fmla="*/ 152400 w 8737600"/>
                <a:gd name="connsiteY170" fmla="*/ 3454400 h 6200739"/>
                <a:gd name="connsiteX171" fmla="*/ 60960 w 8737600"/>
                <a:gd name="connsiteY171" fmla="*/ 3444240 h 6200739"/>
                <a:gd name="connsiteX172" fmla="*/ 30480 w 8737600"/>
                <a:gd name="connsiteY172" fmla="*/ 3423920 h 6200739"/>
                <a:gd name="connsiteX173" fmla="*/ 91440 w 8737600"/>
                <a:gd name="connsiteY173" fmla="*/ 3434080 h 6200739"/>
                <a:gd name="connsiteX174" fmla="*/ 172720 w 8737600"/>
                <a:gd name="connsiteY174" fmla="*/ 3454400 h 6200739"/>
                <a:gd name="connsiteX175" fmla="*/ 243840 w 8737600"/>
                <a:gd name="connsiteY175" fmla="*/ 3484880 h 6200739"/>
                <a:gd name="connsiteX176" fmla="*/ 294640 w 8737600"/>
                <a:gd name="connsiteY176" fmla="*/ 3505200 h 6200739"/>
                <a:gd name="connsiteX177" fmla="*/ 416560 w 8737600"/>
                <a:gd name="connsiteY177" fmla="*/ 3515360 h 6200739"/>
                <a:gd name="connsiteX178" fmla="*/ 325120 w 8737600"/>
                <a:gd name="connsiteY178" fmla="*/ 3616960 h 6200739"/>
                <a:gd name="connsiteX179" fmla="*/ 233680 w 8737600"/>
                <a:gd name="connsiteY179" fmla="*/ 3677920 h 6200739"/>
                <a:gd name="connsiteX180" fmla="*/ 152400 w 8737600"/>
                <a:gd name="connsiteY180" fmla="*/ 3738880 h 6200739"/>
                <a:gd name="connsiteX181" fmla="*/ 40640 w 8737600"/>
                <a:gd name="connsiteY181" fmla="*/ 3799840 h 6200739"/>
                <a:gd name="connsiteX182" fmla="*/ 0 w 8737600"/>
                <a:gd name="connsiteY182" fmla="*/ 3810000 h 6200739"/>
                <a:gd name="connsiteX183" fmla="*/ 365760 w 8737600"/>
                <a:gd name="connsiteY183" fmla="*/ 3830320 h 6200739"/>
                <a:gd name="connsiteX184" fmla="*/ 325120 w 8737600"/>
                <a:gd name="connsiteY184" fmla="*/ 3850640 h 6200739"/>
                <a:gd name="connsiteX185" fmla="*/ 243840 w 8737600"/>
                <a:gd name="connsiteY185" fmla="*/ 3911600 h 6200739"/>
                <a:gd name="connsiteX186" fmla="*/ 152400 w 8737600"/>
                <a:gd name="connsiteY186" fmla="*/ 3992880 h 6200739"/>
                <a:gd name="connsiteX187" fmla="*/ 91440 w 8737600"/>
                <a:gd name="connsiteY187" fmla="*/ 4043680 h 6200739"/>
                <a:gd name="connsiteX188" fmla="*/ 274320 w 8737600"/>
                <a:gd name="connsiteY188" fmla="*/ 4074160 h 6200739"/>
                <a:gd name="connsiteX189" fmla="*/ 243840 w 8737600"/>
                <a:gd name="connsiteY189" fmla="*/ 4094480 h 6200739"/>
                <a:gd name="connsiteX190" fmla="*/ 203200 w 8737600"/>
                <a:gd name="connsiteY190" fmla="*/ 4135120 h 6200739"/>
                <a:gd name="connsiteX191" fmla="*/ 111760 w 8737600"/>
                <a:gd name="connsiteY191" fmla="*/ 4206240 h 6200739"/>
                <a:gd name="connsiteX192" fmla="*/ 142240 w 8737600"/>
                <a:gd name="connsiteY192" fmla="*/ 4216400 h 6200739"/>
                <a:gd name="connsiteX193" fmla="*/ 203200 w 8737600"/>
                <a:gd name="connsiteY193" fmla="*/ 4226560 h 6200739"/>
                <a:gd name="connsiteX194" fmla="*/ 182880 w 8737600"/>
                <a:gd name="connsiteY194" fmla="*/ 4257040 h 6200739"/>
                <a:gd name="connsiteX195" fmla="*/ 172720 w 8737600"/>
                <a:gd name="connsiteY195" fmla="*/ 4297680 h 6200739"/>
                <a:gd name="connsiteX196" fmla="*/ 142240 w 8737600"/>
                <a:gd name="connsiteY196" fmla="*/ 4338320 h 6200739"/>
                <a:gd name="connsiteX197" fmla="*/ 121920 w 8737600"/>
                <a:gd name="connsiteY197" fmla="*/ 4368800 h 6200739"/>
                <a:gd name="connsiteX198" fmla="*/ 81280 w 8737600"/>
                <a:gd name="connsiteY198" fmla="*/ 4439920 h 6200739"/>
                <a:gd name="connsiteX199" fmla="*/ 71120 w 8737600"/>
                <a:gd name="connsiteY199" fmla="*/ 4470400 h 6200739"/>
                <a:gd name="connsiteX200" fmla="*/ 40640 w 8737600"/>
                <a:gd name="connsiteY200" fmla="*/ 4521200 h 6200739"/>
                <a:gd name="connsiteX201" fmla="*/ 0 w 8737600"/>
                <a:gd name="connsiteY201" fmla="*/ 4602480 h 6200739"/>
                <a:gd name="connsiteX202" fmla="*/ 20320 w 8737600"/>
                <a:gd name="connsiteY202" fmla="*/ 4643120 h 6200739"/>
                <a:gd name="connsiteX203" fmla="*/ 111760 w 8737600"/>
                <a:gd name="connsiteY203" fmla="*/ 4632960 h 6200739"/>
                <a:gd name="connsiteX204" fmla="*/ 172720 w 8737600"/>
                <a:gd name="connsiteY204" fmla="*/ 4612640 h 6200739"/>
                <a:gd name="connsiteX205" fmla="*/ 284480 w 8737600"/>
                <a:gd name="connsiteY205" fmla="*/ 4582160 h 6200739"/>
                <a:gd name="connsiteX206" fmla="*/ 447040 w 8737600"/>
                <a:gd name="connsiteY206" fmla="*/ 4592320 h 6200739"/>
                <a:gd name="connsiteX207" fmla="*/ 467360 w 8737600"/>
                <a:gd name="connsiteY207" fmla="*/ 4622800 h 6200739"/>
                <a:gd name="connsiteX208" fmla="*/ 477520 w 8737600"/>
                <a:gd name="connsiteY208" fmla="*/ 4683760 h 6200739"/>
                <a:gd name="connsiteX209" fmla="*/ 508000 w 8737600"/>
                <a:gd name="connsiteY209" fmla="*/ 4765040 h 6200739"/>
                <a:gd name="connsiteX210" fmla="*/ 518160 w 8737600"/>
                <a:gd name="connsiteY210" fmla="*/ 4846320 h 6200739"/>
                <a:gd name="connsiteX211" fmla="*/ 528320 w 8737600"/>
                <a:gd name="connsiteY211" fmla="*/ 4897120 h 6200739"/>
                <a:gd name="connsiteX212" fmla="*/ 538480 w 8737600"/>
                <a:gd name="connsiteY212" fmla="*/ 4978400 h 6200739"/>
                <a:gd name="connsiteX213" fmla="*/ 599440 w 8737600"/>
                <a:gd name="connsiteY213" fmla="*/ 5019040 h 6200739"/>
                <a:gd name="connsiteX214" fmla="*/ 629920 w 8737600"/>
                <a:gd name="connsiteY214" fmla="*/ 5039360 h 6200739"/>
                <a:gd name="connsiteX215" fmla="*/ 690880 w 8737600"/>
                <a:gd name="connsiteY215" fmla="*/ 5059680 h 6200739"/>
                <a:gd name="connsiteX216" fmla="*/ 721360 w 8737600"/>
                <a:gd name="connsiteY216" fmla="*/ 5090160 h 6200739"/>
                <a:gd name="connsiteX217" fmla="*/ 731520 w 8737600"/>
                <a:gd name="connsiteY217" fmla="*/ 5120640 h 6200739"/>
                <a:gd name="connsiteX218" fmla="*/ 751840 w 8737600"/>
                <a:gd name="connsiteY218" fmla="*/ 5151120 h 6200739"/>
                <a:gd name="connsiteX219" fmla="*/ 762000 w 8737600"/>
                <a:gd name="connsiteY219" fmla="*/ 5232400 h 6200739"/>
                <a:gd name="connsiteX220" fmla="*/ 772160 w 8737600"/>
                <a:gd name="connsiteY220" fmla="*/ 5262880 h 6200739"/>
                <a:gd name="connsiteX221" fmla="*/ 802640 w 8737600"/>
                <a:gd name="connsiteY221" fmla="*/ 5293360 h 6200739"/>
                <a:gd name="connsiteX222" fmla="*/ 873760 w 8737600"/>
                <a:gd name="connsiteY222" fmla="*/ 5334000 h 6200739"/>
                <a:gd name="connsiteX223" fmla="*/ 894080 w 8737600"/>
                <a:gd name="connsiteY223" fmla="*/ 5303520 h 6200739"/>
                <a:gd name="connsiteX224" fmla="*/ 914400 w 8737600"/>
                <a:gd name="connsiteY224" fmla="*/ 5212080 h 6200739"/>
                <a:gd name="connsiteX225" fmla="*/ 944880 w 8737600"/>
                <a:gd name="connsiteY225" fmla="*/ 5140960 h 6200739"/>
                <a:gd name="connsiteX226" fmla="*/ 1016000 w 8737600"/>
                <a:gd name="connsiteY226" fmla="*/ 5059680 h 6200739"/>
                <a:gd name="connsiteX227" fmla="*/ 1087120 w 8737600"/>
                <a:gd name="connsiteY227" fmla="*/ 4998720 h 6200739"/>
                <a:gd name="connsiteX228" fmla="*/ 1137920 w 8737600"/>
                <a:gd name="connsiteY228" fmla="*/ 4978400 h 6200739"/>
                <a:gd name="connsiteX229" fmla="*/ 1168400 w 8737600"/>
                <a:gd name="connsiteY229" fmla="*/ 4968240 h 6200739"/>
                <a:gd name="connsiteX230" fmla="*/ 1198880 w 8737600"/>
                <a:gd name="connsiteY230" fmla="*/ 4947920 h 6200739"/>
                <a:gd name="connsiteX231" fmla="*/ 1249680 w 8737600"/>
                <a:gd name="connsiteY231" fmla="*/ 4937760 h 6200739"/>
                <a:gd name="connsiteX232" fmla="*/ 1290320 w 8737600"/>
                <a:gd name="connsiteY232" fmla="*/ 4927600 h 6200739"/>
                <a:gd name="connsiteX233" fmla="*/ 1229360 w 8737600"/>
                <a:gd name="connsiteY233" fmla="*/ 4968240 h 6200739"/>
                <a:gd name="connsiteX234" fmla="*/ 1209040 w 8737600"/>
                <a:gd name="connsiteY234" fmla="*/ 5080000 h 6200739"/>
                <a:gd name="connsiteX235" fmla="*/ 1188720 w 8737600"/>
                <a:gd name="connsiteY235" fmla="*/ 5120640 h 6200739"/>
                <a:gd name="connsiteX236" fmla="*/ 1178560 w 8737600"/>
                <a:gd name="connsiteY236" fmla="*/ 5151120 h 6200739"/>
                <a:gd name="connsiteX237" fmla="*/ 1168400 w 8737600"/>
                <a:gd name="connsiteY237" fmla="*/ 5191760 h 6200739"/>
                <a:gd name="connsiteX238" fmla="*/ 1117600 w 8737600"/>
                <a:gd name="connsiteY238" fmla="*/ 5252720 h 6200739"/>
                <a:gd name="connsiteX239" fmla="*/ 1056640 w 8737600"/>
                <a:gd name="connsiteY239" fmla="*/ 5273040 h 6200739"/>
                <a:gd name="connsiteX240" fmla="*/ 995680 w 8737600"/>
                <a:gd name="connsiteY240" fmla="*/ 5303520 h 6200739"/>
                <a:gd name="connsiteX241" fmla="*/ 1026160 w 8737600"/>
                <a:gd name="connsiteY241" fmla="*/ 5313680 h 6200739"/>
                <a:gd name="connsiteX242" fmla="*/ 1361440 w 8737600"/>
                <a:gd name="connsiteY242" fmla="*/ 5293360 h 6200739"/>
                <a:gd name="connsiteX243" fmla="*/ 1391920 w 8737600"/>
                <a:gd name="connsiteY243" fmla="*/ 5313680 h 6200739"/>
                <a:gd name="connsiteX244" fmla="*/ 1402080 w 8737600"/>
                <a:gd name="connsiteY244" fmla="*/ 5364480 h 6200739"/>
                <a:gd name="connsiteX245" fmla="*/ 1432560 w 8737600"/>
                <a:gd name="connsiteY245" fmla="*/ 5435600 h 6200739"/>
                <a:gd name="connsiteX246" fmla="*/ 1463040 w 8737600"/>
                <a:gd name="connsiteY246" fmla="*/ 5496560 h 6200739"/>
                <a:gd name="connsiteX247" fmla="*/ 1493520 w 8737600"/>
                <a:gd name="connsiteY247" fmla="*/ 5506720 h 6200739"/>
                <a:gd name="connsiteX248" fmla="*/ 1534160 w 8737600"/>
                <a:gd name="connsiteY248" fmla="*/ 5537200 h 6200739"/>
                <a:gd name="connsiteX249" fmla="*/ 1605280 w 8737600"/>
                <a:gd name="connsiteY249" fmla="*/ 5577840 h 6200739"/>
                <a:gd name="connsiteX250" fmla="*/ 1676400 w 8737600"/>
                <a:gd name="connsiteY250" fmla="*/ 5638800 h 6200739"/>
                <a:gd name="connsiteX251" fmla="*/ 1706880 w 8737600"/>
                <a:gd name="connsiteY251" fmla="*/ 5648960 h 6200739"/>
                <a:gd name="connsiteX252" fmla="*/ 1767840 w 8737600"/>
                <a:gd name="connsiteY252" fmla="*/ 5618480 h 6200739"/>
                <a:gd name="connsiteX253" fmla="*/ 1828800 w 8737600"/>
                <a:gd name="connsiteY253" fmla="*/ 5557520 h 6200739"/>
                <a:gd name="connsiteX254" fmla="*/ 1859280 w 8737600"/>
                <a:gd name="connsiteY254" fmla="*/ 5527040 h 6200739"/>
                <a:gd name="connsiteX255" fmla="*/ 1920240 w 8737600"/>
                <a:gd name="connsiteY255" fmla="*/ 5476240 h 6200739"/>
                <a:gd name="connsiteX256" fmla="*/ 1991360 w 8737600"/>
                <a:gd name="connsiteY256" fmla="*/ 5415280 h 6200739"/>
                <a:gd name="connsiteX257" fmla="*/ 2143760 w 8737600"/>
                <a:gd name="connsiteY257" fmla="*/ 5425440 h 6200739"/>
                <a:gd name="connsiteX258" fmla="*/ 2194560 w 8737600"/>
                <a:gd name="connsiteY258" fmla="*/ 5323840 h 6200739"/>
                <a:gd name="connsiteX259" fmla="*/ 2204720 w 8737600"/>
                <a:gd name="connsiteY259" fmla="*/ 5140960 h 6200739"/>
                <a:gd name="connsiteX260" fmla="*/ 2265680 w 8737600"/>
                <a:gd name="connsiteY260" fmla="*/ 5080000 h 6200739"/>
                <a:gd name="connsiteX261" fmla="*/ 2286000 w 8737600"/>
                <a:gd name="connsiteY261" fmla="*/ 5049520 h 6200739"/>
                <a:gd name="connsiteX262" fmla="*/ 2316480 w 8737600"/>
                <a:gd name="connsiteY262" fmla="*/ 5019040 h 6200739"/>
                <a:gd name="connsiteX263" fmla="*/ 2326640 w 8737600"/>
                <a:gd name="connsiteY263" fmla="*/ 4978400 h 6200739"/>
                <a:gd name="connsiteX264" fmla="*/ 2346960 w 8737600"/>
                <a:gd name="connsiteY264" fmla="*/ 4947920 h 6200739"/>
                <a:gd name="connsiteX265" fmla="*/ 2367280 w 8737600"/>
                <a:gd name="connsiteY265" fmla="*/ 4897120 h 6200739"/>
                <a:gd name="connsiteX266" fmla="*/ 2377440 w 8737600"/>
                <a:gd name="connsiteY266" fmla="*/ 4815840 h 6200739"/>
                <a:gd name="connsiteX267" fmla="*/ 2397760 w 8737600"/>
                <a:gd name="connsiteY267" fmla="*/ 4785360 h 6200739"/>
                <a:gd name="connsiteX268" fmla="*/ 2428240 w 8737600"/>
                <a:gd name="connsiteY268" fmla="*/ 4744720 h 6200739"/>
                <a:gd name="connsiteX269" fmla="*/ 2367280 w 8737600"/>
                <a:gd name="connsiteY269" fmla="*/ 4582160 h 6200739"/>
                <a:gd name="connsiteX270" fmla="*/ 2336800 w 8737600"/>
                <a:gd name="connsiteY270" fmla="*/ 4531360 h 6200739"/>
                <a:gd name="connsiteX271" fmla="*/ 2316480 w 8737600"/>
                <a:gd name="connsiteY271" fmla="*/ 4490720 h 6200739"/>
                <a:gd name="connsiteX272" fmla="*/ 2275840 w 8737600"/>
                <a:gd name="connsiteY272" fmla="*/ 4450080 h 6200739"/>
                <a:gd name="connsiteX273" fmla="*/ 2235200 w 8737600"/>
                <a:gd name="connsiteY273" fmla="*/ 4389120 h 6200739"/>
                <a:gd name="connsiteX274" fmla="*/ 2204720 w 8737600"/>
                <a:gd name="connsiteY274" fmla="*/ 4358640 h 6200739"/>
                <a:gd name="connsiteX275" fmla="*/ 2153920 w 8737600"/>
                <a:gd name="connsiteY275" fmla="*/ 4307840 h 6200739"/>
                <a:gd name="connsiteX276" fmla="*/ 2143760 w 8737600"/>
                <a:gd name="connsiteY276" fmla="*/ 4267200 h 6200739"/>
                <a:gd name="connsiteX277" fmla="*/ 2092960 w 8737600"/>
                <a:gd name="connsiteY277" fmla="*/ 4216400 h 6200739"/>
                <a:gd name="connsiteX278" fmla="*/ 2113280 w 8737600"/>
                <a:gd name="connsiteY278" fmla="*/ 4175760 h 6200739"/>
                <a:gd name="connsiteX279" fmla="*/ 2174240 w 8737600"/>
                <a:gd name="connsiteY279" fmla="*/ 4124960 h 6200739"/>
                <a:gd name="connsiteX280" fmla="*/ 2204720 w 8737600"/>
                <a:gd name="connsiteY280" fmla="*/ 4094480 h 6200739"/>
                <a:gd name="connsiteX281" fmla="*/ 2235200 w 8737600"/>
                <a:gd name="connsiteY281" fmla="*/ 4084320 h 6200739"/>
                <a:gd name="connsiteX282" fmla="*/ 2265680 w 8737600"/>
                <a:gd name="connsiteY282" fmla="*/ 4064000 h 6200739"/>
                <a:gd name="connsiteX283" fmla="*/ 2326640 w 8737600"/>
                <a:gd name="connsiteY283" fmla="*/ 4043680 h 6200739"/>
                <a:gd name="connsiteX284" fmla="*/ 2397760 w 8737600"/>
                <a:gd name="connsiteY284" fmla="*/ 4003040 h 6200739"/>
                <a:gd name="connsiteX285" fmla="*/ 2428240 w 8737600"/>
                <a:gd name="connsiteY285" fmla="*/ 3982720 h 6200739"/>
                <a:gd name="connsiteX286" fmla="*/ 2479040 w 8737600"/>
                <a:gd name="connsiteY286" fmla="*/ 3962400 h 6200739"/>
                <a:gd name="connsiteX287" fmla="*/ 2509520 w 8737600"/>
                <a:gd name="connsiteY287" fmla="*/ 3952240 h 6200739"/>
                <a:gd name="connsiteX288" fmla="*/ 2590800 w 8737600"/>
                <a:gd name="connsiteY288" fmla="*/ 3901440 h 6200739"/>
                <a:gd name="connsiteX289" fmla="*/ 2631440 w 8737600"/>
                <a:gd name="connsiteY289" fmla="*/ 3870960 h 6200739"/>
                <a:gd name="connsiteX290" fmla="*/ 2661920 w 8737600"/>
                <a:gd name="connsiteY290" fmla="*/ 3860800 h 6200739"/>
                <a:gd name="connsiteX291" fmla="*/ 2722880 w 8737600"/>
                <a:gd name="connsiteY291" fmla="*/ 3799840 h 6200739"/>
                <a:gd name="connsiteX292" fmla="*/ 2753360 w 8737600"/>
                <a:gd name="connsiteY292" fmla="*/ 3759200 h 6200739"/>
                <a:gd name="connsiteX293" fmla="*/ 2783840 w 8737600"/>
                <a:gd name="connsiteY293" fmla="*/ 3728720 h 6200739"/>
                <a:gd name="connsiteX294" fmla="*/ 2834640 w 8737600"/>
                <a:gd name="connsiteY294" fmla="*/ 3667760 h 6200739"/>
                <a:gd name="connsiteX295" fmla="*/ 2865120 w 8737600"/>
                <a:gd name="connsiteY295" fmla="*/ 3657600 h 6200739"/>
                <a:gd name="connsiteX296" fmla="*/ 2895600 w 8737600"/>
                <a:gd name="connsiteY296" fmla="*/ 3637280 h 6200739"/>
                <a:gd name="connsiteX297" fmla="*/ 2926080 w 8737600"/>
                <a:gd name="connsiteY297" fmla="*/ 3606800 h 6200739"/>
                <a:gd name="connsiteX298" fmla="*/ 2966720 w 8737600"/>
                <a:gd name="connsiteY298" fmla="*/ 3596640 h 6200739"/>
                <a:gd name="connsiteX299" fmla="*/ 2997200 w 8737600"/>
                <a:gd name="connsiteY299" fmla="*/ 3586480 h 6200739"/>
                <a:gd name="connsiteX300" fmla="*/ 2976880 w 8737600"/>
                <a:gd name="connsiteY300" fmla="*/ 3688080 h 6200739"/>
                <a:gd name="connsiteX301" fmla="*/ 2966720 w 8737600"/>
                <a:gd name="connsiteY301" fmla="*/ 3718560 h 6200739"/>
                <a:gd name="connsiteX302" fmla="*/ 2956560 w 8737600"/>
                <a:gd name="connsiteY302" fmla="*/ 3779520 h 6200739"/>
                <a:gd name="connsiteX303" fmla="*/ 2966720 w 8737600"/>
                <a:gd name="connsiteY303" fmla="*/ 3891280 h 6200739"/>
                <a:gd name="connsiteX304" fmla="*/ 2997200 w 8737600"/>
                <a:gd name="connsiteY304" fmla="*/ 4003040 h 6200739"/>
                <a:gd name="connsiteX305" fmla="*/ 3027680 w 8737600"/>
                <a:gd name="connsiteY305" fmla="*/ 4114800 h 6200739"/>
                <a:gd name="connsiteX306" fmla="*/ 3048000 w 8737600"/>
                <a:gd name="connsiteY306" fmla="*/ 4155440 h 6200739"/>
                <a:gd name="connsiteX307" fmla="*/ 3058160 w 8737600"/>
                <a:gd name="connsiteY307" fmla="*/ 4246880 h 6200739"/>
                <a:gd name="connsiteX308" fmla="*/ 3068320 w 8737600"/>
                <a:gd name="connsiteY308" fmla="*/ 4277360 h 6200739"/>
                <a:gd name="connsiteX309" fmla="*/ 3088640 w 8737600"/>
                <a:gd name="connsiteY309" fmla="*/ 4439920 h 6200739"/>
                <a:gd name="connsiteX310" fmla="*/ 3068320 w 8737600"/>
                <a:gd name="connsiteY310" fmla="*/ 4836160 h 6200739"/>
                <a:gd name="connsiteX311" fmla="*/ 3058160 w 8737600"/>
                <a:gd name="connsiteY311" fmla="*/ 4866640 h 6200739"/>
                <a:gd name="connsiteX312" fmla="*/ 3017520 w 8737600"/>
                <a:gd name="connsiteY312" fmla="*/ 4978400 h 6200739"/>
                <a:gd name="connsiteX313" fmla="*/ 2997200 w 8737600"/>
                <a:gd name="connsiteY313" fmla="*/ 5069840 h 6200739"/>
                <a:gd name="connsiteX314" fmla="*/ 2956560 w 8737600"/>
                <a:gd name="connsiteY314" fmla="*/ 5059680 h 6200739"/>
                <a:gd name="connsiteX315" fmla="*/ 2885440 w 8737600"/>
                <a:gd name="connsiteY315" fmla="*/ 4998720 h 6200739"/>
                <a:gd name="connsiteX316" fmla="*/ 2824480 w 8737600"/>
                <a:gd name="connsiteY316" fmla="*/ 4927600 h 6200739"/>
                <a:gd name="connsiteX317" fmla="*/ 2794000 w 8737600"/>
                <a:gd name="connsiteY317" fmla="*/ 4917440 h 6200739"/>
                <a:gd name="connsiteX318" fmla="*/ 2722880 w 8737600"/>
                <a:gd name="connsiteY318" fmla="*/ 4815840 h 6200739"/>
                <a:gd name="connsiteX319" fmla="*/ 2712720 w 8737600"/>
                <a:gd name="connsiteY319" fmla="*/ 4785360 h 6200739"/>
                <a:gd name="connsiteX320" fmla="*/ 2692400 w 8737600"/>
                <a:gd name="connsiteY320" fmla="*/ 4744720 h 6200739"/>
                <a:gd name="connsiteX321" fmla="*/ 2682240 w 8737600"/>
                <a:gd name="connsiteY321" fmla="*/ 4704080 h 6200739"/>
                <a:gd name="connsiteX322" fmla="*/ 2661920 w 8737600"/>
                <a:gd name="connsiteY322" fmla="*/ 4643120 h 6200739"/>
                <a:gd name="connsiteX323" fmla="*/ 2641600 w 8737600"/>
                <a:gd name="connsiteY323" fmla="*/ 4358640 h 6200739"/>
                <a:gd name="connsiteX324" fmla="*/ 2651760 w 8737600"/>
                <a:gd name="connsiteY324" fmla="*/ 4480560 h 6200739"/>
                <a:gd name="connsiteX325" fmla="*/ 2672080 w 8737600"/>
                <a:gd name="connsiteY325" fmla="*/ 4551680 h 6200739"/>
                <a:gd name="connsiteX326" fmla="*/ 2702560 w 8737600"/>
                <a:gd name="connsiteY326" fmla="*/ 4622800 h 6200739"/>
                <a:gd name="connsiteX327" fmla="*/ 2722880 w 8737600"/>
                <a:gd name="connsiteY327" fmla="*/ 4693920 h 6200739"/>
                <a:gd name="connsiteX328" fmla="*/ 2743200 w 8737600"/>
                <a:gd name="connsiteY328" fmla="*/ 4734560 h 6200739"/>
                <a:gd name="connsiteX329" fmla="*/ 2773680 w 8737600"/>
                <a:gd name="connsiteY329" fmla="*/ 4805680 h 6200739"/>
                <a:gd name="connsiteX330" fmla="*/ 2794000 w 8737600"/>
                <a:gd name="connsiteY330" fmla="*/ 4836160 h 6200739"/>
                <a:gd name="connsiteX331" fmla="*/ 2814320 w 8737600"/>
                <a:gd name="connsiteY331" fmla="*/ 4907280 h 6200739"/>
                <a:gd name="connsiteX332" fmla="*/ 2834640 w 8737600"/>
                <a:gd name="connsiteY332" fmla="*/ 4947920 h 6200739"/>
                <a:gd name="connsiteX333" fmla="*/ 2926080 w 8737600"/>
                <a:gd name="connsiteY333" fmla="*/ 4998720 h 6200739"/>
                <a:gd name="connsiteX334" fmla="*/ 2926080 w 8737600"/>
                <a:gd name="connsiteY334" fmla="*/ 5171440 h 6200739"/>
                <a:gd name="connsiteX335" fmla="*/ 2905760 w 8737600"/>
                <a:gd name="connsiteY335" fmla="*/ 5303520 h 6200739"/>
                <a:gd name="connsiteX336" fmla="*/ 2885440 w 8737600"/>
                <a:gd name="connsiteY336" fmla="*/ 5374640 h 6200739"/>
                <a:gd name="connsiteX337" fmla="*/ 2844800 w 8737600"/>
                <a:gd name="connsiteY337" fmla="*/ 5435600 h 6200739"/>
                <a:gd name="connsiteX338" fmla="*/ 2814320 w 8737600"/>
                <a:gd name="connsiteY338" fmla="*/ 5588000 h 6200739"/>
                <a:gd name="connsiteX339" fmla="*/ 2824480 w 8737600"/>
                <a:gd name="connsiteY339" fmla="*/ 5852160 h 6200739"/>
                <a:gd name="connsiteX340" fmla="*/ 2844800 w 8737600"/>
                <a:gd name="connsiteY340" fmla="*/ 5953760 h 6200739"/>
                <a:gd name="connsiteX341" fmla="*/ 2854960 w 8737600"/>
                <a:gd name="connsiteY341" fmla="*/ 6004560 h 6200739"/>
                <a:gd name="connsiteX342" fmla="*/ 2875280 w 8737600"/>
                <a:gd name="connsiteY342" fmla="*/ 6126480 h 6200739"/>
                <a:gd name="connsiteX343" fmla="*/ 2885440 w 8737600"/>
                <a:gd name="connsiteY343" fmla="*/ 6055360 h 6200739"/>
                <a:gd name="connsiteX344" fmla="*/ 2905760 w 8737600"/>
                <a:gd name="connsiteY344" fmla="*/ 5994400 h 6200739"/>
                <a:gd name="connsiteX345" fmla="*/ 2915920 w 8737600"/>
                <a:gd name="connsiteY345" fmla="*/ 5963920 h 6200739"/>
                <a:gd name="connsiteX346" fmla="*/ 2926080 w 8737600"/>
                <a:gd name="connsiteY346" fmla="*/ 5933440 h 6200739"/>
                <a:gd name="connsiteX347" fmla="*/ 2936240 w 8737600"/>
                <a:gd name="connsiteY347" fmla="*/ 5902960 h 6200739"/>
                <a:gd name="connsiteX348" fmla="*/ 2956560 w 8737600"/>
                <a:gd name="connsiteY348" fmla="*/ 5872480 h 6200739"/>
                <a:gd name="connsiteX349" fmla="*/ 2966720 w 8737600"/>
                <a:gd name="connsiteY349" fmla="*/ 5821680 h 6200739"/>
                <a:gd name="connsiteX350" fmla="*/ 3017520 w 8737600"/>
                <a:gd name="connsiteY350" fmla="*/ 5750560 h 6200739"/>
                <a:gd name="connsiteX351" fmla="*/ 3048000 w 8737600"/>
                <a:gd name="connsiteY351" fmla="*/ 5689600 h 6200739"/>
                <a:gd name="connsiteX352" fmla="*/ 3058160 w 8737600"/>
                <a:gd name="connsiteY352" fmla="*/ 5659120 h 6200739"/>
                <a:gd name="connsiteX353" fmla="*/ 3078480 w 8737600"/>
                <a:gd name="connsiteY353" fmla="*/ 5628640 h 6200739"/>
                <a:gd name="connsiteX354" fmla="*/ 3108960 w 8737600"/>
                <a:gd name="connsiteY354" fmla="*/ 5547360 h 6200739"/>
                <a:gd name="connsiteX355" fmla="*/ 3129280 w 8737600"/>
                <a:gd name="connsiteY355" fmla="*/ 5506720 h 6200739"/>
                <a:gd name="connsiteX356" fmla="*/ 3149600 w 8737600"/>
                <a:gd name="connsiteY356" fmla="*/ 5476240 h 6200739"/>
                <a:gd name="connsiteX357" fmla="*/ 3169920 w 8737600"/>
                <a:gd name="connsiteY357" fmla="*/ 5415280 h 6200739"/>
                <a:gd name="connsiteX358" fmla="*/ 3180080 w 8737600"/>
                <a:gd name="connsiteY358" fmla="*/ 5384800 h 6200739"/>
                <a:gd name="connsiteX359" fmla="*/ 3200400 w 8737600"/>
                <a:gd name="connsiteY359" fmla="*/ 5354320 h 6200739"/>
                <a:gd name="connsiteX360" fmla="*/ 3230880 w 8737600"/>
                <a:gd name="connsiteY360" fmla="*/ 5293360 h 6200739"/>
                <a:gd name="connsiteX361" fmla="*/ 3291840 w 8737600"/>
                <a:gd name="connsiteY361" fmla="*/ 5252720 h 6200739"/>
                <a:gd name="connsiteX362" fmla="*/ 3352800 w 8737600"/>
                <a:gd name="connsiteY362" fmla="*/ 5222240 h 6200739"/>
                <a:gd name="connsiteX363" fmla="*/ 3423920 w 8737600"/>
                <a:gd name="connsiteY363" fmla="*/ 5161280 h 6200739"/>
                <a:gd name="connsiteX364" fmla="*/ 3454400 w 8737600"/>
                <a:gd name="connsiteY364" fmla="*/ 5140960 h 6200739"/>
                <a:gd name="connsiteX365" fmla="*/ 3495040 w 8737600"/>
                <a:gd name="connsiteY365" fmla="*/ 5100320 h 6200739"/>
                <a:gd name="connsiteX366" fmla="*/ 3525520 w 8737600"/>
                <a:gd name="connsiteY366" fmla="*/ 5080000 h 6200739"/>
                <a:gd name="connsiteX367" fmla="*/ 3596640 w 8737600"/>
                <a:gd name="connsiteY367" fmla="*/ 5008880 h 6200739"/>
                <a:gd name="connsiteX368" fmla="*/ 3657600 w 8737600"/>
                <a:gd name="connsiteY368" fmla="*/ 4927600 h 6200739"/>
                <a:gd name="connsiteX369" fmla="*/ 3688080 w 8737600"/>
                <a:gd name="connsiteY369" fmla="*/ 4886960 h 6200739"/>
                <a:gd name="connsiteX370" fmla="*/ 3718560 w 8737600"/>
                <a:gd name="connsiteY370" fmla="*/ 4866640 h 6200739"/>
                <a:gd name="connsiteX371" fmla="*/ 3749040 w 8737600"/>
                <a:gd name="connsiteY371" fmla="*/ 4805680 h 6200739"/>
                <a:gd name="connsiteX372" fmla="*/ 3779520 w 8737600"/>
                <a:gd name="connsiteY372" fmla="*/ 4734560 h 6200739"/>
                <a:gd name="connsiteX373" fmla="*/ 3769360 w 8737600"/>
                <a:gd name="connsiteY373" fmla="*/ 4653280 h 6200739"/>
                <a:gd name="connsiteX374" fmla="*/ 3759200 w 8737600"/>
                <a:gd name="connsiteY374" fmla="*/ 4622800 h 6200739"/>
                <a:gd name="connsiteX375" fmla="*/ 3718560 w 8737600"/>
                <a:gd name="connsiteY375" fmla="*/ 4612640 h 6200739"/>
                <a:gd name="connsiteX376" fmla="*/ 3688080 w 8737600"/>
                <a:gd name="connsiteY376" fmla="*/ 4724400 h 6200739"/>
                <a:gd name="connsiteX377" fmla="*/ 3637280 w 8737600"/>
                <a:gd name="connsiteY377" fmla="*/ 4815840 h 6200739"/>
                <a:gd name="connsiteX378" fmla="*/ 3616960 w 8737600"/>
                <a:gd name="connsiteY378" fmla="*/ 4876800 h 6200739"/>
                <a:gd name="connsiteX379" fmla="*/ 3556000 w 8737600"/>
                <a:gd name="connsiteY379" fmla="*/ 4927600 h 6200739"/>
                <a:gd name="connsiteX380" fmla="*/ 3515360 w 8737600"/>
                <a:gd name="connsiteY380" fmla="*/ 4947920 h 6200739"/>
                <a:gd name="connsiteX381" fmla="*/ 3434080 w 8737600"/>
                <a:gd name="connsiteY381" fmla="*/ 4998720 h 6200739"/>
                <a:gd name="connsiteX382" fmla="*/ 3403600 w 8737600"/>
                <a:gd name="connsiteY382" fmla="*/ 5039360 h 6200739"/>
                <a:gd name="connsiteX383" fmla="*/ 3281680 w 8737600"/>
                <a:gd name="connsiteY383" fmla="*/ 5049520 h 6200739"/>
                <a:gd name="connsiteX384" fmla="*/ 3281680 w 8737600"/>
                <a:gd name="connsiteY384" fmla="*/ 4632960 h 6200739"/>
                <a:gd name="connsiteX385" fmla="*/ 3291840 w 8737600"/>
                <a:gd name="connsiteY385" fmla="*/ 4572000 h 6200739"/>
                <a:gd name="connsiteX386" fmla="*/ 3302000 w 8737600"/>
                <a:gd name="connsiteY386" fmla="*/ 4531360 h 6200739"/>
                <a:gd name="connsiteX387" fmla="*/ 3312160 w 8737600"/>
                <a:gd name="connsiteY387" fmla="*/ 4450080 h 6200739"/>
                <a:gd name="connsiteX388" fmla="*/ 3332480 w 8737600"/>
                <a:gd name="connsiteY388" fmla="*/ 4378960 h 6200739"/>
                <a:gd name="connsiteX389" fmla="*/ 3342640 w 8737600"/>
                <a:gd name="connsiteY389" fmla="*/ 4307840 h 6200739"/>
                <a:gd name="connsiteX390" fmla="*/ 3352800 w 8737600"/>
                <a:gd name="connsiteY390" fmla="*/ 4257040 h 6200739"/>
                <a:gd name="connsiteX391" fmla="*/ 3362960 w 8737600"/>
                <a:gd name="connsiteY391" fmla="*/ 3769360 h 6200739"/>
                <a:gd name="connsiteX392" fmla="*/ 3393440 w 8737600"/>
                <a:gd name="connsiteY392" fmla="*/ 3708400 h 6200739"/>
                <a:gd name="connsiteX393" fmla="*/ 3403600 w 8737600"/>
                <a:gd name="connsiteY393" fmla="*/ 3677920 h 6200739"/>
                <a:gd name="connsiteX394" fmla="*/ 3484880 w 8737600"/>
                <a:gd name="connsiteY394" fmla="*/ 3637280 h 6200739"/>
                <a:gd name="connsiteX395" fmla="*/ 3677920 w 8737600"/>
                <a:gd name="connsiteY395" fmla="*/ 3647440 h 6200739"/>
                <a:gd name="connsiteX396" fmla="*/ 3759200 w 8737600"/>
                <a:gd name="connsiteY396" fmla="*/ 3667760 h 6200739"/>
                <a:gd name="connsiteX397" fmla="*/ 3830320 w 8737600"/>
                <a:gd name="connsiteY397" fmla="*/ 3718560 h 6200739"/>
                <a:gd name="connsiteX398" fmla="*/ 3891280 w 8737600"/>
                <a:gd name="connsiteY398" fmla="*/ 3779520 h 6200739"/>
                <a:gd name="connsiteX399" fmla="*/ 3921760 w 8737600"/>
                <a:gd name="connsiteY399" fmla="*/ 3810000 h 6200739"/>
                <a:gd name="connsiteX400" fmla="*/ 3942080 w 8737600"/>
                <a:gd name="connsiteY400" fmla="*/ 3840480 h 6200739"/>
                <a:gd name="connsiteX401" fmla="*/ 4003040 w 8737600"/>
                <a:gd name="connsiteY401" fmla="*/ 3901440 h 6200739"/>
                <a:gd name="connsiteX402" fmla="*/ 4043680 w 8737600"/>
                <a:gd name="connsiteY402" fmla="*/ 3931920 h 6200739"/>
                <a:gd name="connsiteX403" fmla="*/ 4064000 w 8737600"/>
                <a:gd name="connsiteY403" fmla="*/ 3962400 h 6200739"/>
                <a:gd name="connsiteX404" fmla="*/ 4104640 w 8737600"/>
                <a:gd name="connsiteY404" fmla="*/ 4013200 h 6200739"/>
                <a:gd name="connsiteX405" fmla="*/ 4135120 w 8737600"/>
                <a:gd name="connsiteY405" fmla="*/ 4043680 h 6200739"/>
                <a:gd name="connsiteX406" fmla="*/ 4165600 w 8737600"/>
                <a:gd name="connsiteY406" fmla="*/ 4104640 h 6200739"/>
                <a:gd name="connsiteX407" fmla="*/ 4175760 w 8737600"/>
                <a:gd name="connsiteY407" fmla="*/ 4145280 h 6200739"/>
                <a:gd name="connsiteX408" fmla="*/ 4196080 w 8737600"/>
                <a:gd name="connsiteY408" fmla="*/ 4175760 h 6200739"/>
                <a:gd name="connsiteX409" fmla="*/ 4216400 w 8737600"/>
                <a:gd name="connsiteY409" fmla="*/ 4277360 h 6200739"/>
                <a:gd name="connsiteX410" fmla="*/ 4226560 w 8737600"/>
                <a:gd name="connsiteY410" fmla="*/ 4328160 h 6200739"/>
                <a:gd name="connsiteX411" fmla="*/ 4206240 w 8737600"/>
                <a:gd name="connsiteY411" fmla="*/ 4622800 h 6200739"/>
                <a:gd name="connsiteX412" fmla="*/ 4196080 w 8737600"/>
                <a:gd name="connsiteY412" fmla="*/ 4663440 h 6200739"/>
                <a:gd name="connsiteX413" fmla="*/ 4185920 w 8737600"/>
                <a:gd name="connsiteY413" fmla="*/ 4714240 h 6200739"/>
                <a:gd name="connsiteX414" fmla="*/ 4165600 w 8737600"/>
                <a:gd name="connsiteY414" fmla="*/ 4754880 h 6200739"/>
                <a:gd name="connsiteX415" fmla="*/ 4155440 w 8737600"/>
                <a:gd name="connsiteY415" fmla="*/ 4805680 h 6200739"/>
                <a:gd name="connsiteX416" fmla="*/ 4145280 w 8737600"/>
                <a:gd name="connsiteY416" fmla="*/ 4876800 h 6200739"/>
                <a:gd name="connsiteX417" fmla="*/ 4094480 w 8737600"/>
                <a:gd name="connsiteY417" fmla="*/ 4988560 h 6200739"/>
                <a:gd name="connsiteX418" fmla="*/ 4084320 w 8737600"/>
                <a:gd name="connsiteY418" fmla="*/ 5019040 h 6200739"/>
                <a:gd name="connsiteX419" fmla="*/ 4064000 w 8737600"/>
                <a:gd name="connsiteY419" fmla="*/ 5049520 h 6200739"/>
                <a:gd name="connsiteX420" fmla="*/ 4033520 w 8737600"/>
                <a:gd name="connsiteY420" fmla="*/ 5110480 h 6200739"/>
                <a:gd name="connsiteX421" fmla="*/ 3992880 w 8737600"/>
                <a:gd name="connsiteY421" fmla="*/ 5161280 h 6200739"/>
                <a:gd name="connsiteX422" fmla="*/ 3952240 w 8737600"/>
                <a:gd name="connsiteY422" fmla="*/ 5252720 h 6200739"/>
                <a:gd name="connsiteX423" fmla="*/ 3911600 w 8737600"/>
                <a:gd name="connsiteY423" fmla="*/ 5313680 h 6200739"/>
                <a:gd name="connsiteX424" fmla="*/ 3891280 w 8737600"/>
                <a:gd name="connsiteY424" fmla="*/ 5374640 h 6200739"/>
                <a:gd name="connsiteX425" fmla="*/ 3881120 w 8737600"/>
                <a:gd name="connsiteY425" fmla="*/ 5405120 h 6200739"/>
                <a:gd name="connsiteX426" fmla="*/ 3840480 w 8737600"/>
                <a:gd name="connsiteY426" fmla="*/ 5537200 h 6200739"/>
                <a:gd name="connsiteX427" fmla="*/ 3820160 w 8737600"/>
                <a:gd name="connsiteY427" fmla="*/ 5608320 h 6200739"/>
                <a:gd name="connsiteX428" fmla="*/ 3799840 w 8737600"/>
                <a:gd name="connsiteY428" fmla="*/ 5638800 h 6200739"/>
                <a:gd name="connsiteX429" fmla="*/ 3749040 w 8737600"/>
                <a:gd name="connsiteY429" fmla="*/ 5740400 h 6200739"/>
                <a:gd name="connsiteX430" fmla="*/ 3749040 w 8737600"/>
                <a:gd name="connsiteY430" fmla="*/ 5740400 h 6200739"/>
                <a:gd name="connsiteX431" fmla="*/ 3728720 w 8737600"/>
                <a:gd name="connsiteY431" fmla="*/ 5801360 h 6200739"/>
                <a:gd name="connsiteX432" fmla="*/ 3718560 w 8737600"/>
                <a:gd name="connsiteY432" fmla="*/ 5923280 h 6200739"/>
                <a:gd name="connsiteX433" fmla="*/ 3657600 w 8737600"/>
                <a:gd name="connsiteY433" fmla="*/ 6004560 h 6200739"/>
                <a:gd name="connsiteX434" fmla="*/ 3606800 w 8737600"/>
                <a:gd name="connsiteY434" fmla="*/ 6075680 h 6200739"/>
                <a:gd name="connsiteX435" fmla="*/ 3596640 w 8737600"/>
                <a:gd name="connsiteY435" fmla="*/ 6106160 h 6200739"/>
                <a:gd name="connsiteX436" fmla="*/ 3566160 w 8737600"/>
                <a:gd name="connsiteY436" fmla="*/ 6126480 h 6200739"/>
                <a:gd name="connsiteX437" fmla="*/ 3556000 w 8737600"/>
                <a:gd name="connsiteY437" fmla="*/ 6167120 h 6200739"/>
                <a:gd name="connsiteX438" fmla="*/ 3535680 w 8737600"/>
                <a:gd name="connsiteY438" fmla="*/ 6197600 h 6200739"/>
                <a:gd name="connsiteX439" fmla="*/ 3566160 w 8737600"/>
                <a:gd name="connsiteY439" fmla="*/ 6187440 h 6200739"/>
                <a:gd name="connsiteX440" fmla="*/ 3627120 w 8737600"/>
                <a:gd name="connsiteY440" fmla="*/ 6136640 h 6200739"/>
                <a:gd name="connsiteX441" fmla="*/ 3667760 w 8737600"/>
                <a:gd name="connsiteY441" fmla="*/ 6116320 h 6200739"/>
                <a:gd name="connsiteX442" fmla="*/ 3738880 w 8737600"/>
                <a:gd name="connsiteY442" fmla="*/ 6045200 h 6200739"/>
                <a:gd name="connsiteX443" fmla="*/ 3779520 w 8737600"/>
                <a:gd name="connsiteY443" fmla="*/ 6004560 h 6200739"/>
                <a:gd name="connsiteX444" fmla="*/ 3830320 w 8737600"/>
                <a:gd name="connsiteY444" fmla="*/ 5933440 h 6200739"/>
                <a:gd name="connsiteX445" fmla="*/ 3901440 w 8737600"/>
                <a:gd name="connsiteY445" fmla="*/ 5831840 h 6200739"/>
                <a:gd name="connsiteX446" fmla="*/ 3911600 w 8737600"/>
                <a:gd name="connsiteY446" fmla="*/ 5791200 h 6200739"/>
                <a:gd name="connsiteX447" fmla="*/ 3921760 w 8737600"/>
                <a:gd name="connsiteY447" fmla="*/ 5709920 h 6200739"/>
                <a:gd name="connsiteX448" fmla="*/ 3942080 w 8737600"/>
                <a:gd name="connsiteY448" fmla="*/ 5679440 h 6200739"/>
                <a:gd name="connsiteX449" fmla="*/ 3952240 w 8737600"/>
                <a:gd name="connsiteY449" fmla="*/ 5638800 h 6200739"/>
                <a:gd name="connsiteX450" fmla="*/ 3962400 w 8737600"/>
                <a:gd name="connsiteY450" fmla="*/ 5577840 h 6200739"/>
                <a:gd name="connsiteX451" fmla="*/ 3972560 w 8737600"/>
                <a:gd name="connsiteY451" fmla="*/ 5547360 h 6200739"/>
                <a:gd name="connsiteX452" fmla="*/ 3982720 w 8737600"/>
                <a:gd name="connsiteY452" fmla="*/ 5689600 h 6200739"/>
                <a:gd name="connsiteX453" fmla="*/ 4013200 w 8737600"/>
                <a:gd name="connsiteY453" fmla="*/ 5831840 h 6200739"/>
                <a:gd name="connsiteX454" fmla="*/ 4033520 w 8737600"/>
                <a:gd name="connsiteY454" fmla="*/ 5913120 h 6200739"/>
                <a:gd name="connsiteX455" fmla="*/ 4053840 w 8737600"/>
                <a:gd name="connsiteY455" fmla="*/ 5882640 h 6200739"/>
                <a:gd name="connsiteX456" fmla="*/ 4064000 w 8737600"/>
                <a:gd name="connsiteY456" fmla="*/ 5821680 h 6200739"/>
                <a:gd name="connsiteX457" fmla="*/ 4084320 w 8737600"/>
                <a:gd name="connsiteY457" fmla="*/ 5699760 h 6200739"/>
                <a:gd name="connsiteX458" fmla="*/ 4104640 w 8737600"/>
                <a:gd name="connsiteY458" fmla="*/ 5659120 h 6200739"/>
                <a:gd name="connsiteX459" fmla="*/ 4114800 w 8737600"/>
                <a:gd name="connsiteY459" fmla="*/ 5588000 h 6200739"/>
                <a:gd name="connsiteX460" fmla="*/ 4135120 w 8737600"/>
                <a:gd name="connsiteY460" fmla="*/ 5506720 h 6200739"/>
                <a:gd name="connsiteX461" fmla="*/ 4145280 w 8737600"/>
                <a:gd name="connsiteY461" fmla="*/ 5405120 h 6200739"/>
                <a:gd name="connsiteX462" fmla="*/ 4175760 w 8737600"/>
                <a:gd name="connsiteY462" fmla="*/ 5425440 h 6200739"/>
                <a:gd name="connsiteX463" fmla="*/ 4226560 w 8737600"/>
                <a:gd name="connsiteY463" fmla="*/ 5486400 h 6200739"/>
                <a:gd name="connsiteX464" fmla="*/ 4267200 w 8737600"/>
                <a:gd name="connsiteY464" fmla="*/ 5537200 h 6200739"/>
                <a:gd name="connsiteX465" fmla="*/ 4307840 w 8737600"/>
                <a:gd name="connsiteY465" fmla="*/ 5577840 h 6200739"/>
                <a:gd name="connsiteX466" fmla="*/ 4338320 w 8737600"/>
                <a:gd name="connsiteY466" fmla="*/ 5618480 h 6200739"/>
                <a:gd name="connsiteX467" fmla="*/ 4368800 w 8737600"/>
                <a:gd name="connsiteY467" fmla="*/ 5648960 h 6200739"/>
                <a:gd name="connsiteX468" fmla="*/ 4389120 w 8737600"/>
                <a:gd name="connsiteY468" fmla="*/ 5679440 h 6200739"/>
                <a:gd name="connsiteX469" fmla="*/ 4450080 w 8737600"/>
                <a:gd name="connsiteY469" fmla="*/ 5740400 h 6200739"/>
                <a:gd name="connsiteX470" fmla="*/ 4500880 w 8737600"/>
                <a:gd name="connsiteY470" fmla="*/ 5811520 h 6200739"/>
                <a:gd name="connsiteX471" fmla="*/ 4561840 w 8737600"/>
                <a:gd name="connsiteY471" fmla="*/ 5902960 h 6200739"/>
                <a:gd name="connsiteX472" fmla="*/ 4612640 w 8737600"/>
                <a:gd name="connsiteY472" fmla="*/ 5963920 h 6200739"/>
                <a:gd name="connsiteX473" fmla="*/ 4622800 w 8737600"/>
                <a:gd name="connsiteY473" fmla="*/ 6014720 h 6200739"/>
                <a:gd name="connsiteX474" fmla="*/ 4612640 w 8737600"/>
                <a:gd name="connsiteY474" fmla="*/ 6024880 h 6200739"/>
                <a:gd name="connsiteX475" fmla="*/ 4582160 w 8737600"/>
                <a:gd name="connsiteY475" fmla="*/ 5821680 h 6200739"/>
                <a:gd name="connsiteX476" fmla="*/ 4561840 w 8737600"/>
                <a:gd name="connsiteY476" fmla="*/ 5669280 h 6200739"/>
                <a:gd name="connsiteX477" fmla="*/ 4531360 w 8737600"/>
                <a:gd name="connsiteY477" fmla="*/ 5577840 h 6200739"/>
                <a:gd name="connsiteX478" fmla="*/ 4511040 w 8737600"/>
                <a:gd name="connsiteY478" fmla="*/ 5547360 h 6200739"/>
                <a:gd name="connsiteX479" fmla="*/ 4480560 w 8737600"/>
                <a:gd name="connsiteY479" fmla="*/ 5476240 h 6200739"/>
                <a:gd name="connsiteX480" fmla="*/ 4460240 w 8737600"/>
                <a:gd name="connsiteY480" fmla="*/ 5435600 h 6200739"/>
                <a:gd name="connsiteX481" fmla="*/ 4409440 w 8737600"/>
                <a:gd name="connsiteY481" fmla="*/ 5364480 h 6200739"/>
                <a:gd name="connsiteX482" fmla="*/ 4307840 w 8737600"/>
                <a:gd name="connsiteY482" fmla="*/ 5283200 h 6200739"/>
                <a:gd name="connsiteX483" fmla="*/ 4307840 w 8737600"/>
                <a:gd name="connsiteY483" fmla="*/ 5039360 h 6200739"/>
                <a:gd name="connsiteX484" fmla="*/ 4338320 w 8737600"/>
                <a:gd name="connsiteY484" fmla="*/ 4907280 h 6200739"/>
                <a:gd name="connsiteX485" fmla="*/ 4358640 w 8737600"/>
                <a:gd name="connsiteY485" fmla="*/ 4836160 h 6200739"/>
                <a:gd name="connsiteX486" fmla="*/ 4378960 w 8737600"/>
                <a:gd name="connsiteY486" fmla="*/ 4805680 h 6200739"/>
                <a:gd name="connsiteX487" fmla="*/ 4389120 w 8737600"/>
                <a:gd name="connsiteY487" fmla="*/ 4775200 h 6200739"/>
                <a:gd name="connsiteX488" fmla="*/ 4409440 w 8737600"/>
                <a:gd name="connsiteY488" fmla="*/ 4724400 h 6200739"/>
                <a:gd name="connsiteX489" fmla="*/ 4429760 w 8737600"/>
                <a:gd name="connsiteY489" fmla="*/ 4683760 h 6200739"/>
                <a:gd name="connsiteX490" fmla="*/ 4450080 w 8737600"/>
                <a:gd name="connsiteY490" fmla="*/ 4622800 h 6200739"/>
                <a:gd name="connsiteX491" fmla="*/ 4470400 w 8737600"/>
                <a:gd name="connsiteY491" fmla="*/ 4582160 h 6200739"/>
                <a:gd name="connsiteX492" fmla="*/ 4490720 w 8737600"/>
                <a:gd name="connsiteY492" fmla="*/ 4521200 h 6200739"/>
                <a:gd name="connsiteX493" fmla="*/ 4500880 w 8737600"/>
                <a:gd name="connsiteY493" fmla="*/ 4490720 h 6200739"/>
                <a:gd name="connsiteX494" fmla="*/ 4561840 w 8737600"/>
                <a:gd name="connsiteY494" fmla="*/ 4378960 h 6200739"/>
                <a:gd name="connsiteX495" fmla="*/ 4572000 w 8737600"/>
                <a:gd name="connsiteY495" fmla="*/ 4338320 h 6200739"/>
                <a:gd name="connsiteX496" fmla="*/ 4592320 w 8737600"/>
                <a:gd name="connsiteY496" fmla="*/ 4307840 h 6200739"/>
                <a:gd name="connsiteX497" fmla="*/ 4602480 w 8737600"/>
                <a:gd name="connsiteY497" fmla="*/ 4277360 h 6200739"/>
                <a:gd name="connsiteX498" fmla="*/ 4632960 w 8737600"/>
                <a:gd name="connsiteY498" fmla="*/ 4216400 h 6200739"/>
                <a:gd name="connsiteX499" fmla="*/ 4622800 w 8737600"/>
                <a:gd name="connsiteY499" fmla="*/ 3972560 h 6200739"/>
                <a:gd name="connsiteX500" fmla="*/ 4582160 w 8737600"/>
                <a:gd name="connsiteY500" fmla="*/ 3911600 h 6200739"/>
                <a:gd name="connsiteX501" fmla="*/ 4572000 w 8737600"/>
                <a:gd name="connsiteY501" fmla="*/ 3870960 h 6200739"/>
                <a:gd name="connsiteX502" fmla="*/ 4551680 w 8737600"/>
                <a:gd name="connsiteY502" fmla="*/ 3840480 h 6200739"/>
                <a:gd name="connsiteX503" fmla="*/ 4561840 w 8737600"/>
                <a:gd name="connsiteY503" fmla="*/ 3759200 h 6200739"/>
                <a:gd name="connsiteX504" fmla="*/ 4592320 w 8737600"/>
                <a:gd name="connsiteY504" fmla="*/ 3677920 h 6200739"/>
                <a:gd name="connsiteX505" fmla="*/ 4622800 w 8737600"/>
                <a:gd name="connsiteY505" fmla="*/ 3637280 h 6200739"/>
                <a:gd name="connsiteX506" fmla="*/ 4653280 w 8737600"/>
                <a:gd name="connsiteY506" fmla="*/ 3616960 h 6200739"/>
                <a:gd name="connsiteX507" fmla="*/ 4673600 w 8737600"/>
                <a:gd name="connsiteY507" fmla="*/ 3586480 h 6200739"/>
                <a:gd name="connsiteX508" fmla="*/ 4775200 w 8737600"/>
                <a:gd name="connsiteY508" fmla="*/ 3535680 h 6200739"/>
                <a:gd name="connsiteX509" fmla="*/ 4907280 w 8737600"/>
                <a:gd name="connsiteY509" fmla="*/ 3474720 h 6200739"/>
                <a:gd name="connsiteX510" fmla="*/ 4937760 w 8737600"/>
                <a:gd name="connsiteY510" fmla="*/ 3454400 h 6200739"/>
                <a:gd name="connsiteX511" fmla="*/ 5019040 w 8737600"/>
                <a:gd name="connsiteY511" fmla="*/ 3423920 h 6200739"/>
                <a:gd name="connsiteX512" fmla="*/ 5100320 w 8737600"/>
                <a:gd name="connsiteY512" fmla="*/ 3383280 h 6200739"/>
                <a:gd name="connsiteX513" fmla="*/ 5140960 w 8737600"/>
                <a:gd name="connsiteY513" fmla="*/ 3373120 h 6200739"/>
                <a:gd name="connsiteX514" fmla="*/ 5222240 w 8737600"/>
                <a:gd name="connsiteY514" fmla="*/ 3332480 h 6200739"/>
                <a:gd name="connsiteX515" fmla="*/ 5323840 w 8737600"/>
                <a:gd name="connsiteY515" fmla="*/ 3291840 h 6200739"/>
                <a:gd name="connsiteX516" fmla="*/ 5364480 w 8737600"/>
                <a:gd name="connsiteY516" fmla="*/ 3281680 h 6200739"/>
                <a:gd name="connsiteX517" fmla="*/ 5496560 w 8737600"/>
                <a:gd name="connsiteY517" fmla="*/ 3241040 h 6200739"/>
                <a:gd name="connsiteX518" fmla="*/ 5638800 w 8737600"/>
                <a:gd name="connsiteY518" fmla="*/ 3180080 h 6200739"/>
                <a:gd name="connsiteX519" fmla="*/ 5750560 w 8737600"/>
                <a:gd name="connsiteY519" fmla="*/ 3139440 h 6200739"/>
                <a:gd name="connsiteX520" fmla="*/ 5842000 w 8737600"/>
                <a:gd name="connsiteY520" fmla="*/ 3119120 h 6200739"/>
                <a:gd name="connsiteX521" fmla="*/ 5882640 w 8737600"/>
                <a:gd name="connsiteY521" fmla="*/ 3098800 h 6200739"/>
                <a:gd name="connsiteX522" fmla="*/ 5943600 w 8737600"/>
                <a:gd name="connsiteY522" fmla="*/ 3078480 h 6200739"/>
                <a:gd name="connsiteX523" fmla="*/ 5974080 w 8737600"/>
                <a:gd name="connsiteY523" fmla="*/ 3048000 h 6200739"/>
                <a:gd name="connsiteX524" fmla="*/ 5984240 w 8737600"/>
                <a:gd name="connsiteY524" fmla="*/ 2997200 h 6200739"/>
                <a:gd name="connsiteX525" fmla="*/ 6004560 w 8737600"/>
                <a:gd name="connsiteY525" fmla="*/ 2692400 h 6200739"/>
                <a:gd name="connsiteX526" fmla="*/ 6045200 w 8737600"/>
                <a:gd name="connsiteY526" fmla="*/ 2600960 h 6200739"/>
                <a:gd name="connsiteX527" fmla="*/ 6116320 w 8737600"/>
                <a:gd name="connsiteY527" fmla="*/ 2550160 h 6200739"/>
                <a:gd name="connsiteX528" fmla="*/ 6197600 w 8737600"/>
                <a:gd name="connsiteY528" fmla="*/ 2499360 h 6200739"/>
                <a:gd name="connsiteX529" fmla="*/ 6238240 w 8737600"/>
                <a:gd name="connsiteY529" fmla="*/ 2479040 h 6200739"/>
                <a:gd name="connsiteX530" fmla="*/ 6289040 w 8737600"/>
                <a:gd name="connsiteY530" fmla="*/ 2448560 h 6200739"/>
                <a:gd name="connsiteX531" fmla="*/ 6319520 w 8737600"/>
                <a:gd name="connsiteY531" fmla="*/ 2438400 h 6200739"/>
                <a:gd name="connsiteX532" fmla="*/ 6400800 w 8737600"/>
                <a:gd name="connsiteY532" fmla="*/ 2407920 h 6200739"/>
                <a:gd name="connsiteX533" fmla="*/ 6431280 w 8737600"/>
                <a:gd name="connsiteY533" fmla="*/ 2387600 h 6200739"/>
                <a:gd name="connsiteX534" fmla="*/ 6502400 w 8737600"/>
                <a:gd name="connsiteY534" fmla="*/ 2367280 h 6200739"/>
                <a:gd name="connsiteX535" fmla="*/ 6532880 w 8737600"/>
                <a:gd name="connsiteY535" fmla="*/ 2346960 h 6200739"/>
                <a:gd name="connsiteX536" fmla="*/ 6654800 w 8737600"/>
                <a:gd name="connsiteY536" fmla="*/ 2306320 h 6200739"/>
                <a:gd name="connsiteX537" fmla="*/ 6736080 w 8737600"/>
                <a:gd name="connsiteY537" fmla="*/ 2286000 h 6200739"/>
                <a:gd name="connsiteX538" fmla="*/ 6817360 w 8737600"/>
                <a:gd name="connsiteY538" fmla="*/ 2255520 h 6200739"/>
                <a:gd name="connsiteX539" fmla="*/ 6898640 w 8737600"/>
                <a:gd name="connsiteY539" fmla="*/ 2235200 h 6200739"/>
                <a:gd name="connsiteX540" fmla="*/ 6939280 w 8737600"/>
                <a:gd name="connsiteY540" fmla="*/ 2225040 h 6200739"/>
                <a:gd name="connsiteX541" fmla="*/ 6979920 w 8737600"/>
                <a:gd name="connsiteY541" fmla="*/ 2214880 h 6200739"/>
                <a:gd name="connsiteX542" fmla="*/ 7142480 w 8737600"/>
                <a:gd name="connsiteY542" fmla="*/ 2194560 h 6200739"/>
                <a:gd name="connsiteX543" fmla="*/ 7284720 w 8737600"/>
                <a:gd name="connsiteY543" fmla="*/ 2164080 h 6200739"/>
                <a:gd name="connsiteX544" fmla="*/ 7569200 w 8737600"/>
                <a:gd name="connsiteY544" fmla="*/ 2143760 h 6200739"/>
                <a:gd name="connsiteX545" fmla="*/ 7904480 w 8737600"/>
                <a:gd name="connsiteY545" fmla="*/ 2153920 h 6200739"/>
                <a:gd name="connsiteX546" fmla="*/ 8422640 w 8737600"/>
                <a:gd name="connsiteY546" fmla="*/ 2184400 h 6200739"/>
                <a:gd name="connsiteX547" fmla="*/ 8453120 w 8737600"/>
                <a:gd name="connsiteY547" fmla="*/ 2214880 h 6200739"/>
                <a:gd name="connsiteX548" fmla="*/ 8473440 w 8737600"/>
                <a:gd name="connsiteY548" fmla="*/ 2275840 h 6200739"/>
                <a:gd name="connsiteX549" fmla="*/ 8503920 w 8737600"/>
                <a:gd name="connsiteY549" fmla="*/ 2346960 h 6200739"/>
                <a:gd name="connsiteX550" fmla="*/ 8524240 w 8737600"/>
                <a:gd name="connsiteY550" fmla="*/ 2286000 h 6200739"/>
                <a:gd name="connsiteX551" fmla="*/ 8544560 w 8737600"/>
                <a:gd name="connsiteY551" fmla="*/ 2113280 h 6200739"/>
                <a:gd name="connsiteX552" fmla="*/ 8595360 w 8737600"/>
                <a:gd name="connsiteY552" fmla="*/ 2052320 h 6200739"/>
                <a:gd name="connsiteX553" fmla="*/ 8737600 w 8737600"/>
                <a:gd name="connsiteY553" fmla="*/ 2042160 h 6200739"/>
                <a:gd name="connsiteX554" fmla="*/ 8625840 w 8737600"/>
                <a:gd name="connsiteY554" fmla="*/ 2021840 h 6200739"/>
                <a:gd name="connsiteX555" fmla="*/ 8595360 w 8737600"/>
                <a:gd name="connsiteY555" fmla="*/ 2011680 h 6200739"/>
                <a:gd name="connsiteX556" fmla="*/ 8544560 w 8737600"/>
                <a:gd name="connsiteY556" fmla="*/ 2001520 h 6200739"/>
                <a:gd name="connsiteX557" fmla="*/ 8514080 w 8737600"/>
                <a:gd name="connsiteY557" fmla="*/ 1981200 h 6200739"/>
                <a:gd name="connsiteX558" fmla="*/ 8524240 w 8737600"/>
                <a:gd name="connsiteY558" fmla="*/ 1930400 h 6200739"/>
                <a:gd name="connsiteX559" fmla="*/ 8554720 w 8737600"/>
                <a:gd name="connsiteY559" fmla="*/ 1859280 h 6200739"/>
                <a:gd name="connsiteX560" fmla="*/ 8575040 w 8737600"/>
                <a:gd name="connsiteY560" fmla="*/ 1828800 h 6200739"/>
                <a:gd name="connsiteX561" fmla="*/ 8585200 w 8737600"/>
                <a:gd name="connsiteY561" fmla="*/ 1757680 h 6200739"/>
                <a:gd name="connsiteX562" fmla="*/ 8554720 w 8737600"/>
                <a:gd name="connsiteY562" fmla="*/ 1767840 h 6200739"/>
                <a:gd name="connsiteX563" fmla="*/ 8503920 w 8737600"/>
                <a:gd name="connsiteY563" fmla="*/ 1778000 h 6200739"/>
                <a:gd name="connsiteX564" fmla="*/ 8402320 w 8737600"/>
                <a:gd name="connsiteY564" fmla="*/ 1849120 h 6200739"/>
                <a:gd name="connsiteX565" fmla="*/ 8371840 w 8737600"/>
                <a:gd name="connsiteY565" fmla="*/ 1879600 h 6200739"/>
                <a:gd name="connsiteX566" fmla="*/ 8341360 w 8737600"/>
                <a:gd name="connsiteY566" fmla="*/ 1920240 h 6200739"/>
                <a:gd name="connsiteX567" fmla="*/ 8280400 w 8737600"/>
                <a:gd name="connsiteY567" fmla="*/ 1940560 h 6200739"/>
                <a:gd name="connsiteX568" fmla="*/ 8188960 w 8737600"/>
                <a:gd name="connsiteY568" fmla="*/ 1960880 h 6200739"/>
                <a:gd name="connsiteX569" fmla="*/ 8077200 w 8737600"/>
                <a:gd name="connsiteY569" fmla="*/ 1971040 h 6200739"/>
                <a:gd name="connsiteX570" fmla="*/ 7162800 w 8737600"/>
                <a:gd name="connsiteY570" fmla="*/ 1981200 h 6200739"/>
                <a:gd name="connsiteX571" fmla="*/ 7061200 w 8737600"/>
                <a:gd name="connsiteY571" fmla="*/ 2001520 h 6200739"/>
                <a:gd name="connsiteX572" fmla="*/ 6939280 w 8737600"/>
                <a:gd name="connsiteY572" fmla="*/ 2052320 h 6200739"/>
                <a:gd name="connsiteX573" fmla="*/ 6908800 w 8737600"/>
                <a:gd name="connsiteY573" fmla="*/ 2072640 h 6200739"/>
                <a:gd name="connsiteX574" fmla="*/ 6868160 w 8737600"/>
                <a:gd name="connsiteY574" fmla="*/ 2103120 h 6200739"/>
                <a:gd name="connsiteX575" fmla="*/ 6827520 w 8737600"/>
                <a:gd name="connsiteY575" fmla="*/ 2123440 h 6200739"/>
                <a:gd name="connsiteX576" fmla="*/ 6817360 w 8737600"/>
                <a:gd name="connsiteY576" fmla="*/ 2153920 h 6200739"/>
                <a:gd name="connsiteX577" fmla="*/ 6797040 w 8737600"/>
                <a:gd name="connsiteY577" fmla="*/ 2113280 h 6200739"/>
                <a:gd name="connsiteX578" fmla="*/ 6817360 w 8737600"/>
                <a:gd name="connsiteY578" fmla="*/ 2052320 h 6200739"/>
                <a:gd name="connsiteX579" fmla="*/ 6868160 w 8737600"/>
                <a:gd name="connsiteY579" fmla="*/ 1960880 h 6200739"/>
                <a:gd name="connsiteX580" fmla="*/ 6888480 w 8737600"/>
                <a:gd name="connsiteY580" fmla="*/ 1920240 h 6200739"/>
                <a:gd name="connsiteX581" fmla="*/ 6929120 w 8737600"/>
                <a:gd name="connsiteY581" fmla="*/ 1869440 h 6200739"/>
                <a:gd name="connsiteX582" fmla="*/ 6949440 w 8737600"/>
                <a:gd name="connsiteY582" fmla="*/ 1838960 h 6200739"/>
                <a:gd name="connsiteX583" fmla="*/ 6969760 w 8737600"/>
                <a:gd name="connsiteY583" fmla="*/ 1798320 h 6200739"/>
                <a:gd name="connsiteX584" fmla="*/ 7040880 w 8737600"/>
                <a:gd name="connsiteY584" fmla="*/ 1727200 h 6200739"/>
                <a:gd name="connsiteX585" fmla="*/ 7071360 w 8737600"/>
                <a:gd name="connsiteY585" fmla="*/ 1696720 h 6200739"/>
                <a:gd name="connsiteX586" fmla="*/ 7101840 w 8737600"/>
                <a:gd name="connsiteY586" fmla="*/ 1666240 h 6200739"/>
                <a:gd name="connsiteX587" fmla="*/ 7193280 w 8737600"/>
                <a:gd name="connsiteY587" fmla="*/ 1595120 h 6200739"/>
                <a:gd name="connsiteX588" fmla="*/ 7223760 w 8737600"/>
                <a:gd name="connsiteY588" fmla="*/ 1574800 h 6200739"/>
                <a:gd name="connsiteX589" fmla="*/ 7254240 w 8737600"/>
                <a:gd name="connsiteY589" fmla="*/ 1544320 h 6200739"/>
                <a:gd name="connsiteX590" fmla="*/ 7294880 w 8737600"/>
                <a:gd name="connsiteY590" fmla="*/ 1524000 h 6200739"/>
                <a:gd name="connsiteX591" fmla="*/ 7345680 w 8737600"/>
                <a:gd name="connsiteY591" fmla="*/ 1493520 h 6200739"/>
                <a:gd name="connsiteX592" fmla="*/ 7437120 w 8737600"/>
                <a:gd name="connsiteY592" fmla="*/ 1432560 h 6200739"/>
                <a:gd name="connsiteX593" fmla="*/ 7467600 w 8737600"/>
                <a:gd name="connsiteY593" fmla="*/ 1412240 h 6200739"/>
                <a:gd name="connsiteX594" fmla="*/ 7538720 w 8737600"/>
                <a:gd name="connsiteY594" fmla="*/ 1381760 h 6200739"/>
                <a:gd name="connsiteX595" fmla="*/ 7579360 w 8737600"/>
                <a:gd name="connsiteY595" fmla="*/ 1351280 h 6200739"/>
                <a:gd name="connsiteX596" fmla="*/ 7609840 w 8737600"/>
                <a:gd name="connsiteY596" fmla="*/ 1341120 h 6200739"/>
                <a:gd name="connsiteX597" fmla="*/ 7691120 w 8737600"/>
                <a:gd name="connsiteY597" fmla="*/ 1300480 h 6200739"/>
                <a:gd name="connsiteX598" fmla="*/ 7731760 w 8737600"/>
                <a:gd name="connsiteY598" fmla="*/ 1259840 h 6200739"/>
                <a:gd name="connsiteX599" fmla="*/ 7762240 w 8737600"/>
                <a:gd name="connsiteY599" fmla="*/ 1249680 h 6200739"/>
                <a:gd name="connsiteX600" fmla="*/ 7792720 w 8737600"/>
                <a:gd name="connsiteY600" fmla="*/ 1219200 h 6200739"/>
                <a:gd name="connsiteX601" fmla="*/ 7833360 w 8737600"/>
                <a:gd name="connsiteY601" fmla="*/ 1188720 h 6200739"/>
                <a:gd name="connsiteX602" fmla="*/ 7863840 w 8737600"/>
                <a:gd name="connsiteY602" fmla="*/ 1158240 h 6200739"/>
                <a:gd name="connsiteX603" fmla="*/ 7884160 w 8737600"/>
                <a:gd name="connsiteY603" fmla="*/ 1127760 h 6200739"/>
                <a:gd name="connsiteX604" fmla="*/ 7914640 w 8737600"/>
                <a:gd name="connsiteY604" fmla="*/ 1117600 h 6200739"/>
                <a:gd name="connsiteX605" fmla="*/ 7945120 w 8737600"/>
                <a:gd name="connsiteY605" fmla="*/ 1056640 h 6200739"/>
                <a:gd name="connsiteX606" fmla="*/ 7955280 w 8737600"/>
                <a:gd name="connsiteY606" fmla="*/ 1026160 h 6200739"/>
                <a:gd name="connsiteX607" fmla="*/ 7985760 w 8737600"/>
                <a:gd name="connsiteY607" fmla="*/ 1005840 h 6200739"/>
                <a:gd name="connsiteX608" fmla="*/ 7995920 w 8737600"/>
                <a:gd name="connsiteY608" fmla="*/ 965200 h 6200739"/>
                <a:gd name="connsiteX609" fmla="*/ 8006080 w 8737600"/>
                <a:gd name="connsiteY609" fmla="*/ 934720 h 6200739"/>
                <a:gd name="connsiteX610" fmla="*/ 7975600 w 8737600"/>
                <a:gd name="connsiteY610" fmla="*/ 701040 h 6200739"/>
                <a:gd name="connsiteX611" fmla="*/ 7945120 w 8737600"/>
                <a:gd name="connsiteY611" fmla="*/ 629920 h 6200739"/>
                <a:gd name="connsiteX612" fmla="*/ 7904480 w 8737600"/>
                <a:gd name="connsiteY612" fmla="*/ 558800 h 6200739"/>
                <a:gd name="connsiteX613" fmla="*/ 7884160 w 8737600"/>
                <a:gd name="connsiteY613" fmla="*/ 497840 h 6200739"/>
                <a:gd name="connsiteX614" fmla="*/ 7843520 w 8737600"/>
                <a:gd name="connsiteY614" fmla="*/ 426720 h 6200739"/>
                <a:gd name="connsiteX615" fmla="*/ 7833360 w 8737600"/>
                <a:gd name="connsiteY615" fmla="*/ 365760 h 6200739"/>
                <a:gd name="connsiteX616" fmla="*/ 7802880 w 8737600"/>
                <a:gd name="connsiteY616" fmla="*/ 355600 h 6200739"/>
                <a:gd name="connsiteX617" fmla="*/ 7792720 w 8737600"/>
                <a:gd name="connsiteY617" fmla="*/ 325120 h 6200739"/>
                <a:gd name="connsiteX618" fmla="*/ 7731760 w 8737600"/>
                <a:gd name="connsiteY618" fmla="*/ 284480 h 6200739"/>
                <a:gd name="connsiteX619" fmla="*/ 7701280 w 8737600"/>
                <a:gd name="connsiteY619" fmla="*/ 264160 h 6200739"/>
                <a:gd name="connsiteX620" fmla="*/ 7680960 w 8737600"/>
                <a:gd name="connsiteY620" fmla="*/ 233680 h 6200739"/>
                <a:gd name="connsiteX621" fmla="*/ 7620000 w 8737600"/>
                <a:gd name="connsiteY621" fmla="*/ 203200 h 6200739"/>
                <a:gd name="connsiteX622" fmla="*/ 7548880 w 8737600"/>
                <a:gd name="connsiteY622" fmla="*/ 162560 h 6200739"/>
                <a:gd name="connsiteX623" fmla="*/ 7579360 w 8737600"/>
                <a:gd name="connsiteY623" fmla="*/ 243840 h 6200739"/>
                <a:gd name="connsiteX624" fmla="*/ 7599680 w 8737600"/>
                <a:gd name="connsiteY624" fmla="*/ 304800 h 6200739"/>
                <a:gd name="connsiteX625" fmla="*/ 7609840 w 8737600"/>
                <a:gd name="connsiteY625" fmla="*/ 335280 h 6200739"/>
                <a:gd name="connsiteX626" fmla="*/ 7620000 w 8737600"/>
                <a:gd name="connsiteY626" fmla="*/ 436880 h 6200739"/>
                <a:gd name="connsiteX627" fmla="*/ 7599680 w 8737600"/>
                <a:gd name="connsiteY627" fmla="*/ 640080 h 6200739"/>
                <a:gd name="connsiteX628" fmla="*/ 7589520 w 8737600"/>
                <a:gd name="connsiteY628" fmla="*/ 731520 h 6200739"/>
                <a:gd name="connsiteX629" fmla="*/ 7579360 w 8737600"/>
                <a:gd name="connsiteY629" fmla="*/ 762000 h 6200739"/>
                <a:gd name="connsiteX630" fmla="*/ 7569200 w 8737600"/>
                <a:gd name="connsiteY630" fmla="*/ 812800 h 6200739"/>
                <a:gd name="connsiteX631" fmla="*/ 7548880 w 8737600"/>
                <a:gd name="connsiteY631" fmla="*/ 843280 h 6200739"/>
                <a:gd name="connsiteX632" fmla="*/ 7538720 w 8737600"/>
                <a:gd name="connsiteY632" fmla="*/ 873760 h 6200739"/>
                <a:gd name="connsiteX633" fmla="*/ 7498080 w 8737600"/>
                <a:gd name="connsiteY633" fmla="*/ 934720 h 6200739"/>
                <a:gd name="connsiteX634" fmla="*/ 7447280 w 8737600"/>
                <a:gd name="connsiteY634" fmla="*/ 1016000 h 6200739"/>
                <a:gd name="connsiteX635" fmla="*/ 7386320 w 8737600"/>
                <a:gd name="connsiteY635" fmla="*/ 1087120 h 6200739"/>
                <a:gd name="connsiteX636" fmla="*/ 7376160 w 8737600"/>
                <a:gd name="connsiteY636" fmla="*/ 1117600 h 6200739"/>
                <a:gd name="connsiteX637" fmla="*/ 7315200 w 8737600"/>
                <a:gd name="connsiteY637" fmla="*/ 1158240 h 6200739"/>
                <a:gd name="connsiteX638" fmla="*/ 7172960 w 8737600"/>
                <a:gd name="connsiteY638" fmla="*/ 1249680 h 6200739"/>
                <a:gd name="connsiteX639" fmla="*/ 7112000 w 8737600"/>
                <a:gd name="connsiteY639" fmla="*/ 1290320 h 6200739"/>
                <a:gd name="connsiteX640" fmla="*/ 7081520 w 8737600"/>
                <a:gd name="connsiteY640" fmla="*/ 1320800 h 6200739"/>
                <a:gd name="connsiteX641" fmla="*/ 7030720 w 8737600"/>
                <a:gd name="connsiteY641" fmla="*/ 1330960 h 6200739"/>
                <a:gd name="connsiteX642" fmla="*/ 6939280 w 8737600"/>
                <a:gd name="connsiteY642" fmla="*/ 1391920 h 6200739"/>
                <a:gd name="connsiteX643" fmla="*/ 6827520 w 8737600"/>
                <a:gd name="connsiteY643" fmla="*/ 1463040 h 6200739"/>
                <a:gd name="connsiteX644" fmla="*/ 6786880 w 8737600"/>
                <a:gd name="connsiteY644" fmla="*/ 1483360 h 6200739"/>
                <a:gd name="connsiteX645" fmla="*/ 6756400 w 8737600"/>
                <a:gd name="connsiteY645" fmla="*/ 1493520 h 6200739"/>
                <a:gd name="connsiteX646" fmla="*/ 6695440 w 8737600"/>
                <a:gd name="connsiteY646" fmla="*/ 1534160 h 6200739"/>
                <a:gd name="connsiteX647" fmla="*/ 6664960 w 8737600"/>
                <a:gd name="connsiteY647" fmla="*/ 1544320 h 6200739"/>
                <a:gd name="connsiteX648" fmla="*/ 6634480 w 8737600"/>
                <a:gd name="connsiteY648" fmla="*/ 1564640 h 6200739"/>
                <a:gd name="connsiteX649" fmla="*/ 6563360 w 8737600"/>
                <a:gd name="connsiteY649" fmla="*/ 1595120 h 6200739"/>
                <a:gd name="connsiteX650" fmla="*/ 6492240 w 8737600"/>
                <a:gd name="connsiteY650" fmla="*/ 1635760 h 6200739"/>
                <a:gd name="connsiteX651" fmla="*/ 6451600 w 8737600"/>
                <a:gd name="connsiteY651" fmla="*/ 1645920 h 6200739"/>
                <a:gd name="connsiteX652" fmla="*/ 6350000 w 8737600"/>
                <a:gd name="connsiteY652" fmla="*/ 1696720 h 6200739"/>
                <a:gd name="connsiteX653" fmla="*/ 6309360 w 8737600"/>
                <a:gd name="connsiteY653" fmla="*/ 1706880 h 6200739"/>
                <a:gd name="connsiteX654" fmla="*/ 6248400 w 8737600"/>
                <a:gd name="connsiteY654" fmla="*/ 1727200 h 6200739"/>
                <a:gd name="connsiteX655" fmla="*/ 6177280 w 8737600"/>
                <a:gd name="connsiteY655" fmla="*/ 1747520 h 6200739"/>
                <a:gd name="connsiteX656" fmla="*/ 6136640 w 8737600"/>
                <a:gd name="connsiteY656" fmla="*/ 1757680 h 6200739"/>
                <a:gd name="connsiteX657" fmla="*/ 6096000 w 8737600"/>
                <a:gd name="connsiteY657" fmla="*/ 1778000 h 6200739"/>
                <a:gd name="connsiteX658" fmla="*/ 6024880 w 8737600"/>
                <a:gd name="connsiteY658" fmla="*/ 1798320 h 6200739"/>
                <a:gd name="connsiteX659" fmla="*/ 5953760 w 8737600"/>
                <a:gd name="connsiteY659" fmla="*/ 1828800 h 6200739"/>
                <a:gd name="connsiteX660" fmla="*/ 5842000 w 8737600"/>
                <a:gd name="connsiteY660" fmla="*/ 1859280 h 6200739"/>
                <a:gd name="connsiteX661" fmla="*/ 5781040 w 8737600"/>
                <a:gd name="connsiteY661" fmla="*/ 1879600 h 6200739"/>
                <a:gd name="connsiteX662" fmla="*/ 5750560 w 8737600"/>
                <a:gd name="connsiteY662" fmla="*/ 1889760 h 6200739"/>
                <a:gd name="connsiteX663" fmla="*/ 5709920 w 8737600"/>
                <a:gd name="connsiteY663" fmla="*/ 1899920 h 6200739"/>
                <a:gd name="connsiteX664" fmla="*/ 5679440 w 8737600"/>
                <a:gd name="connsiteY664" fmla="*/ 1910080 h 6200739"/>
                <a:gd name="connsiteX665" fmla="*/ 5577840 w 8737600"/>
                <a:gd name="connsiteY665" fmla="*/ 1920240 h 6200739"/>
                <a:gd name="connsiteX666" fmla="*/ 5506720 w 8737600"/>
                <a:gd name="connsiteY666" fmla="*/ 1940560 h 6200739"/>
                <a:gd name="connsiteX667" fmla="*/ 5476240 w 8737600"/>
                <a:gd name="connsiteY667" fmla="*/ 1950720 h 6200739"/>
                <a:gd name="connsiteX668" fmla="*/ 5313680 w 8737600"/>
                <a:gd name="connsiteY668" fmla="*/ 1971040 h 6200739"/>
                <a:gd name="connsiteX669" fmla="*/ 5283200 w 8737600"/>
                <a:gd name="connsiteY669" fmla="*/ 1981200 h 6200739"/>
                <a:gd name="connsiteX670" fmla="*/ 5090160 w 8737600"/>
                <a:gd name="connsiteY670" fmla="*/ 2011680 h 6200739"/>
                <a:gd name="connsiteX671" fmla="*/ 5029200 w 8737600"/>
                <a:gd name="connsiteY671" fmla="*/ 2021840 h 6200739"/>
                <a:gd name="connsiteX672" fmla="*/ 4775200 w 8737600"/>
                <a:gd name="connsiteY672" fmla="*/ 2042160 h 6200739"/>
                <a:gd name="connsiteX673" fmla="*/ 4582160 w 8737600"/>
                <a:gd name="connsiteY673" fmla="*/ 2032000 h 6200739"/>
                <a:gd name="connsiteX674" fmla="*/ 4531360 w 8737600"/>
                <a:gd name="connsiteY674" fmla="*/ 2021840 h 6200739"/>
                <a:gd name="connsiteX675" fmla="*/ 4409440 w 8737600"/>
                <a:gd name="connsiteY675" fmla="*/ 1991360 h 6200739"/>
                <a:gd name="connsiteX676" fmla="*/ 4348480 w 8737600"/>
                <a:gd name="connsiteY676" fmla="*/ 1950720 h 6200739"/>
                <a:gd name="connsiteX677" fmla="*/ 4318000 w 8737600"/>
                <a:gd name="connsiteY677" fmla="*/ 1910080 h 6200739"/>
                <a:gd name="connsiteX678" fmla="*/ 4287520 w 8737600"/>
                <a:gd name="connsiteY678" fmla="*/ 1879600 h 6200739"/>
                <a:gd name="connsiteX679" fmla="*/ 4267200 w 8737600"/>
                <a:gd name="connsiteY679" fmla="*/ 1838960 h 6200739"/>
                <a:gd name="connsiteX680" fmla="*/ 4246880 w 8737600"/>
                <a:gd name="connsiteY680" fmla="*/ 1808480 h 6200739"/>
                <a:gd name="connsiteX681" fmla="*/ 4196080 w 8737600"/>
                <a:gd name="connsiteY681" fmla="*/ 1727200 h 6200739"/>
                <a:gd name="connsiteX682" fmla="*/ 4165600 w 8737600"/>
                <a:gd name="connsiteY682" fmla="*/ 1645920 h 6200739"/>
                <a:gd name="connsiteX683" fmla="*/ 4145280 w 8737600"/>
                <a:gd name="connsiteY683" fmla="*/ 1584960 h 6200739"/>
                <a:gd name="connsiteX684" fmla="*/ 4124960 w 8737600"/>
                <a:gd name="connsiteY684" fmla="*/ 1544320 h 6200739"/>
                <a:gd name="connsiteX685" fmla="*/ 4104640 w 8737600"/>
                <a:gd name="connsiteY685" fmla="*/ 1483360 h 6200739"/>
                <a:gd name="connsiteX686" fmla="*/ 4084320 w 8737600"/>
                <a:gd name="connsiteY686" fmla="*/ 1432560 h 6200739"/>
                <a:gd name="connsiteX687" fmla="*/ 4084320 w 8737600"/>
                <a:gd name="connsiteY687" fmla="*/ 1107440 h 6200739"/>
                <a:gd name="connsiteX688" fmla="*/ 4114800 w 8737600"/>
                <a:gd name="connsiteY688" fmla="*/ 985520 h 6200739"/>
                <a:gd name="connsiteX689" fmla="*/ 4145280 w 8737600"/>
                <a:gd name="connsiteY689" fmla="*/ 934720 h 6200739"/>
                <a:gd name="connsiteX690" fmla="*/ 4185920 w 8737600"/>
                <a:gd name="connsiteY690" fmla="*/ 822960 h 6200739"/>
                <a:gd name="connsiteX691" fmla="*/ 4206240 w 8737600"/>
                <a:gd name="connsiteY691" fmla="*/ 792480 h 6200739"/>
                <a:gd name="connsiteX692" fmla="*/ 4216400 w 8737600"/>
                <a:gd name="connsiteY692" fmla="*/ 762000 h 6200739"/>
                <a:gd name="connsiteX693" fmla="*/ 4277360 w 8737600"/>
                <a:gd name="connsiteY693" fmla="*/ 680720 h 6200739"/>
                <a:gd name="connsiteX694" fmla="*/ 4328160 w 8737600"/>
                <a:gd name="connsiteY694" fmla="*/ 629920 h 6200739"/>
                <a:gd name="connsiteX695" fmla="*/ 4389120 w 8737600"/>
                <a:gd name="connsiteY695" fmla="*/ 589280 h 6200739"/>
                <a:gd name="connsiteX696" fmla="*/ 4490720 w 8737600"/>
                <a:gd name="connsiteY696" fmla="*/ 558800 h 6200739"/>
                <a:gd name="connsiteX697" fmla="*/ 4531360 w 8737600"/>
                <a:gd name="connsiteY697" fmla="*/ 538480 h 6200739"/>
                <a:gd name="connsiteX698" fmla="*/ 4663440 w 8737600"/>
                <a:gd name="connsiteY698" fmla="*/ 558800 h 6200739"/>
                <a:gd name="connsiteX699" fmla="*/ 4714240 w 8737600"/>
                <a:gd name="connsiteY699" fmla="*/ 579120 h 6200739"/>
                <a:gd name="connsiteX700" fmla="*/ 4744720 w 8737600"/>
                <a:gd name="connsiteY700" fmla="*/ 589280 h 6200739"/>
                <a:gd name="connsiteX701" fmla="*/ 4826000 w 8737600"/>
                <a:gd name="connsiteY701" fmla="*/ 629920 h 6200739"/>
                <a:gd name="connsiteX702" fmla="*/ 4897120 w 8737600"/>
                <a:gd name="connsiteY702" fmla="*/ 640080 h 6200739"/>
                <a:gd name="connsiteX703" fmla="*/ 4937760 w 8737600"/>
                <a:gd name="connsiteY703" fmla="*/ 660400 h 6200739"/>
                <a:gd name="connsiteX704" fmla="*/ 4978400 w 8737600"/>
                <a:gd name="connsiteY704" fmla="*/ 670560 h 6200739"/>
                <a:gd name="connsiteX705" fmla="*/ 5008880 w 8737600"/>
                <a:gd name="connsiteY705" fmla="*/ 690880 h 6200739"/>
                <a:gd name="connsiteX706" fmla="*/ 5100320 w 8737600"/>
                <a:gd name="connsiteY706" fmla="*/ 731520 h 6200739"/>
                <a:gd name="connsiteX707" fmla="*/ 5161280 w 8737600"/>
                <a:gd name="connsiteY707" fmla="*/ 802640 h 6200739"/>
                <a:gd name="connsiteX708" fmla="*/ 5201920 w 8737600"/>
                <a:gd name="connsiteY708" fmla="*/ 833120 h 6200739"/>
                <a:gd name="connsiteX709" fmla="*/ 5212080 w 8737600"/>
                <a:gd name="connsiteY709" fmla="*/ 792480 h 6200739"/>
                <a:gd name="connsiteX710" fmla="*/ 5222240 w 8737600"/>
                <a:gd name="connsiteY710" fmla="*/ 721360 h 6200739"/>
                <a:gd name="connsiteX711" fmla="*/ 5273040 w 8737600"/>
                <a:gd name="connsiteY711" fmla="*/ 558800 h 6200739"/>
                <a:gd name="connsiteX712" fmla="*/ 5293360 w 8737600"/>
                <a:gd name="connsiteY712" fmla="*/ 518160 h 6200739"/>
                <a:gd name="connsiteX713" fmla="*/ 5303520 w 8737600"/>
                <a:gd name="connsiteY713" fmla="*/ 477520 h 6200739"/>
                <a:gd name="connsiteX714" fmla="*/ 5354320 w 8737600"/>
                <a:gd name="connsiteY714" fmla="*/ 396240 h 6200739"/>
                <a:gd name="connsiteX715" fmla="*/ 5374640 w 8737600"/>
                <a:gd name="connsiteY715" fmla="*/ 355600 h 6200739"/>
                <a:gd name="connsiteX716" fmla="*/ 5486400 w 8737600"/>
                <a:gd name="connsiteY716" fmla="*/ 254000 h 6200739"/>
                <a:gd name="connsiteX717" fmla="*/ 5527040 w 8737600"/>
                <a:gd name="connsiteY717" fmla="*/ 233680 h 6200739"/>
                <a:gd name="connsiteX718" fmla="*/ 5608320 w 8737600"/>
                <a:gd name="connsiteY718" fmla="*/ 223520 h 6200739"/>
                <a:gd name="connsiteX719" fmla="*/ 6187440 w 8737600"/>
                <a:gd name="connsiteY719" fmla="*/ 243840 h 6200739"/>
                <a:gd name="connsiteX720" fmla="*/ 6228080 w 8737600"/>
                <a:gd name="connsiteY720" fmla="*/ 254000 h 6200739"/>
                <a:gd name="connsiteX721" fmla="*/ 6309360 w 8737600"/>
                <a:gd name="connsiteY721" fmla="*/ 274320 h 6200739"/>
                <a:gd name="connsiteX722" fmla="*/ 6350000 w 8737600"/>
                <a:gd name="connsiteY722" fmla="*/ 284480 h 6200739"/>
                <a:gd name="connsiteX723" fmla="*/ 6492240 w 8737600"/>
                <a:gd name="connsiteY723" fmla="*/ 345440 h 6200739"/>
                <a:gd name="connsiteX724" fmla="*/ 6400800 w 8737600"/>
                <a:gd name="connsiteY724" fmla="*/ 264160 h 6200739"/>
                <a:gd name="connsiteX725" fmla="*/ 6360160 w 8737600"/>
                <a:gd name="connsiteY725" fmla="*/ 233680 h 6200739"/>
                <a:gd name="connsiteX726" fmla="*/ 6278880 w 8737600"/>
                <a:gd name="connsiteY726" fmla="*/ 203200 h 6200739"/>
                <a:gd name="connsiteX727" fmla="*/ 6248400 w 8737600"/>
                <a:gd name="connsiteY727" fmla="*/ 182880 h 6200739"/>
                <a:gd name="connsiteX728" fmla="*/ 6207760 w 8737600"/>
                <a:gd name="connsiteY728" fmla="*/ 172720 h 6200739"/>
                <a:gd name="connsiteX729" fmla="*/ 6126480 w 8737600"/>
                <a:gd name="connsiteY729" fmla="*/ 142240 h 6200739"/>
                <a:gd name="connsiteX730" fmla="*/ 6024880 w 8737600"/>
                <a:gd name="connsiteY730" fmla="*/ 101600 h 6200739"/>
                <a:gd name="connsiteX731" fmla="*/ 5984240 w 8737600"/>
                <a:gd name="connsiteY731" fmla="*/ 71120 h 6200739"/>
                <a:gd name="connsiteX732" fmla="*/ 5923280 w 8737600"/>
                <a:gd name="connsiteY732" fmla="*/ 60960 h 6200739"/>
                <a:gd name="connsiteX733" fmla="*/ 5831840 w 8737600"/>
                <a:gd name="connsiteY733" fmla="*/ 50800 h 6200739"/>
                <a:gd name="connsiteX734" fmla="*/ 5750560 w 8737600"/>
                <a:gd name="connsiteY734" fmla="*/ 40640 h 6200739"/>
                <a:gd name="connsiteX735" fmla="*/ 5496560 w 8737600"/>
                <a:gd name="connsiteY735" fmla="*/ 10160 h 6200739"/>
                <a:gd name="connsiteX736" fmla="*/ 5130800 w 8737600"/>
                <a:gd name="connsiteY736" fmla="*/ 0 h 6200739"/>
                <a:gd name="connsiteX737" fmla="*/ 4175760 w 8737600"/>
                <a:gd name="connsiteY737" fmla="*/ 10160 h 6200739"/>
                <a:gd name="connsiteX738" fmla="*/ 4023360 w 8737600"/>
                <a:gd name="connsiteY738" fmla="*/ 30480 h 6200739"/>
                <a:gd name="connsiteX739" fmla="*/ 3911600 w 8737600"/>
                <a:gd name="connsiteY739" fmla="*/ 40640 h 6200739"/>
                <a:gd name="connsiteX740" fmla="*/ 3789680 w 8737600"/>
                <a:gd name="connsiteY740" fmla="*/ 60960 h 6200739"/>
                <a:gd name="connsiteX741" fmla="*/ 3749040 w 8737600"/>
                <a:gd name="connsiteY741" fmla="*/ 71120 h 6200739"/>
                <a:gd name="connsiteX742" fmla="*/ 3657600 w 8737600"/>
                <a:gd name="connsiteY742" fmla="*/ 91440 h 6200739"/>
                <a:gd name="connsiteX743" fmla="*/ 3566160 w 8737600"/>
                <a:gd name="connsiteY743" fmla="*/ 142240 h 6200739"/>
                <a:gd name="connsiteX744" fmla="*/ 3464560 w 8737600"/>
                <a:gd name="connsiteY744" fmla="*/ 182880 h 6200739"/>
                <a:gd name="connsiteX745" fmla="*/ 3271520 w 8737600"/>
                <a:gd name="connsiteY745" fmla="*/ 254000 h 6200739"/>
                <a:gd name="connsiteX746" fmla="*/ 3241040 w 8737600"/>
                <a:gd name="connsiteY746" fmla="*/ 274320 h 6200739"/>
                <a:gd name="connsiteX747" fmla="*/ 3210560 w 8737600"/>
                <a:gd name="connsiteY747" fmla="*/ 284480 h 6200739"/>
                <a:gd name="connsiteX748" fmla="*/ 3159760 w 8737600"/>
                <a:gd name="connsiteY748" fmla="*/ 314960 h 6200739"/>
                <a:gd name="connsiteX749" fmla="*/ 3108960 w 8737600"/>
                <a:gd name="connsiteY749" fmla="*/ 325120 h 6200739"/>
                <a:gd name="connsiteX750" fmla="*/ 3017520 w 8737600"/>
                <a:gd name="connsiteY750" fmla="*/ 386080 h 6200739"/>
                <a:gd name="connsiteX751" fmla="*/ 2987040 w 8737600"/>
                <a:gd name="connsiteY751" fmla="*/ 406400 h 6200739"/>
                <a:gd name="connsiteX752" fmla="*/ 2936240 w 8737600"/>
                <a:gd name="connsiteY752" fmla="*/ 426720 h 6200739"/>
                <a:gd name="connsiteX753" fmla="*/ 2885440 w 8737600"/>
                <a:gd name="connsiteY753" fmla="*/ 457200 h 6200739"/>
                <a:gd name="connsiteX754" fmla="*/ 2824480 w 8737600"/>
                <a:gd name="connsiteY754" fmla="*/ 497840 h 6200739"/>
                <a:gd name="connsiteX755" fmla="*/ 2783840 w 8737600"/>
                <a:gd name="connsiteY755" fmla="*/ 508000 h 6200739"/>
                <a:gd name="connsiteX756" fmla="*/ 2641600 w 8737600"/>
                <a:gd name="connsiteY756" fmla="*/ 589280 h 6200739"/>
                <a:gd name="connsiteX757" fmla="*/ 2600960 w 8737600"/>
                <a:gd name="connsiteY757" fmla="*/ 640080 h 6200739"/>
                <a:gd name="connsiteX758" fmla="*/ 2570480 w 8737600"/>
                <a:gd name="connsiteY758" fmla="*/ 660400 h 6200739"/>
                <a:gd name="connsiteX759" fmla="*/ 2529840 w 8737600"/>
                <a:gd name="connsiteY759" fmla="*/ 690880 h 6200739"/>
                <a:gd name="connsiteX760" fmla="*/ 2448560 w 8737600"/>
                <a:gd name="connsiteY760" fmla="*/ 731520 h 6200739"/>
                <a:gd name="connsiteX761" fmla="*/ 2397760 w 8737600"/>
                <a:gd name="connsiteY761" fmla="*/ 772160 h 6200739"/>
                <a:gd name="connsiteX762" fmla="*/ 2367280 w 8737600"/>
                <a:gd name="connsiteY762" fmla="*/ 802640 h 6200739"/>
                <a:gd name="connsiteX763" fmla="*/ 2265680 w 8737600"/>
                <a:gd name="connsiteY763" fmla="*/ 863600 h 6200739"/>
                <a:gd name="connsiteX764" fmla="*/ 2235200 w 8737600"/>
                <a:gd name="connsiteY764" fmla="*/ 904240 h 6200739"/>
                <a:gd name="connsiteX765" fmla="*/ 2174240 w 8737600"/>
                <a:gd name="connsiteY765" fmla="*/ 955040 h 6200739"/>
                <a:gd name="connsiteX766" fmla="*/ 2113280 w 8737600"/>
                <a:gd name="connsiteY766" fmla="*/ 1005840 h 6200739"/>
                <a:gd name="connsiteX767" fmla="*/ 2062480 w 8737600"/>
                <a:gd name="connsiteY767" fmla="*/ 1056640 h 6200739"/>
                <a:gd name="connsiteX768" fmla="*/ 2011680 w 8737600"/>
                <a:gd name="connsiteY768" fmla="*/ 1107440 h 6200739"/>
                <a:gd name="connsiteX769" fmla="*/ 1960880 w 8737600"/>
                <a:gd name="connsiteY769" fmla="*/ 1178560 h 6200739"/>
                <a:gd name="connsiteX770" fmla="*/ 1920240 w 8737600"/>
                <a:gd name="connsiteY770" fmla="*/ 1239520 h 6200739"/>
                <a:gd name="connsiteX771" fmla="*/ 1899920 w 8737600"/>
                <a:gd name="connsiteY771" fmla="*/ 1270000 h 6200739"/>
                <a:gd name="connsiteX772" fmla="*/ 1859280 w 8737600"/>
                <a:gd name="connsiteY772" fmla="*/ 1341120 h 6200739"/>
                <a:gd name="connsiteX773" fmla="*/ 1991360 w 8737600"/>
                <a:gd name="connsiteY773" fmla="*/ 1310640 h 6200739"/>
                <a:gd name="connsiteX774" fmla="*/ 2092960 w 8737600"/>
                <a:gd name="connsiteY774" fmla="*/ 1300480 h 6200739"/>
                <a:gd name="connsiteX775" fmla="*/ 2529840 w 8737600"/>
                <a:gd name="connsiteY775" fmla="*/ 1310640 h 6200739"/>
                <a:gd name="connsiteX776" fmla="*/ 2631440 w 8737600"/>
                <a:gd name="connsiteY776" fmla="*/ 1330960 h 6200739"/>
                <a:gd name="connsiteX777" fmla="*/ 2702560 w 8737600"/>
                <a:gd name="connsiteY777" fmla="*/ 1351280 h 6200739"/>
                <a:gd name="connsiteX778" fmla="*/ 2773680 w 8737600"/>
                <a:gd name="connsiteY778" fmla="*/ 1381760 h 6200739"/>
                <a:gd name="connsiteX779" fmla="*/ 2804160 w 8737600"/>
                <a:gd name="connsiteY779" fmla="*/ 1412240 h 6200739"/>
                <a:gd name="connsiteX780" fmla="*/ 2905760 w 8737600"/>
                <a:gd name="connsiteY780" fmla="*/ 1463040 h 6200739"/>
                <a:gd name="connsiteX781" fmla="*/ 2976880 w 8737600"/>
                <a:gd name="connsiteY781" fmla="*/ 1524000 h 6200739"/>
                <a:gd name="connsiteX782" fmla="*/ 3017520 w 8737600"/>
                <a:gd name="connsiteY782" fmla="*/ 1554480 h 6200739"/>
                <a:gd name="connsiteX783" fmla="*/ 3048000 w 8737600"/>
                <a:gd name="connsiteY783" fmla="*/ 1574800 h 6200739"/>
                <a:gd name="connsiteX784" fmla="*/ 3108960 w 8737600"/>
                <a:gd name="connsiteY784" fmla="*/ 1615440 h 6200739"/>
                <a:gd name="connsiteX785" fmla="*/ 3139440 w 8737600"/>
                <a:gd name="connsiteY785" fmla="*/ 1645920 h 6200739"/>
                <a:gd name="connsiteX786" fmla="*/ 3169920 w 8737600"/>
                <a:gd name="connsiteY786" fmla="*/ 1666240 h 6200739"/>
                <a:gd name="connsiteX787" fmla="*/ 3190240 w 8737600"/>
                <a:gd name="connsiteY787" fmla="*/ 1706880 h 6200739"/>
                <a:gd name="connsiteX788" fmla="*/ 3220720 w 8737600"/>
                <a:gd name="connsiteY788" fmla="*/ 1737360 h 6200739"/>
                <a:gd name="connsiteX789" fmla="*/ 3241040 w 8737600"/>
                <a:gd name="connsiteY789" fmla="*/ 1798320 h 6200739"/>
                <a:gd name="connsiteX790" fmla="*/ 3281680 w 8737600"/>
                <a:gd name="connsiteY790" fmla="*/ 1869440 h 6200739"/>
                <a:gd name="connsiteX791" fmla="*/ 3291840 w 8737600"/>
                <a:gd name="connsiteY791" fmla="*/ 1930400 h 6200739"/>
                <a:gd name="connsiteX792" fmla="*/ 3302000 w 8737600"/>
                <a:gd name="connsiteY792" fmla="*/ 1971040 h 6200739"/>
                <a:gd name="connsiteX793" fmla="*/ 3291840 w 8737600"/>
                <a:gd name="connsiteY793" fmla="*/ 2123440 h 6200739"/>
                <a:gd name="connsiteX794" fmla="*/ 3271520 w 8737600"/>
                <a:gd name="connsiteY794" fmla="*/ 2306320 h 6200739"/>
                <a:gd name="connsiteX795" fmla="*/ 3241040 w 8737600"/>
                <a:gd name="connsiteY795" fmla="*/ 2367280 h 6200739"/>
                <a:gd name="connsiteX796" fmla="*/ 3210560 w 8737600"/>
                <a:gd name="connsiteY796" fmla="*/ 2387600 h 6200739"/>
                <a:gd name="connsiteX797" fmla="*/ 3180080 w 8737600"/>
                <a:gd name="connsiteY797" fmla="*/ 2418080 h 6200739"/>
                <a:gd name="connsiteX798" fmla="*/ 3159760 w 8737600"/>
                <a:gd name="connsiteY798" fmla="*/ 2448560 h 6200739"/>
                <a:gd name="connsiteX799" fmla="*/ 3129280 w 8737600"/>
                <a:gd name="connsiteY799" fmla="*/ 2458720 h 6200739"/>
                <a:gd name="connsiteX800" fmla="*/ 3068320 w 8737600"/>
                <a:gd name="connsiteY800" fmla="*/ 2519680 h 6200739"/>
                <a:gd name="connsiteX801" fmla="*/ 3037840 w 8737600"/>
                <a:gd name="connsiteY801" fmla="*/ 2550160 h 6200739"/>
                <a:gd name="connsiteX802" fmla="*/ 2966720 w 8737600"/>
                <a:gd name="connsiteY802" fmla="*/ 2580640 h 6200739"/>
                <a:gd name="connsiteX803" fmla="*/ 2936240 w 8737600"/>
                <a:gd name="connsiteY803" fmla="*/ 2600960 h 6200739"/>
                <a:gd name="connsiteX804" fmla="*/ 2905760 w 8737600"/>
                <a:gd name="connsiteY804" fmla="*/ 2611120 h 6200739"/>
                <a:gd name="connsiteX805" fmla="*/ 2824480 w 8737600"/>
                <a:gd name="connsiteY805" fmla="*/ 2641600 h 6200739"/>
                <a:gd name="connsiteX806" fmla="*/ 2783840 w 8737600"/>
                <a:gd name="connsiteY806" fmla="*/ 2641600 h 6200739"/>
                <a:gd name="connsiteX807" fmla="*/ 2783840 w 8737600"/>
                <a:gd name="connsiteY807" fmla="*/ 2641600 h 620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</a:cxnLst>
              <a:rect l="l" t="t" r="r" b="b"/>
              <a:pathLst>
                <a:path w="8737600" h="6200739">
                  <a:moveTo>
                    <a:pt x="2773680" y="2580640"/>
                  </a:moveTo>
                  <a:lnTo>
                    <a:pt x="2773680" y="2580640"/>
                  </a:lnTo>
                  <a:cubicBezTo>
                    <a:pt x="2579712" y="2515984"/>
                    <a:pt x="2760449" y="2578218"/>
                    <a:pt x="2631440" y="2529840"/>
                  </a:cubicBezTo>
                  <a:cubicBezTo>
                    <a:pt x="2621412" y="2526080"/>
                    <a:pt x="2610389" y="2524757"/>
                    <a:pt x="2600960" y="2519680"/>
                  </a:cubicBezTo>
                  <a:cubicBezTo>
                    <a:pt x="2566186" y="2500955"/>
                    <a:pt x="2530956" y="2482417"/>
                    <a:pt x="2499360" y="2458720"/>
                  </a:cubicBezTo>
                  <a:cubicBezTo>
                    <a:pt x="2485813" y="2448560"/>
                    <a:pt x="2473079" y="2437215"/>
                    <a:pt x="2458720" y="2428240"/>
                  </a:cubicBezTo>
                  <a:cubicBezTo>
                    <a:pt x="2445877" y="2420213"/>
                    <a:pt x="2431320" y="2415275"/>
                    <a:pt x="2418080" y="2407920"/>
                  </a:cubicBezTo>
                  <a:cubicBezTo>
                    <a:pt x="2400818" y="2398330"/>
                    <a:pt x="2384943" y="2386271"/>
                    <a:pt x="2367280" y="2377440"/>
                  </a:cubicBezTo>
                  <a:cubicBezTo>
                    <a:pt x="2320568" y="2354084"/>
                    <a:pt x="2349014" y="2383958"/>
                    <a:pt x="2296160" y="2346960"/>
                  </a:cubicBezTo>
                  <a:cubicBezTo>
                    <a:pt x="2274491" y="2331792"/>
                    <a:pt x="2256869" y="2311328"/>
                    <a:pt x="2235200" y="2296160"/>
                  </a:cubicBezTo>
                  <a:cubicBezTo>
                    <a:pt x="2222792" y="2287475"/>
                    <a:pt x="2207162" y="2284241"/>
                    <a:pt x="2194560" y="2275840"/>
                  </a:cubicBezTo>
                  <a:cubicBezTo>
                    <a:pt x="2176517" y="2263811"/>
                    <a:pt x="2161525" y="2247636"/>
                    <a:pt x="2143760" y="2235200"/>
                  </a:cubicBezTo>
                  <a:cubicBezTo>
                    <a:pt x="2127582" y="2223876"/>
                    <a:pt x="2108758" y="2216568"/>
                    <a:pt x="2092960" y="2204720"/>
                  </a:cubicBezTo>
                  <a:cubicBezTo>
                    <a:pt x="2081465" y="2196099"/>
                    <a:pt x="2073518" y="2183438"/>
                    <a:pt x="2062480" y="2174240"/>
                  </a:cubicBezTo>
                  <a:cubicBezTo>
                    <a:pt x="2053099" y="2166423"/>
                    <a:pt x="2041875" y="2161102"/>
                    <a:pt x="2032000" y="2153920"/>
                  </a:cubicBezTo>
                  <a:cubicBezTo>
                    <a:pt x="2004611" y="2134001"/>
                    <a:pt x="1977813" y="2113280"/>
                    <a:pt x="1950720" y="2092960"/>
                  </a:cubicBezTo>
                  <a:cubicBezTo>
                    <a:pt x="1937173" y="2082800"/>
                    <a:pt x="1924169" y="2071873"/>
                    <a:pt x="1910080" y="2062480"/>
                  </a:cubicBezTo>
                  <a:cubicBezTo>
                    <a:pt x="1899920" y="2055707"/>
                    <a:pt x="1888635" y="2050374"/>
                    <a:pt x="1879600" y="2042160"/>
                  </a:cubicBezTo>
                  <a:cubicBezTo>
                    <a:pt x="1851249" y="2016386"/>
                    <a:pt x="1828973" y="1983869"/>
                    <a:pt x="1798320" y="1960880"/>
                  </a:cubicBezTo>
                  <a:cubicBezTo>
                    <a:pt x="1760955" y="1932857"/>
                    <a:pt x="1748608" y="1926590"/>
                    <a:pt x="1717040" y="1889760"/>
                  </a:cubicBezTo>
                  <a:cubicBezTo>
                    <a:pt x="1709093" y="1880489"/>
                    <a:pt x="1704537" y="1868661"/>
                    <a:pt x="1696720" y="1859280"/>
                  </a:cubicBezTo>
                  <a:cubicBezTo>
                    <a:pt x="1687522" y="1848242"/>
                    <a:pt x="1674591" y="1840492"/>
                    <a:pt x="1666240" y="1828800"/>
                  </a:cubicBezTo>
                  <a:cubicBezTo>
                    <a:pt x="1657437" y="1816475"/>
                    <a:pt x="1653712" y="1801147"/>
                    <a:pt x="1645920" y="1788160"/>
                  </a:cubicBezTo>
                  <a:cubicBezTo>
                    <a:pt x="1633355" y="1767219"/>
                    <a:pt x="1618827" y="1747520"/>
                    <a:pt x="1605280" y="1727200"/>
                  </a:cubicBezTo>
                  <a:cubicBezTo>
                    <a:pt x="1598507" y="1717040"/>
                    <a:pt x="1588821" y="1708304"/>
                    <a:pt x="1584960" y="1696720"/>
                  </a:cubicBezTo>
                  <a:cubicBezTo>
                    <a:pt x="1578187" y="1676400"/>
                    <a:pt x="1576521" y="1653582"/>
                    <a:pt x="1564640" y="1635760"/>
                  </a:cubicBezTo>
                  <a:cubicBezTo>
                    <a:pt x="1548521" y="1611581"/>
                    <a:pt x="1526094" y="1578988"/>
                    <a:pt x="1513840" y="1554480"/>
                  </a:cubicBezTo>
                  <a:cubicBezTo>
                    <a:pt x="1484433" y="1495665"/>
                    <a:pt x="1530980" y="1551300"/>
                    <a:pt x="1473200" y="1493520"/>
                  </a:cubicBezTo>
                  <a:cubicBezTo>
                    <a:pt x="1469813" y="1483360"/>
                    <a:pt x="1467829" y="1472619"/>
                    <a:pt x="1463040" y="1463040"/>
                  </a:cubicBezTo>
                  <a:cubicBezTo>
                    <a:pt x="1457579" y="1452118"/>
                    <a:pt x="1446581" y="1444144"/>
                    <a:pt x="1442720" y="1432560"/>
                  </a:cubicBezTo>
                  <a:cubicBezTo>
                    <a:pt x="1442438" y="1431713"/>
                    <a:pt x="1433024" y="1354400"/>
                    <a:pt x="1422400" y="1341120"/>
                  </a:cubicBezTo>
                  <a:cubicBezTo>
                    <a:pt x="1414772" y="1331585"/>
                    <a:pt x="1402080" y="1327573"/>
                    <a:pt x="1391920" y="1320800"/>
                  </a:cubicBezTo>
                  <a:cubicBezTo>
                    <a:pt x="1385147" y="1330960"/>
                    <a:pt x="1380234" y="1342646"/>
                    <a:pt x="1371600" y="1351280"/>
                  </a:cubicBezTo>
                  <a:cubicBezTo>
                    <a:pt x="1351905" y="1370975"/>
                    <a:pt x="1335430" y="1373497"/>
                    <a:pt x="1310640" y="1381760"/>
                  </a:cubicBezTo>
                  <a:cubicBezTo>
                    <a:pt x="1288473" y="1448262"/>
                    <a:pt x="1319261" y="1382992"/>
                    <a:pt x="1270000" y="1422400"/>
                  </a:cubicBezTo>
                  <a:cubicBezTo>
                    <a:pt x="1260465" y="1430028"/>
                    <a:pt x="1258314" y="1444246"/>
                    <a:pt x="1249680" y="1452880"/>
                  </a:cubicBezTo>
                  <a:cubicBezTo>
                    <a:pt x="1241046" y="1461514"/>
                    <a:pt x="1228581" y="1465383"/>
                    <a:pt x="1219200" y="1473200"/>
                  </a:cubicBezTo>
                  <a:cubicBezTo>
                    <a:pt x="1194924" y="1493430"/>
                    <a:pt x="1156794" y="1538498"/>
                    <a:pt x="1148080" y="1564640"/>
                  </a:cubicBezTo>
                  <a:cubicBezTo>
                    <a:pt x="1113935" y="1667074"/>
                    <a:pt x="1166032" y="1508185"/>
                    <a:pt x="1127760" y="1635760"/>
                  </a:cubicBezTo>
                  <a:cubicBezTo>
                    <a:pt x="1121605" y="1656276"/>
                    <a:pt x="1107440" y="1696720"/>
                    <a:pt x="1107440" y="1696720"/>
                  </a:cubicBezTo>
                  <a:cubicBezTo>
                    <a:pt x="1104053" y="1727200"/>
                    <a:pt x="1102322" y="1757910"/>
                    <a:pt x="1097280" y="1788160"/>
                  </a:cubicBezTo>
                  <a:cubicBezTo>
                    <a:pt x="1095519" y="1798724"/>
                    <a:pt x="1093810" y="1810277"/>
                    <a:pt x="1087120" y="1818640"/>
                  </a:cubicBezTo>
                  <a:cubicBezTo>
                    <a:pt x="1079492" y="1828175"/>
                    <a:pt x="1066515" y="1831778"/>
                    <a:pt x="1056640" y="1838960"/>
                  </a:cubicBezTo>
                  <a:cubicBezTo>
                    <a:pt x="1029251" y="1858879"/>
                    <a:pt x="1003539" y="1881134"/>
                    <a:pt x="975360" y="1899920"/>
                  </a:cubicBezTo>
                  <a:cubicBezTo>
                    <a:pt x="965200" y="1906693"/>
                    <a:pt x="956356" y="1916067"/>
                    <a:pt x="944880" y="1920240"/>
                  </a:cubicBezTo>
                  <a:cubicBezTo>
                    <a:pt x="918634" y="1929784"/>
                    <a:pt x="863600" y="1940560"/>
                    <a:pt x="863600" y="1940560"/>
                  </a:cubicBezTo>
                  <a:cubicBezTo>
                    <a:pt x="850053" y="1954107"/>
                    <a:pt x="839707" y="1971896"/>
                    <a:pt x="822960" y="1981200"/>
                  </a:cubicBezTo>
                  <a:cubicBezTo>
                    <a:pt x="807864" y="1989586"/>
                    <a:pt x="788820" y="1986816"/>
                    <a:pt x="772160" y="1991360"/>
                  </a:cubicBezTo>
                  <a:cubicBezTo>
                    <a:pt x="751496" y="1996996"/>
                    <a:pt x="731520" y="2004907"/>
                    <a:pt x="711200" y="2011680"/>
                  </a:cubicBezTo>
                  <a:cubicBezTo>
                    <a:pt x="701040" y="2015067"/>
                    <a:pt x="691284" y="2020079"/>
                    <a:pt x="680720" y="2021840"/>
                  </a:cubicBezTo>
                  <a:cubicBezTo>
                    <a:pt x="660400" y="2025227"/>
                    <a:pt x="639745" y="2027004"/>
                    <a:pt x="619760" y="2032000"/>
                  </a:cubicBezTo>
                  <a:cubicBezTo>
                    <a:pt x="468100" y="2069915"/>
                    <a:pt x="621725" y="2032609"/>
                    <a:pt x="528320" y="2072640"/>
                  </a:cubicBezTo>
                  <a:cubicBezTo>
                    <a:pt x="515485" y="2078141"/>
                    <a:pt x="500755" y="2077897"/>
                    <a:pt x="487680" y="2082800"/>
                  </a:cubicBezTo>
                  <a:cubicBezTo>
                    <a:pt x="473499" y="2088118"/>
                    <a:pt x="460961" y="2097154"/>
                    <a:pt x="447040" y="2103120"/>
                  </a:cubicBezTo>
                  <a:cubicBezTo>
                    <a:pt x="437196" y="2107339"/>
                    <a:pt x="426720" y="2109893"/>
                    <a:pt x="416560" y="2113280"/>
                  </a:cubicBezTo>
                  <a:cubicBezTo>
                    <a:pt x="406400" y="2123440"/>
                    <a:pt x="397118" y="2134562"/>
                    <a:pt x="386080" y="2143760"/>
                  </a:cubicBezTo>
                  <a:cubicBezTo>
                    <a:pt x="376699" y="2151577"/>
                    <a:pt x="364676" y="2155911"/>
                    <a:pt x="355600" y="2164080"/>
                  </a:cubicBezTo>
                  <a:lnTo>
                    <a:pt x="254000" y="2265680"/>
                  </a:lnTo>
                  <a:cubicBezTo>
                    <a:pt x="243840" y="2275840"/>
                    <a:pt x="231490" y="2284205"/>
                    <a:pt x="223520" y="2296160"/>
                  </a:cubicBezTo>
                  <a:cubicBezTo>
                    <a:pt x="195230" y="2338595"/>
                    <a:pt x="211834" y="2318006"/>
                    <a:pt x="172720" y="2357120"/>
                  </a:cubicBezTo>
                  <a:cubicBezTo>
                    <a:pt x="154837" y="2410768"/>
                    <a:pt x="168501" y="2378689"/>
                    <a:pt x="121920" y="2448560"/>
                  </a:cubicBezTo>
                  <a:cubicBezTo>
                    <a:pt x="115147" y="2458720"/>
                    <a:pt x="105461" y="2467456"/>
                    <a:pt x="101600" y="2479040"/>
                  </a:cubicBezTo>
                  <a:cubicBezTo>
                    <a:pt x="77773" y="2550521"/>
                    <a:pt x="108784" y="2462277"/>
                    <a:pt x="71120" y="2550160"/>
                  </a:cubicBezTo>
                  <a:cubicBezTo>
                    <a:pt x="66901" y="2560004"/>
                    <a:pt x="65749" y="2571061"/>
                    <a:pt x="60960" y="2580640"/>
                  </a:cubicBezTo>
                  <a:cubicBezTo>
                    <a:pt x="55499" y="2591562"/>
                    <a:pt x="46698" y="2600518"/>
                    <a:pt x="40640" y="2611120"/>
                  </a:cubicBezTo>
                  <a:cubicBezTo>
                    <a:pt x="33126" y="2624270"/>
                    <a:pt x="27093" y="2638213"/>
                    <a:pt x="20320" y="2651760"/>
                  </a:cubicBezTo>
                  <a:cubicBezTo>
                    <a:pt x="17181" y="2667453"/>
                    <a:pt x="-6326" y="2730931"/>
                    <a:pt x="30480" y="2743200"/>
                  </a:cubicBezTo>
                  <a:cubicBezTo>
                    <a:pt x="40640" y="2746587"/>
                    <a:pt x="33950" y="2721083"/>
                    <a:pt x="40640" y="2712720"/>
                  </a:cubicBezTo>
                  <a:cubicBezTo>
                    <a:pt x="48268" y="2703185"/>
                    <a:pt x="60960" y="2699173"/>
                    <a:pt x="71120" y="2692400"/>
                  </a:cubicBezTo>
                  <a:cubicBezTo>
                    <a:pt x="112992" y="2629593"/>
                    <a:pt x="66502" y="2690861"/>
                    <a:pt x="121920" y="2641600"/>
                  </a:cubicBezTo>
                  <a:cubicBezTo>
                    <a:pt x="143398" y="2622508"/>
                    <a:pt x="182880" y="2580640"/>
                    <a:pt x="182880" y="2580640"/>
                  </a:cubicBezTo>
                  <a:cubicBezTo>
                    <a:pt x="233680" y="2584027"/>
                    <a:pt x="285060" y="2582430"/>
                    <a:pt x="335280" y="2590800"/>
                  </a:cubicBezTo>
                  <a:cubicBezTo>
                    <a:pt x="347325" y="2592807"/>
                    <a:pt x="356634" y="2603008"/>
                    <a:pt x="365760" y="2611120"/>
                  </a:cubicBezTo>
                  <a:cubicBezTo>
                    <a:pt x="387238" y="2630212"/>
                    <a:pt x="426720" y="2672080"/>
                    <a:pt x="426720" y="2672080"/>
                  </a:cubicBezTo>
                  <a:cubicBezTo>
                    <a:pt x="430715" y="2640120"/>
                    <a:pt x="441031" y="2553732"/>
                    <a:pt x="447040" y="2519680"/>
                  </a:cubicBezTo>
                  <a:cubicBezTo>
                    <a:pt x="453042" y="2485668"/>
                    <a:pt x="448202" y="2446817"/>
                    <a:pt x="467360" y="2418080"/>
                  </a:cubicBezTo>
                  <a:cubicBezTo>
                    <a:pt x="474133" y="2407920"/>
                    <a:pt x="482219" y="2398522"/>
                    <a:pt x="487680" y="2387600"/>
                  </a:cubicBezTo>
                  <a:cubicBezTo>
                    <a:pt x="492469" y="2378021"/>
                    <a:pt x="488929" y="2363061"/>
                    <a:pt x="497840" y="2357120"/>
                  </a:cubicBezTo>
                  <a:cubicBezTo>
                    <a:pt x="512208" y="2347541"/>
                    <a:pt x="531887" y="2351148"/>
                    <a:pt x="548640" y="2346960"/>
                  </a:cubicBezTo>
                  <a:cubicBezTo>
                    <a:pt x="559030" y="2344363"/>
                    <a:pt x="568960" y="2340187"/>
                    <a:pt x="579120" y="2336800"/>
                  </a:cubicBezTo>
                  <a:cubicBezTo>
                    <a:pt x="606213" y="2340187"/>
                    <a:pt x="633467" y="2342471"/>
                    <a:pt x="660400" y="2346960"/>
                  </a:cubicBezTo>
                  <a:cubicBezTo>
                    <a:pt x="674174" y="2349256"/>
                    <a:pt x="689747" y="2348907"/>
                    <a:pt x="701040" y="2357120"/>
                  </a:cubicBezTo>
                  <a:cubicBezTo>
                    <a:pt x="728154" y="2376839"/>
                    <a:pt x="748453" y="2404533"/>
                    <a:pt x="772160" y="2428240"/>
                  </a:cubicBezTo>
                  <a:lnTo>
                    <a:pt x="802640" y="2458720"/>
                  </a:lnTo>
                  <a:cubicBezTo>
                    <a:pt x="806027" y="2468880"/>
                    <a:pt x="808581" y="2479356"/>
                    <a:pt x="812800" y="2489200"/>
                  </a:cubicBezTo>
                  <a:cubicBezTo>
                    <a:pt x="850464" y="2577083"/>
                    <a:pt x="829032" y="2517576"/>
                    <a:pt x="822960" y="2499360"/>
                  </a:cubicBezTo>
                  <a:cubicBezTo>
                    <a:pt x="838531" y="2405936"/>
                    <a:pt x="820447" y="2468513"/>
                    <a:pt x="863600" y="2387600"/>
                  </a:cubicBezTo>
                  <a:cubicBezTo>
                    <a:pt x="925681" y="2271198"/>
                    <a:pt x="881018" y="2308254"/>
                    <a:pt x="944880" y="2265680"/>
                  </a:cubicBezTo>
                  <a:cubicBezTo>
                    <a:pt x="952849" y="2249743"/>
                    <a:pt x="971159" y="2208921"/>
                    <a:pt x="985520" y="2194560"/>
                  </a:cubicBezTo>
                  <a:cubicBezTo>
                    <a:pt x="994154" y="2185926"/>
                    <a:pt x="1004842" y="2179199"/>
                    <a:pt x="1016000" y="2174240"/>
                  </a:cubicBezTo>
                  <a:cubicBezTo>
                    <a:pt x="1035573" y="2165541"/>
                    <a:pt x="1076960" y="2153920"/>
                    <a:pt x="1076960" y="2153920"/>
                  </a:cubicBezTo>
                  <a:cubicBezTo>
                    <a:pt x="1100667" y="2160693"/>
                    <a:pt x="1125188" y="2165083"/>
                    <a:pt x="1148080" y="2174240"/>
                  </a:cubicBezTo>
                  <a:cubicBezTo>
                    <a:pt x="1173869" y="2184556"/>
                    <a:pt x="1202295" y="2218295"/>
                    <a:pt x="1219200" y="2235200"/>
                  </a:cubicBezTo>
                  <a:cubicBezTo>
                    <a:pt x="1222587" y="2245360"/>
                    <a:pt x="1224159" y="2256318"/>
                    <a:pt x="1229360" y="2265680"/>
                  </a:cubicBezTo>
                  <a:cubicBezTo>
                    <a:pt x="1241220" y="2287028"/>
                    <a:pt x="1270000" y="2326640"/>
                    <a:pt x="1270000" y="2326640"/>
                  </a:cubicBezTo>
                  <a:cubicBezTo>
                    <a:pt x="1273387" y="2340187"/>
                    <a:pt x="1276324" y="2353854"/>
                    <a:pt x="1280160" y="2367280"/>
                  </a:cubicBezTo>
                  <a:cubicBezTo>
                    <a:pt x="1283102" y="2377578"/>
                    <a:pt x="1290320" y="2387050"/>
                    <a:pt x="1290320" y="2397760"/>
                  </a:cubicBezTo>
                  <a:cubicBezTo>
                    <a:pt x="1290320" y="2421707"/>
                    <a:pt x="1289054" y="2446645"/>
                    <a:pt x="1280160" y="2468880"/>
                  </a:cubicBezTo>
                  <a:cubicBezTo>
                    <a:pt x="1274824" y="2482221"/>
                    <a:pt x="1260718" y="2490162"/>
                    <a:pt x="1249680" y="2499360"/>
                  </a:cubicBezTo>
                  <a:cubicBezTo>
                    <a:pt x="1210952" y="2531633"/>
                    <a:pt x="1208387" y="2520562"/>
                    <a:pt x="1148080" y="2529840"/>
                  </a:cubicBezTo>
                  <a:cubicBezTo>
                    <a:pt x="1127719" y="2532972"/>
                    <a:pt x="1107440" y="2536613"/>
                    <a:pt x="1087120" y="2540000"/>
                  </a:cubicBezTo>
                  <a:cubicBezTo>
                    <a:pt x="1076960" y="2546773"/>
                    <a:pt x="1068824" y="2559508"/>
                    <a:pt x="1056640" y="2560320"/>
                  </a:cubicBezTo>
                  <a:cubicBezTo>
                    <a:pt x="995771" y="2564378"/>
                    <a:pt x="861592" y="2535534"/>
                    <a:pt x="985520" y="2560320"/>
                  </a:cubicBezTo>
                  <a:cubicBezTo>
                    <a:pt x="1066800" y="2614507"/>
                    <a:pt x="968587" y="2543387"/>
                    <a:pt x="1036320" y="2611120"/>
                  </a:cubicBezTo>
                  <a:cubicBezTo>
                    <a:pt x="1044954" y="2619754"/>
                    <a:pt x="1056640" y="2624667"/>
                    <a:pt x="1066800" y="2631440"/>
                  </a:cubicBezTo>
                  <a:cubicBezTo>
                    <a:pt x="1063413" y="2661920"/>
                    <a:pt x="1067120" y="2694059"/>
                    <a:pt x="1056640" y="2722880"/>
                  </a:cubicBezTo>
                  <a:cubicBezTo>
                    <a:pt x="1052467" y="2734356"/>
                    <a:pt x="1037082" y="2737739"/>
                    <a:pt x="1026160" y="2743200"/>
                  </a:cubicBezTo>
                  <a:cubicBezTo>
                    <a:pt x="1009848" y="2751356"/>
                    <a:pt x="991963" y="2755973"/>
                    <a:pt x="975360" y="2763520"/>
                  </a:cubicBezTo>
                  <a:cubicBezTo>
                    <a:pt x="885588" y="2804325"/>
                    <a:pt x="946472" y="2785982"/>
                    <a:pt x="873760" y="2804160"/>
                  </a:cubicBezTo>
                  <a:cubicBezTo>
                    <a:pt x="829733" y="2800773"/>
                    <a:pt x="785496" y="2799477"/>
                    <a:pt x="741680" y="2794000"/>
                  </a:cubicBezTo>
                  <a:cubicBezTo>
                    <a:pt x="731053" y="2792672"/>
                    <a:pt x="700490" y="2783840"/>
                    <a:pt x="711200" y="2783840"/>
                  </a:cubicBezTo>
                  <a:cubicBezTo>
                    <a:pt x="738504" y="2783840"/>
                    <a:pt x="765387" y="2790613"/>
                    <a:pt x="792480" y="2794000"/>
                  </a:cubicBezTo>
                  <a:cubicBezTo>
                    <a:pt x="779631" y="2832548"/>
                    <a:pt x="783866" y="2834987"/>
                    <a:pt x="741680" y="2865120"/>
                  </a:cubicBezTo>
                  <a:cubicBezTo>
                    <a:pt x="732965" y="2871345"/>
                    <a:pt x="720950" y="2870848"/>
                    <a:pt x="711200" y="2875280"/>
                  </a:cubicBezTo>
                  <a:cubicBezTo>
                    <a:pt x="683624" y="2887815"/>
                    <a:pt x="658657" y="2906341"/>
                    <a:pt x="629920" y="2915920"/>
                  </a:cubicBezTo>
                  <a:cubicBezTo>
                    <a:pt x="619760" y="2919307"/>
                    <a:pt x="609190" y="2921648"/>
                    <a:pt x="599440" y="2926080"/>
                  </a:cubicBezTo>
                  <a:cubicBezTo>
                    <a:pt x="571864" y="2938615"/>
                    <a:pt x="546897" y="2957141"/>
                    <a:pt x="518160" y="2966720"/>
                  </a:cubicBezTo>
                  <a:cubicBezTo>
                    <a:pt x="497840" y="2973493"/>
                    <a:pt x="477864" y="2981404"/>
                    <a:pt x="457200" y="2987040"/>
                  </a:cubicBezTo>
                  <a:cubicBezTo>
                    <a:pt x="412720" y="2999171"/>
                    <a:pt x="358934" y="3002474"/>
                    <a:pt x="314960" y="3007360"/>
                  </a:cubicBezTo>
                  <a:cubicBezTo>
                    <a:pt x="325120" y="3010747"/>
                    <a:pt x="334779" y="3016505"/>
                    <a:pt x="345440" y="3017520"/>
                  </a:cubicBezTo>
                  <a:cubicBezTo>
                    <a:pt x="522884" y="3034419"/>
                    <a:pt x="520424" y="3028173"/>
                    <a:pt x="690880" y="3017520"/>
                  </a:cubicBezTo>
                  <a:cubicBezTo>
                    <a:pt x="704427" y="3014133"/>
                    <a:pt x="718145" y="3011372"/>
                    <a:pt x="731520" y="3007360"/>
                  </a:cubicBezTo>
                  <a:lnTo>
                    <a:pt x="822960" y="2976880"/>
                  </a:lnTo>
                  <a:lnTo>
                    <a:pt x="853440" y="2966720"/>
                  </a:lnTo>
                  <a:cubicBezTo>
                    <a:pt x="863600" y="2963333"/>
                    <a:pt x="874341" y="2961349"/>
                    <a:pt x="883920" y="2956560"/>
                  </a:cubicBezTo>
                  <a:cubicBezTo>
                    <a:pt x="897467" y="2949787"/>
                    <a:pt x="910639" y="2942206"/>
                    <a:pt x="924560" y="2936240"/>
                  </a:cubicBezTo>
                  <a:cubicBezTo>
                    <a:pt x="948920" y="2925800"/>
                    <a:pt x="969901" y="2923285"/>
                    <a:pt x="995680" y="2915920"/>
                  </a:cubicBezTo>
                  <a:cubicBezTo>
                    <a:pt x="1005978" y="2912978"/>
                    <a:pt x="1015828" y="2908578"/>
                    <a:pt x="1026160" y="2905760"/>
                  </a:cubicBezTo>
                  <a:cubicBezTo>
                    <a:pt x="1053103" y="2898412"/>
                    <a:pt x="1082461" y="2897929"/>
                    <a:pt x="1107440" y="2885440"/>
                  </a:cubicBezTo>
                  <a:cubicBezTo>
                    <a:pt x="1185106" y="2846607"/>
                    <a:pt x="1107841" y="2880260"/>
                    <a:pt x="1209040" y="2854960"/>
                  </a:cubicBezTo>
                  <a:cubicBezTo>
                    <a:pt x="1229820" y="2849765"/>
                    <a:pt x="1249680" y="2841413"/>
                    <a:pt x="1270000" y="2834640"/>
                  </a:cubicBezTo>
                  <a:cubicBezTo>
                    <a:pt x="1280160" y="2831253"/>
                    <a:pt x="1289916" y="2826241"/>
                    <a:pt x="1300480" y="2824480"/>
                  </a:cubicBezTo>
                  <a:cubicBezTo>
                    <a:pt x="1320800" y="2821093"/>
                    <a:pt x="1341455" y="2819316"/>
                    <a:pt x="1361440" y="2814320"/>
                  </a:cubicBezTo>
                  <a:cubicBezTo>
                    <a:pt x="1382220" y="2809125"/>
                    <a:pt x="1401397" y="2798201"/>
                    <a:pt x="1422400" y="2794000"/>
                  </a:cubicBezTo>
                  <a:cubicBezTo>
                    <a:pt x="1456267" y="2787227"/>
                    <a:pt x="1491235" y="2784602"/>
                    <a:pt x="1524000" y="2773680"/>
                  </a:cubicBezTo>
                  <a:cubicBezTo>
                    <a:pt x="1534160" y="2770293"/>
                    <a:pt x="1544148" y="2766338"/>
                    <a:pt x="1554480" y="2763520"/>
                  </a:cubicBezTo>
                  <a:cubicBezTo>
                    <a:pt x="1581423" y="2756172"/>
                    <a:pt x="1635760" y="2743200"/>
                    <a:pt x="1635760" y="2743200"/>
                  </a:cubicBezTo>
                  <a:cubicBezTo>
                    <a:pt x="1706880" y="2746587"/>
                    <a:pt x="1778146" y="2747682"/>
                    <a:pt x="1849120" y="2753360"/>
                  </a:cubicBezTo>
                  <a:cubicBezTo>
                    <a:pt x="1863039" y="2754474"/>
                    <a:pt x="1878321" y="2755512"/>
                    <a:pt x="1889760" y="2763520"/>
                  </a:cubicBezTo>
                  <a:cubicBezTo>
                    <a:pt x="1913302" y="2779999"/>
                    <a:pt x="1923458" y="2815393"/>
                    <a:pt x="1950720" y="2824480"/>
                  </a:cubicBezTo>
                  <a:cubicBezTo>
                    <a:pt x="2007432" y="2843384"/>
                    <a:pt x="1965302" y="2826370"/>
                    <a:pt x="2042160" y="2875280"/>
                  </a:cubicBezTo>
                  <a:cubicBezTo>
                    <a:pt x="2058820" y="2885882"/>
                    <a:pt x="2073802" y="2900971"/>
                    <a:pt x="2092960" y="2905760"/>
                  </a:cubicBezTo>
                  <a:cubicBezTo>
                    <a:pt x="2131765" y="2915461"/>
                    <a:pt x="2146141" y="2917111"/>
                    <a:pt x="2184400" y="2936240"/>
                  </a:cubicBezTo>
                  <a:cubicBezTo>
                    <a:pt x="2202063" y="2945071"/>
                    <a:pt x="2218454" y="2956254"/>
                    <a:pt x="2235200" y="2966720"/>
                  </a:cubicBezTo>
                  <a:cubicBezTo>
                    <a:pt x="2245555" y="2973192"/>
                    <a:pt x="2254247" y="2982753"/>
                    <a:pt x="2265680" y="2987040"/>
                  </a:cubicBezTo>
                  <a:cubicBezTo>
                    <a:pt x="2312052" y="3004430"/>
                    <a:pt x="2309356" y="2988558"/>
                    <a:pt x="2346960" y="3007360"/>
                  </a:cubicBezTo>
                  <a:cubicBezTo>
                    <a:pt x="2357882" y="3012821"/>
                    <a:pt x="2366217" y="3022870"/>
                    <a:pt x="2377440" y="3027680"/>
                  </a:cubicBezTo>
                  <a:cubicBezTo>
                    <a:pt x="2390275" y="3033181"/>
                    <a:pt x="2404654" y="3034004"/>
                    <a:pt x="2418080" y="3037840"/>
                  </a:cubicBezTo>
                  <a:cubicBezTo>
                    <a:pt x="2428378" y="3040782"/>
                    <a:pt x="2438228" y="3045182"/>
                    <a:pt x="2448560" y="3048000"/>
                  </a:cubicBezTo>
                  <a:cubicBezTo>
                    <a:pt x="2475503" y="3055348"/>
                    <a:pt x="2503346" y="3059489"/>
                    <a:pt x="2529840" y="3068320"/>
                  </a:cubicBezTo>
                  <a:lnTo>
                    <a:pt x="2590800" y="3088640"/>
                  </a:lnTo>
                  <a:cubicBezTo>
                    <a:pt x="2556858" y="3099954"/>
                    <a:pt x="2557952" y="3100455"/>
                    <a:pt x="2519680" y="3108960"/>
                  </a:cubicBezTo>
                  <a:cubicBezTo>
                    <a:pt x="2502823" y="3112706"/>
                    <a:pt x="2486054" y="3117312"/>
                    <a:pt x="2468880" y="3119120"/>
                  </a:cubicBezTo>
                  <a:cubicBezTo>
                    <a:pt x="2421607" y="3124096"/>
                    <a:pt x="2374053" y="3125893"/>
                    <a:pt x="2326640" y="3129280"/>
                  </a:cubicBezTo>
                  <a:cubicBezTo>
                    <a:pt x="2180827" y="3158443"/>
                    <a:pt x="2285416" y="3140381"/>
                    <a:pt x="1981200" y="3149600"/>
                  </a:cubicBezTo>
                  <a:lnTo>
                    <a:pt x="1605280" y="3159760"/>
                  </a:lnTo>
                  <a:cubicBezTo>
                    <a:pt x="1561184" y="3167109"/>
                    <a:pt x="1517649" y="3174851"/>
                    <a:pt x="1473200" y="3180080"/>
                  </a:cubicBezTo>
                  <a:cubicBezTo>
                    <a:pt x="1439398" y="3184057"/>
                    <a:pt x="1405449" y="3186677"/>
                    <a:pt x="1371600" y="3190240"/>
                  </a:cubicBezTo>
                  <a:lnTo>
                    <a:pt x="1280160" y="3200400"/>
                  </a:lnTo>
                  <a:cubicBezTo>
                    <a:pt x="1207079" y="3224760"/>
                    <a:pt x="1298342" y="3195205"/>
                    <a:pt x="1209040" y="3220720"/>
                  </a:cubicBezTo>
                  <a:cubicBezTo>
                    <a:pt x="1198742" y="3223662"/>
                    <a:pt x="1188950" y="3228283"/>
                    <a:pt x="1178560" y="3230880"/>
                  </a:cubicBezTo>
                  <a:cubicBezTo>
                    <a:pt x="1161807" y="3235068"/>
                    <a:pt x="1144420" y="3236496"/>
                    <a:pt x="1127760" y="3241040"/>
                  </a:cubicBezTo>
                  <a:cubicBezTo>
                    <a:pt x="1107096" y="3246676"/>
                    <a:pt x="1087120" y="3254587"/>
                    <a:pt x="1066800" y="3261360"/>
                  </a:cubicBezTo>
                  <a:cubicBezTo>
                    <a:pt x="1056640" y="3264747"/>
                    <a:pt x="1046710" y="3268923"/>
                    <a:pt x="1036320" y="3271520"/>
                  </a:cubicBezTo>
                  <a:cubicBezTo>
                    <a:pt x="1023299" y="3274775"/>
                    <a:pt x="979776" y="3284552"/>
                    <a:pt x="965200" y="3291840"/>
                  </a:cubicBezTo>
                  <a:cubicBezTo>
                    <a:pt x="954278" y="3297301"/>
                    <a:pt x="945642" y="3306699"/>
                    <a:pt x="934720" y="3312160"/>
                  </a:cubicBezTo>
                  <a:cubicBezTo>
                    <a:pt x="910158" y="3324441"/>
                    <a:pt x="889642" y="3322714"/>
                    <a:pt x="863600" y="3332480"/>
                  </a:cubicBezTo>
                  <a:cubicBezTo>
                    <a:pt x="733852" y="3381135"/>
                    <a:pt x="898597" y="3325957"/>
                    <a:pt x="792480" y="3373120"/>
                  </a:cubicBezTo>
                  <a:cubicBezTo>
                    <a:pt x="772907" y="3381819"/>
                    <a:pt x="750678" y="3383861"/>
                    <a:pt x="731520" y="3393440"/>
                  </a:cubicBezTo>
                  <a:lnTo>
                    <a:pt x="650240" y="3434080"/>
                  </a:lnTo>
                  <a:cubicBezTo>
                    <a:pt x="541960" y="3596501"/>
                    <a:pt x="637524" y="3471726"/>
                    <a:pt x="152400" y="3454400"/>
                  </a:cubicBezTo>
                  <a:cubicBezTo>
                    <a:pt x="121752" y="3453305"/>
                    <a:pt x="91440" y="3447627"/>
                    <a:pt x="60960" y="3444240"/>
                  </a:cubicBezTo>
                  <a:cubicBezTo>
                    <a:pt x="50800" y="3437467"/>
                    <a:pt x="18896" y="3427781"/>
                    <a:pt x="30480" y="3423920"/>
                  </a:cubicBezTo>
                  <a:cubicBezTo>
                    <a:pt x="50023" y="3417406"/>
                    <a:pt x="71172" y="3430395"/>
                    <a:pt x="91440" y="3434080"/>
                  </a:cubicBezTo>
                  <a:cubicBezTo>
                    <a:pt x="119060" y="3439102"/>
                    <a:pt x="146746" y="3443268"/>
                    <a:pt x="172720" y="3454400"/>
                  </a:cubicBezTo>
                  <a:cubicBezTo>
                    <a:pt x="339228" y="3525761"/>
                    <a:pt x="116763" y="3437226"/>
                    <a:pt x="243840" y="3484880"/>
                  </a:cubicBezTo>
                  <a:cubicBezTo>
                    <a:pt x="260917" y="3491284"/>
                    <a:pt x="276680" y="3502031"/>
                    <a:pt x="294640" y="3505200"/>
                  </a:cubicBezTo>
                  <a:cubicBezTo>
                    <a:pt x="334800" y="3512287"/>
                    <a:pt x="375920" y="3511973"/>
                    <a:pt x="416560" y="3515360"/>
                  </a:cubicBezTo>
                  <a:cubicBezTo>
                    <a:pt x="389262" y="3556307"/>
                    <a:pt x="372973" y="3585058"/>
                    <a:pt x="325120" y="3616960"/>
                  </a:cubicBezTo>
                  <a:cubicBezTo>
                    <a:pt x="294640" y="3637280"/>
                    <a:pt x="259583" y="3652017"/>
                    <a:pt x="233680" y="3677920"/>
                  </a:cubicBezTo>
                  <a:cubicBezTo>
                    <a:pt x="167714" y="3743886"/>
                    <a:pt x="221730" y="3698437"/>
                    <a:pt x="152400" y="3738880"/>
                  </a:cubicBezTo>
                  <a:cubicBezTo>
                    <a:pt x="78404" y="3782044"/>
                    <a:pt x="95944" y="3784039"/>
                    <a:pt x="40640" y="3799840"/>
                  </a:cubicBezTo>
                  <a:cubicBezTo>
                    <a:pt x="27214" y="3803676"/>
                    <a:pt x="13547" y="3806613"/>
                    <a:pt x="0" y="3810000"/>
                  </a:cubicBezTo>
                  <a:cubicBezTo>
                    <a:pt x="147098" y="3859033"/>
                    <a:pt x="-90311" y="3783140"/>
                    <a:pt x="365760" y="3830320"/>
                  </a:cubicBezTo>
                  <a:cubicBezTo>
                    <a:pt x="380825" y="3831878"/>
                    <a:pt x="337722" y="3842239"/>
                    <a:pt x="325120" y="3850640"/>
                  </a:cubicBezTo>
                  <a:cubicBezTo>
                    <a:pt x="296941" y="3869426"/>
                    <a:pt x="270684" y="3890951"/>
                    <a:pt x="243840" y="3911600"/>
                  </a:cubicBezTo>
                  <a:cubicBezTo>
                    <a:pt x="98139" y="4023677"/>
                    <a:pt x="278998" y="3884368"/>
                    <a:pt x="152400" y="3992880"/>
                  </a:cubicBezTo>
                  <a:cubicBezTo>
                    <a:pt x="53384" y="4077750"/>
                    <a:pt x="197132" y="3937988"/>
                    <a:pt x="91440" y="4043680"/>
                  </a:cubicBezTo>
                  <a:cubicBezTo>
                    <a:pt x="181650" y="4103820"/>
                    <a:pt x="37319" y="4014910"/>
                    <a:pt x="274320" y="4074160"/>
                  </a:cubicBezTo>
                  <a:cubicBezTo>
                    <a:pt x="286166" y="4077122"/>
                    <a:pt x="253111" y="4086533"/>
                    <a:pt x="243840" y="4094480"/>
                  </a:cubicBezTo>
                  <a:cubicBezTo>
                    <a:pt x="229294" y="4106948"/>
                    <a:pt x="218160" y="4123152"/>
                    <a:pt x="203200" y="4135120"/>
                  </a:cubicBezTo>
                  <a:cubicBezTo>
                    <a:pt x="81675" y="4232340"/>
                    <a:pt x="188108" y="4129892"/>
                    <a:pt x="111760" y="4206240"/>
                  </a:cubicBezTo>
                  <a:cubicBezTo>
                    <a:pt x="121920" y="4209627"/>
                    <a:pt x="131785" y="4214077"/>
                    <a:pt x="142240" y="4216400"/>
                  </a:cubicBezTo>
                  <a:cubicBezTo>
                    <a:pt x="162350" y="4220869"/>
                    <a:pt x="188633" y="4211993"/>
                    <a:pt x="203200" y="4226560"/>
                  </a:cubicBezTo>
                  <a:cubicBezTo>
                    <a:pt x="211834" y="4235194"/>
                    <a:pt x="189653" y="4246880"/>
                    <a:pt x="182880" y="4257040"/>
                  </a:cubicBezTo>
                  <a:cubicBezTo>
                    <a:pt x="179493" y="4270587"/>
                    <a:pt x="178965" y="4285191"/>
                    <a:pt x="172720" y="4297680"/>
                  </a:cubicBezTo>
                  <a:cubicBezTo>
                    <a:pt x="165147" y="4312826"/>
                    <a:pt x="152082" y="4324541"/>
                    <a:pt x="142240" y="4338320"/>
                  </a:cubicBezTo>
                  <a:cubicBezTo>
                    <a:pt x="135143" y="4348256"/>
                    <a:pt x="128202" y="4358329"/>
                    <a:pt x="121920" y="4368800"/>
                  </a:cubicBezTo>
                  <a:cubicBezTo>
                    <a:pt x="107872" y="4392213"/>
                    <a:pt x="93491" y="4415498"/>
                    <a:pt x="81280" y="4439920"/>
                  </a:cubicBezTo>
                  <a:cubicBezTo>
                    <a:pt x="76491" y="4449499"/>
                    <a:pt x="75909" y="4460821"/>
                    <a:pt x="71120" y="4470400"/>
                  </a:cubicBezTo>
                  <a:cubicBezTo>
                    <a:pt x="62289" y="4488063"/>
                    <a:pt x="50002" y="4503813"/>
                    <a:pt x="40640" y="4521200"/>
                  </a:cubicBezTo>
                  <a:cubicBezTo>
                    <a:pt x="26279" y="4547871"/>
                    <a:pt x="0" y="4602480"/>
                    <a:pt x="0" y="4602480"/>
                  </a:cubicBezTo>
                  <a:cubicBezTo>
                    <a:pt x="6773" y="4616027"/>
                    <a:pt x="5708" y="4639135"/>
                    <a:pt x="20320" y="4643120"/>
                  </a:cubicBezTo>
                  <a:cubicBezTo>
                    <a:pt x="49907" y="4651189"/>
                    <a:pt x="81688" y="4638974"/>
                    <a:pt x="111760" y="4632960"/>
                  </a:cubicBezTo>
                  <a:cubicBezTo>
                    <a:pt x="132763" y="4628759"/>
                    <a:pt x="151940" y="4617835"/>
                    <a:pt x="172720" y="4612640"/>
                  </a:cubicBezTo>
                  <a:cubicBezTo>
                    <a:pt x="264390" y="4589723"/>
                    <a:pt x="227506" y="4601151"/>
                    <a:pt x="284480" y="4582160"/>
                  </a:cubicBezTo>
                  <a:cubicBezTo>
                    <a:pt x="338667" y="4585547"/>
                    <a:pt x="394040" y="4580542"/>
                    <a:pt x="447040" y="4592320"/>
                  </a:cubicBezTo>
                  <a:cubicBezTo>
                    <a:pt x="458960" y="4594969"/>
                    <a:pt x="463499" y="4611216"/>
                    <a:pt x="467360" y="4622800"/>
                  </a:cubicBezTo>
                  <a:cubicBezTo>
                    <a:pt x="473874" y="4642343"/>
                    <a:pt x="473051" y="4663650"/>
                    <a:pt x="477520" y="4683760"/>
                  </a:cubicBezTo>
                  <a:cubicBezTo>
                    <a:pt x="481502" y="4701678"/>
                    <a:pt x="504045" y="4755152"/>
                    <a:pt x="508000" y="4765040"/>
                  </a:cubicBezTo>
                  <a:cubicBezTo>
                    <a:pt x="511387" y="4792133"/>
                    <a:pt x="514008" y="4819333"/>
                    <a:pt x="518160" y="4846320"/>
                  </a:cubicBezTo>
                  <a:cubicBezTo>
                    <a:pt x="520786" y="4863388"/>
                    <a:pt x="525694" y="4880052"/>
                    <a:pt x="528320" y="4897120"/>
                  </a:cubicBezTo>
                  <a:cubicBezTo>
                    <a:pt x="532472" y="4924107"/>
                    <a:pt x="529149" y="4952740"/>
                    <a:pt x="538480" y="4978400"/>
                  </a:cubicBezTo>
                  <a:cubicBezTo>
                    <a:pt x="551320" y="5013710"/>
                    <a:pt x="574121" y="5006381"/>
                    <a:pt x="599440" y="5019040"/>
                  </a:cubicBezTo>
                  <a:cubicBezTo>
                    <a:pt x="610362" y="5024501"/>
                    <a:pt x="618762" y="5034401"/>
                    <a:pt x="629920" y="5039360"/>
                  </a:cubicBezTo>
                  <a:cubicBezTo>
                    <a:pt x="649493" y="5048059"/>
                    <a:pt x="690880" y="5059680"/>
                    <a:pt x="690880" y="5059680"/>
                  </a:cubicBezTo>
                  <a:cubicBezTo>
                    <a:pt x="701040" y="5069840"/>
                    <a:pt x="713390" y="5078205"/>
                    <a:pt x="721360" y="5090160"/>
                  </a:cubicBezTo>
                  <a:cubicBezTo>
                    <a:pt x="727301" y="5099071"/>
                    <a:pt x="726731" y="5111061"/>
                    <a:pt x="731520" y="5120640"/>
                  </a:cubicBezTo>
                  <a:cubicBezTo>
                    <a:pt x="736981" y="5131562"/>
                    <a:pt x="745067" y="5140960"/>
                    <a:pt x="751840" y="5151120"/>
                  </a:cubicBezTo>
                  <a:cubicBezTo>
                    <a:pt x="755227" y="5178213"/>
                    <a:pt x="757116" y="5205536"/>
                    <a:pt x="762000" y="5232400"/>
                  </a:cubicBezTo>
                  <a:cubicBezTo>
                    <a:pt x="763916" y="5242937"/>
                    <a:pt x="766219" y="5253969"/>
                    <a:pt x="772160" y="5262880"/>
                  </a:cubicBezTo>
                  <a:cubicBezTo>
                    <a:pt x="780130" y="5274835"/>
                    <a:pt x="791602" y="5284162"/>
                    <a:pt x="802640" y="5293360"/>
                  </a:cubicBezTo>
                  <a:cubicBezTo>
                    <a:pt x="824181" y="5311311"/>
                    <a:pt x="848917" y="5321578"/>
                    <a:pt x="873760" y="5334000"/>
                  </a:cubicBezTo>
                  <a:cubicBezTo>
                    <a:pt x="880533" y="5323840"/>
                    <a:pt x="890219" y="5315104"/>
                    <a:pt x="894080" y="5303520"/>
                  </a:cubicBezTo>
                  <a:cubicBezTo>
                    <a:pt x="903954" y="5273899"/>
                    <a:pt x="906827" y="5242371"/>
                    <a:pt x="914400" y="5212080"/>
                  </a:cubicBezTo>
                  <a:cubicBezTo>
                    <a:pt x="920406" y="5188056"/>
                    <a:pt x="932418" y="5161729"/>
                    <a:pt x="944880" y="5140960"/>
                  </a:cubicBezTo>
                  <a:cubicBezTo>
                    <a:pt x="1006438" y="5038364"/>
                    <a:pt x="958128" y="5109285"/>
                    <a:pt x="1016000" y="5059680"/>
                  </a:cubicBezTo>
                  <a:cubicBezTo>
                    <a:pt x="1050997" y="5029683"/>
                    <a:pt x="1049800" y="5017380"/>
                    <a:pt x="1087120" y="4998720"/>
                  </a:cubicBezTo>
                  <a:cubicBezTo>
                    <a:pt x="1103432" y="4990564"/>
                    <a:pt x="1120843" y="4984804"/>
                    <a:pt x="1137920" y="4978400"/>
                  </a:cubicBezTo>
                  <a:cubicBezTo>
                    <a:pt x="1147948" y="4974640"/>
                    <a:pt x="1158821" y="4973029"/>
                    <a:pt x="1168400" y="4968240"/>
                  </a:cubicBezTo>
                  <a:cubicBezTo>
                    <a:pt x="1179322" y="4962779"/>
                    <a:pt x="1187447" y="4952207"/>
                    <a:pt x="1198880" y="4947920"/>
                  </a:cubicBezTo>
                  <a:cubicBezTo>
                    <a:pt x="1215049" y="4941857"/>
                    <a:pt x="1232823" y="4941506"/>
                    <a:pt x="1249680" y="4937760"/>
                  </a:cubicBezTo>
                  <a:cubicBezTo>
                    <a:pt x="1263311" y="4934731"/>
                    <a:pt x="1276773" y="4930987"/>
                    <a:pt x="1290320" y="4927600"/>
                  </a:cubicBezTo>
                  <a:cubicBezTo>
                    <a:pt x="1270000" y="4941147"/>
                    <a:pt x="1232814" y="4944064"/>
                    <a:pt x="1229360" y="4968240"/>
                  </a:cubicBezTo>
                  <a:cubicBezTo>
                    <a:pt x="1225651" y="4994200"/>
                    <a:pt x="1220095" y="5050520"/>
                    <a:pt x="1209040" y="5080000"/>
                  </a:cubicBezTo>
                  <a:cubicBezTo>
                    <a:pt x="1203722" y="5094181"/>
                    <a:pt x="1194686" y="5106719"/>
                    <a:pt x="1188720" y="5120640"/>
                  </a:cubicBezTo>
                  <a:cubicBezTo>
                    <a:pt x="1184501" y="5130484"/>
                    <a:pt x="1181502" y="5140822"/>
                    <a:pt x="1178560" y="5151120"/>
                  </a:cubicBezTo>
                  <a:cubicBezTo>
                    <a:pt x="1174724" y="5164546"/>
                    <a:pt x="1173901" y="5178925"/>
                    <a:pt x="1168400" y="5191760"/>
                  </a:cubicBezTo>
                  <a:cubicBezTo>
                    <a:pt x="1161681" y="5207438"/>
                    <a:pt x="1131332" y="5245091"/>
                    <a:pt x="1117600" y="5252720"/>
                  </a:cubicBezTo>
                  <a:cubicBezTo>
                    <a:pt x="1098876" y="5263122"/>
                    <a:pt x="1074462" y="5261159"/>
                    <a:pt x="1056640" y="5273040"/>
                  </a:cubicBezTo>
                  <a:cubicBezTo>
                    <a:pt x="1017249" y="5299301"/>
                    <a:pt x="1037744" y="5289499"/>
                    <a:pt x="995680" y="5303520"/>
                  </a:cubicBezTo>
                  <a:cubicBezTo>
                    <a:pt x="1005840" y="5306907"/>
                    <a:pt x="1015450" y="5313680"/>
                    <a:pt x="1026160" y="5313680"/>
                  </a:cubicBezTo>
                  <a:cubicBezTo>
                    <a:pt x="1310113" y="5313680"/>
                    <a:pt x="1237844" y="5334559"/>
                    <a:pt x="1361440" y="5293360"/>
                  </a:cubicBezTo>
                  <a:cubicBezTo>
                    <a:pt x="1371600" y="5300133"/>
                    <a:pt x="1385862" y="5303078"/>
                    <a:pt x="1391920" y="5313680"/>
                  </a:cubicBezTo>
                  <a:cubicBezTo>
                    <a:pt x="1400488" y="5328673"/>
                    <a:pt x="1397892" y="5347727"/>
                    <a:pt x="1402080" y="5364480"/>
                  </a:cubicBezTo>
                  <a:cubicBezTo>
                    <a:pt x="1411611" y="5402603"/>
                    <a:pt x="1415114" y="5394892"/>
                    <a:pt x="1432560" y="5435600"/>
                  </a:cubicBezTo>
                  <a:cubicBezTo>
                    <a:pt x="1442163" y="5458007"/>
                    <a:pt x="1441817" y="5479582"/>
                    <a:pt x="1463040" y="5496560"/>
                  </a:cubicBezTo>
                  <a:cubicBezTo>
                    <a:pt x="1471403" y="5503250"/>
                    <a:pt x="1483360" y="5503333"/>
                    <a:pt x="1493520" y="5506720"/>
                  </a:cubicBezTo>
                  <a:cubicBezTo>
                    <a:pt x="1507067" y="5516880"/>
                    <a:pt x="1519458" y="5528799"/>
                    <a:pt x="1534160" y="5537200"/>
                  </a:cubicBezTo>
                  <a:cubicBezTo>
                    <a:pt x="1607821" y="5579292"/>
                    <a:pt x="1513198" y="5498912"/>
                    <a:pt x="1605280" y="5577840"/>
                  </a:cubicBezTo>
                  <a:cubicBezTo>
                    <a:pt x="1641312" y="5608724"/>
                    <a:pt x="1631833" y="5613333"/>
                    <a:pt x="1676400" y="5638800"/>
                  </a:cubicBezTo>
                  <a:cubicBezTo>
                    <a:pt x="1685699" y="5644113"/>
                    <a:pt x="1696720" y="5645573"/>
                    <a:pt x="1706880" y="5648960"/>
                  </a:cubicBezTo>
                  <a:cubicBezTo>
                    <a:pt x="1735125" y="5639545"/>
                    <a:pt x="1744205" y="5639488"/>
                    <a:pt x="1767840" y="5618480"/>
                  </a:cubicBezTo>
                  <a:cubicBezTo>
                    <a:pt x="1789318" y="5599388"/>
                    <a:pt x="1808480" y="5577840"/>
                    <a:pt x="1828800" y="5557520"/>
                  </a:cubicBezTo>
                  <a:cubicBezTo>
                    <a:pt x="1838960" y="5547360"/>
                    <a:pt x="1847325" y="5535010"/>
                    <a:pt x="1859280" y="5527040"/>
                  </a:cubicBezTo>
                  <a:cubicBezTo>
                    <a:pt x="1934956" y="5476589"/>
                    <a:pt x="1842011" y="5541431"/>
                    <a:pt x="1920240" y="5476240"/>
                  </a:cubicBezTo>
                  <a:cubicBezTo>
                    <a:pt x="2013081" y="5398873"/>
                    <a:pt x="1869255" y="5537385"/>
                    <a:pt x="1991360" y="5415280"/>
                  </a:cubicBezTo>
                  <a:cubicBezTo>
                    <a:pt x="2125126" y="5448722"/>
                    <a:pt x="2078425" y="5468997"/>
                    <a:pt x="2143760" y="5425440"/>
                  </a:cubicBezTo>
                  <a:cubicBezTo>
                    <a:pt x="2192146" y="5352862"/>
                    <a:pt x="2178477" y="5388172"/>
                    <a:pt x="2194560" y="5323840"/>
                  </a:cubicBezTo>
                  <a:cubicBezTo>
                    <a:pt x="2197947" y="5262880"/>
                    <a:pt x="2187625" y="5199572"/>
                    <a:pt x="2204720" y="5140960"/>
                  </a:cubicBezTo>
                  <a:cubicBezTo>
                    <a:pt x="2212766" y="5113373"/>
                    <a:pt x="2249740" y="5103910"/>
                    <a:pt x="2265680" y="5080000"/>
                  </a:cubicBezTo>
                  <a:cubicBezTo>
                    <a:pt x="2272453" y="5069840"/>
                    <a:pt x="2278183" y="5058901"/>
                    <a:pt x="2286000" y="5049520"/>
                  </a:cubicBezTo>
                  <a:cubicBezTo>
                    <a:pt x="2295198" y="5038482"/>
                    <a:pt x="2306320" y="5029200"/>
                    <a:pt x="2316480" y="5019040"/>
                  </a:cubicBezTo>
                  <a:cubicBezTo>
                    <a:pt x="2319867" y="5005493"/>
                    <a:pt x="2321139" y="4991235"/>
                    <a:pt x="2326640" y="4978400"/>
                  </a:cubicBezTo>
                  <a:cubicBezTo>
                    <a:pt x="2331450" y="4967177"/>
                    <a:pt x="2341499" y="4958842"/>
                    <a:pt x="2346960" y="4947920"/>
                  </a:cubicBezTo>
                  <a:cubicBezTo>
                    <a:pt x="2355116" y="4931608"/>
                    <a:pt x="2360507" y="4914053"/>
                    <a:pt x="2367280" y="4897120"/>
                  </a:cubicBezTo>
                  <a:cubicBezTo>
                    <a:pt x="2370667" y="4870027"/>
                    <a:pt x="2370256" y="4842182"/>
                    <a:pt x="2377440" y="4815840"/>
                  </a:cubicBezTo>
                  <a:cubicBezTo>
                    <a:pt x="2380653" y="4804059"/>
                    <a:pt x="2390663" y="4795296"/>
                    <a:pt x="2397760" y="4785360"/>
                  </a:cubicBezTo>
                  <a:cubicBezTo>
                    <a:pt x="2407602" y="4771581"/>
                    <a:pt x="2418080" y="4758267"/>
                    <a:pt x="2428240" y="4744720"/>
                  </a:cubicBezTo>
                  <a:cubicBezTo>
                    <a:pt x="2454018" y="4667385"/>
                    <a:pt x="2444385" y="4720948"/>
                    <a:pt x="2367280" y="4582160"/>
                  </a:cubicBezTo>
                  <a:cubicBezTo>
                    <a:pt x="2357690" y="4564898"/>
                    <a:pt x="2345631" y="4549023"/>
                    <a:pt x="2336800" y="4531360"/>
                  </a:cubicBezTo>
                  <a:cubicBezTo>
                    <a:pt x="2330027" y="4517813"/>
                    <a:pt x="2325567" y="4502837"/>
                    <a:pt x="2316480" y="4490720"/>
                  </a:cubicBezTo>
                  <a:cubicBezTo>
                    <a:pt x="2304985" y="4475394"/>
                    <a:pt x="2287808" y="4465040"/>
                    <a:pt x="2275840" y="4450080"/>
                  </a:cubicBezTo>
                  <a:cubicBezTo>
                    <a:pt x="2260584" y="4431010"/>
                    <a:pt x="2252469" y="4406389"/>
                    <a:pt x="2235200" y="4389120"/>
                  </a:cubicBezTo>
                  <a:cubicBezTo>
                    <a:pt x="2225040" y="4378960"/>
                    <a:pt x="2213071" y="4370332"/>
                    <a:pt x="2204720" y="4358640"/>
                  </a:cubicBezTo>
                  <a:cubicBezTo>
                    <a:pt x="2165486" y="4303713"/>
                    <a:pt x="2208756" y="4326119"/>
                    <a:pt x="2153920" y="4307840"/>
                  </a:cubicBezTo>
                  <a:cubicBezTo>
                    <a:pt x="2150533" y="4294293"/>
                    <a:pt x="2152699" y="4277927"/>
                    <a:pt x="2143760" y="4267200"/>
                  </a:cubicBezTo>
                  <a:cubicBezTo>
                    <a:pt x="2074011" y="4183502"/>
                    <a:pt x="2121719" y="4302677"/>
                    <a:pt x="2092960" y="4216400"/>
                  </a:cubicBezTo>
                  <a:cubicBezTo>
                    <a:pt x="2099733" y="4202853"/>
                    <a:pt x="2104477" y="4188085"/>
                    <a:pt x="2113280" y="4175760"/>
                  </a:cubicBezTo>
                  <a:cubicBezTo>
                    <a:pt x="2139471" y="4139093"/>
                    <a:pt x="2142788" y="4151170"/>
                    <a:pt x="2174240" y="4124960"/>
                  </a:cubicBezTo>
                  <a:cubicBezTo>
                    <a:pt x="2185278" y="4115762"/>
                    <a:pt x="2192765" y="4102450"/>
                    <a:pt x="2204720" y="4094480"/>
                  </a:cubicBezTo>
                  <a:cubicBezTo>
                    <a:pt x="2213631" y="4088539"/>
                    <a:pt x="2225621" y="4089109"/>
                    <a:pt x="2235200" y="4084320"/>
                  </a:cubicBezTo>
                  <a:cubicBezTo>
                    <a:pt x="2246122" y="4078859"/>
                    <a:pt x="2254522" y="4068959"/>
                    <a:pt x="2265680" y="4064000"/>
                  </a:cubicBezTo>
                  <a:cubicBezTo>
                    <a:pt x="2285253" y="4055301"/>
                    <a:pt x="2308818" y="4055561"/>
                    <a:pt x="2326640" y="4043680"/>
                  </a:cubicBezTo>
                  <a:cubicBezTo>
                    <a:pt x="2400900" y="3994174"/>
                    <a:pt x="2307527" y="4054602"/>
                    <a:pt x="2397760" y="4003040"/>
                  </a:cubicBezTo>
                  <a:cubicBezTo>
                    <a:pt x="2408362" y="3996982"/>
                    <a:pt x="2417318" y="3988181"/>
                    <a:pt x="2428240" y="3982720"/>
                  </a:cubicBezTo>
                  <a:cubicBezTo>
                    <a:pt x="2444552" y="3974564"/>
                    <a:pt x="2461963" y="3968804"/>
                    <a:pt x="2479040" y="3962400"/>
                  </a:cubicBezTo>
                  <a:cubicBezTo>
                    <a:pt x="2489068" y="3958640"/>
                    <a:pt x="2500118" y="3957368"/>
                    <a:pt x="2509520" y="3952240"/>
                  </a:cubicBezTo>
                  <a:cubicBezTo>
                    <a:pt x="2537569" y="3936941"/>
                    <a:pt x="2565240" y="3920610"/>
                    <a:pt x="2590800" y="3901440"/>
                  </a:cubicBezTo>
                  <a:cubicBezTo>
                    <a:pt x="2604347" y="3891280"/>
                    <a:pt x="2616738" y="3879361"/>
                    <a:pt x="2631440" y="3870960"/>
                  </a:cubicBezTo>
                  <a:cubicBezTo>
                    <a:pt x="2640739" y="3865647"/>
                    <a:pt x="2651760" y="3864187"/>
                    <a:pt x="2661920" y="3860800"/>
                  </a:cubicBezTo>
                  <a:cubicBezTo>
                    <a:pt x="2709808" y="3788968"/>
                    <a:pt x="2647267" y="3875453"/>
                    <a:pt x="2722880" y="3799840"/>
                  </a:cubicBezTo>
                  <a:cubicBezTo>
                    <a:pt x="2734854" y="3787866"/>
                    <a:pt x="2742340" y="3772057"/>
                    <a:pt x="2753360" y="3759200"/>
                  </a:cubicBezTo>
                  <a:cubicBezTo>
                    <a:pt x="2762711" y="3748291"/>
                    <a:pt x="2774642" y="3739758"/>
                    <a:pt x="2783840" y="3728720"/>
                  </a:cubicBezTo>
                  <a:cubicBezTo>
                    <a:pt x="2807268" y="3700607"/>
                    <a:pt x="2801247" y="3690022"/>
                    <a:pt x="2834640" y="3667760"/>
                  </a:cubicBezTo>
                  <a:cubicBezTo>
                    <a:pt x="2843551" y="3661819"/>
                    <a:pt x="2855541" y="3662389"/>
                    <a:pt x="2865120" y="3657600"/>
                  </a:cubicBezTo>
                  <a:cubicBezTo>
                    <a:pt x="2876042" y="3652139"/>
                    <a:pt x="2886219" y="3645097"/>
                    <a:pt x="2895600" y="3637280"/>
                  </a:cubicBezTo>
                  <a:cubicBezTo>
                    <a:pt x="2906638" y="3628082"/>
                    <a:pt x="2913605" y="3613929"/>
                    <a:pt x="2926080" y="3606800"/>
                  </a:cubicBezTo>
                  <a:cubicBezTo>
                    <a:pt x="2938204" y="3599872"/>
                    <a:pt x="2953294" y="3600476"/>
                    <a:pt x="2966720" y="3596640"/>
                  </a:cubicBezTo>
                  <a:cubicBezTo>
                    <a:pt x="2977018" y="3593698"/>
                    <a:pt x="2987040" y="3589867"/>
                    <a:pt x="2997200" y="3586480"/>
                  </a:cubicBezTo>
                  <a:cubicBezTo>
                    <a:pt x="2990427" y="3620347"/>
                    <a:pt x="2984646" y="3654427"/>
                    <a:pt x="2976880" y="3688080"/>
                  </a:cubicBezTo>
                  <a:cubicBezTo>
                    <a:pt x="2974472" y="3698515"/>
                    <a:pt x="2969043" y="3708105"/>
                    <a:pt x="2966720" y="3718560"/>
                  </a:cubicBezTo>
                  <a:cubicBezTo>
                    <a:pt x="2962251" y="3738670"/>
                    <a:pt x="2959947" y="3759200"/>
                    <a:pt x="2956560" y="3779520"/>
                  </a:cubicBezTo>
                  <a:cubicBezTo>
                    <a:pt x="2959947" y="3816773"/>
                    <a:pt x="2960886" y="3854331"/>
                    <a:pt x="2966720" y="3891280"/>
                  </a:cubicBezTo>
                  <a:cubicBezTo>
                    <a:pt x="2981966" y="3987835"/>
                    <a:pt x="2981151" y="3944193"/>
                    <a:pt x="2997200" y="4003040"/>
                  </a:cubicBezTo>
                  <a:cubicBezTo>
                    <a:pt x="3001085" y="4017285"/>
                    <a:pt x="3015987" y="4087517"/>
                    <a:pt x="3027680" y="4114800"/>
                  </a:cubicBezTo>
                  <a:cubicBezTo>
                    <a:pt x="3033646" y="4128721"/>
                    <a:pt x="3041227" y="4141893"/>
                    <a:pt x="3048000" y="4155440"/>
                  </a:cubicBezTo>
                  <a:cubicBezTo>
                    <a:pt x="3051387" y="4185920"/>
                    <a:pt x="3053118" y="4216630"/>
                    <a:pt x="3058160" y="4246880"/>
                  </a:cubicBezTo>
                  <a:cubicBezTo>
                    <a:pt x="3059921" y="4257444"/>
                    <a:pt x="3066905" y="4266744"/>
                    <a:pt x="3068320" y="4277360"/>
                  </a:cubicBezTo>
                  <a:cubicBezTo>
                    <a:pt x="3094193" y="4471411"/>
                    <a:pt x="3063606" y="4339784"/>
                    <a:pt x="3088640" y="4439920"/>
                  </a:cubicBezTo>
                  <a:cubicBezTo>
                    <a:pt x="3081867" y="4572000"/>
                    <a:pt x="3077743" y="4704243"/>
                    <a:pt x="3068320" y="4836160"/>
                  </a:cubicBezTo>
                  <a:cubicBezTo>
                    <a:pt x="3067557" y="4846842"/>
                    <a:pt x="3060978" y="4856308"/>
                    <a:pt x="3058160" y="4866640"/>
                  </a:cubicBezTo>
                  <a:cubicBezTo>
                    <a:pt x="3005651" y="5059173"/>
                    <a:pt x="3066110" y="4881219"/>
                    <a:pt x="3017520" y="4978400"/>
                  </a:cubicBezTo>
                  <a:cubicBezTo>
                    <a:pt x="3005014" y="5003412"/>
                    <a:pt x="3001102" y="5046427"/>
                    <a:pt x="2997200" y="5069840"/>
                  </a:cubicBezTo>
                  <a:cubicBezTo>
                    <a:pt x="2983653" y="5066453"/>
                    <a:pt x="2969049" y="5065925"/>
                    <a:pt x="2956560" y="5059680"/>
                  </a:cubicBezTo>
                  <a:cubicBezTo>
                    <a:pt x="2937340" y="5050070"/>
                    <a:pt x="2899965" y="5016150"/>
                    <a:pt x="2885440" y="4998720"/>
                  </a:cubicBezTo>
                  <a:cubicBezTo>
                    <a:pt x="2853853" y="4960816"/>
                    <a:pt x="2874758" y="4963513"/>
                    <a:pt x="2824480" y="4927600"/>
                  </a:cubicBezTo>
                  <a:cubicBezTo>
                    <a:pt x="2815765" y="4921375"/>
                    <a:pt x="2804160" y="4920827"/>
                    <a:pt x="2794000" y="4917440"/>
                  </a:cubicBezTo>
                  <a:cubicBezTo>
                    <a:pt x="2780089" y="4898893"/>
                    <a:pt x="2727883" y="4830850"/>
                    <a:pt x="2722880" y="4815840"/>
                  </a:cubicBezTo>
                  <a:cubicBezTo>
                    <a:pt x="2719493" y="4805680"/>
                    <a:pt x="2716939" y="4795204"/>
                    <a:pt x="2712720" y="4785360"/>
                  </a:cubicBezTo>
                  <a:cubicBezTo>
                    <a:pt x="2706754" y="4771439"/>
                    <a:pt x="2697718" y="4758901"/>
                    <a:pt x="2692400" y="4744720"/>
                  </a:cubicBezTo>
                  <a:cubicBezTo>
                    <a:pt x="2687497" y="4731645"/>
                    <a:pt x="2686252" y="4717455"/>
                    <a:pt x="2682240" y="4704080"/>
                  </a:cubicBezTo>
                  <a:cubicBezTo>
                    <a:pt x="2676085" y="4683564"/>
                    <a:pt x="2668693" y="4663440"/>
                    <a:pt x="2661920" y="4643120"/>
                  </a:cubicBezTo>
                  <a:cubicBezTo>
                    <a:pt x="2655147" y="4548293"/>
                    <a:pt x="2647530" y="4453523"/>
                    <a:pt x="2641600" y="4358640"/>
                  </a:cubicBezTo>
                  <a:cubicBezTo>
                    <a:pt x="2639056" y="4317939"/>
                    <a:pt x="2646702" y="4440094"/>
                    <a:pt x="2651760" y="4480560"/>
                  </a:cubicBezTo>
                  <a:cubicBezTo>
                    <a:pt x="2655289" y="4508793"/>
                    <a:pt x="2664582" y="4525438"/>
                    <a:pt x="2672080" y="4551680"/>
                  </a:cubicBezTo>
                  <a:cubicBezTo>
                    <a:pt x="2688482" y="4609087"/>
                    <a:pt x="2671626" y="4576399"/>
                    <a:pt x="2702560" y="4622800"/>
                  </a:cubicBezTo>
                  <a:cubicBezTo>
                    <a:pt x="2707716" y="4643423"/>
                    <a:pt x="2714135" y="4673514"/>
                    <a:pt x="2722880" y="4693920"/>
                  </a:cubicBezTo>
                  <a:cubicBezTo>
                    <a:pt x="2728846" y="4707841"/>
                    <a:pt x="2737234" y="4720639"/>
                    <a:pt x="2743200" y="4734560"/>
                  </a:cubicBezTo>
                  <a:cubicBezTo>
                    <a:pt x="2767625" y="4791552"/>
                    <a:pt x="2735170" y="4738287"/>
                    <a:pt x="2773680" y="4805680"/>
                  </a:cubicBezTo>
                  <a:cubicBezTo>
                    <a:pt x="2779738" y="4816282"/>
                    <a:pt x="2788539" y="4825238"/>
                    <a:pt x="2794000" y="4836160"/>
                  </a:cubicBezTo>
                  <a:cubicBezTo>
                    <a:pt x="2806281" y="4860722"/>
                    <a:pt x="2804554" y="4881238"/>
                    <a:pt x="2814320" y="4907280"/>
                  </a:cubicBezTo>
                  <a:cubicBezTo>
                    <a:pt x="2819638" y="4921461"/>
                    <a:pt x="2823930" y="4937210"/>
                    <a:pt x="2834640" y="4947920"/>
                  </a:cubicBezTo>
                  <a:cubicBezTo>
                    <a:pt x="2869575" y="4982855"/>
                    <a:pt x="2887752" y="4985944"/>
                    <a:pt x="2926080" y="4998720"/>
                  </a:cubicBezTo>
                  <a:cubicBezTo>
                    <a:pt x="2959594" y="5099261"/>
                    <a:pt x="2948075" y="5032137"/>
                    <a:pt x="2926080" y="5171440"/>
                  </a:cubicBezTo>
                  <a:cubicBezTo>
                    <a:pt x="2909285" y="5277810"/>
                    <a:pt x="2924117" y="5220915"/>
                    <a:pt x="2905760" y="5303520"/>
                  </a:cubicBezTo>
                  <a:cubicBezTo>
                    <a:pt x="2903811" y="5312289"/>
                    <a:pt x="2891726" y="5363326"/>
                    <a:pt x="2885440" y="5374640"/>
                  </a:cubicBezTo>
                  <a:cubicBezTo>
                    <a:pt x="2873580" y="5395988"/>
                    <a:pt x="2844800" y="5435600"/>
                    <a:pt x="2844800" y="5435600"/>
                  </a:cubicBezTo>
                  <a:cubicBezTo>
                    <a:pt x="2818672" y="5540112"/>
                    <a:pt x="2828429" y="5489234"/>
                    <a:pt x="2814320" y="5588000"/>
                  </a:cubicBezTo>
                  <a:cubicBezTo>
                    <a:pt x="2817707" y="5676053"/>
                    <a:pt x="2817162" y="5764346"/>
                    <a:pt x="2824480" y="5852160"/>
                  </a:cubicBezTo>
                  <a:cubicBezTo>
                    <a:pt x="2827348" y="5886578"/>
                    <a:pt x="2838027" y="5919893"/>
                    <a:pt x="2844800" y="5953760"/>
                  </a:cubicBezTo>
                  <a:cubicBezTo>
                    <a:pt x="2848187" y="5970693"/>
                    <a:pt x="2852518" y="5987465"/>
                    <a:pt x="2854960" y="6004560"/>
                  </a:cubicBezTo>
                  <a:cubicBezTo>
                    <a:pt x="2867562" y="6092775"/>
                    <a:pt x="2860424" y="6052198"/>
                    <a:pt x="2875280" y="6126480"/>
                  </a:cubicBezTo>
                  <a:cubicBezTo>
                    <a:pt x="2878667" y="6102773"/>
                    <a:pt x="2880055" y="6078694"/>
                    <a:pt x="2885440" y="6055360"/>
                  </a:cubicBezTo>
                  <a:cubicBezTo>
                    <a:pt x="2890256" y="6034489"/>
                    <a:pt x="2898987" y="6014720"/>
                    <a:pt x="2905760" y="5994400"/>
                  </a:cubicBezTo>
                  <a:lnTo>
                    <a:pt x="2915920" y="5963920"/>
                  </a:lnTo>
                  <a:lnTo>
                    <a:pt x="2926080" y="5933440"/>
                  </a:lnTo>
                  <a:cubicBezTo>
                    <a:pt x="2929467" y="5923280"/>
                    <a:pt x="2930299" y="5911871"/>
                    <a:pt x="2936240" y="5902960"/>
                  </a:cubicBezTo>
                  <a:lnTo>
                    <a:pt x="2956560" y="5872480"/>
                  </a:lnTo>
                  <a:cubicBezTo>
                    <a:pt x="2959947" y="5855547"/>
                    <a:pt x="2960657" y="5837849"/>
                    <a:pt x="2966720" y="5821680"/>
                  </a:cubicBezTo>
                  <a:cubicBezTo>
                    <a:pt x="2970434" y="5811776"/>
                    <a:pt x="3015767" y="5752897"/>
                    <a:pt x="3017520" y="5750560"/>
                  </a:cubicBezTo>
                  <a:cubicBezTo>
                    <a:pt x="3043057" y="5673948"/>
                    <a:pt x="3008609" y="5768382"/>
                    <a:pt x="3048000" y="5689600"/>
                  </a:cubicBezTo>
                  <a:cubicBezTo>
                    <a:pt x="3052789" y="5680021"/>
                    <a:pt x="3053371" y="5668699"/>
                    <a:pt x="3058160" y="5659120"/>
                  </a:cubicBezTo>
                  <a:cubicBezTo>
                    <a:pt x="3063621" y="5648198"/>
                    <a:pt x="3073019" y="5639562"/>
                    <a:pt x="3078480" y="5628640"/>
                  </a:cubicBezTo>
                  <a:cubicBezTo>
                    <a:pt x="3120578" y="5544445"/>
                    <a:pt x="3082580" y="5608913"/>
                    <a:pt x="3108960" y="5547360"/>
                  </a:cubicBezTo>
                  <a:cubicBezTo>
                    <a:pt x="3114926" y="5533439"/>
                    <a:pt x="3121766" y="5519870"/>
                    <a:pt x="3129280" y="5506720"/>
                  </a:cubicBezTo>
                  <a:cubicBezTo>
                    <a:pt x="3135338" y="5496118"/>
                    <a:pt x="3144641" y="5487398"/>
                    <a:pt x="3149600" y="5476240"/>
                  </a:cubicBezTo>
                  <a:cubicBezTo>
                    <a:pt x="3158299" y="5456667"/>
                    <a:pt x="3163147" y="5435600"/>
                    <a:pt x="3169920" y="5415280"/>
                  </a:cubicBezTo>
                  <a:cubicBezTo>
                    <a:pt x="3173307" y="5405120"/>
                    <a:pt x="3174139" y="5393711"/>
                    <a:pt x="3180080" y="5384800"/>
                  </a:cubicBezTo>
                  <a:cubicBezTo>
                    <a:pt x="3186853" y="5374640"/>
                    <a:pt x="3194939" y="5365242"/>
                    <a:pt x="3200400" y="5354320"/>
                  </a:cubicBezTo>
                  <a:cubicBezTo>
                    <a:pt x="3214089" y="5326941"/>
                    <a:pt x="3204998" y="5316007"/>
                    <a:pt x="3230880" y="5293360"/>
                  </a:cubicBezTo>
                  <a:cubicBezTo>
                    <a:pt x="3249259" y="5277278"/>
                    <a:pt x="3268672" y="5260443"/>
                    <a:pt x="3291840" y="5252720"/>
                  </a:cubicBezTo>
                  <a:cubicBezTo>
                    <a:pt x="3329586" y="5240138"/>
                    <a:pt x="3318333" y="5246859"/>
                    <a:pt x="3352800" y="5222240"/>
                  </a:cubicBezTo>
                  <a:cubicBezTo>
                    <a:pt x="3459339" y="5146141"/>
                    <a:pt x="3335303" y="5235128"/>
                    <a:pt x="3423920" y="5161280"/>
                  </a:cubicBezTo>
                  <a:cubicBezTo>
                    <a:pt x="3433301" y="5153463"/>
                    <a:pt x="3445129" y="5148907"/>
                    <a:pt x="3454400" y="5140960"/>
                  </a:cubicBezTo>
                  <a:cubicBezTo>
                    <a:pt x="3468946" y="5128492"/>
                    <a:pt x="3480494" y="5112788"/>
                    <a:pt x="3495040" y="5100320"/>
                  </a:cubicBezTo>
                  <a:cubicBezTo>
                    <a:pt x="3504311" y="5092373"/>
                    <a:pt x="3516444" y="5088169"/>
                    <a:pt x="3525520" y="5080000"/>
                  </a:cubicBezTo>
                  <a:cubicBezTo>
                    <a:pt x="3550440" y="5057572"/>
                    <a:pt x="3576524" y="5035701"/>
                    <a:pt x="3596640" y="5008880"/>
                  </a:cubicBezTo>
                  <a:lnTo>
                    <a:pt x="3657600" y="4927600"/>
                  </a:lnTo>
                  <a:cubicBezTo>
                    <a:pt x="3667760" y="4914053"/>
                    <a:pt x="3673991" y="4896353"/>
                    <a:pt x="3688080" y="4886960"/>
                  </a:cubicBezTo>
                  <a:lnTo>
                    <a:pt x="3718560" y="4866640"/>
                  </a:lnTo>
                  <a:cubicBezTo>
                    <a:pt x="3737188" y="4810757"/>
                    <a:pt x="3717527" y="4860827"/>
                    <a:pt x="3749040" y="4805680"/>
                  </a:cubicBezTo>
                  <a:cubicBezTo>
                    <a:pt x="3769128" y="4770527"/>
                    <a:pt x="3768122" y="4768755"/>
                    <a:pt x="3779520" y="4734560"/>
                  </a:cubicBezTo>
                  <a:cubicBezTo>
                    <a:pt x="3776133" y="4707467"/>
                    <a:pt x="3774244" y="4680144"/>
                    <a:pt x="3769360" y="4653280"/>
                  </a:cubicBezTo>
                  <a:cubicBezTo>
                    <a:pt x="3767444" y="4642743"/>
                    <a:pt x="3767563" y="4629490"/>
                    <a:pt x="3759200" y="4622800"/>
                  </a:cubicBezTo>
                  <a:cubicBezTo>
                    <a:pt x="3748296" y="4614077"/>
                    <a:pt x="3732107" y="4616027"/>
                    <a:pt x="3718560" y="4612640"/>
                  </a:cubicBezTo>
                  <a:cubicBezTo>
                    <a:pt x="3713107" y="4639904"/>
                    <a:pt x="3702812" y="4702302"/>
                    <a:pt x="3688080" y="4724400"/>
                  </a:cubicBezTo>
                  <a:cubicBezTo>
                    <a:pt x="3663744" y="4760904"/>
                    <a:pt x="3657247" y="4767919"/>
                    <a:pt x="3637280" y="4815840"/>
                  </a:cubicBezTo>
                  <a:cubicBezTo>
                    <a:pt x="3629042" y="4835612"/>
                    <a:pt x="3632106" y="4861654"/>
                    <a:pt x="3616960" y="4876800"/>
                  </a:cubicBezTo>
                  <a:cubicBezTo>
                    <a:pt x="3588942" y="4904818"/>
                    <a:pt x="3589005" y="4908740"/>
                    <a:pt x="3556000" y="4927600"/>
                  </a:cubicBezTo>
                  <a:cubicBezTo>
                    <a:pt x="3542850" y="4935114"/>
                    <a:pt x="3528203" y="4939893"/>
                    <a:pt x="3515360" y="4947920"/>
                  </a:cubicBezTo>
                  <a:cubicBezTo>
                    <a:pt x="3409847" y="5013866"/>
                    <a:pt x="3537052" y="4947234"/>
                    <a:pt x="3434080" y="4998720"/>
                  </a:cubicBezTo>
                  <a:cubicBezTo>
                    <a:pt x="3423920" y="5012267"/>
                    <a:pt x="3415574" y="5027386"/>
                    <a:pt x="3403600" y="5039360"/>
                  </a:cubicBezTo>
                  <a:cubicBezTo>
                    <a:pt x="3364402" y="5078558"/>
                    <a:pt x="3343065" y="5056341"/>
                    <a:pt x="3281680" y="5049520"/>
                  </a:cubicBezTo>
                  <a:cubicBezTo>
                    <a:pt x="3231365" y="4898576"/>
                    <a:pt x="3264556" y="5009698"/>
                    <a:pt x="3281680" y="4632960"/>
                  </a:cubicBezTo>
                  <a:cubicBezTo>
                    <a:pt x="3282615" y="4612381"/>
                    <a:pt x="3287800" y="4592200"/>
                    <a:pt x="3291840" y="4572000"/>
                  </a:cubicBezTo>
                  <a:cubicBezTo>
                    <a:pt x="3294578" y="4558308"/>
                    <a:pt x="3299704" y="4545134"/>
                    <a:pt x="3302000" y="4531360"/>
                  </a:cubicBezTo>
                  <a:cubicBezTo>
                    <a:pt x="3306489" y="4504427"/>
                    <a:pt x="3307671" y="4477013"/>
                    <a:pt x="3312160" y="4450080"/>
                  </a:cubicBezTo>
                  <a:cubicBezTo>
                    <a:pt x="3316412" y="4424565"/>
                    <a:pt x="3324427" y="4403118"/>
                    <a:pt x="3332480" y="4378960"/>
                  </a:cubicBezTo>
                  <a:cubicBezTo>
                    <a:pt x="3335867" y="4355253"/>
                    <a:pt x="3338703" y="4331462"/>
                    <a:pt x="3342640" y="4307840"/>
                  </a:cubicBezTo>
                  <a:cubicBezTo>
                    <a:pt x="3345479" y="4290806"/>
                    <a:pt x="3352149" y="4274296"/>
                    <a:pt x="3352800" y="4257040"/>
                  </a:cubicBezTo>
                  <a:cubicBezTo>
                    <a:pt x="3358931" y="4094560"/>
                    <a:pt x="3356589" y="3931830"/>
                    <a:pt x="3362960" y="3769360"/>
                  </a:cubicBezTo>
                  <a:cubicBezTo>
                    <a:pt x="3364047" y="3741649"/>
                    <a:pt x="3381927" y="3731426"/>
                    <a:pt x="3393440" y="3708400"/>
                  </a:cubicBezTo>
                  <a:cubicBezTo>
                    <a:pt x="3398229" y="3698821"/>
                    <a:pt x="3397659" y="3686831"/>
                    <a:pt x="3403600" y="3677920"/>
                  </a:cubicBezTo>
                  <a:cubicBezTo>
                    <a:pt x="3429871" y="3638513"/>
                    <a:pt x="3439724" y="3646311"/>
                    <a:pt x="3484880" y="3637280"/>
                  </a:cubicBezTo>
                  <a:cubicBezTo>
                    <a:pt x="3549227" y="3640667"/>
                    <a:pt x="3613878" y="3640324"/>
                    <a:pt x="3677920" y="3647440"/>
                  </a:cubicBezTo>
                  <a:cubicBezTo>
                    <a:pt x="3705676" y="3650524"/>
                    <a:pt x="3759200" y="3667760"/>
                    <a:pt x="3759200" y="3667760"/>
                  </a:cubicBezTo>
                  <a:cubicBezTo>
                    <a:pt x="3780401" y="3681894"/>
                    <a:pt x="3812317" y="3702357"/>
                    <a:pt x="3830320" y="3718560"/>
                  </a:cubicBezTo>
                  <a:cubicBezTo>
                    <a:pt x="3851680" y="3737784"/>
                    <a:pt x="3870960" y="3759200"/>
                    <a:pt x="3891280" y="3779520"/>
                  </a:cubicBezTo>
                  <a:cubicBezTo>
                    <a:pt x="3901440" y="3789680"/>
                    <a:pt x="3913790" y="3798045"/>
                    <a:pt x="3921760" y="3810000"/>
                  </a:cubicBezTo>
                  <a:cubicBezTo>
                    <a:pt x="3928533" y="3820160"/>
                    <a:pt x="3933968" y="3831354"/>
                    <a:pt x="3942080" y="3840480"/>
                  </a:cubicBezTo>
                  <a:cubicBezTo>
                    <a:pt x="3961172" y="3861958"/>
                    <a:pt x="3980051" y="3884198"/>
                    <a:pt x="4003040" y="3901440"/>
                  </a:cubicBezTo>
                  <a:cubicBezTo>
                    <a:pt x="4016587" y="3911600"/>
                    <a:pt x="4031706" y="3919946"/>
                    <a:pt x="4043680" y="3931920"/>
                  </a:cubicBezTo>
                  <a:cubicBezTo>
                    <a:pt x="4052314" y="3940554"/>
                    <a:pt x="4056674" y="3952631"/>
                    <a:pt x="4064000" y="3962400"/>
                  </a:cubicBezTo>
                  <a:cubicBezTo>
                    <a:pt x="4077011" y="3979748"/>
                    <a:pt x="4090360" y="3996880"/>
                    <a:pt x="4104640" y="4013200"/>
                  </a:cubicBezTo>
                  <a:cubicBezTo>
                    <a:pt x="4114102" y="4024013"/>
                    <a:pt x="4125922" y="4032642"/>
                    <a:pt x="4135120" y="4043680"/>
                  </a:cubicBezTo>
                  <a:cubicBezTo>
                    <a:pt x="4154480" y="4066912"/>
                    <a:pt x="4157631" y="4076748"/>
                    <a:pt x="4165600" y="4104640"/>
                  </a:cubicBezTo>
                  <a:cubicBezTo>
                    <a:pt x="4169436" y="4118066"/>
                    <a:pt x="4170259" y="4132445"/>
                    <a:pt x="4175760" y="4145280"/>
                  </a:cubicBezTo>
                  <a:cubicBezTo>
                    <a:pt x="4180570" y="4156503"/>
                    <a:pt x="4189307" y="4165600"/>
                    <a:pt x="4196080" y="4175760"/>
                  </a:cubicBezTo>
                  <a:lnTo>
                    <a:pt x="4216400" y="4277360"/>
                  </a:lnTo>
                  <a:lnTo>
                    <a:pt x="4226560" y="4328160"/>
                  </a:lnTo>
                  <a:cubicBezTo>
                    <a:pt x="4221176" y="4446615"/>
                    <a:pt x="4225065" y="4519261"/>
                    <a:pt x="4206240" y="4622800"/>
                  </a:cubicBezTo>
                  <a:cubicBezTo>
                    <a:pt x="4203742" y="4636538"/>
                    <a:pt x="4199109" y="4649809"/>
                    <a:pt x="4196080" y="4663440"/>
                  </a:cubicBezTo>
                  <a:cubicBezTo>
                    <a:pt x="4192334" y="4680297"/>
                    <a:pt x="4191381" y="4697857"/>
                    <a:pt x="4185920" y="4714240"/>
                  </a:cubicBezTo>
                  <a:cubicBezTo>
                    <a:pt x="4181131" y="4728608"/>
                    <a:pt x="4172373" y="4741333"/>
                    <a:pt x="4165600" y="4754880"/>
                  </a:cubicBezTo>
                  <a:cubicBezTo>
                    <a:pt x="4162213" y="4771813"/>
                    <a:pt x="4158279" y="4788646"/>
                    <a:pt x="4155440" y="4805680"/>
                  </a:cubicBezTo>
                  <a:cubicBezTo>
                    <a:pt x="4151503" y="4829302"/>
                    <a:pt x="4150665" y="4853466"/>
                    <a:pt x="4145280" y="4876800"/>
                  </a:cubicBezTo>
                  <a:cubicBezTo>
                    <a:pt x="4127465" y="4954000"/>
                    <a:pt x="4127914" y="4921693"/>
                    <a:pt x="4094480" y="4988560"/>
                  </a:cubicBezTo>
                  <a:cubicBezTo>
                    <a:pt x="4089691" y="4998139"/>
                    <a:pt x="4089109" y="5009461"/>
                    <a:pt x="4084320" y="5019040"/>
                  </a:cubicBezTo>
                  <a:cubicBezTo>
                    <a:pt x="4078859" y="5029962"/>
                    <a:pt x="4069930" y="5038846"/>
                    <a:pt x="4064000" y="5049520"/>
                  </a:cubicBezTo>
                  <a:cubicBezTo>
                    <a:pt x="4052967" y="5069379"/>
                    <a:pt x="4045717" y="5091313"/>
                    <a:pt x="4033520" y="5110480"/>
                  </a:cubicBezTo>
                  <a:cubicBezTo>
                    <a:pt x="4021878" y="5128775"/>
                    <a:pt x="4004909" y="5143237"/>
                    <a:pt x="3992880" y="5161280"/>
                  </a:cubicBezTo>
                  <a:cubicBezTo>
                    <a:pt x="3964026" y="5204561"/>
                    <a:pt x="3978640" y="5204320"/>
                    <a:pt x="3952240" y="5252720"/>
                  </a:cubicBezTo>
                  <a:cubicBezTo>
                    <a:pt x="3940546" y="5274160"/>
                    <a:pt x="3919323" y="5290512"/>
                    <a:pt x="3911600" y="5313680"/>
                  </a:cubicBezTo>
                  <a:lnTo>
                    <a:pt x="3891280" y="5374640"/>
                  </a:lnTo>
                  <a:cubicBezTo>
                    <a:pt x="3887893" y="5384800"/>
                    <a:pt x="3883220" y="5394618"/>
                    <a:pt x="3881120" y="5405120"/>
                  </a:cubicBezTo>
                  <a:cubicBezTo>
                    <a:pt x="3858405" y="5518694"/>
                    <a:pt x="3879958" y="5477983"/>
                    <a:pt x="3840480" y="5537200"/>
                  </a:cubicBezTo>
                  <a:cubicBezTo>
                    <a:pt x="3837225" y="5550221"/>
                    <a:pt x="3827448" y="5593744"/>
                    <a:pt x="3820160" y="5608320"/>
                  </a:cubicBezTo>
                  <a:cubicBezTo>
                    <a:pt x="3814699" y="5619242"/>
                    <a:pt x="3806613" y="5628640"/>
                    <a:pt x="3799840" y="5638800"/>
                  </a:cubicBezTo>
                  <a:cubicBezTo>
                    <a:pt x="3783757" y="5703132"/>
                    <a:pt x="3797426" y="5667822"/>
                    <a:pt x="3749040" y="5740400"/>
                  </a:cubicBezTo>
                  <a:lnTo>
                    <a:pt x="3749040" y="5740400"/>
                  </a:lnTo>
                  <a:lnTo>
                    <a:pt x="3728720" y="5801360"/>
                  </a:lnTo>
                  <a:cubicBezTo>
                    <a:pt x="3725333" y="5842000"/>
                    <a:pt x="3727900" y="5883583"/>
                    <a:pt x="3718560" y="5923280"/>
                  </a:cubicBezTo>
                  <a:cubicBezTo>
                    <a:pt x="3709117" y="5963414"/>
                    <a:pt x="3681358" y="5976842"/>
                    <a:pt x="3657600" y="6004560"/>
                  </a:cubicBezTo>
                  <a:cubicBezTo>
                    <a:pt x="3652077" y="6011003"/>
                    <a:pt x="3613233" y="6062815"/>
                    <a:pt x="3606800" y="6075680"/>
                  </a:cubicBezTo>
                  <a:cubicBezTo>
                    <a:pt x="3602011" y="6085259"/>
                    <a:pt x="3603330" y="6097797"/>
                    <a:pt x="3596640" y="6106160"/>
                  </a:cubicBezTo>
                  <a:cubicBezTo>
                    <a:pt x="3589012" y="6115695"/>
                    <a:pt x="3576320" y="6119707"/>
                    <a:pt x="3566160" y="6126480"/>
                  </a:cubicBezTo>
                  <a:cubicBezTo>
                    <a:pt x="3562773" y="6140027"/>
                    <a:pt x="3561501" y="6154285"/>
                    <a:pt x="3556000" y="6167120"/>
                  </a:cubicBezTo>
                  <a:cubicBezTo>
                    <a:pt x="3551190" y="6178343"/>
                    <a:pt x="3530219" y="6186678"/>
                    <a:pt x="3535680" y="6197600"/>
                  </a:cubicBezTo>
                  <a:cubicBezTo>
                    <a:pt x="3540469" y="6207179"/>
                    <a:pt x="3556581" y="6192229"/>
                    <a:pt x="3566160" y="6187440"/>
                  </a:cubicBezTo>
                  <a:cubicBezTo>
                    <a:pt x="3619911" y="6160564"/>
                    <a:pt x="3574690" y="6174090"/>
                    <a:pt x="3627120" y="6136640"/>
                  </a:cubicBezTo>
                  <a:cubicBezTo>
                    <a:pt x="3639445" y="6127837"/>
                    <a:pt x="3656038" y="6125911"/>
                    <a:pt x="3667760" y="6116320"/>
                  </a:cubicBezTo>
                  <a:cubicBezTo>
                    <a:pt x="3693708" y="6095090"/>
                    <a:pt x="3715173" y="6068907"/>
                    <a:pt x="3738880" y="6045200"/>
                  </a:cubicBezTo>
                  <a:cubicBezTo>
                    <a:pt x="3752427" y="6031653"/>
                    <a:pt x="3768025" y="6019886"/>
                    <a:pt x="3779520" y="6004560"/>
                  </a:cubicBezTo>
                  <a:cubicBezTo>
                    <a:pt x="3879133" y="5871743"/>
                    <a:pt x="3756038" y="6037435"/>
                    <a:pt x="3830320" y="5933440"/>
                  </a:cubicBezTo>
                  <a:cubicBezTo>
                    <a:pt x="3905542" y="5828130"/>
                    <a:pt x="3808013" y="5971981"/>
                    <a:pt x="3901440" y="5831840"/>
                  </a:cubicBezTo>
                  <a:cubicBezTo>
                    <a:pt x="3904827" y="5818293"/>
                    <a:pt x="3909304" y="5804974"/>
                    <a:pt x="3911600" y="5791200"/>
                  </a:cubicBezTo>
                  <a:cubicBezTo>
                    <a:pt x="3916089" y="5764267"/>
                    <a:pt x="3914576" y="5736262"/>
                    <a:pt x="3921760" y="5709920"/>
                  </a:cubicBezTo>
                  <a:cubicBezTo>
                    <a:pt x="3924973" y="5698139"/>
                    <a:pt x="3935307" y="5689600"/>
                    <a:pt x="3942080" y="5679440"/>
                  </a:cubicBezTo>
                  <a:cubicBezTo>
                    <a:pt x="3945467" y="5665893"/>
                    <a:pt x="3949502" y="5652492"/>
                    <a:pt x="3952240" y="5638800"/>
                  </a:cubicBezTo>
                  <a:cubicBezTo>
                    <a:pt x="3956280" y="5618600"/>
                    <a:pt x="3957931" y="5597950"/>
                    <a:pt x="3962400" y="5577840"/>
                  </a:cubicBezTo>
                  <a:cubicBezTo>
                    <a:pt x="3964723" y="5567385"/>
                    <a:pt x="3969173" y="5557520"/>
                    <a:pt x="3972560" y="5547360"/>
                  </a:cubicBezTo>
                  <a:cubicBezTo>
                    <a:pt x="3975947" y="5594773"/>
                    <a:pt x="3977990" y="5642302"/>
                    <a:pt x="3982720" y="5689600"/>
                  </a:cubicBezTo>
                  <a:cubicBezTo>
                    <a:pt x="3988157" y="5743971"/>
                    <a:pt x="4000511" y="5776852"/>
                    <a:pt x="4013200" y="5831840"/>
                  </a:cubicBezTo>
                  <a:cubicBezTo>
                    <a:pt x="4031590" y="5911532"/>
                    <a:pt x="4014097" y="5854852"/>
                    <a:pt x="4033520" y="5913120"/>
                  </a:cubicBezTo>
                  <a:cubicBezTo>
                    <a:pt x="4040293" y="5902960"/>
                    <a:pt x="4049979" y="5894224"/>
                    <a:pt x="4053840" y="5882640"/>
                  </a:cubicBezTo>
                  <a:cubicBezTo>
                    <a:pt x="4060354" y="5863097"/>
                    <a:pt x="4060868" y="5842041"/>
                    <a:pt x="4064000" y="5821680"/>
                  </a:cubicBezTo>
                  <a:cubicBezTo>
                    <a:pt x="4066630" y="5804586"/>
                    <a:pt x="4076655" y="5722756"/>
                    <a:pt x="4084320" y="5699760"/>
                  </a:cubicBezTo>
                  <a:cubicBezTo>
                    <a:pt x="4089109" y="5685392"/>
                    <a:pt x="4097867" y="5672667"/>
                    <a:pt x="4104640" y="5659120"/>
                  </a:cubicBezTo>
                  <a:cubicBezTo>
                    <a:pt x="4108027" y="5635413"/>
                    <a:pt x="4110104" y="5611482"/>
                    <a:pt x="4114800" y="5588000"/>
                  </a:cubicBezTo>
                  <a:cubicBezTo>
                    <a:pt x="4120277" y="5560615"/>
                    <a:pt x="4135120" y="5506720"/>
                    <a:pt x="4135120" y="5506720"/>
                  </a:cubicBezTo>
                  <a:cubicBezTo>
                    <a:pt x="4138507" y="5472853"/>
                    <a:pt x="4130059" y="5435562"/>
                    <a:pt x="4145280" y="5405120"/>
                  </a:cubicBezTo>
                  <a:cubicBezTo>
                    <a:pt x="4150741" y="5394198"/>
                    <a:pt x="4166379" y="5417623"/>
                    <a:pt x="4175760" y="5425440"/>
                  </a:cubicBezTo>
                  <a:cubicBezTo>
                    <a:pt x="4212933" y="5456417"/>
                    <a:pt x="4199920" y="5450880"/>
                    <a:pt x="4226560" y="5486400"/>
                  </a:cubicBezTo>
                  <a:cubicBezTo>
                    <a:pt x="4239571" y="5503748"/>
                    <a:pt x="4252793" y="5520992"/>
                    <a:pt x="4267200" y="5537200"/>
                  </a:cubicBezTo>
                  <a:cubicBezTo>
                    <a:pt x="4279928" y="5551519"/>
                    <a:pt x="4295224" y="5563422"/>
                    <a:pt x="4307840" y="5577840"/>
                  </a:cubicBezTo>
                  <a:cubicBezTo>
                    <a:pt x="4318991" y="5590584"/>
                    <a:pt x="4327300" y="5605623"/>
                    <a:pt x="4338320" y="5618480"/>
                  </a:cubicBezTo>
                  <a:cubicBezTo>
                    <a:pt x="4347671" y="5629389"/>
                    <a:pt x="4359602" y="5637922"/>
                    <a:pt x="4368800" y="5648960"/>
                  </a:cubicBezTo>
                  <a:cubicBezTo>
                    <a:pt x="4376617" y="5658341"/>
                    <a:pt x="4381008" y="5670314"/>
                    <a:pt x="4389120" y="5679440"/>
                  </a:cubicBezTo>
                  <a:cubicBezTo>
                    <a:pt x="4408212" y="5700918"/>
                    <a:pt x="4434140" y="5716490"/>
                    <a:pt x="4450080" y="5740400"/>
                  </a:cubicBezTo>
                  <a:cubicBezTo>
                    <a:pt x="4534318" y="5866757"/>
                    <a:pt x="4387461" y="5647692"/>
                    <a:pt x="4500880" y="5811520"/>
                  </a:cubicBezTo>
                  <a:cubicBezTo>
                    <a:pt x="4521732" y="5841639"/>
                    <a:pt x="4550256" y="5868207"/>
                    <a:pt x="4561840" y="5902960"/>
                  </a:cubicBezTo>
                  <a:cubicBezTo>
                    <a:pt x="4577355" y="5949504"/>
                    <a:pt x="4563432" y="5927014"/>
                    <a:pt x="4612640" y="5963920"/>
                  </a:cubicBezTo>
                  <a:cubicBezTo>
                    <a:pt x="4616027" y="5980853"/>
                    <a:pt x="4616737" y="5998551"/>
                    <a:pt x="4622800" y="6014720"/>
                  </a:cubicBezTo>
                  <a:cubicBezTo>
                    <a:pt x="4634089" y="6044824"/>
                    <a:pt x="4669084" y="6062510"/>
                    <a:pt x="4612640" y="6024880"/>
                  </a:cubicBezTo>
                  <a:cubicBezTo>
                    <a:pt x="4590588" y="5848464"/>
                    <a:pt x="4605564" y="5915298"/>
                    <a:pt x="4582160" y="5821680"/>
                  </a:cubicBezTo>
                  <a:cubicBezTo>
                    <a:pt x="4579424" y="5797056"/>
                    <a:pt x="4570527" y="5701855"/>
                    <a:pt x="4561840" y="5669280"/>
                  </a:cubicBezTo>
                  <a:cubicBezTo>
                    <a:pt x="4553562" y="5638236"/>
                    <a:pt x="4549182" y="5604573"/>
                    <a:pt x="4531360" y="5577840"/>
                  </a:cubicBezTo>
                  <a:lnTo>
                    <a:pt x="4511040" y="5547360"/>
                  </a:lnTo>
                  <a:cubicBezTo>
                    <a:pt x="4494352" y="5480610"/>
                    <a:pt x="4511744" y="5530812"/>
                    <a:pt x="4480560" y="5476240"/>
                  </a:cubicBezTo>
                  <a:cubicBezTo>
                    <a:pt x="4473046" y="5463090"/>
                    <a:pt x="4467754" y="5448750"/>
                    <a:pt x="4460240" y="5435600"/>
                  </a:cubicBezTo>
                  <a:cubicBezTo>
                    <a:pt x="4451742" y="5420728"/>
                    <a:pt x="4417827" y="5373706"/>
                    <a:pt x="4409440" y="5364480"/>
                  </a:cubicBezTo>
                  <a:cubicBezTo>
                    <a:pt x="4341011" y="5289209"/>
                    <a:pt x="4366847" y="5302869"/>
                    <a:pt x="4307840" y="5283200"/>
                  </a:cubicBezTo>
                  <a:cubicBezTo>
                    <a:pt x="4276448" y="5189025"/>
                    <a:pt x="4288635" y="5237811"/>
                    <a:pt x="4307840" y="5039360"/>
                  </a:cubicBezTo>
                  <a:cubicBezTo>
                    <a:pt x="4317736" y="4937100"/>
                    <a:pt x="4321122" y="4967473"/>
                    <a:pt x="4338320" y="4907280"/>
                  </a:cubicBezTo>
                  <a:cubicBezTo>
                    <a:pt x="4342660" y="4892089"/>
                    <a:pt x="4350520" y="4852400"/>
                    <a:pt x="4358640" y="4836160"/>
                  </a:cubicBezTo>
                  <a:cubicBezTo>
                    <a:pt x="4364101" y="4825238"/>
                    <a:pt x="4373499" y="4816602"/>
                    <a:pt x="4378960" y="4805680"/>
                  </a:cubicBezTo>
                  <a:cubicBezTo>
                    <a:pt x="4383749" y="4796101"/>
                    <a:pt x="4385360" y="4785228"/>
                    <a:pt x="4389120" y="4775200"/>
                  </a:cubicBezTo>
                  <a:cubicBezTo>
                    <a:pt x="4395524" y="4758123"/>
                    <a:pt x="4402033" y="4741066"/>
                    <a:pt x="4409440" y="4724400"/>
                  </a:cubicBezTo>
                  <a:cubicBezTo>
                    <a:pt x="4415591" y="4710560"/>
                    <a:pt x="4424135" y="4697822"/>
                    <a:pt x="4429760" y="4683760"/>
                  </a:cubicBezTo>
                  <a:cubicBezTo>
                    <a:pt x="4437715" y="4663873"/>
                    <a:pt x="4442125" y="4642687"/>
                    <a:pt x="4450080" y="4622800"/>
                  </a:cubicBezTo>
                  <a:cubicBezTo>
                    <a:pt x="4455705" y="4608738"/>
                    <a:pt x="4464775" y="4596222"/>
                    <a:pt x="4470400" y="4582160"/>
                  </a:cubicBezTo>
                  <a:cubicBezTo>
                    <a:pt x="4478355" y="4562273"/>
                    <a:pt x="4483947" y="4541520"/>
                    <a:pt x="4490720" y="4521200"/>
                  </a:cubicBezTo>
                  <a:cubicBezTo>
                    <a:pt x="4494107" y="4511040"/>
                    <a:pt x="4494939" y="4499631"/>
                    <a:pt x="4500880" y="4490720"/>
                  </a:cubicBezTo>
                  <a:cubicBezTo>
                    <a:pt x="4523135" y="4457337"/>
                    <a:pt x="4552620" y="4415841"/>
                    <a:pt x="4561840" y="4378960"/>
                  </a:cubicBezTo>
                  <a:cubicBezTo>
                    <a:pt x="4565227" y="4365413"/>
                    <a:pt x="4566499" y="4351155"/>
                    <a:pt x="4572000" y="4338320"/>
                  </a:cubicBezTo>
                  <a:cubicBezTo>
                    <a:pt x="4576810" y="4327097"/>
                    <a:pt x="4586859" y="4318762"/>
                    <a:pt x="4592320" y="4307840"/>
                  </a:cubicBezTo>
                  <a:cubicBezTo>
                    <a:pt x="4597109" y="4298261"/>
                    <a:pt x="4597691" y="4286939"/>
                    <a:pt x="4602480" y="4277360"/>
                  </a:cubicBezTo>
                  <a:cubicBezTo>
                    <a:pt x="4641871" y="4198578"/>
                    <a:pt x="4607423" y="4293012"/>
                    <a:pt x="4632960" y="4216400"/>
                  </a:cubicBezTo>
                  <a:cubicBezTo>
                    <a:pt x="4629573" y="4135120"/>
                    <a:pt x="4636174" y="4052804"/>
                    <a:pt x="4622800" y="3972560"/>
                  </a:cubicBezTo>
                  <a:cubicBezTo>
                    <a:pt x="4618785" y="3948471"/>
                    <a:pt x="4582160" y="3911600"/>
                    <a:pt x="4582160" y="3911600"/>
                  </a:cubicBezTo>
                  <a:cubicBezTo>
                    <a:pt x="4578773" y="3898053"/>
                    <a:pt x="4577501" y="3883795"/>
                    <a:pt x="4572000" y="3870960"/>
                  </a:cubicBezTo>
                  <a:cubicBezTo>
                    <a:pt x="4567190" y="3859737"/>
                    <a:pt x="4552786" y="3852641"/>
                    <a:pt x="4551680" y="3840480"/>
                  </a:cubicBezTo>
                  <a:cubicBezTo>
                    <a:pt x="4549208" y="3813288"/>
                    <a:pt x="4557351" y="3786133"/>
                    <a:pt x="4561840" y="3759200"/>
                  </a:cubicBezTo>
                  <a:cubicBezTo>
                    <a:pt x="4567159" y="3727286"/>
                    <a:pt x="4574990" y="3705647"/>
                    <a:pt x="4592320" y="3677920"/>
                  </a:cubicBezTo>
                  <a:cubicBezTo>
                    <a:pt x="4601295" y="3663561"/>
                    <a:pt x="4610826" y="3649254"/>
                    <a:pt x="4622800" y="3637280"/>
                  </a:cubicBezTo>
                  <a:cubicBezTo>
                    <a:pt x="4631434" y="3628646"/>
                    <a:pt x="4643120" y="3623733"/>
                    <a:pt x="4653280" y="3616960"/>
                  </a:cubicBezTo>
                  <a:cubicBezTo>
                    <a:pt x="4660053" y="3606800"/>
                    <a:pt x="4663440" y="3593253"/>
                    <a:pt x="4673600" y="3586480"/>
                  </a:cubicBezTo>
                  <a:cubicBezTo>
                    <a:pt x="4705105" y="3565477"/>
                    <a:pt x="4742101" y="3554068"/>
                    <a:pt x="4775200" y="3535680"/>
                  </a:cubicBezTo>
                  <a:cubicBezTo>
                    <a:pt x="4878846" y="3478099"/>
                    <a:pt x="4832813" y="3493337"/>
                    <a:pt x="4907280" y="3474720"/>
                  </a:cubicBezTo>
                  <a:cubicBezTo>
                    <a:pt x="4917440" y="3467947"/>
                    <a:pt x="4926838" y="3459861"/>
                    <a:pt x="4937760" y="3454400"/>
                  </a:cubicBezTo>
                  <a:cubicBezTo>
                    <a:pt x="5081853" y="3382353"/>
                    <a:pt x="4922314" y="3467887"/>
                    <a:pt x="5019040" y="3423920"/>
                  </a:cubicBezTo>
                  <a:cubicBezTo>
                    <a:pt x="5046616" y="3411385"/>
                    <a:pt x="5070933" y="3390627"/>
                    <a:pt x="5100320" y="3383280"/>
                  </a:cubicBezTo>
                  <a:cubicBezTo>
                    <a:pt x="5113867" y="3379893"/>
                    <a:pt x="5128071" y="3378491"/>
                    <a:pt x="5140960" y="3373120"/>
                  </a:cubicBezTo>
                  <a:cubicBezTo>
                    <a:pt x="5168921" y="3361470"/>
                    <a:pt x="5192853" y="3339827"/>
                    <a:pt x="5222240" y="3332480"/>
                  </a:cubicBezTo>
                  <a:cubicBezTo>
                    <a:pt x="5315017" y="3309286"/>
                    <a:pt x="5201424" y="3340806"/>
                    <a:pt x="5323840" y="3291840"/>
                  </a:cubicBezTo>
                  <a:cubicBezTo>
                    <a:pt x="5336805" y="3286654"/>
                    <a:pt x="5351515" y="3286866"/>
                    <a:pt x="5364480" y="3281680"/>
                  </a:cubicBezTo>
                  <a:cubicBezTo>
                    <a:pt x="5478896" y="3235914"/>
                    <a:pt x="5369181" y="3259237"/>
                    <a:pt x="5496560" y="3241040"/>
                  </a:cubicBezTo>
                  <a:cubicBezTo>
                    <a:pt x="5597483" y="3180486"/>
                    <a:pt x="5491901" y="3238840"/>
                    <a:pt x="5638800" y="3180080"/>
                  </a:cubicBezTo>
                  <a:cubicBezTo>
                    <a:pt x="5676168" y="3165133"/>
                    <a:pt x="5711429" y="3149875"/>
                    <a:pt x="5750560" y="3139440"/>
                  </a:cubicBezTo>
                  <a:cubicBezTo>
                    <a:pt x="5780729" y="3131395"/>
                    <a:pt x="5811520" y="3125893"/>
                    <a:pt x="5842000" y="3119120"/>
                  </a:cubicBezTo>
                  <a:cubicBezTo>
                    <a:pt x="5855547" y="3112347"/>
                    <a:pt x="5868578" y="3104425"/>
                    <a:pt x="5882640" y="3098800"/>
                  </a:cubicBezTo>
                  <a:cubicBezTo>
                    <a:pt x="5902527" y="3090845"/>
                    <a:pt x="5943600" y="3078480"/>
                    <a:pt x="5943600" y="3078480"/>
                  </a:cubicBezTo>
                  <a:cubicBezTo>
                    <a:pt x="5953760" y="3068320"/>
                    <a:pt x="5967654" y="3060851"/>
                    <a:pt x="5974080" y="3048000"/>
                  </a:cubicBezTo>
                  <a:cubicBezTo>
                    <a:pt x="5981803" y="3032554"/>
                    <a:pt x="5983010" y="3014425"/>
                    <a:pt x="5984240" y="2997200"/>
                  </a:cubicBezTo>
                  <a:cubicBezTo>
                    <a:pt x="5986840" y="2960803"/>
                    <a:pt x="5986015" y="2772760"/>
                    <a:pt x="6004560" y="2692400"/>
                  </a:cubicBezTo>
                  <a:cubicBezTo>
                    <a:pt x="6013043" y="2655639"/>
                    <a:pt x="6021948" y="2628862"/>
                    <a:pt x="6045200" y="2600960"/>
                  </a:cubicBezTo>
                  <a:cubicBezTo>
                    <a:pt x="6079888" y="2559334"/>
                    <a:pt x="6069681" y="2577366"/>
                    <a:pt x="6116320" y="2550160"/>
                  </a:cubicBezTo>
                  <a:cubicBezTo>
                    <a:pt x="6143918" y="2534061"/>
                    <a:pt x="6169023" y="2513648"/>
                    <a:pt x="6197600" y="2499360"/>
                  </a:cubicBezTo>
                  <a:cubicBezTo>
                    <a:pt x="6211147" y="2492587"/>
                    <a:pt x="6225000" y="2486395"/>
                    <a:pt x="6238240" y="2479040"/>
                  </a:cubicBezTo>
                  <a:cubicBezTo>
                    <a:pt x="6255502" y="2469450"/>
                    <a:pt x="6271377" y="2457391"/>
                    <a:pt x="6289040" y="2448560"/>
                  </a:cubicBezTo>
                  <a:cubicBezTo>
                    <a:pt x="6298619" y="2443771"/>
                    <a:pt x="6309676" y="2442619"/>
                    <a:pt x="6319520" y="2438400"/>
                  </a:cubicBezTo>
                  <a:cubicBezTo>
                    <a:pt x="6393901" y="2406522"/>
                    <a:pt x="6325873" y="2426652"/>
                    <a:pt x="6400800" y="2407920"/>
                  </a:cubicBezTo>
                  <a:cubicBezTo>
                    <a:pt x="6410960" y="2401147"/>
                    <a:pt x="6420057" y="2392410"/>
                    <a:pt x="6431280" y="2387600"/>
                  </a:cubicBezTo>
                  <a:cubicBezTo>
                    <a:pt x="6476854" y="2368068"/>
                    <a:pt x="6462857" y="2387051"/>
                    <a:pt x="6502400" y="2367280"/>
                  </a:cubicBezTo>
                  <a:cubicBezTo>
                    <a:pt x="6513322" y="2361819"/>
                    <a:pt x="6521958" y="2352421"/>
                    <a:pt x="6532880" y="2346960"/>
                  </a:cubicBezTo>
                  <a:cubicBezTo>
                    <a:pt x="6569636" y="2328582"/>
                    <a:pt x="6616077" y="2316646"/>
                    <a:pt x="6654800" y="2306320"/>
                  </a:cubicBezTo>
                  <a:cubicBezTo>
                    <a:pt x="6681784" y="2299124"/>
                    <a:pt x="6708987" y="2292773"/>
                    <a:pt x="6736080" y="2286000"/>
                  </a:cubicBezTo>
                  <a:cubicBezTo>
                    <a:pt x="6889379" y="2247675"/>
                    <a:pt x="6657972" y="2308649"/>
                    <a:pt x="6817360" y="2255520"/>
                  </a:cubicBezTo>
                  <a:cubicBezTo>
                    <a:pt x="6843854" y="2246689"/>
                    <a:pt x="6871547" y="2241973"/>
                    <a:pt x="6898640" y="2235200"/>
                  </a:cubicBezTo>
                  <a:lnTo>
                    <a:pt x="6939280" y="2225040"/>
                  </a:lnTo>
                  <a:cubicBezTo>
                    <a:pt x="6952827" y="2221653"/>
                    <a:pt x="6966042" y="2216422"/>
                    <a:pt x="6979920" y="2214880"/>
                  </a:cubicBezTo>
                  <a:cubicBezTo>
                    <a:pt x="7095161" y="2202075"/>
                    <a:pt x="7041001" y="2209057"/>
                    <a:pt x="7142480" y="2194560"/>
                  </a:cubicBezTo>
                  <a:cubicBezTo>
                    <a:pt x="7217495" y="2164554"/>
                    <a:pt x="7182315" y="2173390"/>
                    <a:pt x="7284720" y="2164080"/>
                  </a:cubicBezTo>
                  <a:cubicBezTo>
                    <a:pt x="7362077" y="2157048"/>
                    <a:pt x="7494367" y="2148749"/>
                    <a:pt x="7569200" y="2143760"/>
                  </a:cubicBezTo>
                  <a:lnTo>
                    <a:pt x="7904480" y="2153920"/>
                  </a:lnTo>
                  <a:cubicBezTo>
                    <a:pt x="7951812" y="2155089"/>
                    <a:pt x="8290859" y="2074583"/>
                    <a:pt x="8422640" y="2184400"/>
                  </a:cubicBezTo>
                  <a:cubicBezTo>
                    <a:pt x="8433678" y="2193598"/>
                    <a:pt x="8442960" y="2204720"/>
                    <a:pt x="8453120" y="2214880"/>
                  </a:cubicBezTo>
                  <a:cubicBezTo>
                    <a:pt x="8459893" y="2235200"/>
                    <a:pt x="8463861" y="2256682"/>
                    <a:pt x="8473440" y="2275840"/>
                  </a:cubicBezTo>
                  <a:cubicBezTo>
                    <a:pt x="8498549" y="2326059"/>
                    <a:pt x="8488971" y="2302112"/>
                    <a:pt x="8503920" y="2346960"/>
                  </a:cubicBezTo>
                  <a:cubicBezTo>
                    <a:pt x="8510693" y="2326640"/>
                    <a:pt x="8522109" y="2307313"/>
                    <a:pt x="8524240" y="2286000"/>
                  </a:cubicBezTo>
                  <a:cubicBezTo>
                    <a:pt x="8525582" y="2272577"/>
                    <a:pt x="8537467" y="2139286"/>
                    <a:pt x="8544560" y="2113280"/>
                  </a:cubicBezTo>
                  <a:cubicBezTo>
                    <a:pt x="8550525" y="2091410"/>
                    <a:pt x="8568254" y="2057103"/>
                    <a:pt x="8595360" y="2052320"/>
                  </a:cubicBezTo>
                  <a:cubicBezTo>
                    <a:pt x="8642171" y="2044059"/>
                    <a:pt x="8690187" y="2045547"/>
                    <a:pt x="8737600" y="2042160"/>
                  </a:cubicBezTo>
                  <a:cubicBezTo>
                    <a:pt x="8700347" y="2035387"/>
                    <a:pt x="8662864" y="2029774"/>
                    <a:pt x="8625840" y="2021840"/>
                  </a:cubicBezTo>
                  <a:cubicBezTo>
                    <a:pt x="8615368" y="2019596"/>
                    <a:pt x="8605750" y="2014277"/>
                    <a:pt x="8595360" y="2011680"/>
                  </a:cubicBezTo>
                  <a:cubicBezTo>
                    <a:pt x="8578607" y="2007492"/>
                    <a:pt x="8561493" y="2004907"/>
                    <a:pt x="8544560" y="2001520"/>
                  </a:cubicBezTo>
                  <a:cubicBezTo>
                    <a:pt x="8534400" y="1994747"/>
                    <a:pt x="8517435" y="1992941"/>
                    <a:pt x="8514080" y="1981200"/>
                  </a:cubicBezTo>
                  <a:cubicBezTo>
                    <a:pt x="8509336" y="1964596"/>
                    <a:pt x="8520052" y="1947153"/>
                    <a:pt x="8524240" y="1930400"/>
                  </a:cubicBezTo>
                  <a:cubicBezTo>
                    <a:pt x="8530572" y="1905070"/>
                    <a:pt x="8541797" y="1881896"/>
                    <a:pt x="8554720" y="1859280"/>
                  </a:cubicBezTo>
                  <a:cubicBezTo>
                    <a:pt x="8560778" y="1848678"/>
                    <a:pt x="8568267" y="1838960"/>
                    <a:pt x="8575040" y="1828800"/>
                  </a:cubicBezTo>
                  <a:cubicBezTo>
                    <a:pt x="8578427" y="1805093"/>
                    <a:pt x="8592773" y="1780398"/>
                    <a:pt x="8585200" y="1757680"/>
                  </a:cubicBezTo>
                  <a:cubicBezTo>
                    <a:pt x="8581813" y="1747520"/>
                    <a:pt x="8565110" y="1765243"/>
                    <a:pt x="8554720" y="1767840"/>
                  </a:cubicBezTo>
                  <a:cubicBezTo>
                    <a:pt x="8537967" y="1772028"/>
                    <a:pt x="8520853" y="1774613"/>
                    <a:pt x="8503920" y="1778000"/>
                  </a:cubicBezTo>
                  <a:cubicBezTo>
                    <a:pt x="8433086" y="1848834"/>
                    <a:pt x="8470839" y="1831990"/>
                    <a:pt x="8402320" y="1849120"/>
                  </a:cubicBezTo>
                  <a:cubicBezTo>
                    <a:pt x="8392160" y="1859280"/>
                    <a:pt x="8381191" y="1868691"/>
                    <a:pt x="8371840" y="1879600"/>
                  </a:cubicBezTo>
                  <a:cubicBezTo>
                    <a:pt x="8360820" y="1892457"/>
                    <a:pt x="8355449" y="1910847"/>
                    <a:pt x="8341360" y="1920240"/>
                  </a:cubicBezTo>
                  <a:cubicBezTo>
                    <a:pt x="8323538" y="1932121"/>
                    <a:pt x="8300720" y="1933787"/>
                    <a:pt x="8280400" y="1940560"/>
                  </a:cubicBezTo>
                  <a:cubicBezTo>
                    <a:pt x="8238828" y="1954417"/>
                    <a:pt x="8244228" y="1954378"/>
                    <a:pt x="8188960" y="1960880"/>
                  </a:cubicBezTo>
                  <a:cubicBezTo>
                    <a:pt x="8151809" y="1965251"/>
                    <a:pt x="8114600" y="1970299"/>
                    <a:pt x="8077200" y="1971040"/>
                  </a:cubicBezTo>
                  <a:lnTo>
                    <a:pt x="7162800" y="1981200"/>
                  </a:lnTo>
                  <a:cubicBezTo>
                    <a:pt x="7147693" y="1983718"/>
                    <a:pt x="7081408" y="1993100"/>
                    <a:pt x="7061200" y="2001520"/>
                  </a:cubicBezTo>
                  <a:cubicBezTo>
                    <a:pt x="6920546" y="2060126"/>
                    <a:pt x="7030920" y="2029410"/>
                    <a:pt x="6939280" y="2052320"/>
                  </a:cubicBezTo>
                  <a:cubicBezTo>
                    <a:pt x="6929120" y="2059093"/>
                    <a:pt x="6918736" y="2065543"/>
                    <a:pt x="6908800" y="2072640"/>
                  </a:cubicBezTo>
                  <a:cubicBezTo>
                    <a:pt x="6895021" y="2082482"/>
                    <a:pt x="6882519" y="2094145"/>
                    <a:pt x="6868160" y="2103120"/>
                  </a:cubicBezTo>
                  <a:cubicBezTo>
                    <a:pt x="6855317" y="2111147"/>
                    <a:pt x="6841067" y="2116667"/>
                    <a:pt x="6827520" y="2123440"/>
                  </a:cubicBezTo>
                  <a:cubicBezTo>
                    <a:pt x="6824133" y="2133600"/>
                    <a:pt x="6827520" y="2157307"/>
                    <a:pt x="6817360" y="2153920"/>
                  </a:cubicBezTo>
                  <a:cubicBezTo>
                    <a:pt x="6802992" y="2149131"/>
                    <a:pt x="6797040" y="2128426"/>
                    <a:pt x="6797040" y="2113280"/>
                  </a:cubicBezTo>
                  <a:cubicBezTo>
                    <a:pt x="6797040" y="2091861"/>
                    <a:pt x="6809122" y="2072092"/>
                    <a:pt x="6817360" y="2052320"/>
                  </a:cubicBezTo>
                  <a:cubicBezTo>
                    <a:pt x="6854742" y="1962604"/>
                    <a:pt x="6834464" y="2019849"/>
                    <a:pt x="6868160" y="1960880"/>
                  </a:cubicBezTo>
                  <a:cubicBezTo>
                    <a:pt x="6875674" y="1947730"/>
                    <a:pt x="6880079" y="1932842"/>
                    <a:pt x="6888480" y="1920240"/>
                  </a:cubicBezTo>
                  <a:cubicBezTo>
                    <a:pt x="6900509" y="1902197"/>
                    <a:pt x="6916109" y="1886788"/>
                    <a:pt x="6929120" y="1869440"/>
                  </a:cubicBezTo>
                  <a:cubicBezTo>
                    <a:pt x="6936446" y="1859671"/>
                    <a:pt x="6943382" y="1849562"/>
                    <a:pt x="6949440" y="1838960"/>
                  </a:cubicBezTo>
                  <a:cubicBezTo>
                    <a:pt x="6956954" y="1825810"/>
                    <a:pt x="6960169" y="1810042"/>
                    <a:pt x="6969760" y="1798320"/>
                  </a:cubicBezTo>
                  <a:cubicBezTo>
                    <a:pt x="6990990" y="1772372"/>
                    <a:pt x="7017173" y="1750907"/>
                    <a:pt x="7040880" y="1727200"/>
                  </a:cubicBezTo>
                  <a:lnTo>
                    <a:pt x="7071360" y="1696720"/>
                  </a:lnTo>
                  <a:cubicBezTo>
                    <a:pt x="7081520" y="1686560"/>
                    <a:pt x="7089885" y="1674210"/>
                    <a:pt x="7101840" y="1666240"/>
                  </a:cubicBezTo>
                  <a:cubicBezTo>
                    <a:pt x="7170564" y="1620424"/>
                    <a:pt x="7087769" y="1677184"/>
                    <a:pt x="7193280" y="1595120"/>
                  </a:cubicBezTo>
                  <a:cubicBezTo>
                    <a:pt x="7202919" y="1587623"/>
                    <a:pt x="7214379" y="1582617"/>
                    <a:pt x="7223760" y="1574800"/>
                  </a:cubicBezTo>
                  <a:cubicBezTo>
                    <a:pt x="7234798" y="1565602"/>
                    <a:pt x="7242548" y="1552671"/>
                    <a:pt x="7254240" y="1544320"/>
                  </a:cubicBezTo>
                  <a:cubicBezTo>
                    <a:pt x="7266565" y="1535517"/>
                    <a:pt x="7281640" y="1531355"/>
                    <a:pt x="7294880" y="1524000"/>
                  </a:cubicBezTo>
                  <a:cubicBezTo>
                    <a:pt x="7312142" y="1514410"/>
                    <a:pt x="7329069" y="1504199"/>
                    <a:pt x="7345680" y="1493520"/>
                  </a:cubicBezTo>
                  <a:cubicBezTo>
                    <a:pt x="7376494" y="1473711"/>
                    <a:pt x="7406640" y="1452880"/>
                    <a:pt x="7437120" y="1432560"/>
                  </a:cubicBezTo>
                  <a:cubicBezTo>
                    <a:pt x="7447280" y="1425787"/>
                    <a:pt x="7456016" y="1416101"/>
                    <a:pt x="7467600" y="1412240"/>
                  </a:cubicBezTo>
                  <a:cubicBezTo>
                    <a:pt x="7497230" y="1402363"/>
                    <a:pt x="7510023" y="1399695"/>
                    <a:pt x="7538720" y="1381760"/>
                  </a:cubicBezTo>
                  <a:cubicBezTo>
                    <a:pt x="7553079" y="1372785"/>
                    <a:pt x="7564658" y="1359681"/>
                    <a:pt x="7579360" y="1351280"/>
                  </a:cubicBezTo>
                  <a:cubicBezTo>
                    <a:pt x="7588659" y="1345967"/>
                    <a:pt x="7600261" y="1345909"/>
                    <a:pt x="7609840" y="1341120"/>
                  </a:cubicBezTo>
                  <a:cubicBezTo>
                    <a:pt x="7705813" y="1293133"/>
                    <a:pt x="7622388" y="1323391"/>
                    <a:pt x="7691120" y="1300480"/>
                  </a:cubicBezTo>
                  <a:cubicBezTo>
                    <a:pt x="7704667" y="1286933"/>
                    <a:pt x="7716171" y="1270975"/>
                    <a:pt x="7731760" y="1259840"/>
                  </a:cubicBezTo>
                  <a:cubicBezTo>
                    <a:pt x="7740475" y="1253615"/>
                    <a:pt x="7753329" y="1255621"/>
                    <a:pt x="7762240" y="1249680"/>
                  </a:cubicBezTo>
                  <a:cubicBezTo>
                    <a:pt x="7774195" y="1241710"/>
                    <a:pt x="7781811" y="1228551"/>
                    <a:pt x="7792720" y="1219200"/>
                  </a:cubicBezTo>
                  <a:cubicBezTo>
                    <a:pt x="7805577" y="1208180"/>
                    <a:pt x="7820503" y="1199740"/>
                    <a:pt x="7833360" y="1188720"/>
                  </a:cubicBezTo>
                  <a:cubicBezTo>
                    <a:pt x="7844269" y="1179369"/>
                    <a:pt x="7854642" y="1169278"/>
                    <a:pt x="7863840" y="1158240"/>
                  </a:cubicBezTo>
                  <a:cubicBezTo>
                    <a:pt x="7871657" y="1148859"/>
                    <a:pt x="7874625" y="1135388"/>
                    <a:pt x="7884160" y="1127760"/>
                  </a:cubicBezTo>
                  <a:cubicBezTo>
                    <a:pt x="7892523" y="1121070"/>
                    <a:pt x="7904480" y="1120987"/>
                    <a:pt x="7914640" y="1117600"/>
                  </a:cubicBezTo>
                  <a:cubicBezTo>
                    <a:pt x="7940177" y="1040988"/>
                    <a:pt x="7905729" y="1135422"/>
                    <a:pt x="7945120" y="1056640"/>
                  </a:cubicBezTo>
                  <a:cubicBezTo>
                    <a:pt x="7949909" y="1047061"/>
                    <a:pt x="7948590" y="1034523"/>
                    <a:pt x="7955280" y="1026160"/>
                  </a:cubicBezTo>
                  <a:cubicBezTo>
                    <a:pt x="7962908" y="1016625"/>
                    <a:pt x="7975600" y="1012613"/>
                    <a:pt x="7985760" y="1005840"/>
                  </a:cubicBezTo>
                  <a:cubicBezTo>
                    <a:pt x="7989147" y="992293"/>
                    <a:pt x="7992084" y="978626"/>
                    <a:pt x="7995920" y="965200"/>
                  </a:cubicBezTo>
                  <a:cubicBezTo>
                    <a:pt x="7998862" y="954902"/>
                    <a:pt x="8006080" y="945430"/>
                    <a:pt x="8006080" y="934720"/>
                  </a:cubicBezTo>
                  <a:cubicBezTo>
                    <a:pt x="8006080" y="735479"/>
                    <a:pt x="8031600" y="785039"/>
                    <a:pt x="7975600" y="701040"/>
                  </a:cubicBezTo>
                  <a:cubicBezTo>
                    <a:pt x="7954455" y="616460"/>
                    <a:pt x="7980202" y="700084"/>
                    <a:pt x="7945120" y="629920"/>
                  </a:cubicBezTo>
                  <a:cubicBezTo>
                    <a:pt x="7906333" y="552346"/>
                    <a:pt x="7978182" y="657070"/>
                    <a:pt x="7904480" y="558800"/>
                  </a:cubicBezTo>
                  <a:cubicBezTo>
                    <a:pt x="7897707" y="538480"/>
                    <a:pt x="7896041" y="515662"/>
                    <a:pt x="7884160" y="497840"/>
                  </a:cubicBezTo>
                  <a:cubicBezTo>
                    <a:pt x="7855439" y="454758"/>
                    <a:pt x="7869301" y="478282"/>
                    <a:pt x="7843520" y="426720"/>
                  </a:cubicBezTo>
                  <a:cubicBezTo>
                    <a:pt x="7840133" y="406400"/>
                    <a:pt x="7843581" y="383646"/>
                    <a:pt x="7833360" y="365760"/>
                  </a:cubicBezTo>
                  <a:cubicBezTo>
                    <a:pt x="7828047" y="356461"/>
                    <a:pt x="7810453" y="363173"/>
                    <a:pt x="7802880" y="355600"/>
                  </a:cubicBezTo>
                  <a:cubicBezTo>
                    <a:pt x="7795307" y="348027"/>
                    <a:pt x="7800293" y="332693"/>
                    <a:pt x="7792720" y="325120"/>
                  </a:cubicBezTo>
                  <a:cubicBezTo>
                    <a:pt x="7775451" y="307851"/>
                    <a:pt x="7752080" y="298027"/>
                    <a:pt x="7731760" y="284480"/>
                  </a:cubicBezTo>
                  <a:lnTo>
                    <a:pt x="7701280" y="264160"/>
                  </a:lnTo>
                  <a:cubicBezTo>
                    <a:pt x="7694507" y="254000"/>
                    <a:pt x="7689594" y="242314"/>
                    <a:pt x="7680960" y="233680"/>
                  </a:cubicBezTo>
                  <a:cubicBezTo>
                    <a:pt x="7656554" y="209274"/>
                    <a:pt x="7648922" y="215595"/>
                    <a:pt x="7620000" y="203200"/>
                  </a:cubicBezTo>
                  <a:cubicBezTo>
                    <a:pt x="7583907" y="187731"/>
                    <a:pt x="7579491" y="182967"/>
                    <a:pt x="7548880" y="162560"/>
                  </a:cubicBezTo>
                  <a:cubicBezTo>
                    <a:pt x="7572967" y="282993"/>
                    <a:pt x="7541307" y="158220"/>
                    <a:pt x="7579360" y="243840"/>
                  </a:cubicBezTo>
                  <a:cubicBezTo>
                    <a:pt x="7588059" y="263413"/>
                    <a:pt x="7592907" y="284480"/>
                    <a:pt x="7599680" y="304800"/>
                  </a:cubicBezTo>
                  <a:lnTo>
                    <a:pt x="7609840" y="335280"/>
                  </a:lnTo>
                  <a:cubicBezTo>
                    <a:pt x="7613227" y="369147"/>
                    <a:pt x="7620000" y="402844"/>
                    <a:pt x="7620000" y="436880"/>
                  </a:cubicBezTo>
                  <a:cubicBezTo>
                    <a:pt x="7620000" y="574673"/>
                    <a:pt x="7612615" y="543065"/>
                    <a:pt x="7599680" y="640080"/>
                  </a:cubicBezTo>
                  <a:cubicBezTo>
                    <a:pt x="7595627" y="670479"/>
                    <a:pt x="7594562" y="701270"/>
                    <a:pt x="7589520" y="731520"/>
                  </a:cubicBezTo>
                  <a:cubicBezTo>
                    <a:pt x="7587759" y="742084"/>
                    <a:pt x="7581957" y="751610"/>
                    <a:pt x="7579360" y="762000"/>
                  </a:cubicBezTo>
                  <a:cubicBezTo>
                    <a:pt x="7575172" y="778753"/>
                    <a:pt x="7575263" y="796631"/>
                    <a:pt x="7569200" y="812800"/>
                  </a:cubicBezTo>
                  <a:cubicBezTo>
                    <a:pt x="7564913" y="824233"/>
                    <a:pt x="7554341" y="832358"/>
                    <a:pt x="7548880" y="843280"/>
                  </a:cubicBezTo>
                  <a:cubicBezTo>
                    <a:pt x="7544091" y="852859"/>
                    <a:pt x="7543921" y="864398"/>
                    <a:pt x="7538720" y="873760"/>
                  </a:cubicBezTo>
                  <a:cubicBezTo>
                    <a:pt x="7526860" y="895108"/>
                    <a:pt x="7505803" y="911552"/>
                    <a:pt x="7498080" y="934720"/>
                  </a:cubicBezTo>
                  <a:cubicBezTo>
                    <a:pt x="7473899" y="1007264"/>
                    <a:pt x="7495582" y="983799"/>
                    <a:pt x="7447280" y="1016000"/>
                  </a:cubicBezTo>
                  <a:cubicBezTo>
                    <a:pt x="7392845" y="1124871"/>
                    <a:pt x="7468752" y="988202"/>
                    <a:pt x="7386320" y="1087120"/>
                  </a:cubicBezTo>
                  <a:cubicBezTo>
                    <a:pt x="7379464" y="1095347"/>
                    <a:pt x="7382101" y="1108689"/>
                    <a:pt x="7376160" y="1117600"/>
                  </a:cubicBezTo>
                  <a:cubicBezTo>
                    <a:pt x="7354416" y="1150217"/>
                    <a:pt x="7347156" y="1147588"/>
                    <a:pt x="7315200" y="1158240"/>
                  </a:cubicBezTo>
                  <a:cubicBezTo>
                    <a:pt x="7203135" y="1242289"/>
                    <a:pt x="7381976" y="1110336"/>
                    <a:pt x="7172960" y="1249680"/>
                  </a:cubicBezTo>
                  <a:cubicBezTo>
                    <a:pt x="7152640" y="1263227"/>
                    <a:pt x="7131277" y="1275327"/>
                    <a:pt x="7112000" y="1290320"/>
                  </a:cubicBezTo>
                  <a:cubicBezTo>
                    <a:pt x="7100658" y="1299141"/>
                    <a:pt x="7094371" y="1314374"/>
                    <a:pt x="7081520" y="1320800"/>
                  </a:cubicBezTo>
                  <a:cubicBezTo>
                    <a:pt x="7066074" y="1328523"/>
                    <a:pt x="7047653" y="1327573"/>
                    <a:pt x="7030720" y="1330960"/>
                  </a:cubicBezTo>
                  <a:cubicBezTo>
                    <a:pt x="6974839" y="1386841"/>
                    <a:pt x="7027854" y="1340252"/>
                    <a:pt x="6939280" y="1391920"/>
                  </a:cubicBezTo>
                  <a:cubicBezTo>
                    <a:pt x="6890965" y="1420104"/>
                    <a:pt x="6875751" y="1438925"/>
                    <a:pt x="6827520" y="1463040"/>
                  </a:cubicBezTo>
                  <a:cubicBezTo>
                    <a:pt x="6813973" y="1469813"/>
                    <a:pt x="6800801" y="1477394"/>
                    <a:pt x="6786880" y="1483360"/>
                  </a:cubicBezTo>
                  <a:cubicBezTo>
                    <a:pt x="6777036" y="1487579"/>
                    <a:pt x="6765762" y="1488319"/>
                    <a:pt x="6756400" y="1493520"/>
                  </a:cubicBezTo>
                  <a:cubicBezTo>
                    <a:pt x="6735052" y="1505380"/>
                    <a:pt x="6718608" y="1526437"/>
                    <a:pt x="6695440" y="1534160"/>
                  </a:cubicBezTo>
                  <a:cubicBezTo>
                    <a:pt x="6685280" y="1537547"/>
                    <a:pt x="6674539" y="1539531"/>
                    <a:pt x="6664960" y="1544320"/>
                  </a:cubicBezTo>
                  <a:cubicBezTo>
                    <a:pt x="6654038" y="1549781"/>
                    <a:pt x="6645402" y="1559179"/>
                    <a:pt x="6634480" y="1564640"/>
                  </a:cubicBezTo>
                  <a:cubicBezTo>
                    <a:pt x="6520495" y="1621632"/>
                    <a:pt x="6711352" y="1510553"/>
                    <a:pt x="6563360" y="1595120"/>
                  </a:cubicBezTo>
                  <a:cubicBezTo>
                    <a:pt x="6525844" y="1616558"/>
                    <a:pt x="6536898" y="1619013"/>
                    <a:pt x="6492240" y="1635760"/>
                  </a:cubicBezTo>
                  <a:cubicBezTo>
                    <a:pt x="6479165" y="1640663"/>
                    <a:pt x="6464435" y="1640419"/>
                    <a:pt x="6451600" y="1645920"/>
                  </a:cubicBezTo>
                  <a:cubicBezTo>
                    <a:pt x="6416797" y="1660835"/>
                    <a:pt x="6386734" y="1687537"/>
                    <a:pt x="6350000" y="1696720"/>
                  </a:cubicBezTo>
                  <a:cubicBezTo>
                    <a:pt x="6336453" y="1700107"/>
                    <a:pt x="6322735" y="1702868"/>
                    <a:pt x="6309360" y="1706880"/>
                  </a:cubicBezTo>
                  <a:cubicBezTo>
                    <a:pt x="6288844" y="1713035"/>
                    <a:pt x="6269180" y="1722005"/>
                    <a:pt x="6248400" y="1727200"/>
                  </a:cubicBezTo>
                  <a:cubicBezTo>
                    <a:pt x="6121353" y="1758962"/>
                    <a:pt x="6279310" y="1718369"/>
                    <a:pt x="6177280" y="1747520"/>
                  </a:cubicBezTo>
                  <a:cubicBezTo>
                    <a:pt x="6163854" y="1751356"/>
                    <a:pt x="6149715" y="1752777"/>
                    <a:pt x="6136640" y="1757680"/>
                  </a:cubicBezTo>
                  <a:cubicBezTo>
                    <a:pt x="6122459" y="1762998"/>
                    <a:pt x="6109921" y="1772034"/>
                    <a:pt x="6096000" y="1778000"/>
                  </a:cubicBezTo>
                  <a:cubicBezTo>
                    <a:pt x="6071640" y="1788440"/>
                    <a:pt x="6050659" y="1790955"/>
                    <a:pt x="6024880" y="1798320"/>
                  </a:cubicBezTo>
                  <a:cubicBezTo>
                    <a:pt x="5977226" y="1811935"/>
                    <a:pt x="6007947" y="1805577"/>
                    <a:pt x="5953760" y="1828800"/>
                  </a:cubicBezTo>
                  <a:cubicBezTo>
                    <a:pt x="5923000" y="1841983"/>
                    <a:pt x="5865311" y="1851510"/>
                    <a:pt x="5842000" y="1859280"/>
                  </a:cubicBezTo>
                  <a:lnTo>
                    <a:pt x="5781040" y="1879600"/>
                  </a:lnTo>
                  <a:cubicBezTo>
                    <a:pt x="5770880" y="1882987"/>
                    <a:pt x="5760950" y="1887163"/>
                    <a:pt x="5750560" y="1889760"/>
                  </a:cubicBezTo>
                  <a:cubicBezTo>
                    <a:pt x="5737013" y="1893147"/>
                    <a:pt x="5723346" y="1896084"/>
                    <a:pt x="5709920" y="1899920"/>
                  </a:cubicBezTo>
                  <a:cubicBezTo>
                    <a:pt x="5699622" y="1902862"/>
                    <a:pt x="5690025" y="1908452"/>
                    <a:pt x="5679440" y="1910080"/>
                  </a:cubicBezTo>
                  <a:cubicBezTo>
                    <a:pt x="5645800" y="1915255"/>
                    <a:pt x="5611707" y="1916853"/>
                    <a:pt x="5577840" y="1920240"/>
                  </a:cubicBezTo>
                  <a:cubicBezTo>
                    <a:pt x="5504759" y="1944600"/>
                    <a:pt x="5596022" y="1915045"/>
                    <a:pt x="5506720" y="1940560"/>
                  </a:cubicBezTo>
                  <a:cubicBezTo>
                    <a:pt x="5496422" y="1943502"/>
                    <a:pt x="5486819" y="1949050"/>
                    <a:pt x="5476240" y="1950720"/>
                  </a:cubicBezTo>
                  <a:cubicBezTo>
                    <a:pt x="5422300" y="1959237"/>
                    <a:pt x="5313680" y="1971040"/>
                    <a:pt x="5313680" y="1971040"/>
                  </a:cubicBezTo>
                  <a:cubicBezTo>
                    <a:pt x="5303520" y="1974427"/>
                    <a:pt x="5293672" y="1978956"/>
                    <a:pt x="5283200" y="1981200"/>
                  </a:cubicBezTo>
                  <a:cubicBezTo>
                    <a:pt x="5166383" y="2006232"/>
                    <a:pt x="5193287" y="1996948"/>
                    <a:pt x="5090160" y="2011680"/>
                  </a:cubicBezTo>
                  <a:cubicBezTo>
                    <a:pt x="5069767" y="2014593"/>
                    <a:pt x="5049641" y="2019285"/>
                    <a:pt x="5029200" y="2021840"/>
                  </a:cubicBezTo>
                  <a:cubicBezTo>
                    <a:pt x="4942194" y="2032716"/>
                    <a:pt x="4863948" y="2036243"/>
                    <a:pt x="4775200" y="2042160"/>
                  </a:cubicBezTo>
                  <a:cubicBezTo>
                    <a:pt x="4710853" y="2038773"/>
                    <a:pt x="4646373" y="2037351"/>
                    <a:pt x="4582160" y="2032000"/>
                  </a:cubicBezTo>
                  <a:cubicBezTo>
                    <a:pt x="4564951" y="2030566"/>
                    <a:pt x="4548350" y="2024929"/>
                    <a:pt x="4531360" y="2021840"/>
                  </a:cubicBezTo>
                  <a:cubicBezTo>
                    <a:pt x="4499937" y="2016127"/>
                    <a:pt x="4437264" y="2009910"/>
                    <a:pt x="4409440" y="1991360"/>
                  </a:cubicBezTo>
                  <a:cubicBezTo>
                    <a:pt x="4389120" y="1977813"/>
                    <a:pt x="4363133" y="1970257"/>
                    <a:pt x="4348480" y="1950720"/>
                  </a:cubicBezTo>
                  <a:cubicBezTo>
                    <a:pt x="4338320" y="1937173"/>
                    <a:pt x="4329020" y="1922937"/>
                    <a:pt x="4318000" y="1910080"/>
                  </a:cubicBezTo>
                  <a:cubicBezTo>
                    <a:pt x="4308649" y="1899171"/>
                    <a:pt x="4295871" y="1891292"/>
                    <a:pt x="4287520" y="1879600"/>
                  </a:cubicBezTo>
                  <a:cubicBezTo>
                    <a:pt x="4278717" y="1867275"/>
                    <a:pt x="4274714" y="1852110"/>
                    <a:pt x="4267200" y="1838960"/>
                  </a:cubicBezTo>
                  <a:cubicBezTo>
                    <a:pt x="4261142" y="1828358"/>
                    <a:pt x="4253352" y="1818835"/>
                    <a:pt x="4246880" y="1808480"/>
                  </a:cubicBezTo>
                  <a:cubicBezTo>
                    <a:pt x="4185609" y="1710447"/>
                    <a:pt x="4242509" y="1796843"/>
                    <a:pt x="4196080" y="1727200"/>
                  </a:cubicBezTo>
                  <a:cubicBezTo>
                    <a:pt x="4174083" y="1639211"/>
                    <a:pt x="4201020" y="1734469"/>
                    <a:pt x="4165600" y="1645920"/>
                  </a:cubicBezTo>
                  <a:cubicBezTo>
                    <a:pt x="4157645" y="1626033"/>
                    <a:pt x="4153235" y="1604847"/>
                    <a:pt x="4145280" y="1584960"/>
                  </a:cubicBezTo>
                  <a:cubicBezTo>
                    <a:pt x="4139655" y="1570898"/>
                    <a:pt x="4130585" y="1558382"/>
                    <a:pt x="4124960" y="1544320"/>
                  </a:cubicBezTo>
                  <a:cubicBezTo>
                    <a:pt x="4117005" y="1524433"/>
                    <a:pt x="4111960" y="1503490"/>
                    <a:pt x="4104640" y="1483360"/>
                  </a:cubicBezTo>
                  <a:cubicBezTo>
                    <a:pt x="4098407" y="1466220"/>
                    <a:pt x="4091093" y="1449493"/>
                    <a:pt x="4084320" y="1432560"/>
                  </a:cubicBezTo>
                  <a:cubicBezTo>
                    <a:pt x="4070637" y="1295726"/>
                    <a:pt x="4064073" y="1279542"/>
                    <a:pt x="4084320" y="1107440"/>
                  </a:cubicBezTo>
                  <a:cubicBezTo>
                    <a:pt x="4089215" y="1065836"/>
                    <a:pt x="4093247" y="1021441"/>
                    <a:pt x="4114800" y="985520"/>
                  </a:cubicBezTo>
                  <a:lnTo>
                    <a:pt x="4145280" y="934720"/>
                  </a:lnTo>
                  <a:cubicBezTo>
                    <a:pt x="4158449" y="882044"/>
                    <a:pt x="4155936" y="882928"/>
                    <a:pt x="4185920" y="822960"/>
                  </a:cubicBezTo>
                  <a:cubicBezTo>
                    <a:pt x="4191381" y="812038"/>
                    <a:pt x="4200779" y="803402"/>
                    <a:pt x="4206240" y="792480"/>
                  </a:cubicBezTo>
                  <a:cubicBezTo>
                    <a:pt x="4211029" y="782901"/>
                    <a:pt x="4211611" y="771579"/>
                    <a:pt x="4216400" y="762000"/>
                  </a:cubicBezTo>
                  <a:cubicBezTo>
                    <a:pt x="4241648" y="711503"/>
                    <a:pt x="4242102" y="715978"/>
                    <a:pt x="4277360" y="680720"/>
                  </a:cubicBezTo>
                  <a:cubicBezTo>
                    <a:pt x="4293789" y="631433"/>
                    <a:pt x="4275849" y="661307"/>
                    <a:pt x="4328160" y="629920"/>
                  </a:cubicBezTo>
                  <a:cubicBezTo>
                    <a:pt x="4349101" y="617355"/>
                    <a:pt x="4365428" y="595203"/>
                    <a:pt x="4389120" y="589280"/>
                  </a:cubicBezTo>
                  <a:cubicBezTo>
                    <a:pt x="4418288" y="581988"/>
                    <a:pt x="4465984" y="571168"/>
                    <a:pt x="4490720" y="558800"/>
                  </a:cubicBezTo>
                  <a:lnTo>
                    <a:pt x="4531360" y="538480"/>
                  </a:lnTo>
                  <a:cubicBezTo>
                    <a:pt x="4542575" y="540082"/>
                    <a:pt x="4647933" y="554571"/>
                    <a:pt x="4663440" y="558800"/>
                  </a:cubicBezTo>
                  <a:cubicBezTo>
                    <a:pt x="4681035" y="563599"/>
                    <a:pt x="4697163" y="572716"/>
                    <a:pt x="4714240" y="579120"/>
                  </a:cubicBezTo>
                  <a:cubicBezTo>
                    <a:pt x="4724268" y="582880"/>
                    <a:pt x="4734970" y="584848"/>
                    <a:pt x="4744720" y="589280"/>
                  </a:cubicBezTo>
                  <a:cubicBezTo>
                    <a:pt x="4772296" y="601815"/>
                    <a:pt x="4797263" y="620341"/>
                    <a:pt x="4826000" y="629920"/>
                  </a:cubicBezTo>
                  <a:cubicBezTo>
                    <a:pt x="4848718" y="637493"/>
                    <a:pt x="4873413" y="636693"/>
                    <a:pt x="4897120" y="640080"/>
                  </a:cubicBezTo>
                  <a:cubicBezTo>
                    <a:pt x="4910667" y="646853"/>
                    <a:pt x="4923579" y="655082"/>
                    <a:pt x="4937760" y="660400"/>
                  </a:cubicBezTo>
                  <a:cubicBezTo>
                    <a:pt x="4950835" y="665303"/>
                    <a:pt x="4965565" y="665059"/>
                    <a:pt x="4978400" y="670560"/>
                  </a:cubicBezTo>
                  <a:cubicBezTo>
                    <a:pt x="4989623" y="675370"/>
                    <a:pt x="4997722" y="685921"/>
                    <a:pt x="5008880" y="690880"/>
                  </a:cubicBezTo>
                  <a:cubicBezTo>
                    <a:pt x="5065840" y="716195"/>
                    <a:pt x="5060903" y="698672"/>
                    <a:pt x="5100320" y="731520"/>
                  </a:cubicBezTo>
                  <a:cubicBezTo>
                    <a:pt x="5166677" y="786817"/>
                    <a:pt x="5094009" y="735369"/>
                    <a:pt x="5161280" y="802640"/>
                  </a:cubicBezTo>
                  <a:cubicBezTo>
                    <a:pt x="5173254" y="814614"/>
                    <a:pt x="5188373" y="822960"/>
                    <a:pt x="5201920" y="833120"/>
                  </a:cubicBezTo>
                  <a:cubicBezTo>
                    <a:pt x="5205307" y="819573"/>
                    <a:pt x="5209582" y="806218"/>
                    <a:pt x="5212080" y="792480"/>
                  </a:cubicBezTo>
                  <a:cubicBezTo>
                    <a:pt x="5216364" y="768919"/>
                    <a:pt x="5216755" y="744671"/>
                    <a:pt x="5222240" y="721360"/>
                  </a:cubicBezTo>
                  <a:cubicBezTo>
                    <a:pt x="5224828" y="710362"/>
                    <a:pt x="5262164" y="585990"/>
                    <a:pt x="5273040" y="558800"/>
                  </a:cubicBezTo>
                  <a:cubicBezTo>
                    <a:pt x="5278665" y="544738"/>
                    <a:pt x="5288042" y="532341"/>
                    <a:pt x="5293360" y="518160"/>
                  </a:cubicBezTo>
                  <a:cubicBezTo>
                    <a:pt x="5298263" y="505085"/>
                    <a:pt x="5297275" y="490009"/>
                    <a:pt x="5303520" y="477520"/>
                  </a:cubicBezTo>
                  <a:cubicBezTo>
                    <a:pt x="5317808" y="448943"/>
                    <a:pt x="5338221" y="423838"/>
                    <a:pt x="5354320" y="396240"/>
                  </a:cubicBezTo>
                  <a:cubicBezTo>
                    <a:pt x="5361951" y="383158"/>
                    <a:pt x="5365955" y="368008"/>
                    <a:pt x="5374640" y="355600"/>
                  </a:cubicBezTo>
                  <a:cubicBezTo>
                    <a:pt x="5408592" y="307097"/>
                    <a:pt x="5433422" y="280489"/>
                    <a:pt x="5486400" y="254000"/>
                  </a:cubicBezTo>
                  <a:cubicBezTo>
                    <a:pt x="5499947" y="247227"/>
                    <a:pt x="5512347" y="237353"/>
                    <a:pt x="5527040" y="233680"/>
                  </a:cubicBezTo>
                  <a:cubicBezTo>
                    <a:pt x="5553529" y="227058"/>
                    <a:pt x="5581227" y="226907"/>
                    <a:pt x="5608320" y="223520"/>
                  </a:cubicBezTo>
                  <a:cubicBezTo>
                    <a:pt x="5693001" y="225445"/>
                    <a:pt x="6027174" y="224985"/>
                    <a:pt x="6187440" y="243840"/>
                  </a:cubicBezTo>
                  <a:cubicBezTo>
                    <a:pt x="6201308" y="245472"/>
                    <a:pt x="6214449" y="250971"/>
                    <a:pt x="6228080" y="254000"/>
                  </a:cubicBezTo>
                  <a:cubicBezTo>
                    <a:pt x="6367510" y="284984"/>
                    <a:pt x="6214044" y="247087"/>
                    <a:pt x="6309360" y="274320"/>
                  </a:cubicBezTo>
                  <a:cubicBezTo>
                    <a:pt x="6322786" y="278156"/>
                    <a:pt x="6336850" y="279784"/>
                    <a:pt x="6350000" y="284480"/>
                  </a:cubicBezTo>
                  <a:cubicBezTo>
                    <a:pt x="6430964" y="313396"/>
                    <a:pt x="6433383" y="316012"/>
                    <a:pt x="6492240" y="345440"/>
                  </a:cubicBezTo>
                  <a:cubicBezTo>
                    <a:pt x="6444368" y="281611"/>
                    <a:pt x="6479799" y="319460"/>
                    <a:pt x="6400800" y="264160"/>
                  </a:cubicBezTo>
                  <a:cubicBezTo>
                    <a:pt x="6386928" y="254449"/>
                    <a:pt x="6375306" y="241253"/>
                    <a:pt x="6360160" y="233680"/>
                  </a:cubicBezTo>
                  <a:cubicBezTo>
                    <a:pt x="6334279" y="220740"/>
                    <a:pt x="6305222" y="215174"/>
                    <a:pt x="6278880" y="203200"/>
                  </a:cubicBezTo>
                  <a:cubicBezTo>
                    <a:pt x="6267764" y="198147"/>
                    <a:pt x="6259623" y="187690"/>
                    <a:pt x="6248400" y="182880"/>
                  </a:cubicBezTo>
                  <a:cubicBezTo>
                    <a:pt x="6235565" y="177379"/>
                    <a:pt x="6220835" y="177623"/>
                    <a:pt x="6207760" y="172720"/>
                  </a:cubicBezTo>
                  <a:cubicBezTo>
                    <a:pt x="6026070" y="104586"/>
                    <a:pt x="6300341" y="194398"/>
                    <a:pt x="6126480" y="142240"/>
                  </a:cubicBezTo>
                  <a:cubicBezTo>
                    <a:pt x="6091403" y="131717"/>
                    <a:pt x="6056216" y="121185"/>
                    <a:pt x="6024880" y="101600"/>
                  </a:cubicBezTo>
                  <a:cubicBezTo>
                    <a:pt x="6010521" y="92625"/>
                    <a:pt x="5999962" y="77409"/>
                    <a:pt x="5984240" y="71120"/>
                  </a:cubicBezTo>
                  <a:cubicBezTo>
                    <a:pt x="5965113" y="63469"/>
                    <a:pt x="5943700" y="63683"/>
                    <a:pt x="5923280" y="60960"/>
                  </a:cubicBezTo>
                  <a:cubicBezTo>
                    <a:pt x="5892881" y="56907"/>
                    <a:pt x="5862298" y="54383"/>
                    <a:pt x="5831840" y="50800"/>
                  </a:cubicBezTo>
                  <a:lnTo>
                    <a:pt x="5750560" y="40640"/>
                  </a:lnTo>
                  <a:cubicBezTo>
                    <a:pt x="5664120" y="28853"/>
                    <a:pt x="5583515" y="13860"/>
                    <a:pt x="5496560" y="10160"/>
                  </a:cubicBezTo>
                  <a:cubicBezTo>
                    <a:pt x="5374703" y="4975"/>
                    <a:pt x="5252720" y="3387"/>
                    <a:pt x="5130800" y="0"/>
                  </a:cubicBezTo>
                  <a:lnTo>
                    <a:pt x="4175760" y="10160"/>
                  </a:lnTo>
                  <a:cubicBezTo>
                    <a:pt x="4124530" y="11570"/>
                    <a:pt x="4074272" y="24606"/>
                    <a:pt x="4023360" y="30480"/>
                  </a:cubicBezTo>
                  <a:cubicBezTo>
                    <a:pt x="3986200" y="34768"/>
                    <a:pt x="3948853" y="37253"/>
                    <a:pt x="3911600" y="40640"/>
                  </a:cubicBezTo>
                  <a:cubicBezTo>
                    <a:pt x="3820144" y="63504"/>
                    <a:pt x="3932384" y="37176"/>
                    <a:pt x="3789680" y="60960"/>
                  </a:cubicBezTo>
                  <a:cubicBezTo>
                    <a:pt x="3775906" y="63256"/>
                    <a:pt x="3762732" y="68382"/>
                    <a:pt x="3749040" y="71120"/>
                  </a:cubicBezTo>
                  <a:cubicBezTo>
                    <a:pt x="3707178" y="79492"/>
                    <a:pt x="3692203" y="76610"/>
                    <a:pt x="3657600" y="91440"/>
                  </a:cubicBezTo>
                  <a:cubicBezTo>
                    <a:pt x="3537386" y="142960"/>
                    <a:pt x="3710670" y="74802"/>
                    <a:pt x="3566160" y="142240"/>
                  </a:cubicBezTo>
                  <a:cubicBezTo>
                    <a:pt x="3533107" y="157665"/>
                    <a:pt x="3498839" y="170415"/>
                    <a:pt x="3464560" y="182880"/>
                  </a:cubicBezTo>
                  <a:cubicBezTo>
                    <a:pt x="3381771" y="212985"/>
                    <a:pt x="3343723" y="217899"/>
                    <a:pt x="3271520" y="254000"/>
                  </a:cubicBezTo>
                  <a:cubicBezTo>
                    <a:pt x="3260598" y="259461"/>
                    <a:pt x="3251962" y="268859"/>
                    <a:pt x="3241040" y="274320"/>
                  </a:cubicBezTo>
                  <a:cubicBezTo>
                    <a:pt x="3231461" y="279109"/>
                    <a:pt x="3220139" y="279691"/>
                    <a:pt x="3210560" y="284480"/>
                  </a:cubicBezTo>
                  <a:cubicBezTo>
                    <a:pt x="3192897" y="293311"/>
                    <a:pt x="3178095" y="307626"/>
                    <a:pt x="3159760" y="314960"/>
                  </a:cubicBezTo>
                  <a:cubicBezTo>
                    <a:pt x="3143726" y="321373"/>
                    <a:pt x="3125893" y="321733"/>
                    <a:pt x="3108960" y="325120"/>
                  </a:cubicBezTo>
                  <a:lnTo>
                    <a:pt x="3017520" y="386080"/>
                  </a:lnTo>
                  <a:cubicBezTo>
                    <a:pt x="3007360" y="392853"/>
                    <a:pt x="2998377" y="401865"/>
                    <a:pt x="2987040" y="406400"/>
                  </a:cubicBezTo>
                  <a:cubicBezTo>
                    <a:pt x="2970107" y="413173"/>
                    <a:pt x="2952552" y="418564"/>
                    <a:pt x="2936240" y="426720"/>
                  </a:cubicBezTo>
                  <a:cubicBezTo>
                    <a:pt x="2918577" y="435551"/>
                    <a:pt x="2902100" y="446598"/>
                    <a:pt x="2885440" y="457200"/>
                  </a:cubicBezTo>
                  <a:cubicBezTo>
                    <a:pt x="2864836" y="470311"/>
                    <a:pt x="2848172" y="491917"/>
                    <a:pt x="2824480" y="497840"/>
                  </a:cubicBezTo>
                  <a:cubicBezTo>
                    <a:pt x="2810933" y="501227"/>
                    <a:pt x="2796915" y="503097"/>
                    <a:pt x="2783840" y="508000"/>
                  </a:cubicBezTo>
                  <a:cubicBezTo>
                    <a:pt x="2750078" y="520661"/>
                    <a:pt x="2646135" y="586559"/>
                    <a:pt x="2641600" y="589280"/>
                  </a:cubicBezTo>
                  <a:cubicBezTo>
                    <a:pt x="2628053" y="606213"/>
                    <a:pt x="2616294" y="624746"/>
                    <a:pt x="2600960" y="640080"/>
                  </a:cubicBezTo>
                  <a:cubicBezTo>
                    <a:pt x="2592326" y="648714"/>
                    <a:pt x="2580416" y="653303"/>
                    <a:pt x="2570480" y="660400"/>
                  </a:cubicBezTo>
                  <a:cubicBezTo>
                    <a:pt x="2556701" y="670242"/>
                    <a:pt x="2544467" y="682348"/>
                    <a:pt x="2529840" y="690880"/>
                  </a:cubicBezTo>
                  <a:cubicBezTo>
                    <a:pt x="2503675" y="706143"/>
                    <a:pt x="2472214" y="712597"/>
                    <a:pt x="2448560" y="731520"/>
                  </a:cubicBezTo>
                  <a:cubicBezTo>
                    <a:pt x="2431627" y="745067"/>
                    <a:pt x="2414080" y="757880"/>
                    <a:pt x="2397760" y="772160"/>
                  </a:cubicBezTo>
                  <a:cubicBezTo>
                    <a:pt x="2386947" y="781622"/>
                    <a:pt x="2378972" y="794289"/>
                    <a:pt x="2367280" y="802640"/>
                  </a:cubicBezTo>
                  <a:cubicBezTo>
                    <a:pt x="2286176" y="860572"/>
                    <a:pt x="2369267" y="771523"/>
                    <a:pt x="2265680" y="863600"/>
                  </a:cubicBezTo>
                  <a:cubicBezTo>
                    <a:pt x="2253024" y="874850"/>
                    <a:pt x="2247174" y="892266"/>
                    <a:pt x="2235200" y="904240"/>
                  </a:cubicBezTo>
                  <a:cubicBezTo>
                    <a:pt x="2216497" y="922943"/>
                    <a:pt x="2194010" y="937467"/>
                    <a:pt x="2174240" y="955040"/>
                  </a:cubicBezTo>
                  <a:cubicBezTo>
                    <a:pt x="2115568" y="1007192"/>
                    <a:pt x="2172336" y="966470"/>
                    <a:pt x="2113280" y="1005840"/>
                  </a:cubicBezTo>
                  <a:cubicBezTo>
                    <a:pt x="2059093" y="1087120"/>
                    <a:pt x="2130213" y="988907"/>
                    <a:pt x="2062480" y="1056640"/>
                  </a:cubicBezTo>
                  <a:cubicBezTo>
                    <a:pt x="1994747" y="1124373"/>
                    <a:pt x="2092960" y="1053253"/>
                    <a:pt x="2011680" y="1107440"/>
                  </a:cubicBezTo>
                  <a:cubicBezTo>
                    <a:pt x="1967567" y="1195666"/>
                    <a:pt x="2018545" y="1104419"/>
                    <a:pt x="1960880" y="1178560"/>
                  </a:cubicBezTo>
                  <a:cubicBezTo>
                    <a:pt x="1945887" y="1197837"/>
                    <a:pt x="1933787" y="1219200"/>
                    <a:pt x="1920240" y="1239520"/>
                  </a:cubicBezTo>
                  <a:lnTo>
                    <a:pt x="1899920" y="1270000"/>
                  </a:lnTo>
                  <a:cubicBezTo>
                    <a:pt x="1897923" y="1272996"/>
                    <a:pt x="1851914" y="1339279"/>
                    <a:pt x="1859280" y="1341120"/>
                  </a:cubicBezTo>
                  <a:cubicBezTo>
                    <a:pt x="1937117" y="1360579"/>
                    <a:pt x="1938740" y="1318735"/>
                    <a:pt x="1991360" y="1310640"/>
                  </a:cubicBezTo>
                  <a:cubicBezTo>
                    <a:pt x="2025000" y="1305465"/>
                    <a:pt x="2059093" y="1303867"/>
                    <a:pt x="2092960" y="1300480"/>
                  </a:cubicBezTo>
                  <a:lnTo>
                    <a:pt x="2529840" y="1310640"/>
                  </a:lnTo>
                  <a:cubicBezTo>
                    <a:pt x="2600406" y="1313463"/>
                    <a:pt x="2583231" y="1317186"/>
                    <a:pt x="2631440" y="1330960"/>
                  </a:cubicBezTo>
                  <a:cubicBezTo>
                    <a:pt x="2646631" y="1335300"/>
                    <a:pt x="2686320" y="1343160"/>
                    <a:pt x="2702560" y="1351280"/>
                  </a:cubicBezTo>
                  <a:cubicBezTo>
                    <a:pt x="2772724" y="1386362"/>
                    <a:pt x="2689100" y="1360615"/>
                    <a:pt x="2773680" y="1381760"/>
                  </a:cubicBezTo>
                  <a:cubicBezTo>
                    <a:pt x="2783840" y="1391920"/>
                    <a:pt x="2791923" y="1404710"/>
                    <a:pt x="2804160" y="1412240"/>
                  </a:cubicBezTo>
                  <a:cubicBezTo>
                    <a:pt x="2836407" y="1432084"/>
                    <a:pt x="2875469" y="1440322"/>
                    <a:pt x="2905760" y="1463040"/>
                  </a:cubicBezTo>
                  <a:cubicBezTo>
                    <a:pt x="3024604" y="1552173"/>
                    <a:pt x="2877821" y="1439093"/>
                    <a:pt x="2976880" y="1524000"/>
                  </a:cubicBezTo>
                  <a:cubicBezTo>
                    <a:pt x="2989737" y="1535020"/>
                    <a:pt x="3003741" y="1544638"/>
                    <a:pt x="3017520" y="1554480"/>
                  </a:cubicBezTo>
                  <a:cubicBezTo>
                    <a:pt x="3027456" y="1561577"/>
                    <a:pt x="3038619" y="1566983"/>
                    <a:pt x="3048000" y="1574800"/>
                  </a:cubicBezTo>
                  <a:cubicBezTo>
                    <a:pt x="3098737" y="1617081"/>
                    <a:pt x="3055395" y="1597585"/>
                    <a:pt x="3108960" y="1615440"/>
                  </a:cubicBezTo>
                  <a:cubicBezTo>
                    <a:pt x="3119120" y="1625600"/>
                    <a:pt x="3128402" y="1636722"/>
                    <a:pt x="3139440" y="1645920"/>
                  </a:cubicBezTo>
                  <a:cubicBezTo>
                    <a:pt x="3148821" y="1653737"/>
                    <a:pt x="3162103" y="1656859"/>
                    <a:pt x="3169920" y="1666240"/>
                  </a:cubicBezTo>
                  <a:cubicBezTo>
                    <a:pt x="3179616" y="1677875"/>
                    <a:pt x="3181437" y="1694555"/>
                    <a:pt x="3190240" y="1706880"/>
                  </a:cubicBezTo>
                  <a:cubicBezTo>
                    <a:pt x="3198591" y="1718572"/>
                    <a:pt x="3210560" y="1727200"/>
                    <a:pt x="3220720" y="1737360"/>
                  </a:cubicBezTo>
                  <a:cubicBezTo>
                    <a:pt x="3227493" y="1757680"/>
                    <a:pt x="3229159" y="1780498"/>
                    <a:pt x="3241040" y="1798320"/>
                  </a:cubicBezTo>
                  <a:cubicBezTo>
                    <a:pt x="3269761" y="1841402"/>
                    <a:pt x="3255899" y="1817878"/>
                    <a:pt x="3281680" y="1869440"/>
                  </a:cubicBezTo>
                  <a:cubicBezTo>
                    <a:pt x="3285067" y="1889760"/>
                    <a:pt x="3287800" y="1910200"/>
                    <a:pt x="3291840" y="1930400"/>
                  </a:cubicBezTo>
                  <a:cubicBezTo>
                    <a:pt x="3294578" y="1944092"/>
                    <a:pt x="3302000" y="1957076"/>
                    <a:pt x="3302000" y="1971040"/>
                  </a:cubicBezTo>
                  <a:cubicBezTo>
                    <a:pt x="3302000" y="2021953"/>
                    <a:pt x="3295467" y="2072657"/>
                    <a:pt x="3291840" y="2123440"/>
                  </a:cubicBezTo>
                  <a:cubicBezTo>
                    <a:pt x="3286316" y="2200772"/>
                    <a:pt x="3288009" y="2240365"/>
                    <a:pt x="3271520" y="2306320"/>
                  </a:cubicBezTo>
                  <a:cubicBezTo>
                    <a:pt x="3266011" y="2328356"/>
                    <a:pt x="3257595" y="2350725"/>
                    <a:pt x="3241040" y="2367280"/>
                  </a:cubicBezTo>
                  <a:cubicBezTo>
                    <a:pt x="3232406" y="2375914"/>
                    <a:pt x="3219941" y="2379783"/>
                    <a:pt x="3210560" y="2387600"/>
                  </a:cubicBezTo>
                  <a:cubicBezTo>
                    <a:pt x="3199522" y="2396798"/>
                    <a:pt x="3189278" y="2407042"/>
                    <a:pt x="3180080" y="2418080"/>
                  </a:cubicBezTo>
                  <a:cubicBezTo>
                    <a:pt x="3172263" y="2427461"/>
                    <a:pt x="3169295" y="2440932"/>
                    <a:pt x="3159760" y="2448560"/>
                  </a:cubicBezTo>
                  <a:cubicBezTo>
                    <a:pt x="3151397" y="2455250"/>
                    <a:pt x="3139440" y="2455333"/>
                    <a:pt x="3129280" y="2458720"/>
                  </a:cubicBezTo>
                  <a:cubicBezTo>
                    <a:pt x="3070871" y="2536598"/>
                    <a:pt x="3127746" y="2470158"/>
                    <a:pt x="3068320" y="2519680"/>
                  </a:cubicBezTo>
                  <a:cubicBezTo>
                    <a:pt x="3057282" y="2528878"/>
                    <a:pt x="3049532" y="2541809"/>
                    <a:pt x="3037840" y="2550160"/>
                  </a:cubicBezTo>
                  <a:cubicBezTo>
                    <a:pt x="2988509" y="2585396"/>
                    <a:pt x="3010940" y="2558530"/>
                    <a:pt x="2966720" y="2580640"/>
                  </a:cubicBezTo>
                  <a:cubicBezTo>
                    <a:pt x="2955798" y="2586101"/>
                    <a:pt x="2947162" y="2595499"/>
                    <a:pt x="2936240" y="2600960"/>
                  </a:cubicBezTo>
                  <a:cubicBezTo>
                    <a:pt x="2926661" y="2605749"/>
                    <a:pt x="2915788" y="2607360"/>
                    <a:pt x="2905760" y="2611120"/>
                  </a:cubicBezTo>
                  <a:cubicBezTo>
                    <a:pt x="2905240" y="2611315"/>
                    <a:pt x="2836898" y="2639826"/>
                    <a:pt x="2824480" y="2641600"/>
                  </a:cubicBezTo>
                  <a:cubicBezTo>
                    <a:pt x="2811069" y="2643516"/>
                    <a:pt x="2797387" y="2641600"/>
                    <a:pt x="2783840" y="2641600"/>
                  </a:cubicBezTo>
                  <a:lnTo>
                    <a:pt x="2783840" y="2641600"/>
                  </a:ln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010474" y="3579411"/>
              <a:ext cx="791644" cy="637338"/>
            </a:xfrm>
            <a:custGeom>
              <a:avLst/>
              <a:gdLst>
                <a:gd name="connsiteX0" fmla="*/ 2773680 w 8737600"/>
                <a:gd name="connsiteY0" fmla="*/ 2580640 h 6200739"/>
                <a:gd name="connsiteX1" fmla="*/ 2773680 w 8737600"/>
                <a:gd name="connsiteY1" fmla="*/ 2580640 h 6200739"/>
                <a:gd name="connsiteX2" fmla="*/ 2631440 w 8737600"/>
                <a:gd name="connsiteY2" fmla="*/ 2529840 h 6200739"/>
                <a:gd name="connsiteX3" fmla="*/ 2600960 w 8737600"/>
                <a:gd name="connsiteY3" fmla="*/ 2519680 h 6200739"/>
                <a:gd name="connsiteX4" fmla="*/ 2499360 w 8737600"/>
                <a:gd name="connsiteY4" fmla="*/ 2458720 h 6200739"/>
                <a:gd name="connsiteX5" fmla="*/ 2458720 w 8737600"/>
                <a:gd name="connsiteY5" fmla="*/ 2428240 h 6200739"/>
                <a:gd name="connsiteX6" fmla="*/ 2418080 w 8737600"/>
                <a:gd name="connsiteY6" fmla="*/ 2407920 h 6200739"/>
                <a:gd name="connsiteX7" fmla="*/ 2367280 w 8737600"/>
                <a:gd name="connsiteY7" fmla="*/ 2377440 h 6200739"/>
                <a:gd name="connsiteX8" fmla="*/ 2296160 w 8737600"/>
                <a:gd name="connsiteY8" fmla="*/ 2346960 h 6200739"/>
                <a:gd name="connsiteX9" fmla="*/ 2235200 w 8737600"/>
                <a:gd name="connsiteY9" fmla="*/ 2296160 h 6200739"/>
                <a:gd name="connsiteX10" fmla="*/ 2194560 w 8737600"/>
                <a:gd name="connsiteY10" fmla="*/ 2275840 h 6200739"/>
                <a:gd name="connsiteX11" fmla="*/ 2143760 w 8737600"/>
                <a:gd name="connsiteY11" fmla="*/ 2235200 h 6200739"/>
                <a:gd name="connsiteX12" fmla="*/ 2092960 w 8737600"/>
                <a:gd name="connsiteY12" fmla="*/ 2204720 h 6200739"/>
                <a:gd name="connsiteX13" fmla="*/ 2062480 w 8737600"/>
                <a:gd name="connsiteY13" fmla="*/ 2174240 h 6200739"/>
                <a:gd name="connsiteX14" fmla="*/ 2032000 w 8737600"/>
                <a:gd name="connsiteY14" fmla="*/ 2153920 h 6200739"/>
                <a:gd name="connsiteX15" fmla="*/ 1950720 w 8737600"/>
                <a:gd name="connsiteY15" fmla="*/ 2092960 h 6200739"/>
                <a:gd name="connsiteX16" fmla="*/ 1910080 w 8737600"/>
                <a:gd name="connsiteY16" fmla="*/ 2062480 h 6200739"/>
                <a:gd name="connsiteX17" fmla="*/ 1879600 w 8737600"/>
                <a:gd name="connsiteY17" fmla="*/ 2042160 h 6200739"/>
                <a:gd name="connsiteX18" fmla="*/ 1798320 w 8737600"/>
                <a:gd name="connsiteY18" fmla="*/ 1960880 h 6200739"/>
                <a:gd name="connsiteX19" fmla="*/ 1717040 w 8737600"/>
                <a:gd name="connsiteY19" fmla="*/ 1889760 h 6200739"/>
                <a:gd name="connsiteX20" fmla="*/ 1696720 w 8737600"/>
                <a:gd name="connsiteY20" fmla="*/ 1859280 h 6200739"/>
                <a:gd name="connsiteX21" fmla="*/ 1666240 w 8737600"/>
                <a:gd name="connsiteY21" fmla="*/ 1828800 h 6200739"/>
                <a:gd name="connsiteX22" fmla="*/ 1645920 w 8737600"/>
                <a:gd name="connsiteY22" fmla="*/ 1788160 h 6200739"/>
                <a:gd name="connsiteX23" fmla="*/ 1605280 w 8737600"/>
                <a:gd name="connsiteY23" fmla="*/ 1727200 h 6200739"/>
                <a:gd name="connsiteX24" fmla="*/ 1584960 w 8737600"/>
                <a:gd name="connsiteY24" fmla="*/ 1696720 h 6200739"/>
                <a:gd name="connsiteX25" fmla="*/ 1564640 w 8737600"/>
                <a:gd name="connsiteY25" fmla="*/ 1635760 h 6200739"/>
                <a:gd name="connsiteX26" fmla="*/ 1513840 w 8737600"/>
                <a:gd name="connsiteY26" fmla="*/ 1554480 h 6200739"/>
                <a:gd name="connsiteX27" fmla="*/ 1473200 w 8737600"/>
                <a:gd name="connsiteY27" fmla="*/ 1493520 h 6200739"/>
                <a:gd name="connsiteX28" fmla="*/ 1463040 w 8737600"/>
                <a:gd name="connsiteY28" fmla="*/ 1463040 h 6200739"/>
                <a:gd name="connsiteX29" fmla="*/ 1442720 w 8737600"/>
                <a:gd name="connsiteY29" fmla="*/ 1432560 h 6200739"/>
                <a:gd name="connsiteX30" fmla="*/ 1422400 w 8737600"/>
                <a:gd name="connsiteY30" fmla="*/ 1341120 h 6200739"/>
                <a:gd name="connsiteX31" fmla="*/ 1391920 w 8737600"/>
                <a:gd name="connsiteY31" fmla="*/ 1320800 h 6200739"/>
                <a:gd name="connsiteX32" fmla="*/ 1371600 w 8737600"/>
                <a:gd name="connsiteY32" fmla="*/ 1351280 h 6200739"/>
                <a:gd name="connsiteX33" fmla="*/ 1310640 w 8737600"/>
                <a:gd name="connsiteY33" fmla="*/ 1381760 h 6200739"/>
                <a:gd name="connsiteX34" fmla="*/ 1270000 w 8737600"/>
                <a:gd name="connsiteY34" fmla="*/ 1422400 h 6200739"/>
                <a:gd name="connsiteX35" fmla="*/ 1249680 w 8737600"/>
                <a:gd name="connsiteY35" fmla="*/ 1452880 h 6200739"/>
                <a:gd name="connsiteX36" fmla="*/ 1219200 w 8737600"/>
                <a:gd name="connsiteY36" fmla="*/ 1473200 h 6200739"/>
                <a:gd name="connsiteX37" fmla="*/ 1148080 w 8737600"/>
                <a:gd name="connsiteY37" fmla="*/ 1564640 h 6200739"/>
                <a:gd name="connsiteX38" fmla="*/ 1127760 w 8737600"/>
                <a:gd name="connsiteY38" fmla="*/ 1635760 h 6200739"/>
                <a:gd name="connsiteX39" fmla="*/ 1107440 w 8737600"/>
                <a:gd name="connsiteY39" fmla="*/ 1696720 h 6200739"/>
                <a:gd name="connsiteX40" fmla="*/ 1097280 w 8737600"/>
                <a:gd name="connsiteY40" fmla="*/ 1788160 h 6200739"/>
                <a:gd name="connsiteX41" fmla="*/ 1087120 w 8737600"/>
                <a:gd name="connsiteY41" fmla="*/ 1818640 h 6200739"/>
                <a:gd name="connsiteX42" fmla="*/ 1056640 w 8737600"/>
                <a:gd name="connsiteY42" fmla="*/ 1838960 h 6200739"/>
                <a:gd name="connsiteX43" fmla="*/ 975360 w 8737600"/>
                <a:gd name="connsiteY43" fmla="*/ 1899920 h 6200739"/>
                <a:gd name="connsiteX44" fmla="*/ 944880 w 8737600"/>
                <a:gd name="connsiteY44" fmla="*/ 1920240 h 6200739"/>
                <a:gd name="connsiteX45" fmla="*/ 863600 w 8737600"/>
                <a:gd name="connsiteY45" fmla="*/ 1940560 h 6200739"/>
                <a:gd name="connsiteX46" fmla="*/ 822960 w 8737600"/>
                <a:gd name="connsiteY46" fmla="*/ 1981200 h 6200739"/>
                <a:gd name="connsiteX47" fmla="*/ 772160 w 8737600"/>
                <a:gd name="connsiteY47" fmla="*/ 1991360 h 6200739"/>
                <a:gd name="connsiteX48" fmla="*/ 711200 w 8737600"/>
                <a:gd name="connsiteY48" fmla="*/ 2011680 h 6200739"/>
                <a:gd name="connsiteX49" fmla="*/ 680720 w 8737600"/>
                <a:gd name="connsiteY49" fmla="*/ 2021840 h 6200739"/>
                <a:gd name="connsiteX50" fmla="*/ 619760 w 8737600"/>
                <a:gd name="connsiteY50" fmla="*/ 2032000 h 6200739"/>
                <a:gd name="connsiteX51" fmla="*/ 528320 w 8737600"/>
                <a:gd name="connsiteY51" fmla="*/ 2072640 h 6200739"/>
                <a:gd name="connsiteX52" fmla="*/ 487680 w 8737600"/>
                <a:gd name="connsiteY52" fmla="*/ 2082800 h 6200739"/>
                <a:gd name="connsiteX53" fmla="*/ 447040 w 8737600"/>
                <a:gd name="connsiteY53" fmla="*/ 2103120 h 6200739"/>
                <a:gd name="connsiteX54" fmla="*/ 416560 w 8737600"/>
                <a:gd name="connsiteY54" fmla="*/ 2113280 h 6200739"/>
                <a:gd name="connsiteX55" fmla="*/ 386080 w 8737600"/>
                <a:gd name="connsiteY55" fmla="*/ 2143760 h 6200739"/>
                <a:gd name="connsiteX56" fmla="*/ 355600 w 8737600"/>
                <a:gd name="connsiteY56" fmla="*/ 2164080 h 6200739"/>
                <a:gd name="connsiteX57" fmla="*/ 254000 w 8737600"/>
                <a:gd name="connsiteY57" fmla="*/ 2265680 h 6200739"/>
                <a:gd name="connsiteX58" fmla="*/ 223520 w 8737600"/>
                <a:gd name="connsiteY58" fmla="*/ 2296160 h 6200739"/>
                <a:gd name="connsiteX59" fmla="*/ 172720 w 8737600"/>
                <a:gd name="connsiteY59" fmla="*/ 2357120 h 6200739"/>
                <a:gd name="connsiteX60" fmla="*/ 121920 w 8737600"/>
                <a:gd name="connsiteY60" fmla="*/ 2448560 h 6200739"/>
                <a:gd name="connsiteX61" fmla="*/ 101600 w 8737600"/>
                <a:gd name="connsiteY61" fmla="*/ 2479040 h 6200739"/>
                <a:gd name="connsiteX62" fmla="*/ 71120 w 8737600"/>
                <a:gd name="connsiteY62" fmla="*/ 2550160 h 6200739"/>
                <a:gd name="connsiteX63" fmla="*/ 60960 w 8737600"/>
                <a:gd name="connsiteY63" fmla="*/ 2580640 h 6200739"/>
                <a:gd name="connsiteX64" fmla="*/ 40640 w 8737600"/>
                <a:gd name="connsiteY64" fmla="*/ 2611120 h 6200739"/>
                <a:gd name="connsiteX65" fmla="*/ 20320 w 8737600"/>
                <a:gd name="connsiteY65" fmla="*/ 2651760 h 6200739"/>
                <a:gd name="connsiteX66" fmla="*/ 30480 w 8737600"/>
                <a:gd name="connsiteY66" fmla="*/ 2743200 h 6200739"/>
                <a:gd name="connsiteX67" fmla="*/ 40640 w 8737600"/>
                <a:gd name="connsiteY67" fmla="*/ 2712720 h 6200739"/>
                <a:gd name="connsiteX68" fmla="*/ 71120 w 8737600"/>
                <a:gd name="connsiteY68" fmla="*/ 2692400 h 6200739"/>
                <a:gd name="connsiteX69" fmla="*/ 121920 w 8737600"/>
                <a:gd name="connsiteY69" fmla="*/ 2641600 h 6200739"/>
                <a:gd name="connsiteX70" fmla="*/ 182880 w 8737600"/>
                <a:gd name="connsiteY70" fmla="*/ 2580640 h 6200739"/>
                <a:gd name="connsiteX71" fmla="*/ 335280 w 8737600"/>
                <a:gd name="connsiteY71" fmla="*/ 2590800 h 6200739"/>
                <a:gd name="connsiteX72" fmla="*/ 365760 w 8737600"/>
                <a:gd name="connsiteY72" fmla="*/ 2611120 h 6200739"/>
                <a:gd name="connsiteX73" fmla="*/ 426720 w 8737600"/>
                <a:gd name="connsiteY73" fmla="*/ 2672080 h 6200739"/>
                <a:gd name="connsiteX74" fmla="*/ 447040 w 8737600"/>
                <a:gd name="connsiteY74" fmla="*/ 2519680 h 6200739"/>
                <a:gd name="connsiteX75" fmla="*/ 467360 w 8737600"/>
                <a:gd name="connsiteY75" fmla="*/ 2418080 h 6200739"/>
                <a:gd name="connsiteX76" fmla="*/ 487680 w 8737600"/>
                <a:gd name="connsiteY76" fmla="*/ 2387600 h 6200739"/>
                <a:gd name="connsiteX77" fmla="*/ 497840 w 8737600"/>
                <a:gd name="connsiteY77" fmla="*/ 2357120 h 6200739"/>
                <a:gd name="connsiteX78" fmla="*/ 548640 w 8737600"/>
                <a:gd name="connsiteY78" fmla="*/ 2346960 h 6200739"/>
                <a:gd name="connsiteX79" fmla="*/ 579120 w 8737600"/>
                <a:gd name="connsiteY79" fmla="*/ 2336800 h 6200739"/>
                <a:gd name="connsiteX80" fmla="*/ 660400 w 8737600"/>
                <a:gd name="connsiteY80" fmla="*/ 2346960 h 6200739"/>
                <a:gd name="connsiteX81" fmla="*/ 701040 w 8737600"/>
                <a:gd name="connsiteY81" fmla="*/ 2357120 h 6200739"/>
                <a:gd name="connsiteX82" fmla="*/ 772160 w 8737600"/>
                <a:gd name="connsiteY82" fmla="*/ 2428240 h 6200739"/>
                <a:gd name="connsiteX83" fmla="*/ 802640 w 8737600"/>
                <a:gd name="connsiteY83" fmla="*/ 2458720 h 6200739"/>
                <a:gd name="connsiteX84" fmla="*/ 812800 w 8737600"/>
                <a:gd name="connsiteY84" fmla="*/ 2489200 h 6200739"/>
                <a:gd name="connsiteX85" fmla="*/ 822960 w 8737600"/>
                <a:gd name="connsiteY85" fmla="*/ 2499360 h 6200739"/>
                <a:gd name="connsiteX86" fmla="*/ 863600 w 8737600"/>
                <a:gd name="connsiteY86" fmla="*/ 2387600 h 6200739"/>
                <a:gd name="connsiteX87" fmla="*/ 944880 w 8737600"/>
                <a:gd name="connsiteY87" fmla="*/ 2265680 h 6200739"/>
                <a:gd name="connsiteX88" fmla="*/ 985520 w 8737600"/>
                <a:gd name="connsiteY88" fmla="*/ 2194560 h 6200739"/>
                <a:gd name="connsiteX89" fmla="*/ 1016000 w 8737600"/>
                <a:gd name="connsiteY89" fmla="*/ 2174240 h 6200739"/>
                <a:gd name="connsiteX90" fmla="*/ 1076960 w 8737600"/>
                <a:gd name="connsiteY90" fmla="*/ 2153920 h 6200739"/>
                <a:gd name="connsiteX91" fmla="*/ 1148080 w 8737600"/>
                <a:gd name="connsiteY91" fmla="*/ 2174240 h 6200739"/>
                <a:gd name="connsiteX92" fmla="*/ 1219200 w 8737600"/>
                <a:gd name="connsiteY92" fmla="*/ 2235200 h 6200739"/>
                <a:gd name="connsiteX93" fmla="*/ 1229360 w 8737600"/>
                <a:gd name="connsiteY93" fmla="*/ 2265680 h 6200739"/>
                <a:gd name="connsiteX94" fmla="*/ 1270000 w 8737600"/>
                <a:gd name="connsiteY94" fmla="*/ 2326640 h 6200739"/>
                <a:gd name="connsiteX95" fmla="*/ 1280160 w 8737600"/>
                <a:gd name="connsiteY95" fmla="*/ 2367280 h 6200739"/>
                <a:gd name="connsiteX96" fmla="*/ 1290320 w 8737600"/>
                <a:gd name="connsiteY96" fmla="*/ 2397760 h 6200739"/>
                <a:gd name="connsiteX97" fmla="*/ 1280160 w 8737600"/>
                <a:gd name="connsiteY97" fmla="*/ 2468880 h 6200739"/>
                <a:gd name="connsiteX98" fmla="*/ 1249680 w 8737600"/>
                <a:gd name="connsiteY98" fmla="*/ 2499360 h 6200739"/>
                <a:gd name="connsiteX99" fmla="*/ 1148080 w 8737600"/>
                <a:gd name="connsiteY99" fmla="*/ 2529840 h 6200739"/>
                <a:gd name="connsiteX100" fmla="*/ 1087120 w 8737600"/>
                <a:gd name="connsiteY100" fmla="*/ 2540000 h 6200739"/>
                <a:gd name="connsiteX101" fmla="*/ 1056640 w 8737600"/>
                <a:gd name="connsiteY101" fmla="*/ 2560320 h 6200739"/>
                <a:gd name="connsiteX102" fmla="*/ 985520 w 8737600"/>
                <a:gd name="connsiteY102" fmla="*/ 2560320 h 6200739"/>
                <a:gd name="connsiteX103" fmla="*/ 1036320 w 8737600"/>
                <a:gd name="connsiteY103" fmla="*/ 2611120 h 6200739"/>
                <a:gd name="connsiteX104" fmla="*/ 1066800 w 8737600"/>
                <a:gd name="connsiteY104" fmla="*/ 2631440 h 6200739"/>
                <a:gd name="connsiteX105" fmla="*/ 1056640 w 8737600"/>
                <a:gd name="connsiteY105" fmla="*/ 2722880 h 6200739"/>
                <a:gd name="connsiteX106" fmla="*/ 1026160 w 8737600"/>
                <a:gd name="connsiteY106" fmla="*/ 2743200 h 6200739"/>
                <a:gd name="connsiteX107" fmla="*/ 975360 w 8737600"/>
                <a:gd name="connsiteY107" fmla="*/ 2763520 h 6200739"/>
                <a:gd name="connsiteX108" fmla="*/ 873760 w 8737600"/>
                <a:gd name="connsiteY108" fmla="*/ 2804160 h 6200739"/>
                <a:gd name="connsiteX109" fmla="*/ 741680 w 8737600"/>
                <a:gd name="connsiteY109" fmla="*/ 2794000 h 6200739"/>
                <a:gd name="connsiteX110" fmla="*/ 711200 w 8737600"/>
                <a:gd name="connsiteY110" fmla="*/ 2783840 h 6200739"/>
                <a:gd name="connsiteX111" fmla="*/ 792480 w 8737600"/>
                <a:gd name="connsiteY111" fmla="*/ 2794000 h 6200739"/>
                <a:gd name="connsiteX112" fmla="*/ 741680 w 8737600"/>
                <a:gd name="connsiteY112" fmla="*/ 2865120 h 6200739"/>
                <a:gd name="connsiteX113" fmla="*/ 711200 w 8737600"/>
                <a:gd name="connsiteY113" fmla="*/ 2875280 h 6200739"/>
                <a:gd name="connsiteX114" fmla="*/ 629920 w 8737600"/>
                <a:gd name="connsiteY114" fmla="*/ 2915920 h 6200739"/>
                <a:gd name="connsiteX115" fmla="*/ 599440 w 8737600"/>
                <a:gd name="connsiteY115" fmla="*/ 2926080 h 6200739"/>
                <a:gd name="connsiteX116" fmla="*/ 518160 w 8737600"/>
                <a:gd name="connsiteY116" fmla="*/ 2966720 h 6200739"/>
                <a:gd name="connsiteX117" fmla="*/ 457200 w 8737600"/>
                <a:gd name="connsiteY117" fmla="*/ 2987040 h 6200739"/>
                <a:gd name="connsiteX118" fmla="*/ 314960 w 8737600"/>
                <a:gd name="connsiteY118" fmla="*/ 3007360 h 6200739"/>
                <a:gd name="connsiteX119" fmla="*/ 345440 w 8737600"/>
                <a:gd name="connsiteY119" fmla="*/ 3017520 h 6200739"/>
                <a:gd name="connsiteX120" fmla="*/ 690880 w 8737600"/>
                <a:gd name="connsiteY120" fmla="*/ 3017520 h 6200739"/>
                <a:gd name="connsiteX121" fmla="*/ 731520 w 8737600"/>
                <a:gd name="connsiteY121" fmla="*/ 3007360 h 6200739"/>
                <a:gd name="connsiteX122" fmla="*/ 822960 w 8737600"/>
                <a:gd name="connsiteY122" fmla="*/ 2976880 h 6200739"/>
                <a:gd name="connsiteX123" fmla="*/ 853440 w 8737600"/>
                <a:gd name="connsiteY123" fmla="*/ 2966720 h 6200739"/>
                <a:gd name="connsiteX124" fmla="*/ 883920 w 8737600"/>
                <a:gd name="connsiteY124" fmla="*/ 2956560 h 6200739"/>
                <a:gd name="connsiteX125" fmla="*/ 924560 w 8737600"/>
                <a:gd name="connsiteY125" fmla="*/ 2936240 h 6200739"/>
                <a:gd name="connsiteX126" fmla="*/ 995680 w 8737600"/>
                <a:gd name="connsiteY126" fmla="*/ 2915920 h 6200739"/>
                <a:gd name="connsiteX127" fmla="*/ 1026160 w 8737600"/>
                <a:gd name="connsiteY127" fmla="*/ 2905760 h 6200739"/>
                <a:gd name="connsiteX128" fmla="*/ 1107440 w 8737600"/>
                <a:gd name="connsiteY128" fmla="*/ 2885440 h 6200739"/>
                <a:gd name="connsiteX129" fmla="*/ 1209040 w 8737600"/>
                <a:gd name="connsiteY129" fmla="*/ 2854960 h 6200739"/>
                <a:gd name="connsiteX130" fmla="*/ 1270000 w 8737600"/>
                <a:gd name="connsiteY130" fmla="*/ 2834640 h 6200739"/>
                <a:gd name="connsiteX131" fmla="*/ 1300480 w 8737600"/>
                <a:gd name="connsiteY131" fmla="*/ 2824480 h 6200739"/>
                <a:gd name="connsiteX132" fmla="*/ 1361440 w 8737600"/>
                <a:gd name="connsiteY132" fmla="*/ 2814320 h 6200739"/>
                <a:gd name="connsiteX133" fmla="*/ 1422400 w 8737600"/>
                <a:gd name="connsiteY133" fmla="*/ 2794000 h 6200739"/>
                <a:gd name="connsiteX134" fmla="*/ 1524000 w 8737600"/>
                <a:gd name="connsiteY134" fmla="*/ 2773680 h 6200739"/>
                <a:gd name="connsiteX135" fmla="*/ 1554480 w 8737600"/>
                <a:gd name="connsiteY135" fmla="*/ 2763520 h 6200739"/>
                <a:gd name="connsiteX136" fmla="*/ 1635760 w 8737600"/>
                <a:gd name="connsiteY136" fmla="*/ 2743200 h 6200739"/>
                <a:gd name="connsiteX137" fmla="*/ 1849120 w 8737600"/>
                <a:gd name="connsiteY137" fmla="*/ 2753360 h 6200739"/>
                <a:gd name="connsiteX138" fmla="*/ 1889760 w 8737600"/>
                <a:gd name="connsiteY138" fmla="*/ 2763520 h 6200739"/>
                <a:gd name="connsiteX139" fmla="*/ 1950720 w 8737600"/>
                <a:gd name="connsiteY139" fmla="*/ 2824480 h 6200739"/>
                <a:gd name="connsiteX140" fmla="*/ 2042160 w 8737600"/>
                <a:gd name="connsiteY140" fmla="*/ 2875280 h 6200739"/>
                <a:gd name="connsiteX141" fmla="*/ 2092960 w 8737600"/>
                <a:gd name="connsiteY141" fmla="*/ 2905760 h 6200739"/>
                <a:gd name="connsiteX142" fmla="*/ 2184400 w 8737600"/>
                <a:gd name="connsiteY142" fmla="*/ 2936240 h 6200739"/>
                <a:gd name="connsiteX143" fmla="*/ 2235200 w 8737600"/>
                <a:gd name="connsiteY143" fmla="*/ 2966720 h 6200739"/>
                <a:gd name="connsiteX144" fmla="*/ 2265680 w 8737600"/>
                <a:gd name="connsiteY144" fmla="*/ 2987040 h 6200739"/>
                <a:gd name="connsiteX145" fmla="*/ 2346960 w 8737600"/>
                <a:gd name="connsiteY145" fmla="*/ 3007360 h 6200739"/>
                <a:gd name="connsiteX146" fmla="*/ 2377440 w 8737600"/>
                <a:gd name="connsiteY146" fmla="*/ 3027680 h 6200739"/>
                <a:gd name="connsiteX147" fmla="*/ 2418080 w 8737600"/>
                <a:gd name="connsiteY147" fmla="*/ 3037840 h 6200739"/>
                <a:gd name="connsiteX148" fmla="*/ 2448560 w 8737600"/>
                <a:gd name="connsiteY148" fmla="*/ 3048000 h 6200739"/>
                <a:gd name="connsiteX149" fmla="*/ 2529840 w 8737600"/>
                <a:gd name="connsiteY149" fmla="*/ 3068320 h 6200739"/>
                <a:gd name="connsiteX150" fmla="*/ 2590800 w 8737600"/>
                <a:gd name="connsiteY150" fmla="*/ 3088640 h 6200739"/>
                <a:gd name="connsiteX151" fmla="*/ 2519680 w 8737600"/>
                <a:gd name="connsiteY151" fmla="*/ 3108960 h 6200739"/>
                <a:gd name="connsiteX152" fmla="*/ 2468880 w 8737600"/>
                <a:gd name="connsiteY152" fmla="*/ 3119120 h 6200739"/>
                <a:gd name="connsiteX153" fmla="*/ 2326640 w 8737600"/>
                <a:gd name="connsiteY153" fmla="*/ 3129280 h 6200739"/>
                <a:gd name="connsiteX154" fmla="*/ 1981200 w 8737600"/>
                <a:gd name="connsiteY154" fmla="*/ 3149600 h 6200739"/>
                <a:gd name="connsiteX155" fmla="*/ 1605280 w 8737600"/>
                <a:gd name="connsiteY155" fmla="*/ 3159760 h 6200739"/>
                <a:gd name="connsiteX156" fmla="*/ 1473200 w 8737600"/>
                <a:gd name="connsiteY156" fmla="*/ 3180080 h 6200739"/>
                <a:gd name="connsiteX157" fmla="*/ 1371600 w 8737600"/>
                <a:gd name="connsiteY157" fmla="*/ 3190240 h 6200739"/>
                <a:gd name="connsiteX158" fmla="*/ 1280160 w 8737600"/>
                <a:gd name="connsiteY158" fmla="*/ 3200400 h 6200739"/>
                <a:gd name="connsiteX159" fmla="*/ 1209040 w 8737600"/>
                <a:gd name="connsiteY159" fmla="*/ 3220720 h 6200739"/>
                <a:gd name="connsiteX160" fmla="*/ 1178560 w 8737600"/>
                <a:gd name="connsiteY160" fmla="*/ 3230880 h 6200739"/>
                <a:gd name="connsiteX161" fmla="*/ 1127760 w 8737600"/>
                <a:gd name="connsiteY161" fmla="*/ 3241040 h 6200739"/>
                <a:gd name="connsiteX162" fmla="*/ 1066800 w 8737600"/>
                <a:gd name="connsiteY162" fmla="*/ 3261360 h 6200739"/>
                <a:gd name="connsiteX163" fmla="*/ 1036320 w 8737600"/>
                <a:gd name="connsiteY163" fmla="*/ 3271520 h 6200739"/>
                <a:gd name="connsiteX164" fmla="*/ 965200 w 8737600"/>
                <a:gd name="connsiteY164" fmla="*/ 3291840 h 6200739"/>
                <a:gd name="connsiteX165" fmla="*/ 934720 w 8737600"/>
                <a:gd name="connsiteY165" fmla="*/ 3312160 h 6200739"/>
                <a:gd name="connsiteX166" fmla="*/ 863600 w 8737600"/>
                <a:gd name="connsiteY166" fmla="*/ 3332480 h 6200739"/>
                <a:gd name="connsiteX167" fmla="*/ 792480 w 8737600"/>
                <a:gd name="connsiteY167" fmla="*/ 3373120 h 6200739"/>
                <a:gd name="connsiteX168" fmla="*/ 731520 w 8737600"/>
                <a:gd name="connsiteY168" fmla="*/ 3393440 h 6200739"/>
                <a:gd name="connsiteX169" fmla="*/ 650240 w 8737600"/>
                <a:gd name="connsiteY169" fmla="*/ 3434080 h 6200739"/>
                <a:gd name="connsiteX170" fmla="*/ 152400 w 8737600"/>
                <a:gd name="connsiteY170" fmla="*/ 3454400 h 6200739"/>
                <a:gd name="connsiteX171" fmla="*/ 60960 w 8737600"/>
                <a:gd name="connsiteY171" fmla="*/ 3444240 h 6200739"/>
                <a:gd name="connsiteX172" fmla="*/ 30480 w 8737600"/>
                <a:gd name="connsiteY172" fmla="*/ 3423920 h 6200739"/>
                <a:gd name="connsiteX173" fmla="*/ 91440 w 8737600"/>
                <a:gd name="connsiteY173" fmla="*/ 3434080 h 6200739"/>
                <a:gd name="connsiteX174" fmla="*/ 172720 w 8737600"/>
                <a:gd name="connsiteY174" fmla="*/ 3454400 h 6200739"/>
                <a:gd name="connsiteX175" fmla="*/ 243840 w 8737600"/>
                <a:gd name="connsiteY175" fmla="*/ 3484880 h 6200739"/>
                <a:gd name="connsiteX176" fmla="*/ 294640 w 8737600"/>
                <a:gd name="connsiteY176" fmla="*/ 3505200 h 6200739"/>
                <a:gd name="connsiteX177" fmla="*/ 416560 w 8737600"/>
                <a:gd name="connsiteY177" fmla="*/ 3515360 h 6200739"/>
                <a:gd name="connsiteX178" fmla="*/ 325120 w 8737600"/>
                <a:gd name="connsiteY178" fmla="*/ 3616960 h 6200739"/>
                <a:gd name="connsiteX179" fmla="*/ 233680 w 8737600"/>
                <a:gd name="connsiteY179" fmla="*/ 3677920 h 6200739"/>
                <a:gd name="connsiteX180" fmla="*/ 152400 w 8737600"/>
                <a:gd name="connsiteY180" fmla="*/ 3738880 h 6200739"/>
                <a:gd name="connsiteX181" fmla="*/ 40640 w 8737600"/>
                <a:gd name="connsiteY181" fmla="*/ 3799840 h 6200739"/>
                <a:gd name="connsiteX182" fmla="*/ 0 w 8737600"/>
                <a:gd name="connsiteY182" fmla="*/ 3810000 h 6200739"/>
                <a:gd name="connsiteX183" fmla="*/ 365760 w 8737600"/>
                <a:gd name="connsiteY183" fmla="*/ 3830320 h 6200739"/>
                <a:gd name="connsiteX184" fmla="*/ 325120 w 8737600"/>
                <a:gd name="connsiteY184" fmla="*/ 3850640 h 6200739"/>
                <a:gd name="connsiteX185" fmla="*/ 243840 w 8737600"/>
                <a:gd name="connsiteY185" fmla="*/ 3911600 h 6200739"/>
                <a:gd name="connsiteX186" fmla="*/ 152400 w 8737600"/>
                <a:gd name="connsiteY186" fmla="*/ 3992880 h 6200739"/>
                <a:gd name="connsiteX187" fmla="*/ 91440 w 8737600"/>
                <a:gd name="connsiteY187" fmla="*/ 4043680 h 6200739"/>
                <a:gd name="connsiteX188" fmla="*/ 274320 w 8737600"/>
                <a:gd name="connsiteY188" fmla="*/ 4074160 h 6200739"/>
                <a:gd name="connsiteX189" fmla="*/ 243840 w 8737600"/>
                <a:gd name="connsiteY189" fmla="*/ 4094480 h 6200739"/>
                <a:gd name="connsiteX190" fmla="*/ 203200 w 8737600"/>
                <a:gd name="connsiteY190" fmla="*/ 4135120 h 6200739"/>
                <a:gd name="connsiteX191" fmla="*/ 111760 w 8737600"/>
                <a:gd name="connsiteY191" fmla="*/ 4206240 h 6200739"/>
                <a:gd name="connsiteX192" fmla="*/ 142240 w 8737600"/>
                <a:gd name="connsiteY192" fmla="*/ 4216400 h 6200739"/>
                <a:gd name="connsiteX193" fmla="*/ 203200 w 8737600"/>
                <a:gd name="connsiteY193" fmla="*/ 4226560 h 6200739"/>
                <a:gd name="connsiteX194" fmla="*/ 182880 w 8737600"/>
                <a:gd name="connsiteY194" fmla="*/ 4257040 h 6200739"/>
                <a:gd name="connsiteX195" fmla="*/ 172720 w 8737600"/>
                <a:gd name="connsiteY195" fmla="*/ 4297680 h 6200739"/>
                <a:gd name="connsiteX196" fmla="*/ 142240 w 8737600"/>
                <a:gd name="connsiteY196" fmla="*/ 4338320 h 6200739"/>
                <a:gd name="connsiteX197" fmla="*/ 121920 w 8737600"/>
                <a:gd name="connsiteY197" fmla="*/ 4368800 h 6200739"/>
                <a:gd name="connsiteX198" fmla="*/ 81280 w 8737600"/>
                <a:gd name="connsiteY198" fmla="*/ 4439920 h 6200739"/>
                <a:gd name="connsiteX199" fmla="*/ 71120 w 8737600"/>
                <a:gd name="connsiteY199" fmla="*/ 4470400 h 6200739"/>
                <a:gd name="connsiteX200" fmla="*/ 40640 w 8737600"/>
                <a:gd name="connsiteY200" fmla="*/ 4521200 h 6200739"/>
                <a:gd name="connsiteX201" fmla="*/ 0 w 8737600"/>
                <a:gd name="connsiteY201" fmla="*/ 4602480 h 6200739"/>
                <a:gd name="connsiteX202" fmla="*/ 20320 w 8737600"/>
                <a:gd name="connsiteY202" fmla="*/ 4643120 h 6200739"/>
                <a:gd name="connsiteX203" fmla="*/ 111760 w 8737600"/>
                <a:gd name="connsiteY203" fmla="*/ 4632960 h 6200739"/>
                <a:gd name="connsiteX204" fmla="*/ 172720 w 8737600"/>
                <a:gd name="connsiteY204" fmla="*/ 4612640 h 6200739"/>
                <a:gd name="connsiteX205" fmla="*/ 284480 w 8737600"/>
                <a:gd name="connsiteY205" fmla="*/ 4582160 h 6200739"/>
                <a:gd name="connsiteX206" fmla="*/ 447040 w 8737600"/>
                <a:gd name="connsiteY206" fmla="*/ 4592320 h 6200739"/>
                <a:gd name="connsiteX207" fmla="*/ 467360 w 8737600"/>
                <a:gd name="connsiteY207" fmla="*/ 4622800 h 6200739"/>
                <a:gd name="connsiteX208" fmla="*/ 477520 w 8737600"/>
                <a:gd name="connsiteY208" fmla="*/ 4683760 h 6200739"/>
                <a:gd name="connsiteX209" fmla="*/ 508000 w 8737600"/>
                <a:gd name="connsiteY209" fmla="*/ 4765040 h 6200739"/>
                <a:gd name="connsiteX210" fmla="*/ 518160 w 8737600"/>
                <a:gd name="connsiteY210" fmla="*/ 4846320 h 6200739"/>
                <a:gd name="connsiteX211" fmla="*/ 528320 w 8737600"/>
                <a:gd name="connsiteY211" fmla="*/ 4897120 h 6200739"/>
                <a:gd name="connsiteX212" fmla="*/ 538480 w 8737600"/>
                <a:gd name="connsiteY212" fmla="*/ 4978400 h 6200739"/>
                <a:gd name="connsiteX213" fmla="*/ 599440 w 8737600"/>
                <a:gd name="connsiteY213" fmla="*/ 5019040 h 6200739"/>
                <a:gd name="connsiteX214" fmla="*/ 629920 w 8737600"/>
                <a:gd name="connsiteY214" fmla="*/ 5039360 h 6200739"/>
                <a:gd name="connsiteX215" fmla="*/ 690880 w 8737600"/>
                <a:gd name="connsiteY215" fmla="*/ 5059680 h 6200739"/>
                <a:gd name="connsiteX216" fmla="*/ 721360 w 8737600"/>
                <a:gd name="connsiteY216" fmla="*/ 5090160 h 6200739"/>
                <a:gd name="connsiteX217" fmla="*/ 731520 w 8737600"/>
                <a:gd name="connsiteY217" fmla="*/ 5120640 h 6200739"/>
                <a:gd name="connsiteX218" fmla="*/ 751840 w 8737600"/>
                <a:gd name="connsiteY218" fmla="*/ 5151120 h 6200739"/>
                <a:gd name="connsiteX219" fmla="*/ 762000 w 8737600"/>
                <a:gd name="connsiteY219" fmla="*/ 5232400 h 6200739"/>
                <a:gd name="connsiteX220" fmla="*/ 772160 w 8737600"/>
                <a:gd name="connsiteY220" fmla="*/ 5262880 h 6200739"/>
                <a:gd name="connsiteX221" fmla="*/ 802640 w 8737600"/>
                <a:gd name="connsiteY221" fmla="*/ 5293360 h 6200739"/>
                <a:gd name="connsiteX222" fmla="*/ 873760 w 8737600"/>
                <a:gd name="connsiteY222" fmla="*/ 5334000 h 6200739"/>
                <a:gd name="connsiteX223" fmla="*/ 894080 w 8737600"/>
                <a:gd name="connsiteY223" fmla="*/ 5303520 h 6200739"/>
                <a:gd name="connsiteX224" fmla="*/ 914400 w 8737600"/>
                <a:gd name="connsiteY224" fmla="*/ 5212080 h 6200739"/>
                <a:gd name="connsiteX225" fmla="*/ 944880 w 8737600"/>
                <a:gd name="connsiteY225" fmla="*/ 5140960 h 6200739"/>
                <a:gd name="connsiteX226" fmla="*/ 1016000 w 8737600"/>
                <a:gd name="connsiteY226" fmla="*/ 5059680 h 6200739"/>
                <a:gd name="connsiteX227" fmla="*/ 1087120 w 8737600"/>
                <a:gd name="connsiteY227" fmla="*/ 4998720 h 6200739"/>
                <a:gd name="connsiteX228" fmla="*/ 1137920 w 8737600"/>
                <a:gd name="connsiteY228" fmla="*/ 4978400 h 6200739"/>
                <a:gd name="connsiteX229" fmla="*/ 1168400 w 8737600"/>
                <a:gd name="connsiteY229" fmla="*/ 4968240 h 6200739"/>
                <a:gd name="connsiteX230" fmla="*/ 1198880 w 8737600"/>
                <a:gd name="connsiteY230" fmla="*/ 4947920 h 6200739"/>
                <a:gd name="connsiteX231" fmla="*/ 1249680 w 8737600"/>
                <a:gd name="connsiteY231" fmla="*/ 4937760 h 6200739"/>
                <a:gd name="connsiteX232" fmla="*/ 1290320 w 8737600"/>
                <a:gd name="connsiteY232" fmla="*/ 4927600 h 6200739"/>
                <a:gd name="connsiteX233" fmla="*/ 1229360 w 8737600"/>
                <a:gd name="connsiteY233" fmla="*/ 4968240 h 6200739"/>
                <a:gd name="connsiteX234" fmla="*/ 1209040 w 8737600"/>
                <a:gd name="connsiteY234" fmla="*/ 5080000 h 6200739"/>
                <a:gd name="connsiteX235" fmla="*/ 1188720 w 8737600"/>
                <a:gd name="connsiteY235" fmla="*/ 5120640 h 6200739"/>
                <a:gd name="connsiteX236" fmla="*/ 1178560 w 8737600"/>
                <a:gd name="connsiteY236" fmla="*/ 5151120 h 6200739"/>
                <a:gd name="connsiteX237" fmla="*/ 1168400 w 8737600"/>
                <a:gd name="connsiteY237" fmla="*/ 5191760 h 6200739"/>
                <a:gd name="connsiteX238" fmla="*/ 1117600 w 8737600"/>
                <a:gd name="connsiteY238" fmla="*/ 5252720 h 6200739"/>
                <a:gd name="connsiteX239" fmla="*/ 1056640 w 8737600"/>
                <a:gd name="connsiteY239" fmla="*/ 5273040 h 6200739"/>
                <a:gd name="connsiteX240" fmla="*/ 995680 w 8737600"/>
                <a:gd name="connsiteY240" fmla="*/ 5303520 h 6200739"/>
                <a:gd name="connsiteX241" fmla="*/ 1026160 w 8737600"/>
                <a:gd name="connsiteY241" fmla="*/ 5313680 h 6200739"/>
                <a:gd name="connsiteX242" fmla="*/ 1361440 w 8737600"/>
                <a:gd name="connsiteY242" fmla="*/ 5293360 h 6200739"/>
                <a:gd name="connsiteX243" fmla="*/ 1391920 w 8737600"/>
                <a:gd name="connsiteY243" fmla="*/ 5313680 h 6200739"/>
                <a:gd name="connsiteX244" fmla="*/ 1402080 w 8737600"/>
                <a:gd name="connsiteY244" fmla="*/ 5364480 h 6200739"/>
                <a:gd name="connsiteX245" fmla="*/ 1432560 w 8737600"/>
                <a:gd name="connsiteY245" fmla="*/ 5435600 h 6200739"/>
                <a:gd name="connsiteX246" fmla="*/ 1463040 w 8737600"/>
                <a:gd name="connsiteY246" fmla="*/ 5496560 h 6200739"/>
                <a:gd name="connsiteX247" fmla="*/ 1493520 w 8737600"/>
                <a:gd name="connsiteY247" fmla="*/ 5506720 h 6200739"/>
                <a:gd name="connsiteX248" fmla="*/ 1534160 w 8737600"/>
                <a:gd name="connsiteY248" fmla="*/ 5537200 h 6200739"/>
                <a:gd name="connsiteX249" fmla="*/ 1605280 w 8737600"/>
                <a:gd name="connsiteY249" fmla="*/ 5577840 h 6200739"/>
                <a:gd name="connsiteX250" fmla="*/ 1676400 w 8737600"/>
                <a:gd name="connsiteY250" fmla="*/ 5638800 h 6200739"/>
                <a:gd name="connsiteX251" fmla="*/ 1706880 w 8737600"/>
                <a:gd name="connsiteY251" fmla="*/ 5648960 h 6200739"/>
                <a:gd name="connsiteX252" fmla="*/ 1767840 w 8737600"/>
                <a:gd name="connsiteY252" fmla="*/ 5618480 h 6200739"/>
                <a:gd name="connsiteX253" fmla="*/ 1828800 w 8737600"/>
                <a:gd name="connsiteY253" fmla="*/ 5557520 h 6200739"/>
                <a:gd name="connsiteX254" fmla="*/ 1859280 w 8737600"/>
                <a:gd name="connsiteY254" fmla="*/ 5527040 h 6200739"/>
                <a:gd name="connsiteX255" fmla="*/ 1920240 w 8737600"/>
                <a:gd name="connsiteY255" fmla="*/ 5476240 h 6200739"/>
                <a:gd name="connsiteX256" fmla="*/ 1991360 w 8737600"/>
                <a:gd name="connsiteY256" fmla="*/ 5415280 h 6200739"/>
                <a:gd name="connsiteX257" fmla="*/ 2143760 w 8737600"/>
                <a:gd name="connsiteY257" fmla="*/ 5425440 h 6200739"/>
                <a:gd name="connsiteX258" fmla="*/ 2194560 w 8737600"/>
                <a:gd name="connsiteY258" fmla="*/ 5323840 h 6200739"/>
                <a:gd name="connsiteX259" fmla="*/ 2204720 w 8737600"/>
                <a:gd name="connsiteY259" fmla="*/ 5140960 h 6200739"/>
                <a:gd name="connsiteX260" fmla="*/ 2265680 w 8737600"/>
                <a:gd name="connsiteY260" fmla="*/ 5080000 h 6200739"/>
                <a:gd name="connsiteX261" fmla="*/ 2286000 w 8737600"/>
                <a:gd name="connsiteY261" fmla="*/ 5049520 h 6200739"/>
                <a:gd name="connsiteX262" fmla="*/ 2316480 w 8737600"/>
                <a:gd name="connsiteY262" fmla="*/ 5019040 h 6200739"/>
                <a:gd name="connsiteX263" fmla="*/ 2326640 w 8737600"/>
                <a:gd name="connsiteY263" fmla="*/ 4978400 h 6200739"/>
                <a:gd name="connsiteX264" fmla="*/ 2346960 w 8737600"/>
                <a:gd name="connsiteY264" fmla="*/ 4947920 h 6200739"/>
                <a:gd name="connsiteX265" fmla="*/ 2367280 w 8737600"/>
                <a:gd name="connsiteY265" fmla="*/ 4897120 h 6200739"/>
                <a:gd name="connsiteX266" fmla="*/ 2377440 w 8737600"/>
                <a:gd name="connsiteY266" fmla="*/ 4815840 h 6200739"/>
                <a:gd name="connsiteX267" fmla="*/ 2397760 w 8737600"/>
                <a:gd name="connsiteY267" fmla="*/ 4785360 h 6200739"/>
                <a:gd name="connsiteX268" fmla="*/ 2428240 w 8737600"/>
                <a:gd name="connsiteY268" fmla="*/ 4744720 h 6200739"/>
                <a:gd name="connsiteX269" fmla="*/ 2367280 w 8737600"/>
                <a:gd name="connsiteY269" fmla="*/ 4582160 h 6200739"/>
                <a:gd name="connsiteX270" fmla="*/ 2336800 w 8737600"/>
                <a:gd name="connsiteY270" fmla="*/ 4531360 h 6200739"/>
                <a:gd name="connsiteX271" fmla="*/ 2316480 w 8737600"/>
                <a:gd name="connsiteY271" fmla="*/ 4490720 h 6200739"/>
                <a:gd name="connsiteX272" fmla="*/ 2275840 w 8737600"/>
                <a:gd name="connsiteY272" fmla="*/ 4450080 h 6200739"/>
                <a:gd name="connsiteX273" fmla="*/ 2235200 w 8737600"/>
                <a:gd name="connsiteY273" fmla="*/ 4389120 h 6200739"/>
                <a:gd name="connsiteX274" fmla="*/ 2204720 w 8737600"/>
                <a:gd name="connsiteY274" fmla="*/ 4358640 h 6200739"/>
                <a:gd name="connsiteX275" fmla="*/ 2153920 w 8737600"/>
                <a:gd name="connsiteY275" fmla="*/ 4307840 h 6200739"/>
                <a:gd name="connsiteX276" fmla="*/ 2143760 w 8737600"/>
                <a:gd name="connsiteY276" fmla="*/ 4267200 h 6200739"/>
                <a:gd name="connsiteX277" fmla="*/ 2092960 w 8737600"/>
                <a:gd name="connsiteY277" fmla="*/ 4216400 h 6200739"/>
                <a:gd name="connsiteX278" fmla="*/ 2113280 w 8737600"/>
                <a:gd name="connsiteY278" fmla="*/ 4175760 h 6200739"/>
                <a:gd name="connsiteX279" fmla="*/ 2174240 w 8737600"/>
                <a:gd name="connsiteY279" fmla="*/ 4124960 h 6200739"/>
                <a:gd name="connsiteX280" fmla="*/ 2204720 w 8737600"/>
                <a:gd name="connsiteY280" fmla="*/ 4094480 h 6200739"/>
                <a:gd name="connsiteX281" fmla="*/ 2235200 w 8737600"/>
                <a:gd name="connsiteY281" fmla="*/ 4084320 h 6200739"/>
                <a:gd name="connsiteX282" fmla="*/ 2265680 w 8737600"/>
                <a:gd name="connsiteY282" fmla="*/ 4064000 h 6200739"/>
                <a:gd name="connsiteX283" fmla="*/ 2326640 w 8737600"/>
                <a:gd name="connsiteY283" fmla="*/ 4043680 h 6200739"/>
                <a:gd name="connsiteX284" fmla="*/ 2397760 w 8737600"/>
                <a:gd name="connsiteY284" fmla="*/ 4003040 h 6200739"/>
                <a:gd name="connsiteX285" fmla="*/ 2428240 w 8737600"/>
                <a:gd name="connsiteY285" fmla="*/ 3982720 h 6200739"/>
                <a:gd name="connsiteX286" fmla="*/ 2479040 w 8737600"/>
                <a:gd name="connsiteY286" fmla="*/ 3962400 h 6200739"/>
                <a:gd name="connsiteX287" fmla="*/ 2509520 w 8737600"/>
                <a:gd name="connsiteY287" fmla="*/ 3952240 h 6200739"/>
                <a:gd name="connsiteX288" fmla="*/ 2590800 w 8737600"/>
                <a:gd name="connsiteY288" fmla="*/ 3901440 h 6200739"/>
                <a:gd name="connsiteX289" fmla="*/ 2631440 w 8737600"/>
                <a:gd name="connsiteY289" fmla="*/ 3870960 h 6200739"/>
                <a:gd name="connsiteX290" fmla="*/ 2661920 w 8737600"/>
                <a:gd name="connsiteY290" fmla="*/ 3860800 h 6200739"/>
                <a:gd name="connsiteX291" fmla="*/ 2722880 w 8737600"/>
                <a:gd name="connsiteY291" fmla="*/ 3799840 h 6200739"/>
                <a:gd name="connsiteX292" fmla="*/ 2753360 w 8737600"/>
                <a:gd name="connsiteY292" fmla="*/ 3759200 h 6200739"/>
                <a:gd name="connsiteX293" fmla="*/ 2783840 w 8737600"/>
                <a:gd name="connsiteY293" fmla="*/ 3728720 h 6200739"/>
                <a:gd name="connsiteX294" fmla="*/ 2834640 w 8737600"/>
                <a:gd name="connsiteY294" fmla="*/ 3667760 h 6200739"/>
                <a:gd name="connsiteX295" fmla="*/ 2865120 w 8737600"/>
                <a:gd name="connsiteY295" fmla="*/ 3657600 h 6200739"/>
                <a:gd name="connsiteX296" fmla="*/ 2895600 w 8737600"/>
                <a:gd name="connsiteY296" fmla="*/ 3637280 h 6200739"/>
                <a:gd name="connsiteX297" fmla="*/ 2926080 w 8737600"/>
                <a:gd name="connsiteY297" fmla="*/ 3606800 h 6200739"/>
                <a:gd name="connsiteX298" fmla="*/ 2966720 w 8737600"/>
                <a:gd name="connsiteY298" fmla="*/ 3596640 h 6200739"/>
                <a:gd name="connsiteX299" fmla="*/ 2997200 w 8737600"/>
                <a:gd name="connsiteY299" fmla="*/ 3586480 h 6200739"/>
                <a:gd name="connsiteX300" fmla="*/ 2976880 w 8737600"/>
                <a:gd name="connsiteY300" fmla="*/ 3688080 h 6200739"/>
                <a:gd name="connsiteX301" fmla="*/ 2966720 w 8737600"/>
                <a:gd name="connsiteY301" fmla="*/ 3718560 h 6200739"/>
                <a:gd name="connsiteX302" fmla="*/ 2956560 w 8737600"/>
                <a:gd name="connsiteY302" fmla="*/ 3779520 h 6200739"/>
                <a:gd name="connsiteX303" fmla="*/ 2966720 w 8737600"/>
                <a:gd name="connsiteY303" fmla="*/ 3891280 h 6200739"/>
                <a:gd name="connsiteX304" fmla="*/ 2997200 w 8737600"/>
                <a:gd name="connsiteY304" fmla="*/ 4003040 h 6200739"/>
                <a:gd name="connsiteX305" fmla="*/ 3027680 w 8737600"/>
                <a:gd name="connsiteY305" fmla="*/ 4114800 h 6200739"/>
                <a:gd name="connsiteX306" fmla="*/ 3048000 w 8737600"/>
                <a:gd name="connsiteY306" fmla="*/ 4155440 h 6200739"/>
                <a:gd name="connsiteX307" fmla="*/ 3058160 w 8737600"/>
                <a:gd name="connsiteY307" fmla="*/ 4246880 h 6200739"/>
                <a:gd name="connsiteX308" fmla="*/ 3068320 w 8737600"/>
                <a:gd name="connsiteY308" fmla="*/ 4277360 h 6200739"/>
                <a:gd name="connsiteX309" fmla="*/ 3088640 w 8737600"/>
                <a:gd name="connsiteY309" fmla="*/ 4439920 h 6200739"/>
                <a:gd name="connsiteX310" fmla="*/ 3068320 w 8737600"/>
                <a:gd name="connsiteY310" fmla="*/ 4836160 h 6200739"/>
                <a:gd name="connsiteX311" fmla="*/ 3058160 w 8737600"/>
                <a:gd name="connsiteY311" fmla="*/ 4866640 h 6200739"/>
                <a:gd name="connsiteX312" fmla="*/ 3017520 w 8737600"/>
                <a:gd name="connsiteY312" fmla="*/ 4978400 h 6200739"/>
                <a:gd name="connsiteX313" fmla="*/ 2997200 w 8737600"/>
                <a:gd name="connsiteY313" fmla="*/ 5069840 h 6200739"/>
                <a:gd name="connsiteX314" fmla="*/ 2956560 w 8737600"/>
                <a:gd name="connsiteY314" fmla="*/ 5059680 h 6200739"/>
                <a:gd name="connsiteX315" fmla="*/ 2885440 w 8737600"/>
                <a:gd name="connsiteY315" fmla="*/ 4998720 h 6200739"/>
                <a:gd name="connsiteX316" fmla="*/ 2824480 w 8737600"/>
                <a:gd name="connsiteY316" fmla="*/ 4927600 h 6200739"/>
                <a:gd name="connsiteX317" fmla="*/ 2794000 w 8737600"/>
                <a:gd name="connsiteY317" fmla="*/ 4917440 h 6200739"/>
                <a:gd name="connsiteX318" fmla="*/ 2722880 w 8737600"/>
                <a:gd name="connsiteY318" fmla="*/ 4815840 h 6200739"/>
                <a:gd name="connsiteX319" fmla="*/ 2712720 w 8737600"/>
                <a:gd name="connsiteY319" fmla="*/ 4785360 h 6200739"/>
                <a:gd name="connsiteX320" fmla="*/ 2692400 w 8737600"/>
                <a:gd name="connsiteY320" fmla="*/ 4744720 h 6200739"/>
                <a:gd name="connsiteX321" fmla="*/ 2682240 w 8737600"/>
                <a:gd name="connsiteY321" fmla="*/ 4704080 h 6200739"/>
                <a:gd name="connsiteX322" fmla="*/ 2661920 w 8737600"/>
                <a:gd name="connsiteY322" fmla="*/ 4643120 h 6200739"/>
                <a:gd name="connsiteX323" fmla="*/ 2641600 w 8737600"/>
                <a:gd name="connsiteY323" fmla="*/ 4358640 h 6200739"/>
                <a:gd name="connsiteX324" fmla="*/ 2651760 w 8737600"/>
                <a:gd name="connsiteY324" fmla="*/ 4480560 h 6200739"/>
                <a:gd name="connsiteX325" fmla="*/ 2672080 w 8737600"/>
                <a:gd name="connsiteY325" fmla="*/ 4551680 h 6200739"/>
                <a:gd name="connsiteX326" fmla="*/ 2702560 w 8737600"/>
                <a:gd name="connsiteY326" fmla="*/ 4622800 h 6200739"/>
                <a:gd name="connsiteX327" fmla="*/ 2722880 w 8737600"/>
                <a:gd name="connsiteY327" fmla="*/ 4693920 h 6200739"/>
                <a:gd name="connsiteX328" fmla="*/ 2743200 w 8737600"/>
                <a:gd name="connsiteY328" fmla="*/ 4734560 h 6200739"/>
                <a:gd name="connsiteX329" fmla="*/ 2773680 w 8737600"/>
                <a:gd name="connsiteY329" fmla="*/ 4805680 h 6200739"/>
                <a:gd name="connsiteX330" fmla="*/ 2794000 w 8737600"/>
                <a:gd name="connsiteY330" fmla="*/ 4836160 h 6200739"/>
                <a:gd name="connsiteX331" fmla="*/ 2814320 w 8737600"/>
                <a:gd name="connsiteY331" fmla="*/ 4907280 h 6200739"/>
                <a:gd name="connsiteX332" fmla="*/ 2834640 w 8737600"/>
                <a:gd name="connsiteY332" fmla="*/ 4947920 h 6200739"/>
                <a:gd name="connsiteX333" fmla="*/ 2926080 w 8737600"/>
                <a:gd name="connsiteY333" fmla="*/ 4998720 h 6200739"/>
                <a:gd name="connsiteX334" fmla="*/ 2926080 w 8737600"/>
                <a:gd name="connsiteY334" fmla="*/ 5171440 h 6200739"/>
                <a:gd name="connsiteX335" fmla="*/ 2905760 w 8737600"/>
                <a:gd name="connsiteY335" fmla="*/ 5303520 h 6200739"/>
                <a:gd name="connsiteX336" fmla="*/ 2885440 w 8737600"/>
                <a:gd name="connsiteY336" fmla="*/ 5374640 h 6200739"/>
                <a:gd name="connsiteX337" fmla="*/ 2844800 w 8737600"/>
                <a:gd name="connsiteY337" fmla="*/ 5435600 h 6200739"/>
                <a:gd name="connsiteX338" fmla="*/ 2814320 w 8737600"/>
                <a:gd name="connsiteY338" fmla="*/ 5588000 h 6200739"/>
                <a:gd name="connsiteX339" fmla="*/ 2824480 w 8737600"/>
                <a:gd name="connsiteY339" fmla="*/ 5852160 h 6200739"/>
                <a:gd name="connsiteX340" fmla="*/ 2844800 w 8737600"/>
                <a:gd name="connsiteY340" fmla="*/ 5953760 h 6200739"/>
                <a:gd name="connsiteX341" fmla="*/ 2854960 w 8737600"/>
                <a:gd name="connsiteY341" fmla="*/ 6004560 h 6200739"/>
                <a:gd name="connsiteX342" fmla="*/ 2875280 w 8737600"/>
                <a:gd name="connsiteY342" fmla="*/ 6126480 h 6200739"/>
                <a:gd name="connsiteX343" fmla="*/ 2885440 w 8737600"/>
                <a:gd name="connsiteY343" fmla="*/ 6055360 h 6200739"/>
                <a:gd name="connsiteX344" fmla="*/ 2905760 w 8737600"/>
                <a:gd name="connsiteY344" fmla="*/ 5994400 h 6200739"/>
                <a:gd name="connsiteX345" fmla="*/ 2915920 w 8737600"/>
                <a:gd name="connsiteY345" fmla="*/ 5963920 h 6200739"/>
                <a:gd name="connsiteX346" fmla="*/ 2926080 w 8737600"/>
                <a:gd name="connsiteY346" fmla="*/ 5933440 h 6200739"/>
                <a:gd name="connsiteX347" fmla="*/ 2936240 w 8737600"/>
                <a:gd name="connsiteY347" fmla="*/ 5902960 h 6200739"/>
                <a:gd name="connsiteX348" fmla="*/ 2956560 w 8737600"/>
                <a:gd name="connsiteY348" fmla="*/ 5872480 h 6200739"/>
                <a:gd name="connsiteX349" fmla="*/ 2966720 w 8737600"/>
                <a:gd name="connsiteY349" fmla="*/ 5821680 h 6200739"/>
                <a:gd name="connsiteX350" fmla="*/ 3017520 w 8737600"/>
                <a:gd name="connsiteY350" fmla="*/ 5750560 h 6200739"/>
                <a:gd name="connsiteX351" fmla="*/ 3048000 w 8737600"/>
                <a:gd name="connsiteY351" fmla="*/ 5689600 h 6200739"/>
                <a:gd name="connsiteX352" fmla="*/ 3058160 w 8737600"/>
                <a:gd name="connsiteY352" fmla="*/ 5659120 h 6200739"/>
                <a:gd name="connsiteX353" fmla="*/ 3078480 w 8737600"/>
                <a:gd name="connsiteY353" fmla="*/ 5628640 h 6200739"/>
                <a:gd name="connsiteX354" fmla="*/ 3108960 w 8737600"/>
                <a:gd name="connsiteY354" fmla="*/ 5547360 h 6200739"/>
                <a:gd name="connsiteX355" fmla="*/ 3129280 w 8737600"/>
                <a:gd name="connsiteY355" fmla="*/ 5506720 h 6200739"/>
                <a:gd name="connsiteX356" fmla="*/ 3149600 w 8737600"/>
                <a:gd name="connsiteY356" fmla="*/ 5476240 h 6200739"/>
                <a:gd name="connsiteX357" fmla="*/ 3169920 w 8737600"/>
                <a:gd name="connsiteY357" fmla="*/ 5415280 h 6200739"/>
                <a:gd name="connsiteX358" fmla="*/ 3180080 w 8737600"/>
                <a:gd name="connsiteY358" fmla="*/ 5384800 h 6200739"/>
                <a:gd name="connsiteX359" fmla="*/ 3200400 w 8737600"/>
                <a:gd name="connsiteY359" fmla="*/ 5354320 h 6200739"/>
                <a:gd name="connsiteX360" fmla="*/ 3230880 w 8737600"/>
                <a:gd name="connsiteY360" fmla="*/ 5293360 h 6200739"/>
                <a:gd name="connsiteX361" fmla="*/ 3291840 w 8737600"/>
                <a:gd name="connsiteY361" fmla="*/ 5252720 h 6200739"/>
                <a:gd name="connsiteX362" fmla="*/ 3352800 w 8737600"/>
                <a:gd name="connsiteY362" fmla="*/ 5222240 h 6200739"/>
                <a:gd name="connsiteX363" fmla="*/ 3423920 w 8737600"/>
                <a:gd name="connsiteY363" fmla="*/ 5161280 h 6200739"/>
                <a:gd name="connsiteX364" fmla="*/ 3454400 w 8737600"/>
                <a:gd name="connsiteY364" fmla="*/ 5140960 h 6200739"/>
                <a:gd name="connsiteX365" fmla="*/ 3495040 w 8737600"/>
                <a:gd name="connsiteY365" fmla="*/ 5100320 h 6200739"/>
                <a:gd name="connsiteX366" fmla="*/ 3525520 w 8737600"/>
                <a:gd name="connsiteY366" fmla="*/ 5080000 h 6200739"/>
                <a:gd name="connsiteX367" fmla="*/ 3596640 w 8737600"/>
                <a:gd name="connsiteY367" fmla="*/ 5008880 h 6200739"/>
                <a:gd name="connsiteX368" fmla="*/ 3657600 w 8737600"/>
                <a:gd name="connsiteY368" fmla="*/ 4927600 h 6200739"/>
                <a:gd name="connsiteX369" fmla="*/ 3688080 w 8737600"/>
                <a:gd name="connsiteY369" fmla="*/ 4886960 h 6200739"/>
                <a:gd name="connsiteX370" fmla="*/ 3718560 w 8737600"/>
                <a:gd name="connsiteY370" fmla="*/ 4866640 h 6200739"/>
                <a:gd name="connsiteX371" fmla="*/ 3749040 w 8737600"/>
                <a:gd name="connsiteY371" fmla="*/ 4805680 h 6200739"/>
                <a:gd name="connsiteX372" fmla="*/ 3779520 w 8737600"/>
                <a:gd name="connsiteY372" fmla="*/ 4734560 h 6200739"/>
                <a:gd name="connsiteX373" fmla="*/ 3769360 w 8737600"/>
                <a:gd name="connsiteY373" fmla="*/ 4653280 h 6200739"/>
                <a:gd name="connsiteX374" fmla="*/ 3759200 w 8737600"/>
                <a:gd name="connsiteY374" fmla="*/ 4622800 h 6200739"/>
                <a:gd name="connsiteX375" fmla="*/ 3718560 w 8737600"/>
                <a:gd name="connsiteY375" fmla="*/ 4612640 h 6200739"/>
                <a:gd name="connsiteX376" fmla="*/ 3688080 w 8737600"/>
                <a:gd name="connsiteY376" fmla="*/ 4724400 h 6200739"/>
                <a:gd name="connsiteX377" fmla="*/ 3637280 w 8737600"/>
                <a:gd name="connsiteY377" fmla="*/ 4815840 h 6200739"/>
                <a:gd name="connsiteX378" fmla="*/ 3616960 w 8737600"/>
                <a:gd name="connsiteY378" fmla="*/ 4876800 h 6200739"/>
                <a:gd name="connsiteX379" fmla="*/ 3556000 w 8737600"/>
                <a:gd name="connsiteY379" fmla="*/ 4927600 h 6200739"/>
                <a:gd name="connsiteX380" fmla="*/ 3515360 w 8737600"/>
                <a:gd name="connsiteY380" fmla="*/ 4947920 h 6200739"/>
                <a:gd name="connsiteX381" fmla="*/ 3434080 w 8737600"/>
                <a:gd name="connsiteY381" fmla="*/ 4998720 h 6200739"/>
                <a:gd name="connsiteX382" fmla="*/ 3403600 w 8737600"/>
                <a:gd name="connsiteY382" fmla="*/ 5039360 h 6200739"/>
                <a:gd name="connsiteX383" fmla="*/ 3281680 w 8737600"/>
                <a:gd name="connsiteY383" fmla="*/ 5049520 h 6200739"/>
                <a:gd name="connsiteX384" fmla="*/ 3281680 w 8737600"/>
                <a:gd name="connsiteY384" fmla="*/ 4632960 h 6200739"/>
                <a:gd name="connsiteX385" fmla="*/ 3291840 w 8737600"/>
                <a:gd name="connsiteY385" fmla="*/ 4572000 h 6200739"/>
                <a:gd name="connsiteX386" fmla="*/ 3302000 w 8737600"/>
                <a:gd name="connsiteY386" fmla="*/ 4531360 h 6200739"/>
                <a:gd name="connsiteX387" fmla="*/ 3312160 w 8737600"/>
                <a:gd name="connsiteY387" fmla="*/ 4450080 h 6200739"/>
                <a:gd name="connsiteX388" fmla="*/ 3332480 w 8737600"/>
                <a:gd name="connsiteY388" fmla="*/ 4378960 h 6200739"/>
                <a:gd name="connsiteX389" fmla="*/ 3342640 w 8737600"/>
                <a:gd name="connsiteY389" fmla="*/ 4307840 h 6200739"/>
                <a:gd name="connsiteX390" fmla="*/ 3352800 w 8737600"/>
                <a:gd name="connsiteY390" fmla="*/ 4257040 h 6200739"/>
                <a:gd name="connsiteX391" fmla="*/ 3362960 w 8737600"/>
                <a:gd name="connsiteY391" fmla="*/ 3769360 h 6200739"/>
                <a:gd name="connsiteX392" fmla="*/ 3393440 w 8737600"/>
                <a:gd name="connsiteY392" fmla="*/ 3708400 h 6200739"/>
                <a:gd name="connsiteX393" fmla="*/ 3403600 w 8737600"/>
                <a:gd name="connsiteY393" fmla="*/ 3677920 h 6200739"/>
                <a:gd name="connsiteX394" fmla="*/ 3484880 w 8737600"/>
                <a:gd name="connsiteY394" fmla="*/ 3637280 h 6200739"/>
                <a:gd name="connsiteX395" fmla="*/ 3677920 w 8737600"/>
                <a:gd name="connsiteY395" fmla="*/ 3647440 h 6200739"/>
                <a:gd name="connsiteX396" fmla="*/ 3759200 w 8737600"/>
                <a:gd name="connsiteY396" fmla="*/ 3667760 h 6200739"/>
                <a:gd name="connsiteX397" fmla="*/ 3830320 w 8737600"/>
                <a:gd name="connsiteY397" fmla="*/ 3718560 h 6200739"/>
                <a:gd name="connsiteX398" fmla="*/ 3891280 w 8737600"/>
                <a:gd name="connsiteY398" fmla="*/ 3779520 h 6200739"/>
                <a:gd name="connsiteX399" fmla="*/ 3921760 w 8737600"/>
                <a:gd name="connsiteY399" fmla="*/ 3810000 h 6200739"/>
                <a:gd name="connsiteX400" fmla="*/ 3942080 w 8737600"/>
                <a:gd name="connsiteY400" fmla="*/ 3840480 h 6200739"/>
                <a:gd name="connsiteX401" fmla="*/ 4003040 w 8737600"/>
                <a:gd name="connsiteY401" fmla="*/ 3901440 h 6200739"/>
                <a:gd name="connsiteX402" fmla="*/ 4043680 w 8737600"/>
                <a:gd name="connsiteY402" fmla="*/ 3931920 h 6200739"/>
                <a:gd name="connsiteX403" fmla="*/ 4064000 w 8737600"/>
                <a:gd name="connsiteY403" fmla="*/ 3962400 h 6200739"/>
                <a:gd name="connsiteX404" fmla="*/ 4104640 w 8737600"/>
                <a:gd name="connsiteY404" fmla="*/ 4013200 h 6200739"/>
                <a:gd name="connsiteX405" fmla="*/ 4135120 w 8737600"/>
                <a:gd name="connsiteY405" fmla="*/ 4043680 h 6200739"/>
                <a:gd name="connsiteX406" fmla="*/ 4165600 w 8737600"/>
                <a:gd name="connsiteY406" fmla="*/ 4104640 h 6200739"/>
                <a:gd name="connsiteX407" fmla="*/ 4175760 w 8737600"/>
                <a:gd name="connsiteY407" fmla="*/ 4145280 h 6200739"/>
                <a:gd name="connsiteX408" fmla="*/ 4196080 w 8737600"/>
                <a:gd name="connsiteY408" fmla="*/ 4175760 h 6200739"/>
                <a:gd name="connsiteX409" fmla="*/ 4216400 w 8737600"/>
                <a:gd name="connsiteY409" fmla="*/ 4277360 h 6200739"/>
                <a:gd name="connsiteX410" fmla="*/ 4226560 w 8737600"/>
                <a:gd name="connsiteY410" fmla="*/ 4328160 h 6200739"/>
                <a:gd name="connsiteX411" fmla="*/ 4206240 w 8737600"/>
                <a:gd name="connsiteY411" fmla="*/ 4622800 h 6200739"/>
                <a:gd name="connsiteX412" fmla="*/ 4196080 w 8737600"/>
                <a:gd name="connsiteY412" fmla="*/ 4663440 h 6200739"/>
                <a:gd name="connsiteX413" fmla="*/ 4185920 w 8737600"/>
                <a:gd name="connsiteY413" fmla="*/ 4714240 h 6200739"/>
                <a:gd name="connsiteX414" fmla="*/ 4165600 w 8737600"/>
                <a:gd name="connsiteY414" fmla="*/ 4754880 h 6200739"/>
                <a:gd name="connsiteX415" fmla="*/ 4155440 w 8737600"/>
                <a:gd name="connsiteY415" fmla="*/ 4805680 h 6200739"/>
                <a:gd name="connsiteX416" fmla="*/ 4145280 w 8737600"/>
                <a:gd name="connsiteY416" fmla="*/ 4876800 h 6200739"/>
                <a:gd name="connsiteX417" fmla="*/ 4094480 w 8737600"/>
                <a:gd name="connsiteY417" fmla="*/ 4988560 h 6200739"/>
                <a:gd name="connsiteX418" fmla="*/ 4084320 w 8737600"/>
                <a:gd name="connsiteY418" fmla="*/ 5019040 h 6200739"/>
                <a:gd name="connsiteX419" fmla="*/ 4064000 w 8737600"/>
                <a:gd name="connsiteY419" fmla="*/ 5049520 h 6200739"/>
                <a:gd name="connsiteX420" fmla="*/ 4033520 w 8737600"/>
                <a:gd name="connsiteY420" fmla="*/ 5110480 h 6200739"/>
                <a:gd name="connsiteX421" fmla="*/ 3992880 w 8737600"/>
                <a:gd name="connsiteY421" fmla="*/ 5161280 h 6200739"/>
                <a:gd name="connsiteX422" fmla="*/ 3952240 w 8737600"/>
                <a:gd name="connsiteY422" fmla="*/ 5252720 h 6200739"/>
                <a:gd name="connsiteX423" fmla="*/ 3911600 w 8737600"/>
                <a:gd name="connsiteY423" fmla="*/ 5313680 h 6200739"/>
                <a:gd name="connsiteX424" fmla="*/ 3891280 w 8737600"/>
                <a:gd name="connsiteY424" fmla="*/ 5374640 h 6200739"/>
                <a:gd name="connsiteX425" fmla="*/ 3881120 w 8737600"/>
                <a:gd name="connsiteY425" fmla="*/ 5405120 h 6200739"/>
                <a:gd name="connsiteX426" fmla="*/ 3840480 w 8737600"/>
                <a:gd name="connsiteY426" fmla="*/ 5537200 h 6200739"/>
                <a:gd name="connsiteX427" fmla="*/ 3820160 w 8737600"/>
                <a:gd name="connsiteY427" fmla="*/ 5608320 h 6200739"/>
                <a:gd name="connsiteX428" fmla="*/ 3799840 w 8737600"/>
                <a:gd name="connsiteY428" fmla="*/ 5638800 h 6200739"/>
                <a:gd name="connsiteX429" fmla="*/ 3749040 w 8737600"/>
                <a:gd name="connsiteY429" fmla="*/ 5740400 h 6200739"/>
                <a:gd name="connsiteX430" fmla="*/ 3749040 w 8737600"/>
                <a:gd name="connsiteY430" fmla="*/ 5740400 h 6200739"/>
                <a:gd name="connsiteX431" fmla="*/ 3728720 w 8737600"/>
                <a:gd name="connsiteY431" fmla="*/ 5801360 h 6200739"/>
                <a:gd name="connsiteX432" fmla="*/ 3718560 w 8737600"/>
                <a:gd name="connsiteY432" fmla="*/ 5923280 h 6200739"/>
                <a:gd name="connsiteX433" fmla="*/ 3657600 w 8737600"/>
                <a:gd name="connsiteY433" fmla="*/ 6004560 h 6200739"/>
                <a:gd name="connsiteX434" fmla="*/ 3606800 w 8737600"/>
                <a:gd name="connsiteY434" fmla="*/ 6075680 h 6200739"/>
                <a:gd name="connsiteX435" fmla="*/ 3596640 w 8737600"/>
                <a:gd name="connsiteY435" fmla="*/ 6106160 h 6200739"/>
                <a:gd name="connsiteX436" fmla="*/ 3566160 w 8737600"/>
                <a:gd name="connsiteY436" fmla="*/ 6126480 h 6200739"/>
                <a:gd name="connsiteX437" fmla="*/ 3556000 w 8737600"/>
                <a:gd name="connsiteY437" fmla="*/ 6167120 h 6200739"/>
                <a:gd name="connsiteX438" fmla="*/ 3535680 w 8737600"/>
                <a:gd name="connsiteY438" fmla="*/ 6197600 h 6200739"/>
                <a:gd name="connsiteX439" fmla="*/ 3566160 w 8737600"/>
                <a:gd name="connsiteY439" fmla="*/ 6187440 h 6200739"/>
                <a:gd name="connsiteX440" fmla="*/ 3627120 w 8737600"/>
                <a:gd name="connsiteY440" fmla="*/ 6136640 h 6200739"/>
                <a:gd name="connsiteX441" fmla="*/ 3667760 w 8737600"/>
                <a:gd name="connsiteY441" fmla="*/ 6116320 h 6200739"/>
                <a:gd name="connsiteX442" fmla="*/ 3738880 w 8737600"/>
                <a:gd name="connsiteY442" fmla="*/ 6045200 h 6200739"/>
                <a:gd name="connsiteX443" fmla="*/ 3779520 w 8737600"/>
                <a:gd name="connsiteY443" fmla="*/ 6004560 h 6200739"/>
                <a:gd name="connsiteX444" fmla="*/ 3830320 w 8737600"/>
                <a:gd name="connsiteY444" fmla="*/ 5933440 h 6200739"/>
                <a:gd name="connsiteX445" fmla="*/ 3901440 w 8737600"/>
                <a:gd name="connsiteY445" fmla="*/ 5831840 h 6200739"/>
                <a:gd name="connsiteX446" fmla="*/ 3911600 w 8737600"/>
                <a:gd name="connsiteY446" fmla="*/ 5791200 h 6200739"/>
                <a:gd name="connsiteX447" fmla="*/ 3921760 w 8737600"/>
                <a:gd name="connsiteY447" fmla="*/ 5709920 h 6200739"/>
                <a:gd name="connsiteX448" fmla="*/ 3942080 w 8737600"/>
                <a:gd name="connsiteY448" fmla="*/ 5679440 h 6200739"/>
                <a:gd name="connsiteX449" fmla="*/ 3952240 w 8737600"/>
                <a:gd name="connsiteY449" fmla="*/ 5638800 h 6200739"/>
                <a:gd name="connsiteX450" fmla="*/ 3962400 w 8737600"/>
                <a:gd name="connsiteY450" fmla="*/ 5577840 h 6200739"/>
                <a:gd name="connsiteX451" fmla="*/ 3972560 w 8737600"/>
                <a:gd name="connsiteY451" fmla="*/ 5547360 h 6200739"/>
                <a:gd name="connsiteX452" fmla="*/ 3982720 w 8737600"/>
                <a:gd name="connsiteY452" fmla="*/ 5689600 h 6200739"/>
                <a:gd name="connsiteX453" fmla="*/ 4013200 w 8737600"/>
                <a:gd name="connsiteY453" fmla="*/ 5831840 h 6200739"/>
                <a:gd name="connsiteX454" fmla="*/ 4033520 w 8737600"/>
                <a:gd name="connsiteY454" fmla="*/ 5913120 h 6200739"/>
                <a:gd name="connsiteX455" fmla="*/ 4053840 w 8737600"/>
                <a:gd name="connsiteY455" fmla="*/ 5882640 h 6200739"/>
                <a:gd name="connsiteX456" fmla="*/ 4064000 w 8737600"/>
                <a:gd name="connsiteY456" fmla="*/ 5821680 h 6200739"/>
                <a:gd name="connsiteX457" fmla="*/ 4084320 w 8737600"/>
                <a:gd name="connsiteY457" fmla="*/ 5699760 h 6200739"/>
                <a:gd name="connsiteX458" fmla="*/ 4104640 w 8737600"/>
                <a:gd name="connsiteY458" fmla="*/ 5659120 h 6200739"/>
                <a:gd name="connsiteX459" fmla="*/ 4114800 w 8737600"/>
                <a:gd name="connsiteY459" fmla="*/ 5588000 h 6200739"/>
                <a:gd name="connsiteX460" fmla="*/ 4135120 w 8737600"/>
                <a:gd name="connsiteY460" fmla="*/ 5506720 h 6200739"/>
                <a:gd name="connsiteX461" fmla="*/ 4145280 w 8737600"/>
                <a:gd name="connsiteY461" fmla="*/ 5405120 h 6200739"/>
                <a:gd name="connsiteX462" fmla="*/ 4175760 w 8737600"/>
                <a:gd name="connsiteY462" fmla="*/ 5425440 h 6200739"/>
                <a:gd name="connsiteX463" fmla="*/ 4226560 w 8737600"/>
                <a:gd name="connsiteY463" fmla="*/ 5486400 h 6200739"/>
                <a:gd name="connsiteX464" fmla="*/ 4267200 w 8737600"/>
                <a:gd name="connsiteY464" fmla="*/ 5537200 h 6200739"/>
                <a:gd name="connsiteX465" fmla="*/ 4307840 w 8737600"/>
                <a:gd name="connsiteY465" fmla="*/ 5577840 h 6200739"/>
                <a:gd name="connsiteX466" fmla="*/ 4338320 w 8737600"/>
                <a:gd name="connsiteY466" fmla="*/ 5618480 h 6200739"/>
                <a:gd name="connsiteX467" fmla="*/ 4368800 w 8737600"/>
                <a:gd name="connsiteY467" fmla="*/ 5648960 h 6200739"/>
                <a:gd name="connsiteX468" fmla="*/ 4389120 w 8737600"/>
                <a:gd name="connsiteY468" fmla="*/ 5679440 h 6200739"/>
                <a:gd name="connsiteX469" fmla="*/ 4450080 w 8737600"/>
                <a:gd name="connsiteY469" fmla="*/ 5740400 h 6200739"/>
                <a:gd name="connsiteX470" fmla="*/ 4500880 w 8737600"/>
                <a:gd name="connsiteY470" fmla="*/ 5811520 h 6200739"/>
                <a:gd name="connsiteX471" fmla="*/ 4561840 w 8737600"/>
                <a:gd name="connsiteY471" fmla="*/ 5902960 h 6200739"/>
                <a:gd name="connsiteX472" fmla="*/ 4612640 w 8737600"/>
                <a:gd name="connsiteY472" fmla="*/ 5963920 h 6200739"/>
                <a:gd name="connsiteX473" fmla="*/ 4622800 w 8737600"/>
                <a:gd name="connsiteY473" fmla="*/ 6014720 h 6200739"/>
                <a:gd name="connsiteX474" fmla="*/ 4612640 w 8737600"/>
                <a:gd name="connsiteY474" fmla="*/ 6024880 h 6200739"/>
                <a:gd name="connsiteX475" fmla="*/ 4582160 w 8737600"/>
                <a:gd name="connsiteY475" fmla="*/ 5821680 h 6200739"/>
                <a:gd name="connsiteX476" fmla="*/ 4561840 w 8737600"/>
                <a:gd name="connsiteY476" fmla="*/ 5669280 h 6200739"/>
                <a:gd name="connsiteX477" fmla="*/ 4531360 w 8737600"/>
                <a:gd name="connsiteY477" fmla="*/ 5577840 h 6200739"/>
                <a:gd name="connsiteX478" fmla="*/ 4511040 w 8737600"/>
                <a:gd name="connsiteY478" fmla="*/ 5547360 h 6200739"/>
                <a:gd name="connsiteX479" fmla="*/ 4480560 w 8737600"/>
                <a:gd name="connsiteY479" fmla="*/ 5476240 h 6200739"/>
                <a:gd name="connsiteX480" fmla="*/ 4460240 w 8737600"/>
                <a:gd name="connsiteY480" fmla="*/ 5435600 h 6200739"/>
                <a:gd name="connsiteX481" fmla="*/ 4409440 w 8737600"/>
                <a:gd name="connsiteY481" fmla="*/ 5364480 h 6200739"/>
                <a:gd name="connsiteX482" fmla="*/ 4307840 w 8737600"/>
                <a:gd name="connsiteY482" fmla="*/ 5283200 h 6200739"/>
                <a:gd name="connsiteX483" fmla="*/ 4307840 w 8737600"/>
                <a:gd name="connsiteY483" fmla="*/ 5039360 h 6200739"/>
                <a:gd name="connsiteX484" fmla="*/ 4338320 w 8737600"/>
                <a:gd name="connsiteY484" fmla="*/ 4907280 h 6200739"/>
                <a:gd name="connsiteX485" fmla="*/ 4358640 w 8737600"/>
                <a:gd name="connsiteY485" fmla="*/ 4836160 h 6200739"/>
                <a:gd name="connsiteX486" fmla="*/ 4378960 w 8737600"/>
                <a:gd name="connsiteY486" fmla="*/ 4805680 h 6200739"/>
                <a:gd name="connsiteX487" fmla="*/ 4389120 w 8737600"/>
                <a:gd name="connsiteY487" fmla="*/ 4775200 h 6200739"/>
                <a:gd name="connsiteX488" fmla="*/ 4409440 w 8737600"/>
                <a:gd name="connsiteY488" fmla="*/ 4724400 h 6200739"/>
                <a:gd name="connsiteX489" fmla="*/ 4429760 w 8737600"/>
                <a:gd name="connsiteY489" fmla="*/ 4683760 h 6200739"/>
                <a:gd name="connsiteX490" fmla="*/ 4450080 w 8737600"/>
                <a:gd name="connsiteY490" fmla="*/ 4622800 h 6200739"/>
                <a:gd name="connsiteX491" fmla="*/ 4470400 w 8737600"/>
                <a:gd name="connsiteY491" fmla="*/ 4582160 h 6200739"/>
                <a:gd name="connsiteX492" fmla="*/ 4490720 w 8737600"/>
                <a:gd name="connsiteY492" fmla="*/ 4521200 h 6200739"/>
                <a:gd name="connsiteX493" fmla="*/ 4500880 w 8737600"/>
                <a:gd name="connsiteY493" fmla="*/ 4490720 h 6200739"/>
                <a:gd name="connsiteX494" fmla="*/ 4561840 w 8737600"/>
                <a:gd name="connsiteY494" fmla="*/ 4378960 h 6200739"/>
                <a:gd name="connsiteX495" fmla="*/ 4572000 w 8737600"/>
                <a:gd name="connsiteY495" fmla="*/ 4338320 h 6200739"/>
                <a:gd name="connsiteX496" fmla="*/ 4592320 w 8737600"/>
                <a:gd name="connsiteY496" fmla="*/ 4307840 h 6200739"/>
                <a:gd name="connsiteX497" fmla="*/ 4602480 w 8737600"/>
                <a:gd name="connsiteY497" fmla="*/ 4277360 h 6200739"/>
                <a:gd name="connsiteX498" fmla="*/ 4632960 w 8737600"/>
                <a:gd name="connsiteY498" fmla="*/ 4216400 h 6200739"/>
                <a:gd name="connsiteX499" fmla="*/ 4622800 w 8737600"/>
                <a:gd name="connsiteY499" fmla="*/ 3972560 h 6200739"/>
                <a:gd name="connsiteX500" fmla="*/ 4582160 w 8737600"/>
                <a:gd name="connsiteY500" fmla="*/ 3911600 h 6200739"/>
                <a:gd name="connsiteX501" fmla="*/ 4572000 w 8737600"/>
                <a:gd name="connsiteY501" fmla="*/ 3870960 h 6200739"/>
                <a:gd name="connsiteX502" fmla="*/ 4551680 w 8737600"/>
                <a:gd name="connsiteY502" fmla="*/ 3840480 h 6200739"/>
                <a:gd name="connsiteX503" fmla="*/ 4561840 w 8737600"/>
                <a:gd name="connsiteY503" fmla="*/ 3759200 h 6200739"/>
                <a:gd name="connsiteX504" fmla="*/ 4592320 w 8737600"/>
                <a:gd name="connsiteY504" fmla="*/ 3677920 h 6200739"/>
                <a:gd name="connsiteX505" fmla="*/ 4622800 w 8737600"/>
                <a:gd name="connsiteY505" fmla="*/ 3637280 h 6200739"/>
                <a:gd name="connsiteX506" fmla="*/ 4653280 w 8737600"/>
                <a:gd name="connsiteY506" fmla="*/ 3616960 h 6200739"/>
                <a:gd name="connsiteX507" fmla="*/ 4673600 w 8737600"/>
                <a:gd name="connsiteY507" fmla="*/ 3586480 h 6200739"/>
                <a:gd name="connsiteX508" fmla="*/ 4775200 w 8737600"/>
                <a:gd name="connsiteY508" fmla="*/ 3535680 h 6200739"/>
                <a:gd name="connsiteX509" fmla="*/ 4907280 w 8737600"/>
                <a:gd name="connsiteY509" fmla="*/ 3474720 h 6200739"/>
                <a:gd name="connsiteX510" fmla="*/ 4937760 w 8737600"/>
                <a:gd name="connsiteY510" fmla="*/ 3454400 h 6200739"/>
                <a:gd name="connsiteX511" fmla="*/ 5019040 w 8737600"/>
                <a:gd name="connsiteY511" fmla="*/ 3423920 h 6200739"/>
                <a:gd name="connsiteX512" fmla="*/ 5100320 w 8737600"/>
                <a:gd name="connsiteY512" fmla="*/ 3383280 h 6200739"/>
                <a:gd name="connsiteX513" fmla="*/ 5140960 w 8737600"/>
                <a:gd name="connsiteY513" fmla="*/ 3373120 h 6200739"/>
                <a:gd name="connsiteX514" fmla="*/ 5222240 w 8737600"/>
                <a:gd name="connsiteY514" fmla="*/ 3332480 h 6200739"/>
                <a:gd name="connsiteX515" fmla="*/ 5323840 w 8737600"/>
                <a:gd name="connsiteY515" fmla="*/ 3291840 h 6200739"/>
                <a:gd name="connsiteX516" fmla="*/ 5364480 w 8737600"/>
                <a:gd name="connsiteY516" fmla="*/ 3281680 h 6200739"/>
                <a:gd name="connsiteX517" fmla="*/ 5496560 w 8737600"/>
                <a:gd name="connsiteY517" fmla="*/ 3241040 h 6200739"/>
                <a:gd name="connsiteX518" fmla="*/ 5638800 w 8737600"/>
                <a:gd name="connsiteY518" fmla="*/ 3180080 h 6200739"/>
                <a:gd name="connsiteX519" fmla="*/ 5750560 w 8737600"/>
                <a:gd name="connsiteY519" fmla="*/ 3139440 h 6200739"/>
                <a:gd name="connsiteX520" fmla="*/ 5842000 w 8737600"/>
                <a:gd name="connsiteY520" fmla="*/ 3119120 h 6200739"/>
                <a:gd name="connsiteX521" fmla="*/ 5882640 w 8737600"/>
                <a:gd name="connsiteY521" fmla="*/ 3098800 h 6200739"/>
                <a:gd name="connsiteX522" fmla="*/ 5943600 w 8737600"/>
                <a:gd name="connsiteY522" fmla="*/ 3078480 h 6200739"/>
                <a:gd name="connsiteX523" fmla="*/ 5974080 w 8737600"/>
                <a:gd name="connsiteY523" fmla="*/ 3048000 h 6200739"/>
                <a:gd name="connsiteX524" fmla="*/ 5984240 w 8737600"/>
                <a:gd name="connsiteY524" fmla="*/ 2997200 h 6200739"/>
                <a:gd name="connsiteX525" fmla="*/ 6004560 w 8737600"/>
                <a:gd name="connsiteY525" fmla="*/ 2692400 h 6200739"/>
                <a:gd name="connsiteX526" fmla="*/ 6045200 w 8737600"/>
                <a:gd name="connsiteY526" fmla="*/ 2600960 h 6200739"/>
                <a:gd name="connsiteX527" fmla="*/ 6116320 w 8737600"/>
                <a:gd name="connsiteY527" fmla="*/ 2550160 h 6200739"/>
                <a:gd name="connsiteX528" fmla="*/ 6197600 w 8737600"/>
                <a:gd name="connsiteY528" fmla="*/ 2499360 h 6200739"/>
                <a:gd name="connsiteX529" fmla="*/ 6238240 w 8737600"/>
                <a:gd name="connsiteY529" fmla="*/ 2479040 h 6200739"/>
                <a:gd name="connsiteX530" fmla="*/ 6289040 w 8737600"/>
                <a:gd name="connsiteY530" fmla="*/ 2448560 h 6200739"/>
                <a:gd name="connsiteX531" fmla="*/ 6319520 w 8737600"/>
                <a:gd name="connsiteY531" fmla="*/ 2438400 h 6200739"/>
                <a:gd name="connsiteX532" fmla="*/ 6400800 w 8737600"/>
                <a:gd name="connsiteY532" fmla="*/ 2407920 h 6200739"/>
                <a:gd name="connsiteX533" fmla="*/ 6431280 w 8737600"/>
                <a:gd name="connsiteY533" fmla="*/ 2387600 h 6200739"/>
                <a:gd name="connsiteX534" fmla="*/ 6502400 w 8737600"/>
                <a:gd name="connsiteY534" fmla="*/ 2367280 h 6200739"/>
                <a:gd name="connsiteX535" fmla="*/ 6532880 w 8737600"/>
                <a:gd name="connsiteY535" fmla="*/ 2346960 h 6200739"/>
                <a:gd name="connsiteX536" fmla="*/ 6654800 w 8737600"/>
                <a:gd name="connsiteY536" fmla="*/ 2306320 h 6200739"/>
                <a:gd name="connsiteX537" fmla="*/ 6736080 w 8737600"/>
                <a:gd name="connsiteY537" fmla="*/ 2286000 h 6200739"/>
                <a:gd name="connsiteX538" fmla="*/ 6817360 w 8737600"/>
                <a:gd name="connsiteY538" fmla="*/ 2255520 h 6200739"/>
                <a:gd name="connsiteX539" fmla="*/ 6898640 w 8737600"/>
                <a:gd name="connsiteY539" fmla="*/ 2235200 h 6200739"/>
                <a:gd name="connsiteX540" fmla="*/ 6939280 w 8737600"/>
                <a:gd name="connsiteY540" fmla="*/ 2225040 h 6200739"/>
                <a:gd name="connsiteX541" fmla="*/ 6979920 w 8737600"/>
                <a:gd name="connsiteY541" fmla="*/ 2214880 h 6200739"/>
                <a:gd name="connsiteX542" fmla="*/ 7142480 w 8737600"/>
                <a:gd name="connsiteY542" fmla="*/ 2194560 h 6200739"/>
                <a:gd name="connsiteX543" fmla="*/ 7284720 w 8737600"/>
                <a:gd name="connsiteY543" fmla="*/ 2164080 h 6200739"/>
                <a:gd name="connsiteX544" fmla="*/ 7569200 w 8737600"/>
                <a:gd name="connsiteY544" fmla="*/ 2143760 h 6200739"/>
                <a:gd name="connsiteX545" fmla="*/ 7904480 w 8737600"/>
                <a:gd name="connsiteY545" fmla="*/ 2153920 h 6200739"/>
                <a:gd name="connsiteX546" fmla="*/ 8422640 w 8737600"/>
                <a:gd name="connsiteY546" fmla="*/ 2184400 h 6200739"/>
                <a:gd name="connsiteX547" fmla="*/ 8453120 w 8737600"/>
                <a:gd name="connsiteY547" fmla="*/ 2214880 h 6200739"/>
                <a:gd name="connsiteX548" fmla="*/ 8473440 w 8737600"/>
                <a:gd name="connsiteY548" fmla="*/ 2275840 h 6200739"/>
                <a:gd name="connsiteX549" fmla="*/ 8503920 w 8737600"/>
                <a:gd name="connsiteY549" fmla="*/ 2346960 h 6200739"/>
                <a:gd name="connsiteX550" fmla="*/ 8524240 w 8737600"/>
                <a:gd name="connsiteY550" fmla="*/ 2286000 h 6200739"/>
                <a:gd name="connsiteX551" fmla="*/ 8544560 w 8737600"/>
                <a:gd name="connsiteY551" fmla="*/ 2113280 h 6200739"/>
                <a:gd name="connsiteX552" fmla="*/ 8595360 w 8737600"/>
                <a:gd name="connsiteY552" fmla="*/ 2052320 h 6200739"/>
                <a:gd name="connsiteX553" fmla="*/ 8737600 w 8737600"/>
                <a:gd name="connsiteY553" fmla="*/ 2042160 h 6200739"/>
                <a:gd name="connsiteX554" fmla="*/ 8625840 w 8737600"/>
                <a:gd name="connsiteY554" fmla="*/ 2021840 h 6200739"/>
                <a:gd name="connsiteX555" fmla="*/ 8595360 w 8737600"/>
                <a:gd name="connsiteY555" fmla="*/ 2011680 h 6200739"/>
                <a:gd name="connsiteX556" fmla="*/ 8544560 w 8737600"/>
                <a:gd name="connsiteY556" fmla="*/ 2001520 h 6200739"/>
                <a:gd name="connsiteX557" fmla="*/ 8514080 w 8737600"/>
                <a:gd name="connsiteY557" fmla="*/ 1981200 h 6200739"/>
                <a:gd name="connsiteX558" fmla="*/ 8524240 w 8737600"/>
                <a:gd name="connsiteY558" fmla="*/ 1930400 h 6200739"/>
                <a:gd name="connsiteX559" fmla="*/ 8554720 w 8737600"/>
                <a:gd name="connsiteY559" fmla="*/ 1859280 h 6200739"/>
                <a:gd name="connsiteX560" fmla="*/ 8575040 w 8737600"/>
                <a:gd name="connsiteY560" fmla="*/ 1828800 h 6200739"/>
                <a:gd name="connsiteX561" fmla="*/ 8585200 w 8737600"/>
                <a:gd name="connsiteY561" fmla="*/ 1757680 h 6200739"/>
                <a:gd name="connsiteX562" fmla="*/ 8554720 w 8737600"/>
                <a:gd name="connsiteY562" fmla="*/ 1767840 h 6200739"/>
                <a:gd name="connsiteX563" fmla="*/ 8503920 w 8737600"/>
                <a:gd name="connsiteY563" fmla="*/ 1778000 h 6200739"/>
                <a:gd name="connsiteX564" fmla="*/ 8402320 w 8737600"/>
                <a:gd name="connsiteY564" fmla="*/ 1849120 h 6200739"/>
                <a:gd name="connsiteX565" fmla="*/ 8371840 w 8737600"/>
                <a:gd name="connsiteY565" fmla="*/ 1879600 h 6200739"/>
                <a:gd name="connsiteX566" fmla="*/ 8341360 w 8737600"/>
                <a:gd name="connsiteY566" fmla="*/ 1920240 h 6200739"/>
                <a:gd name="connsiteX567" fmla="*/ 8280400 w 8737600"/>
                <a:gd name="connsiteY567" fmla="*/ 1940560 h 6200739"/>
                <a:gd name="connsiteX568" fmla="*/ 8188960 w 8737600"/>
                <a:gd name="connsiteY568" fmla="*/ 1960880 h 6200739"/>
                <a:gd name="connsiteX569" fmla="*/ 8077200 w 8737600"/>
                <a:gd name="connsiteY569" fmla="*/ 1971040 h 6200739"/>
                <a:gd name="connsiteX570" fmla="*/ 7162800 w 8737600"/>
                <a:gd name="connsiteY570" fmla="*/ 1981200 h 6200739"/>
                <a:gd name="connsiteX571" fmla="*/ 7061200 w 8737600"/>
                <a:gd name="connsiteY571" fmla="*/ 2001520 h 6200739"/>
                <a:gd name="connsiteX572" fmla="*/ 6939280 w 8737600"/>
                <a:gd name="connsiteY572" fmla="*/ 2052320 h 6200739"/>
                <a:gd name="connsiteX573" fmla="*/ 6908800 w 8737600"/>
                <a:gd name="connsiteY573" fmla="*/ 2072640 h 6200739"/>
                <a:gd name="connsiteX574" fmla="*/ 6868160 w 8737600"/>
                <a:gd name="connsiteY574" fmla="*/ 2103120 h 6200739"/>
                <a:gd name="connsiteX575" fmla="*/ 6827520 w 8737600"/>
                <a:gd name="connsiteY575" fmla="*/ 2123440 h 6200739"/>
                <a:gd name="connsiteX576" fmla="*/ 6817360 w 8737600"/>
                <a:gd name="connsiteY576" fmla="*/ 2153920 h 6200739"/>
                <a:gd name="connsiteX577" fmla="*/ 6797040 w 8737600"/>
                <a:gd name="connsiteY577" fmla="*/ 2113280 h 6200739"/>
                <a:gd name="connsiteX578" fmla="*/ 6817360 w 8737600"/>
                <a:gd name="connsiteY578" fmla="*/ 2052320 h 6200739"/>
                <a:gd name="connsiteX579" fmla="*/ 6868160 w 8737600"/>
                <a:gd name="connsiteY579" fmla="*/ 1960880 h 6200739"/>
                <a:gd name="connsiteX580" fmla="*/ 6888480 w 8737600"/>
                <a:gd name="connsiteY580" fmla="*/ 1920240 h 6200739"/>
                <a:gd name="connsiteX581" fmla="*/ 6929120 w 8737600"/>
                <a:gd name="connsiteY581" fmla="*/ 1869440 h 6200739"/>
                <a:gd name="connsiteX582" fmla="*/ 6949440 w 8737600"/>
                <a:gd name="connsiteY582" fmla="*/ 1838960 h 6200739"/>
                <a:gd name="connsiteX583" fmla="*/ 6969760 w 8737600"/>
                <a:gd name="connsiteY583" fmla="*/ 1798320 h 6200739"/>
                <a:gd name="connsiteX584" fmla="*/ 7040880 w 8737600"/>
                <a:gd name="connsiteY584" fmla="*/ 1727200 h 6200739"/>
                <a:gd name="connsiteX585" fmla="*/ 7071360 w 8737600"/>
                <a:gd name="connsiteY585" fmla="*/ 1696720 h 6200739"/>
                <a:gd name="connsiteX586" fmla="*/ 7101840 w 8737600"/>
                <a:gd name="connsiteY586" fmla="*/ 1666240 h 6200739"/>
                <a:gd name="connsiteX587" fmla="*/ 7193280 w 8737600"/>
                <a:gd name="connsiteY587" fmla="*/ 1595120 h 6200739"/>
                <a:gd name="connsiteX588" fmla="*/ 7223760 w 8737600"/>
                <a:gd name="connsiteY588" fmla="*/ 1574800 h 6200739"/>
                <a:gd name="connsiteX589" fmla="*/ 7254240 w 8737600"/>
                <a:gd name="connsiteY589" fmla="*/ 1544320 h 6200739"/>
                <a:gd name="connsiteX590" fmla="*/ 7294880 w 8737600"/>
                <a:gd name="connsiteY590" fmla="*/ 1524000 h 6200739"/>
                <a:gd name="connsiteX591" fmla="*/ 7345680 w 8737600"/>
                <a:gd name="connsiteY591" fmla="*/ 1493520 h 6200739"/>
                <a:gd name="connsiteX592" fmla="*/ 7437120 w 8737600"/>
                <a:gd name="connsiteY592" fmla="*/ 1432560 h 6200739"/>
                <a:gd name="connsiteX593" fmla="*/ 7467600 w 8737600"/>
                <a:gd name="connsiteY593" fmla="*/ 1412240 h 6200739"/>
                <a:gd name="connsiteX594" fmla="*/ 7538720 w 8737600"/>
                <a:gd name="connsiteY594" fmla="*/ 1381760 h 6200739"/>
                <a:gd name="connsiteX595" fmla="*/ 7579360 w 8737600"/>
                <a:gd name="connsiteY595" fmla="*/ 1351280 h 6200739"/>
                <a:gd name="connsiteX596" fmla="*/ 7609840 w 8737600"/>
                <a:gd name="connsiteY596" fmla="*/ 1341120 h 6200739"/>
                <a:gd name="connsiteX597" fmla="*/ 7691120 w 8737600"/>
                <a:gd name="connsiteY597" fmla="*/ 1300480 h 6200739"/>
                <a:gd name="connsiteX598" fmla="*/ 7731760 w 8737600"/>
                <a:gd name="connsiteY598" fmla="*/ 1259840 h 6200739"/>
                <a:gd name="connsiteX599" fmla="*/ 7762240 w 8737600"/>
                <a:gd name="connsiteY599" fmla="*/ 1249680 h 6200739"/>
                <a:gd name="connsiteX600" fmla="*/ 7792720 w 8737600"/>
                <a:gd name="connsiteY600" fmla="*/ 1219200 h 6200739"/>
                <a:gd name="connsiteX601" fmla="*/ 7833360 w 8737600"/>
                <a:gd name="connsiteY601" fmla="*/ 1188720 h 6200739"/>
                <a:gd name="connsiteX602" fmla="*/ 7863840 w 8737600"/>
                <a:gd name="connsiteY602" fmla="*/ 1158240 h 6200739"/>
                <a:gd name="connsiteX603" fmla="*/ 7884160 w 8737600"/>
                <a:gd name="connsiteY603" fmla="*/ 1127760 h 6200739"/>
                <a:gd name="connsiteX604" fmla="*/ 7914640 w 8737600"/>
                <a:gd name="connsiteY604" fmla="*/ 1117600 h 6200739"/>
                <a:gd name="connsiteX605" fmla="*/ 7945120 w 8737600"/>
                <a:gd name="connsiteY605" fmla="*/ 1056640 h 6200739"/>
                <a:gd name="connsiteX606" fmla="*/ 7955280 w 8737600"/>
                <a:gd name="connsiteY606" fmla="*/ 1026160 h 6200739"/>
                <a:gd name="connsiteX607" fmla="*/ 7985760 w 8737600"/>
                <a:gd name="connsiteY607" fmla="*/ 1005840 h 6200739"/>
                <a:gd name="connsiteX608" fmla="*/ 7995920 w 8737600"/>
                <a:gd name="connsiteY608" fmla="*/ 965200 h 6200739"/>
                <a:gd name="connsiteX609" fmla="*/ 8006080 w 8737600"/>
                <a:gd name="connsiteY609" fmla="*/ 934720 h 6200739"/>
                <a:gd name="connsiteX610" fmla="*/ 7975600 w 8737600"/>
                <a:gd name="connsiteY610" fmla="*/ 701040 h 6200739"/>
                <a:gd name="connsiteX611" fmla="*/ 7945120 w 8737600"/>
                <a:gd name="connsiteY611" fmla="*/ 629920 h 6200739"/>
                <a:gd name="connsiteX612" fmla="*/ 7904480 w 8737600"/>
                <a:gd name="connsiteY612" fmla="*/ 558800 h 6200739"/>
                <a:gd name="connsiteX613" fmla="*/ 7884160 w 8737600"/>
                <a:gd name="connsiteY613" fmla="*/ 497840 h 6200739"/>
                <a:gd name="connsiteX614" fmla="*/ 7843520 w 8737600"/>
                <a:gd name="connsiteY614" fmla="*/ 426720 h 6200739"/>
                <a:gd name="connsiteX615" fmla="*/ 7833360 w 8737600"/>
                <a:gd name="connsiteY615" fmla="*/ 365760 h 6200739"/>
                <a:gd name="connsiteX616" fmla="*/ 7802880 w 8737600"/>
                <a:gd name="connsiteY616" fmla="*/ 355600 h 6200739"/>
                <a:gd name="connsiteX617" fmla="*/ 7792720 w 8737600"/>
                <a:gd name="connsiteY617" fmla="*/ 325120 h 6200739"/>
                <a:gd name="connsiteX618" fmla="*/ 7731760 w 8737600"/>
                <a:gd name="connsiteY618" fmla="*/ 284480 h 6200739"/>
                <a:gd name="connsiteX619" fmla="*/ 7701280 w 8737600"/>
                <a:gd name="connsiteY619" fmla="*/ 264160 h 6200739"/>
                <a:gd name="connsiteX620" fmla="*/ 7680960 w 8737600"/>
                <a:gd name="connsiteY620" fmla="*/ 233680 h 6200739"/>
                <a:gd name="connsiteX621" fmla="*/ 7620000 w 8737600"/>
                <a:gd name="connsiteY621" fmla="*/ 203200 h 6200739"/>
                <a:gd name="connsiteX622" fmla="*/ 7548880 w 8737600"/>
                <a:gd name="connsiteY622" fmla="*/ 162560 h 6200739"/>
                <a:gd name="connsiteX623" fmla="*/ 7579360 w 8737600"/>
                <a:gd name="connsiteY623" fmla="*/ 243840 h 6200739"/>
                <a:gd name="connsiteX624" fmla="*/ 7599680 w 8737600"/>
                <a:gd name="connsiteY624" fmla="*/ 304800 h 6200739"/>
                <a:gd name="connsiteX625" fmla="*/ 7609840 w 8737600"/>
                <a:gd name="connsiteY625" fmla="*/ 335280 h 6200739"/>
                <a:gd name="connsiteX626" fmla="*/ 7620000 w 8737600"/>
                <a:gd name="connsiteY626" fmla="*/ 436880 h 6200739"/>
                <a:gd name="connsiteX627" fmla="*/ 7599680 w 8737600"/>
                <a:gd name="connsiteY627" fmla="*/ 640080 h 6200739"/>
                <a:gd name="connsiteX628" fmla="*/ 7589520 w 8737600"/>
                <a:gd name="connsiteY628" fmla="*/ 731520 h 6200739"/>
                <a:gd name="connsiteX629" fmla="*/ 7579360 w 8737600"/>
                <a:gd name="connsiteY629" fmla="*/ 762000 h 6200739"/>
                <a:gd name="connsiteX630" fmla="*/ 7569200 w 8737600"/>
                <a:gd name="connsiteY630" fmla="*/ 812800 h 6200739"/>
                <a:gd name="connsiteX631" fmla="*/ 7548880 w 8737600"/>
                <a:gd name="connsiteY631" fmla="*/ 843280 h 6200739"/>
                <a:gd name="connsiteX632" fmla="*/ 7538720 w 8737600"/>
                <a:gd name="connsiteY632" fmla="*/ 873760 h 6200739"/>
                <a:gd name="connsiteX633" fmla="*/ 7498080 w 8737600"/>
                <a:gd name="connsiteY633" fmla="*/ 934720 h 6200739"/>
                <a:gd name="connsiteX634" fmla="*/ 7447280 w 8737600"/>
                <a:gd name="connsiteY634" fmla="*/ 1016000 h 6200739"/>
                <a:gd name="connsiteX635" fmla="*/ 7386320 w 8737600"/>
                <a:gd name="connsiteY635" fmla="*/ 1087120 h 6200739"/>
                <a:gd name="connsiteX636" fmla="*/ 7376160 w 8737600"/>
                <a:gd name="connsiteY636" fmla="*/ 1117600 h 6200739"/>
                <a:gd name="connsiteX637" fmla="*/ 7315200 w 8737600"/>
                <a:gd name="connsiteY637" fmla="*/ 1158240 h 6200739"/>
                <a:gd name="connsiteX638" fmla="*/ 7172960 w 8737600"/>
                <a:gd name="connsiteY638" fmla="*/ 1249680 h 6200739"/>
                <a:gd name="connsiteX639" fmla="*/ 7112000 w 8737600"/>
                <a:gd name="connsiteY639" fmla="*/ 1290320 h 6200739"/>
                <a:gd name="connsiteX640" fmla="*/ 7081520 w 8737600"/>
                <a:gd name="connsiteY640" fmla="*/ 1320800 h 6200739"/>
                <a:gd name="connsiteX641" fmla="*/ 7030720 w 8737600"/>
                <a:gd name="connsiteY641" fmla="*/ 1330960 h 6200739"/>
                <a:gd name="connsiteX642" fmla="*/ 6939280 w 8737600"/>
                <a:gd name="connsiteY642" fmla="*/ 1391920 h 6200739"/>
                <a:gd name="connsiteX643" fmla="*/ 6827520 w 8737600"/>
                <a:gd name="connsiteY643" fmla="*/ 1463040 h 6200739"/>
                <a:gd name="connsiteX644" fmla="*/ 6786880 w 8737600"/>
                <a:gd name="connsiteY644" fmla="*/ 1483360 h 6200739"/>
                <a:gd name="connsiteX645" fmla="*/ 6756400 w 8737600"/>
                <a:gd name="connsiteY645" fmla="*/ 1493520 h 6200739"/>
                <a:gd name="connsiteX646" fmla="*/ 6695440 w 8737600"/>
                <a:gd name="connsiteY646" fmla="*/ 1534160 h 6200739"/>
                <a:gd name="connsiteX647" fmla="*/ 6664960 w 8737600"/>
                <a:gd name="connsiteY647" fmla="*/ 1544320 h 6200739"/>
                <a:gd name="connsiteX648" fmla="*/ 6634480 w 8737600"/>
                <a:gd name="connsiteY648" fmla="*/ 1564640 h 6200739"/>
                <a:gd name="connsiteX649" fmla="*/ 6563360 w 8737600"/>
                <a:gd name="connsiteY649" fmla="*/ 1595120 h 6200739"/>
                <a:gd name="connsiteX650" fmla="*/ 6492240 w 8737600"/>
                <a:gd name="connsiteY650" fmla="*/ 1635760 h 6200739"/>
                <a:gd name="connsiteX651" fmla="*/ 6451600 w 8737600"/>
                <a:gd name="connsiteY651" fmla="*/ 1645920 h 6200739"/>
                <a:gd name="connsiteX652" fmla="*/ 6350000 w 8737600"/>
                <a:gd name="connsiteY652" fmla="*/ 1696720 h 6200739"/>
                <a:gd name="connsiteX653" fmla="*/ 6309360 w 8737600"/>
                <a:gd name="connsiteY653" fmla="*/ 1706880 h 6200739"/>
                <a:gd name="connsiteX654" fmla="*/ 6248400 w 8737600"/>
                <a:gd name="connsiteY654" fmla="*/ 1727200 h 6200739"/>
                <a:gd name="connsiteX655" fmla="*/ 6177280 w 8737600"/>
                <a:gd name="connsiteY655" fmla="*/ 1747520 h 6200739"/>
                <a:gd name="connsiteX656" fmla="*/ 6136640 w 8737600"/>
                <a:gd name="connsiteY656" fmla="*/ 1757680 h 6200739"/>
                <a:gd name="connsiteX657" fmla="*/ 6096000 w 8737600"/>
                <a:gd name="connsiteY657" fmla="*/ 1778000 h 6200739"/>
                <a:gd name="connsiteX658" fmla="*/ 6024880 w 8737600"/>
                <a:gd name="connsiteY658" fmla="*/ 1798320 h 6200739"/>
                <a:gd name="connsiteX659" fmla="*/ 5953760 w 8737600"/>
                <a:gd name="connsiteY659" fmla="*/ 1828800 h 6200739"/>
                <a:gd name="connsiteX660" fmla="*/ 5842000 w 8737600"/>
                <a:gd name="connsiteY660" fmla="*/ 1859280 h 6200739"/>
                <a:gd name="connsiteX661" fmla="*/ 5781040 w 8737600"/>
                <a:gd name="connsiteY661" fmla="*/ 1879600 h 6200739"/>
                <a:gd name="connsiteX662" fmla="*/ 5750560 w 8737600"/>
                <a:gd name="connsiteY662" fmla="*/ 1889760 h 6200739"/>
                <a:gd name="connsiteX663" fmla="*/ 5709920 w 8737600"/>
                <a:gd name="connsiteY663" fmla="*/ 1899920 h 6200739"/>
                <a:gd name="connsiteX664" fmla="*/ 5679440 w 8737600"/>
                <a:gd name="connsiteY664" fmla="*/ 1910080 h 6200739"/>
                <a:gd name="connsiteX665" fmla="*/ 5577840 w 8737600"/>
                <a:gd name="connsiteY665" fmla="*/ 1920240 h 6200739"/>
                <a:gd name="connsiteX666" fmla="*/ 5506720 w 8737600"/>
                <a:gd name="connsiteY666" fmla="*/ 1940560 h 6200739"/>
                <a:gd name="connsiteX667" fmla="*/ 5476240 w 8737600"/>
                <a:gd name="connsiteY667" fmla="*/ 1950720 h 6200739"/>
                <a:gd name="connsiteX668" fmla="*/ 5313680 w 8737600"/>
                <a:gd name="connsiteY668" fmla="*/ 1971040 h 6200739"/>
                <a:gd name="connsiteX669" fmla="*/ 5283200 w 8737600"/>
                <a:gd name="connsiteY669" fmla="*/ 1981200 h 6200739"/>
                <a:gd name="connsiteX670" fmla="*/ 5090160 w 8737600"/>
                <a:gd name="connsiteY670" fmla="*/ 2011680 h 6200739"/>
                <a:gd name="connsiteX671" fmla="*/ 5029200 w 8737600"/>
                <a:gd name="connsiteY671" fmla="*/ 2021840 h 6200739"/>
                <a:gd name="connsiteX672" fmla="*/ 4775200 w 8737600"/>
                <a:gd name="connsiteY672" fmla="*/ 2042160 h 6200739"/>
                <a:gd name="connsiteX673" fmla="*/ 4582160 w 8737600"/>
                <a:gd name="connsiteY673" fmla="*/ 2032000 h 6200739"/>
                <a:gd name="connsiteX674" fmla="*/ 4531360 w 8737600"/>
                <a:gd name="connsiteY674" fmla="*/ 2021840 h 6200739"/>
                <a:gd name="connsiteX675" fmla="*/ 4409440 w 8737600"/>
                <a:gd name="connsiteY675" fmla="*/ 1991360 h 6200739"/>
                <a:gd name="connsiteX676" fmla="*/ 4348480 w 8737600"/>
                <a:gd name="connsiteY676" fmla="*/ 1950720 h 6200739"/>
                <a:gd name="connsiteX677" fmla="*/ 4318000 w 8737600"/>
                <a:gd name="connsiteY677" fmla="*/ 1910080 h 6200739"/>
                <a:gd name="connsiteX678" fmla="*/ 4287520 w 8737600"/>
                <a:gd name="connsiteY678" fmla="*/ 1879600 h 6200739"/>
                <a:gd name="connsiteX679" fmla="*/ 4267200 w 8737600"/>
                <a:gd name="connsiteY679" fmla="*/ 1838960 h 6200739"/>
                <a:gd name="connsiteX680" fmla="*/ 4246880 w 8737600"/>
                <a:gd name="connsiteY680" fmla="*/ 1808480 h 6200739"/>
                <a:gd name="connsiteX681" fmla="*/ 4196080 w 8737600"/>
                <a:gd name="connsiteY681" fmla="*/ 1727200 h 6200739"/>
                <a:gd name="connsiteX682" fmla="*/ 4165600 w 8737600"/>
                <a:gd name="connsiteY682" fmla="*/ 1645920 h 6200739"/>
                <a:gd name="connsiteX683" fmla="*/ 4145280 w 8737600"/>
                <a:gd name="connsiteY683" fmla="*/ 1584960 h 6200739"/>
                <a:gd name="connsiteX684" fmla="*/ 4124960 w 8737600"/>
                <a:gd name="connsiteY684" fmla="*/ 1544320 h 6200739"/>
                <a:gd name="connsiteX685" fmla="*/ 4104640 w 8737600"/>
                <a:gd name="connsiteY685" fmla="*/ 1483360 h 6200739"/>
                <a:gd name="connsiteX686" fmla="*/ 4084320 w 8737600"/>
                <a:gd name="connsiteY686" fmla="*/ 1432560 h 6200739"/>
                <a:gd name="connsiteX687" fmla="*/ 4084320 w 8737600"/>
                <a:gd name="connsiteY687" fmla="*/ 1107440 h 6200739"/>
                <a:gd name="connsiteX688" fmla="*/ 4114800 w 8737600"/>
                <a:gd name="connsiteY688" fmla="*/ 985520 h 6200739"/>
                <a:gd name="connsiteX689" fmla="*/ 4145280 w 8737600"/>
                <a:gd name="connsiteY689" fmla="*/ 934720 h 6200739"/>
                <a:gd name="connsiteX690" fmla="*/ 4185920 w 8737600"/>
                <a:gd name="connsiteY690" fmla="*/ 822960 h 6200739"/>
                <a:gd name="connsiteX691" fmla="*/ 4206240 w 8737600"/>
                <a:gd name="connsiteY691" fmla="*/ 792480 h 6200739"/>
                <a:gd name="connsiteX692" fmla="*/ 4216400 w 8737600"/>
                <a:gd name="connsiteY692" fmla="*/ 762000 h 6200739"/>
                <a:gd name="connsiteX693" fmla="*/ 4277360 w 8737600"/>
                <a:gd name="connsiteY693" fmla="*/ 680720 h 6200739"/>
                <a:gd name="connsiteX694" fmla="*/ 4328160 w 8737600"/>
                <a:gd name="connsiteY694" fmla="*/ 629920 h 6200739"/>
                <a:gd name="connsiteX695" fmla="*/ 4389120 w 8737600"/>
                <a:gd name="connsiteY695" fmla="*/ 589280 h 6200739"/>
                <a:gd name="connsiteX696" fmla="*/ 4490720 w 8737600"/>
                <a:gd name="connsiteY696" fmla="*/ 558800 h 6200739"/>
                <a:gd name="connsiteX697" fmla="*/ 4531360 w 8737600"/>
                <a:gd name="connsiteY697" fmla="*/ 538480 h 6200739"/>
                <a:gd name="connsiteX698" fmla="*/ 4663440 w 8737600"/>
                <a:gd name="connsiteY698" fmla="*/ 558800 h 6200739"/>
                <a:gd name="connsiteX699" fmla="*/ 4714240 w 8737600"/>
                <a:gd name="connsiteY699" fmla="*/ 579120 h 6200739"/>
                <a:gd name="connsiteX700" fmla="*/ 4744720 w 8737600"/>
                <a:gd name="connsiteY700" fmla="*/ 589280 h 6200739"/>
                <a:gd name="connsiteX701" fmla="*/ 4826000 w 8737600"/>
                <a:gd name="connsiteY701" fmla="*/ 629920 h 6200739"/>
                <a:gd name="connsiteX702" fmla="*/ 4897120 w 8737600"/>
                <a:gd name="connsiteY702" fmla="*/ 640080 h 6200739"/>
                <a:gd name="connsiteX703" fmla="*/ 4937760 w 8737600"/>
                <a:gd name="connsiteY703" fmla="*/ 660400 h 6200739"/>
                <a:gd name="connsiteX704" fmla="*/ 4978400 w 8737600"/>
                <a:gd name="connsiteY704" fmla="*/ 670560 h 6200739"/>
                <a:gd name="connsiteX705" fmla="*/ 5008880 w 8737600"/>
                <a:gd name="connsiteY705" fmla="*/ 690880 h 6200739"/>
                <a:gd name="connsiteX706" fmla="*/ 5100320 w 8737600"/>
                <a:gd name="connsiteY706" fmla="*/ 731520 h 6200739"/>
                <a:gd name="connsiteX707" fmla="*/ 5161280 w 8737600"/>
                <a:gd name="connsiteY707" fmla="*/ 802640 h 6200739"/>
                <a:gd name="connsiteX708" fmla="*/ 5201920 w 8737600"/>
                <a:gd name="connsiteY708" fmla="*/ 833120 h 6200739"/>
                <a:gd name="connsiteX709" fmla="*/ 5212080 w 8737600"/>
                <a:gd name="connsiteY709" fmla="*/ 792480 h 6200739"/>
                <a:gd name="connsiteX710" fmla="*/ 5222240 w 8737600"/>
                <a:gd name="connsiteY710" fmla="*/ 721360 h 6200739"/>
                <a:gd name="connsiteX711" fmla="*/ 5273040 w 8737600"/>
                <a:gd name="connsiteY711" fmla="*/ 558800 h 6200739"/>
                <a:gd name="connsiteX712" fmla="*/ 5293360 w 8737600"/>
                <a:gd name="connsiteY712" fmla="*/ 518160 h 6200739"/>
                <a:gd name="connsiteX713" fmla="*/ 5303520 w 8737600"/>
                <a:gd name="connsiteY713" fmla="*/ 477520 h 6200739"/>
                <a:gd name="connsiteX714" fmla="*/ 5354320 w 8737600"/>
                <a:gd name="connsiteY714" fmla="*/ 396240 h 6200739"/>
                <a:gd name="connsiteX715" fmla="*/ 5374640 w 8737600"/>
                <a:gd name="connsiteY715" fmla="*/ 355600 h 6200739"/>
                <a:gd name="connsiteX716" fmla="*/ 5486400 w 8737600"/>
                <a:gd name="connsiteY716" fmla="*/ 254000 h 6200739"/>
                <a:gd name="connsiteX717" fmla="*/ 5527040 w 8737600"/>
                <a:gd name="connsiteY717" fmla="*/ 233680 h 6200739"/>
                <a:gd name="connsiteX718" fmla="*/ 5608320 w 8737600"/>
                <a:gd name="connsiteY718" fmla="*/ 223520 h 6200739"/>
                <a:gd name="connsiteX719" fmla="*/ 6187440 w 8737600"/>
                <a:gd name="connsiteY719" fmla="*/ 243840 h 6200739"/>
                <a:gd name="connsiteX720" fmla="*/ 6228080 w 8737600"/>
                <a:gd name="connsiteY720" fmla="*/ 254000 h 6200739"/>
                <a:gd name="connsiteX721" fmla="*/ 6309360 w 8737600"/>
                <a:gd name="connsiteY721" fmla="*/ 274320 h 6200739"/>
                <a:gd name="connsiteX722" fmla="*/ 6350000 w 8737600"/>
                <a:gd name="connsiteY722" fmla="*/ 284480 h 6200739"/>
                <a:gd name="connsiteX723" fmla="*/ 6492240 w 8737600"/>
                <a:gd name="connsiteY723" fmla="*/ 345440 h 6200739"/>
                <a:gd name="connsiteX724" fmla="*/ 6400800 w 8737600"/>
                <a:gd name="connsiteY724" fmla="*/ 264160 h 6200739"/>
                <a:gd name="connsiteX725" fmla="*/ 6360160 w 8737600"/>
                <a:gd name="connsiteY725" fmla="*/ 233680 h 6200739"/>
                <a:gd name="connsiteX726" fmla="*/ 6278880 w 8737600"/>
                <a:gd name="connsiteY726" fmla="*/ 203200 h 6200739"/>
                <a:gd name="connsiteX727" fmla="*/ 6248400 w 8737600"/>
                <a:gd name="connsiteY727" fmla="*/ 182880 h 6200739"/>
                <a:gd name="connsiteX728" fmla="*/ 6207760 w 8737600"/>
                <a:gd name="connsiteY728" fmla="*/ 172720 h 6200739"/>
                <a:gd name="connsiteX729" fmla="*/ 6126480 w 8737600"/>
                <a:gd name="connsiteY729" fmla="*/ 142240 h 6200739"/>
                <a:gd name="connsiteX730" fmla="*/ 6024880 w 8737600"/>
                <a:gd name="connsiteY730" fmla="*/ 101600 h 6200739"/>
                <a:gd name="connsiteX731" fmla="*/ 5984240 w 8737600"/>
                <a:gd name="connsiteY731" fmla="*/ 71120 h 6200739"/>
                <a:gd name="connsiteX732" fmla="*/ 5923280 w 8737600"/>
                <a:gd name="connsiteY732" fmla="*/ 60960 h 6200739"/>
                <a:gd name="connsiteX733" fmla="*/ 5831840 w 8737600"/>
                <a:gd name="connsiteY733" fmla="*/ 50800 h 6200739"/>
                <a:gd name="connsiteX734" fmla="*/ 5750560 w 8737600"/>
                <a:gd name="connsiteY734" fmla="*/ 40640 h 6200739"/>
                <a:gd name="connsiteX735" fmla="*/ 5496560 w 8737600"/>
                <a:gd name="connsiteY735" fmla="*/ 10160 h 6200739"/>
                <a:gd name="connsiteX736" fmla="*/ 5130800 w 8737600"/>
                <a:gd name="connsiteY736" fmla="*/ 0 h 6200739"/>
                <a:gd name="connsiteX737" fmla="*/ 4175760 w 8737600"/>
                <a:gd name="connsiteY737" fmla="*/ 10160 h 6200739"/>
                <a:gd name="connsiteX738" fmla="*/ 4023360 w 8737600"/>
                <a:gd name="connsiteY738" fmla="*/ 30480 h 6200739"/>
                <a:gd name="connsiteX739" fmla="*/ 3911600 w 8737600"/>
                <a:gd name="connsiteY739" fmla="*/ 40640 h 6200739"/>
                <a:gd name="connsiteX740" fmla="*/ 3789680 w 8737600"/>
                <a:gd name="connsiteY740" fmla="*/ 60960 h 6200739"/>
                <a:gd name="connsiteX741" fmla="*/ 3749040 w 8737600"/>
                <a:gd name="connsiteY741" fmla="*/ 71120 h 6200739"/>
                <a:gd name="connsiteX742" fmla="*/ 3657600 w 8737600"/>
                <a:gd name="connsiteY742" fmla="*/ 91440 h 6200739"/>
                <a:gd name="connsiteX743" fmla="*/ 3566160 w 8737600"/>
                <a:gd name="connsiteY743" fmla="*/ 142240 h 6200739"/>
                <a:gd name="connsiteX744" fmla="*/ 3464560 w 8737600"/>
                <a:gd name="connsiteY744" fmla="*/ 182880 h 6200739"/>
                <a:gd name="connsiteX745" fmla="*/ 3271520 w 8737600"/>
                <a:gd name="connsiteY745" fmla="*/ 254000 h 6200739"/>
                <a:gd name="connsiteX746" fmla="*/ 3241040 w 8737600"/>
                <a:gd name="connsiteY746" fmla="*/ 274320 h 6200739"/>
                <a:gd name="connsiteX747" fmla="*/ 3210560 w 8737600"/>
                <a:gd name="connsiteY747" fmla="*/ 284480 h 6200739"/>
                <a:gd name="connsiteX748" fmla="*/ 3159760 w 8737600"/>
                <a:gd name="connsiteY748" fmla="*/ 314960 h 6200739"/>
                <a:gd name="connsiteX749" fmla="*/ 3108960 w 8737600"/>
                <a:gd name="connsiteY749" fmla="*/ 325120 h 6200739"/>
                <a:gd name="connsiteX750" fmla="*/ 3017520 w 8737600"/>
                <a:gd name="connsiteY750" fmla="*/ 386080 h 6200739"/>
                <a:gd name="connsiteX751" fmla="*/ 2987040 w 8737600"/>
                <a:gd name="connsiteY751" fmla="*/ 406400 h 6200739"/>
                <a:gd name="connsiteX752" fmla="*/ 2936240 w 8737600"/>
                <a:gd name="connsiteY752" fmla="*/ 426720 h 6200739"/>
                <a:gd name="connsiteX753" fmla="*/ 2885440 w 8737600"/>
                <a:gd name="connsiteY753" fmla="*/ 457200 h 6200739"/>
                <a:gd name="connsiteX754" fmla="*/ 2824480 w 8737600"/>
                <a:gd name="connsiteY754" fmla="*/ 497840 h 6200739"/>
                <a:gd name="connsiteX755" fmla="*/ 2783840 w 8737600"/>
                <a:gd name="connsiteY755" fmla="*/ 508000 h 6200739"/>
                <a:gd name="connsiteX756" fmla="*/ 2641600 w 8737600"/>
                <a:gd name="connsiteY756" fmla="*/ 589280 h 6200739"/>
                <a:gd name="connsiteX757" fmla="*/ 2600960 w 8737600"/>
                <a:gd name="connsiteY757" fmla="*/ 640080 h 6200739"/>
                <a:gd name="connsiteX758" fmla="*/ 2570480 w 8737600"/>
                <a:gd name="connsiteY758" fmla="*/ 660400 h 6200739"/>
                <a:gd name="connsiteX759" fmla="*/ 2529840 w 8737600"/>
                <a:gd name="connsiteY759" fmla="*/ 690880 h 6200739"/>
                <a:gd name="connsiteX760" fmla="*/ 2448560 w 8737600"/>
                <a:gd name="connsiteY760" fmla="*/ 731520 h 6200739"/>
                <a:gd name="connsiteX761" fmla="*/ 2397760 w 8737600"/>
                <a:gd name="connsiteY761" fmla="*/ 772160 h 6200739"/>
                <a:gd name="connsiteX762" fmla="*/ 2367280 w 8737600"/>
                <a:gd name="connsiteY762" fmla="*/ 802640 h 6200739"/>
                <a:gd name="connsiteX763" fmla="*/ 2265680 w 8737600"/>
                <a:gd name="connsiteY763" fmla="*/ 863600 h 6200739"/>
                <a:gd name="connsiteX764" fmla="*/ 2235200 w 8737600"/>
                <a:gd name="connsiteY764" fmla="*/ 904240 h 6200739"/>
                <a:gd name="connsiteX765" fmla="*/ 2174240 w 8737600"/>
                <a:gd name="connsiteY765" fmla="*/ 955040 h 6200739"/>
                <a:gd name="connsiteX766" fmla="*/ 2113280 w 8737600"/>
                <a:gd name="connsiteY766" fmla="*/ 1005840 h 6200739"/>
                <a:gd name="connsiteX767" fmla="*/ 2062480 w 8737600"/>
                <a:gd name="connsiteY767" fmla="*/ 1056640 h 6200739"/>
                <a:gd name="connsiteX768" fmla="*/ 2011680 w 8737600"/>
                <a:gd name="connsiteY768" fmla="*/ 1107440 h 6200739"/>
                <a:gd name="connsiteX769" fmla="*/ 1960880 w 8737600"/>
                <a:gd name="connsiteY769" fmla="*/ 1178560 h 6200739"/>
                <a:gd name="connsiteX770" fmla="*/ 1920240 w 8737600"/>
                <a:gd name="connsiteY770" fmla="*/ 1239520 h 6200739"/>
                <a:gd name="connsiteX771" fmla="*/ 1899920 w 8737600"/>
                <a:gd name="connsiteY771" fmla="*/ 1270000 h 6200739"/>
                <a:gd name="connsiteX772" fmla="*/ 1859280 w 8737600"/>
                <a:gd name="connsiteY772" fmla="*/ 1341120 h 6200739"/>
                <a:gd name="connsiteX773" fmla="*/ 1991360 w 8737600"/>
                <a:gd name="connsiteY773" fmla="*/ 1310640 h 6200739"/>
                <a:gd name="connsiteX774" fmla="*/ 2092960 w 8737600"/>
                <a:gd name="connsiteY774" fmla="*/ 1300480 h 6200739"/>
                <a:gd name="connsiteX775" fmla="*/ 2529840 w 8737600"/>
                <a:gd name="connsiteY775" fmla="*/ 1310640 h 6200739"/>
                <a:gd name="connsiteX776" fmla="*/ 2631440 w 8737600"/>
                <a:gd name="connsiteY776" fmla="*/ 1330960 h 6200739"/>
                <a:gd name="connsiteX777" fmla="*/ 2702560 w 8737600"/>
                <a:gd name="connsiteY777" fmla="*/ 1351280 h 6200739"/>
                <a:gd name="connsiteX778" fmla="*/ 2773680 w 8737600"/>
                <a:gd name="connsiteY778" fmla="*/ 1381760 h 6200739"/>
                <a:gd name="connsiteX779" fmla="*/ 2804160 w 8737600"/>
                <a:gd name="connsiteY779" fmla="*/ 1412240 h 6200739"/>
                <a:gd name="connsiteX780" fmla="*/ 2905760 w 8737600"/>
                <a:gd name="connsiteY780" fmla="*/ 1463040 h 6200739"/>
                <a:gd name="connsiteX781" fmla="*/ 2976880 w 8737600"/>
                <a:gd name="connsiteY781" fmla="*/ 1524000 h 6200739"/>
                <a:gd name="connsiteX782" fmla="*/ 3017520 w 8737600"/>
                <a:gd name="connsiteY782" fmla="*/ 1554480 h 6200739"/>
                <a:gd name="connsiteX783" fmla="*/ 3048000 w 8737600"/>
                <a:gd name="connsiteY783" fmla="*/ 1574800 h 6200739"/>
                <a:gd name="connsiteX784" fmla="*/ 3108960 w 8737600"/>
                <a:gd name="connsiteY784" fmla="*/ 1615440 h 6200739"/>
                <a:gd name="connsiteX785" fmla="*/ 3139440 w 8737600"/>
                <a:gd name="connsiteY785" fmla="*/ 1645920 h 6200739"/>
                <a:gd name="connsiteX786" fmla="*/ 3169920 w 8737600"/>
                <a:gd name="connsiteY786" fmla="*/ 1666240 h 6200739"/>
                <a:gd name="connsiteX787" fmla="*/ 3190240 w 8737600"/>
                <a:gd name="connsiteY787" fmla="*/ 1706880 h 6200739"/>
                <a:gd name="connsiteX788" fmla="*/ 3220720 w 8737600"/>
                <a:gd name="connsiteY788" fmla="*/ 1737360 h 6200739"/>
                <a:gd name="connsiteX789" fmla="*/ 3241040 w 8737600"/>
                <a:gd name="connsiteY789" fmla="*/ 1798320 h 6200739"/>
                <a:gd name="connsiteX790" fmla="*/ 3281680 w 8737600"/>
                <a:gd name="connsiteY790" fmla="*/ 1869440 h 6200739"/>
                <a:gd name="connsiteX791" fmla="*/ 3291840 w 8737600"/>
                <a:gd name="connsiteY791" fmla="*/ 1930400 h 6200739"/>
                <a:gd name="connsiteX792" fmla="*/ 3302000 w 8737600"/>
                <a:gd name="connsiteY792" fmla="*/ 1971040 h 6200739"/>
                <a:gd name="connsiteX793" fmla="*/ 3291840 w 8737600"/>
                <a:gd name="connsiteY793" fmla="*/ 2123440 h 6200739"/>
                <a:gd name="connsiteX794" fmla="*/ 3271520 w 8737600"/>
                <a:gd name="connsiteY794" fmla="*/ 2306320 h 6200739"/>
                <a:gd name="connsiteX795" fmla="*/ 3241040 w 8737600"/>
                <a:gd name="connsiteY795" fmla="*/ 2367280 h 6200739"/>
                <a:gd name="connsiteX796" fmla="*/ 3210560 w 8737600"/>
                <a:gd name="connsiteY796" fmla="*/ 2387600 h 6200739"/>
                <a:gd name="connsiteX797" fmla="*/ 3180080 w 8737600"/>
                <a:gd name="connsiteY797" fmla="*/ 2418080 h 6200739"/>
                <a:gd name="connsiteX798" fmla="*/ 3159760 w 8737600"/>
                <a:gd name="connsiteY798" fmla="*/ 2448560 h 6200739"/>
                <a:gd name="connsiteX799" fmla="*/ 3129280 w 8737600"/>
                <a:gd name="connsiteY799" fmla="*/ 2458720 h 6200739"/>
                <a:gd name="connsiteX800" fmla="*/ 3068320 w 8737600"/>
                <a:gd name="connsiteY800" fmla="*/ 2519680 h 6200739"/>
                <a:gd name="connsiteX801" fmla="*/ 3037840 w 8737600"/>
                <a:gd name="connsiteY801" fmla="*/ 2550160 h 6200739"/>
                <a:gd name="connsiteX802" fmla="*/ 2966720 w 8737600"/>
                <a:gd name="connsiteY802" fmla="*/ 2580640 h 6200739"/>
                <a:gd name="connsiteX803" fmla="*/ 2936240 w 8737600"/>
                <a:gd name="connsiteY803" fmla="*/ 2600960 h 6200739"/>
                <a:gd name="connsiteX804" fmla="*/ 2905760 w 8737600"/>
                <a:gd name="connsiteY804" fmla="*/ 2611120 h 6200739"/>
                <a:gd name="connsiteX805" fmla="*/ 2824480 w 8737600"/>
                <a:gd name="connsiteY805" fmla="*/ 2641600 h 6200739"/>
                <a:gd name="connsiteX806" fmla="*/ 2783840 w 8737600"/>
                <a:gd name="connsiteY806" fmla="*/ 2641600 h 6200739"/>
                <a:gd name="connsiteX807" fmla="*/ 2783840 w 8737600"/>
                <a:gd name="connsiteY807" fmla="*/ 2641600 h 620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</a:cxnLst>
              <a:rect l="l" t="t" r="r" b="b"/>
              <a:pathLst>
                <a:path w="8737600" h="6200739">
                  <a:moveTo>
                    <a:pt x="2773680" y="2580640"/>
                  </a:moveTo>
                  <a:lnTo>
                    <a:pt x="2773680" y="2580640"/>
                  </a:lnTo>
                  <a:cubicBezTo>
                    <a:pt x="2579712" y="2515984"/>
                    <a:pt x="2760449" y="2578218"/>
                    <a:pt x="2631440" y="2529840"/>
                  </a:cubicBezTo>
                  <a:cubicBezTo>
                    <a:pt x="2621412" y="2526080"/>
                    <a:pt x="2610389" y="2524757"/>
                    <a:pt x="2600960" y="2519680"/>
                  </a:cubicBezTo>
                  <a:cubicBezTo>
                    <a:pt x="2566186" y="2500955"/>
                    <a:pt x="2530956" y="2482417"/>
                    <a:pt x="2499360" y="2458720"/>
                  </a:cubicBezTo>
                  <a:cubicBezTo>
                    <a:pt x="2485813" y="2448560"/>
                    <a:pt x="2473079" y="2437215"/>
                    <a:pt x="2458720" y="2428240"/>
                  </a:cubicBezTo>
                  <a:cubicBezTo>
                    <a:pt x="2445877" y="2420213"/>
                    <a:pt x="2431320" y="2415275"/>
                    <a:pt x="2418080" y="2407920"/>
                  </a:cubicBezTo>
                  <a:cubicBezTo>
                    <a:pt x="2400818" y="2398330"/>
                    <a:pt x="2384943" y="2386271"/>
                    <a:pt x="2367280" y="2377440"/>
                  </a:cubicBezTo>
                  <a:cubicBezTo>
                    <a:pt x="2320568" y="2354084"/>
                    <a:pt x="2349014" y="2383958"/>
                    <a:pt x="2296160" y="2346960"/>
                  </a:cubicBezTo>
                  <a:cubicBezTo>
                    <a:pt x="2274491" y="2331792"/>
                    <a:pt x="2256869" y="2311328"/>
                    <a:pt x="2235200" y="2296160"/>
                  </a:cubicBezTo>
                  <a:cubicBezTo>
                    <a:pt x="2222792" y="2287475"/>
                    <a:pt x="2207162" y="2284241"/>
                    <a:pt x="2194560" y="2275840"/>
                  </a:cubicBezTo>
                  <a:cubicBezTo>
                    <a:pt x="2176517" y="2263811"/>
                    <a:pt x="2161525" y="2247636"/>
                    <a:pt x="2143760" y="2235200"/>
                  </a:cubicBezTo>
                  <a:cubicBezTo>
                    <a:pt x="2127582" y="2223876"/>
                    <a:pt x="2108758" y="2216568"/>
                    <a:pt x="2092960" y="2204720"/>
                  </a:cubicBezTo>
                  <a:cubicBezTo>
                    <a:pt x="2081465" y="2196099"/>
                    <a:pt x="2073518" y="2183438"/>
                    <a:pt x="2062480" y="2174240"/>
                  </a:cubicBezTo>
                  <a:cubicBezTo>
                    <a:pt x="2053099" y="2166423"/>
                    <a:pt x="2041875" y="2161102"/>
                    <a:pt x="2032000" y="2153920"/>
                  </a:cubicBezTo>
                  <a:cubicBezTo>
                    <a:pt x="2004611" y="2134001"/>
                    <a:pt x="1977813" y="2113280"/>
                    <a:pt x="1950720" y="2092960"/>
                  </a:cubicBezTo>
                  <a:cubicBezTo>
                    <a:pt x="1937173" y="2082800"/>
                    <a:pt x="1924169" y="2071873"/>
                    <a:pt x="1910080" y="2062480"/>
                  </a:cubicBezTo>
                  <a:cubicBezTo>
                    <a:pt x="1899920" y="2055707"/>
                    <a:pt x="1888635" y="2050374"/>
                    <a:pt x="1879600" y="2042160"/>
                  </a:cubicBezTo>
                  <a:cubicBezTo>
                    <a:pt x="1851249" y="2016386"/>
                    <a:pt x="1828973" y="1983869"/>
                    <a:pt x="1798320" y="1960880"/>
                  </a:cubicBezTo>
                  <a:cubicBezTo>
                    <a:pt x="1760955" y="1932857"/>
                    <a:pt x="1748608" y="1926590"/>
                    <a:pt x="1717040" y="1889760"/>
                  </a:cubicBezTo>
                  <a:cubicBezTo>
                    <a:pt x="1709093" y="1880489"/>
                    <a:pt x="1704537" y="1868661"/>
                    <a:pt x="1696720" y="1859280"/>
                  </a:cubicBezTo>
                  <a:cubicBezTo>
                    <a:pt x="1687522" y="1848242"/>
                    <a:pt x="1674591" y="1840492"/>
                    <a:pt x="1666240" y="1828800"/>
                  </a:cubicBezTo>
                  <a:cubicBezTo>
                    <a:pt x="1657437" y="1816475"/>
                    <a:pt x="1653712" y="1801147"/>
                    <a:pt x="1645920" y="1788160"/>
                  </a:cubicBezTo>
                  <a:cubicBezTo>
                    <a:pt x="1633355" y="1767219"/>
                    <a:pt x="1618827" y="1747520"/>
                    <a:pt x="1605280" y="1727200"/>
                  </a:cubicBezTo>
                  <a:cubicBezTo>
                    <a:pt x="1598507" y="1717040"/>
                    <a:pt x="1588821" y="1708304"/>
                    <a:pt x="1584960" y="1696720"/>
                  </a:cubicBezTo>
                  <a:cubicBezTo>
                    <a:pt x="1578187" y="1676400"/>
                    <a:pt x="1576521" y="1653582"/>
                    <a:pt x="1564640" y="1635760"/>
                  </a:cubicBezTo>
                  <a:cubicBezTo>
                    <a:pt x="1548521" y="1611581"/>
                    <a:pt x="1526094" y="1578988"/>
                    <a:pt x="1513840" y="1554480"/>
                  </a:cubicBezTo>
                  <a:cubicBezTo>
                    <a:pt x="1484433" y="1495665"/>
                    <a:pt x="1530980" y="1551300"/>
                    <a:pt x="1473200" y="1493520"/>
                  </a:cubicBezTo>
                  <a:cubicBezTo>
                    <a:pt x="1469813" y="1483360"/>
                    <a:pt x="1467829" y="1472619"/>
                    <a:pt x="1463040" y="1463040"/>
                  </a:cubicBezTo>
                  <a:cubicBezTo>
                    <a:pt x="1457579" y="1452118"/>
                    <a:pt x="1446581" y="1444144"/>
                    <a:pt x="1442720" y="1432560"/>
                  </a:cubicBezTo>
                  <a:cubicBezTo>
                    <a:pt x="1442438" y="1431713"/>
                    <a:pt x="1433024" y="1354400"/>
                    <a:pt x="1422400" y="1341120"/>
                  </a:cubicBezTo>
                  <a:cubicBezTo>
                    <a:pt x="1414772" y="1331585"/>
                    <a:pt x="1402080" y="1327573"/>
                    <a:pt x="1391920" y="1320800"/>
                  </a:cubicBezTo>
                  <a:cubicBezTo>
                    <a:pt x="1385147" y="1330960"/>
                    <a:pt x="1380234" y="1342646"/>
                    <a:pt x="1371600" y="1351280"/>
                  </a:cubicBezTo>
                  <a:cubicBezTo>
                    <a:pt x="1351905" y="1370975"/>
                    <a:pt x="1335430" y="1373497"/>
                    <a:pt x="1310640" y="1381760"/>
                  </a:cubicBezTo>
                  <a:cubicBezTo>
                    <a:pt x="1288473" y="1448262"/>
                    <a:pt x="1319261" y="1382992"/>
                    <a:pt x="1270000" y="1422400"/>
                  </a:cubicBezTo>
                  <a:cubicBezTo>
                    <a:pt x="1260465" y="1430028"/>
                    <a:pt x="1258314" y="1444246"/>
                    <a:pt x="1249680" y="1452880"/>
                  </a:cubicBezTo>
                  <a:cubicBezTo>
                    <a:pt x="1241046" y="1461514"/>
                    <a:pt x="1228581" y="1465383"/>
                    <a:pt x="1219200" y="1473200"/>
                  </a:cubicBezTo>
                  <a:cubicBezTo>
                    <a:pt x="1194924" y="1493430"/>
                    <a:pt x="1156794" y="1538498"/>
                    <a:pt x="1148080" y="1564640"/>
                  </a:cubicBezTo>
                  <a:cubicBezTo>
                    <a:pt x="1113935" y="1667074"/>
                    <a:pt x="1166032" y="1508185"/>
                    <a:pt x="1127760" y="1635760"/>
                  </a:cubicBezTo>
                  <a:cubicBezTo>
                    <a:pt x="1121605" y="1656276"/>
                    <a:pt x="1107440" y="1696720"/>
                    <a:pt x="1107440" y="1696720"/>
                  </a:cubicBezTo>
                  <a:cubicBezTo>
                    <a:pt x="1104053" y="1727200"/>
                    <a:pt x="1102322" y="1757910"/>
                    <a:pt x="1097280" y="1788160"/>
                  </a:cubicBezTo>
                  <a:cubicBezTo>
                    <a:pt x="1095519" y="1798724"/>
                    <a:pt x="1093810" y="1810277"/>
                    <a:pt x="1087120" y="1818640"/>
                  </a:cubicBezTo>
                  <a:cubicBezTo>
                    <a:pt x="1079492" y="1828175"/>
                    <a:pt x="1066515" y="1831778"/>
                    <a:pt x="1056640" y="1838960"/>
                  </a:cubicBezTo>
                  <a:cubicBezTo>
                    <a:pt x="1029251" y="1858879"/>
                    <a:pt x="1003539" y="1881134"/>
                    <a:pt x="975360" y="1899920"/>
                  </a:cubicBezTo>
                  <a:cubicBezTo>
                    <a:pt x="965200" y="1906693"/>
                    <a:pt x="956356" y="1916067"/>
                    <a:pt x="944880" y="1920240"/>
                  </a:cubicBezTo>
                  <a:cubicBezTo>
                    <a:pt x="918634" y="1929784"/>
                    <a:pt x="863600" y="1940560"/>
                    <a:pt x="863600" y="1940560"/>
                  </a:cubicBezTo>
                  <a:cubicBezTo>
                    <a:pt x="850053" y="1954107"/>
                    <a:pt x="839707" y="1971896"/>
                    <a:pt x="822960" y="1981200"/>
                  </a:cubicBezTo>
                  <a:cubicBezTo>
                    <a:pt x="807864" y="1989586"/>
                    <a:pt x="788820" y="1986816"/>
                    <a:pt x="772160" y="1991360"/>
                  </a:cubicBezTo>
                  <a:cubicBezTo>
                    <a:pt x="751496" y="1996996"/>
                    <a:pt x="731520" y="2004907"/>
                    <a:pt x="711200" y="2011680"/>
                  </a:cubicBezTo>
                  <a:cubicBezTo>
                    <a:pt x="701040" y="2015067"/>
                    <a:pt x="691284" y="2020079"/>
                    <a:pt x="680720" y="2021840"/>
                  </a:cubicBezTo>
                  <a:cubicBezTo>
                    <a:pt x="660400" y="2025227"/>
                    <a:pt x="639745" y="2027004"/>
                    <a:pt x="619760" y="2032000"/>
                  </a:cubicBezTo>
                  <a:cubicBezTo>
                    <a:pt x="468100" y="2069915"/>
                    <a:pt x="621725" y="2032609"/>
                    <a:pt x="528320" y="2072640"/>
                  </a:cubicBezTo>
                  <a:cubicBezTo>
                    <a:pt x="515485" y="2078141"/>
                    <a:pt x="500755" y="2077897"/>
                    <a:pt x="487680" y="2082800"/>
                  </a:cubicBezTo>
                  <a:cubicBezTo>
                    <a:pt x="473499" y="2088118"/>
                    <a:pt x="460961" y="2097154"/>
                    <a:pt x="447040" y="2103120"/>
                  </a:cubicBezTo>
                  <a:cubicBezTo>
                    <a:pt x="437196" y="2107339"/>
                    <a:pt x="426720" y="2109893"/>
                    <a:pt x="416560" y="2113280"/>
                  </a:cubicBezTo>
                  <a:cubicBezTo>
                    <a:pt x="406400" y="2123440"/>
                    <a:pt x="397118" y="2134562"/>
                    <a:pt x="386080" y="2143760"/>
                  </a:cubicBezTo>
                  <a:cubicBezTo>
                    <a:pt x="376699" y="2151577"/>
                    <a:pt x="364676" y="2155911"/>
                    <a:pt x="355600" y="2164080"/>
                  </a:cubicBezTo>
                  <a:lnTo>
                    <a:pt x="254000" y="2265680"/>
                  </a:lnTo>
                  <a:cubicBezTo>
                    <a:pt x="243840" y="2275840"/>
                    <a:pt x="231490" y="2284205"/>
                    <a:pt x="223520" y="2296160"/>
                  </a:cubicBezTo>
                  <a:cubicBezTo>
                    <a:pt x="195230" y="2338595"/>
                    <a:pt x="211834" y="2318006"/>
                    <a:pt x="172720" y="2357120"/>
                  </a:cubicBezTo>
                  <a:cubicBezTo>
                    <a:pt x="154837" y="2410768"/>
                    <a:pt x="168501" y="2378689"/>
                    <a:pt x="121920" y="2448560"/>
                  </a:cubicBezTo>
                  <a:cubicBezTo>
                    <a:pt x="115147" y="2458720"/>
                    <a:pt x="105461" y="2467456"/>
                    <a:pt x="101600" y="2479040"/>
                  </a:cubicBezTo>
                  <a:cubicBezTo>
                    <a:pt x="77773" y="2550521"/>
                    <a:pt x="108784" y="2462277"/>
                    <a:pt x="71120" y="2550160"/>
                  </a:cubicBezTo>
                  <a:cubicBezTo>
                    <a:pt x="66901" y="2560004"/>
                    <a:pt x="65749" y="2571061"/>
                    <a:pt x="60960" y="2580640"/>
                  </a:cubicBezTo>
                  <a:cubicBezTo>
                    <a:pt x="55499" y="2591562"/>
                    <a:pt x="46698" y="2600518"/>
                    <a:pt x="40640" y="2611120"/>
                  </a:cubicBezTo>
                  <a:cubicBezTo>
                    <a:pt x="33126" y="2624270"/>
                    <a:pt x="27093" y="2638213"/>
                    <a:pt x="20320" y="2651760"/>
                  </a:cubicBezTo>
                  <a:cubicBezTo>
                    <a:pt x="17181" y="2667453"/>
                    <a:pt x="-6326" y="2730931"/>
                    <a:pt x="30480" y="2743200"/>
                  </a:cubicBezTo>
                  <a:cubicBezTo>
                    <a:pt x="40640" y="2746587"/>
                    <a:pt x="33950" y="2721083"/>
                    <a:pt x="40640" y="2712720"/>
                  </a:cubicBezTo>
                  <a:cubicBezTo>
                    <a:pt x="48268" y="2703185"/>
                    <a:pt x="60960" y="2699173"/>
                    <a:pt x="71120" y="2692400"/>
                  </a:cubicBezTo>
                  <a:cubicBezTo>
                    <a:pt x="112992" y="2629593"/>
                    <a:pt x="66502" y="2690861"/>
                    <a:pt x="121920" y="2641600"/>
                  </a:cubicBezTo>
                  <a:cubicBezTo>
                    <a:pt x="143398" y="2622508"/>
                    <a:pt x="182880" y="2580640"/>
                    <a:pt x="182880" y="2580640"/>
                  </a:cubicBezTo>
                  <a:cubicBezTo>
                    <a:pt x="233680" y="2584027"/>
                    <a:pt x="285060" y="2582430"/>
                    <a:pt x="335280" y="2590800"/>
                  </a:cubicBezTo>
                  <a:cubicBezTo>
                    <a:pt x="347325" y="2592807"/>
                    <a:pt x="356634" y="2603008"/>
                    <a:pt x="365760" y="2611120"/>
                  </a:cubicBezTo>
                  <a:cubicBezTo>
                    <a:pt x="387238" y="2630212"/>
                    <a:pt x="426720" y="2672080"/>
                    <a:pt x="426720" y="2672080"/>
                  </a:cubicBezTo>
                  <a:cubicBezTo>
                    <a:pt x="430715" y="2640120"/>
                    <a:pt x="441031" y="2553732"/>
                    <a:pt x="447040" y="2519680"/>
                  </a:cubicBezTo>
                  <a:cubicBezTo>
                    <a:pt x="453042" y="2485668"/>
                    <a:pt x="448202" y="2446817"/>
                    <a:pt x="467360" y="2418080"/>
                  </a:cubicBezTo>
                  <a:cubicBezTo>
                    <a:pt x="474133" y="2407920"/>
                    <a:pt x="482219" y="2398522"/>
                    <a:pt x="487680" y="2387600"/>
                  </a:cubicBezTo>
                  <a:cubicBezTo>
                    <a:pt x="492469" y="2378021"/>
                    <a:pt x="488929" y="2363061"/>
                    <a:pt x="497840" y="2357120"/>
                  </a:cubicBezTo>
                  <a:cubicBezTo>
                    <a:pt x="512208" y="2347541"/>
                    <a:pt x="531887" y="2351148"/>
                    <a:pt x="548640" y="2346960"/>
                  </a:cubicBezTo>
                  <a:cubicBezTo>
                    <a:pt x="559030" y="2344363"/>
                    <a:pt x="568960" y="2340187"/>
                    <a:pt x="579120" y="2336800"/>
                  </a:cubicBezTo>
                  <a:cubicBezTo>
                    <a:pt x="606213" y="2340187"/>
                    <a:pt x="633467" y="2342471"/>
                    <a:pt x="660400" y="2346960"/>
                  </a:cubicBezTo>
                  <a:cubicBezTo>
                    <a:pt x="674174" y="2349256"/>
                    <a:pt x="689747" y="2348907"/>
                    <a:pt x="701040" y="2357120"/>
                  </a:cubicBezTo>
                  <a:cubicBezTo>
                    <a:pt x="728154" y="2376839"/>
                    <a:pt x="748453" y="2404533"/>
                    <a:pt x="772160" y="2428240"/>
                  </a:cubicBezTo>
                  <a:lnTo>
                    <a:pt x="802640" y="2458720"/>
                  </a:lnTo>
                  <a:cubicBezTo>
                    <a:pt x="806027" y="2468880"/>
                    <a:pt x="808581" y="2479356"/>
                    <a:pt x="812800" y="2489200"/>
                  </a:cubicBezTo>
                  <a:cubicBezTo>
                    <a:pt x="850464" y="2577083"/>
                    <a:pt x="829032" y="2517576"/>
                    <a:pt x="822960" y="2499360"/>
                  </a:cubicBezTo>
                  <a:cubicBezTo>
                    <a:pt x="838531" y="2405936"/>
                    <a:pt x="820447" y="2468513"/>
                    <a:pt x="863600" y="2387600"/>
                  </a:cubicBezTo>
                  <a:cubicBezTo>
                    <a:pt x="925681" y="2271198"/>
                    <a:pt x="881018" y="2308254"/>
                    <a:pt x="944880" y="2265680"/>
                  </a:cubicBezTo>
                  <a:cubicBezTo>
                    <a:pt x="952849" y="2249743"/>
                    <a:pt x="971159" y="2208921"/>
                    <a:pt x="985520" y="2194560"/>
                  </a:cubicBezTo>
                  <a:cubicBezTo>
                    <a:pt x="994154" y="2185926"/>
                    <a:pt x="1004842" y="2179199"/>
                    <a:pt x="1016000" y="2174240"/>
                  </a:cubicBezTo>
                  <a:cubicBezTo>
                    <a:pt x="1035573" y="2165541"/>
                    <a:pt x="1076960" y="2153920"/>
                    <a:pt x="1076960" y="2153920"/>
                  </a:cubicBezTo>
                  <a:cubicBezTo>
                    <a:pt x="1100667" y="2160693"/>
                    <a:pt x="1125188" y="2165083"/>
                    <a:pt x="1148080" y="2174240"/>
                  </a:cubicBezTo>
                  <a:cubicBezTo>
                    <a:pt x="1173869" y="2184556"/>
                    <a:pt x="1202295" y="2218295"/>
                    <a:pt x="1219200" y="2235200"/>
                  </a:cubicBezTo>
                  <a:cubicBezTo>
                    <a:pt x="1222587" y="2245360"/>
                    <a:pt x="1224159" y="2256318"/>
                    <a:pt x="1229360" y="2265680"/>
                  </a:cubicBezTo>
                  <a:cubicBezTo>
                    <a:pt x="1241220" y="2287028"/>
                    <a:pt x="1270000" y="2326640"/>
                    <a:pt x="1270000" y="2326640"/>
                  </a:cubicBezTo>
                  <a:cubicBezTo>
                    <a:pt x="1273387" y="2340187"/>
                    <a:pt x="1276324" y="2353854"/>
                    <a:pt x="1280160" y="2367280"/>
                  </a:cubicBezTo>
                  <a:cubicBezTo>
                    <a:pt x="1283102" y="2377578"/>
                    <a:pt x="1290320" y="2387050"/>
                    <a:pt x="1290320" y="2397760"/>
                  </a:cubicBezTo>
                  <a:cubicBezTo>
                    <a:pt x="1290320" y="2421707"/>
                    <a:pt x="1289054" y="2446645"/>
                    <a:pt x="1280160" y="2468880"/>
                  </a:cubicBezTo>
                  <a:cubicBezTo>
                    <a:pt x="1274824" y="2482221"/>
                    <a:pt x="1260718" y="2490162"/>
                    <a:pt x="1249680" y="2499360"/>
                  </a:cubicBezTo>
                  <a:cubicBezTo>
                    <a:pt x="1210952" y="2531633"/>
                    <a:pt x="1208387" y="2520562"/>
                    <a:pt x="1148080" y="2529840"/>
                  </a:cubicBezTo>
                  <a:cubicBezTo>
                    <a:pt x="1127719" y="2532972"/>
                    <a:pt x="1107440" y="2536613"/>
                    <a:pt x="1087120" y="2540000"/>
                  </a:cubicBezTo>
                  <a:cubicBezTo>
                    <a:pt x="1076960" y="2546773"/>
                    <a:pt x="1068824" y="2559508"/>
                    <a:pt x="1056640" y="2560320"/>
                  </a:cubicBezTo>
                  <a:cubicBezTo>
                    <a:pt x="995771" y="2564378"/>
                    <a:pt x="861592" y="2535534"/>
                    <a:pt x="985520" y="2560320"/>
                  </a:cubicBezTo>
                  <a:cubicBezTo>
                    <a:pt x="1066800" y="2614507"/>
                    <a:pt x="968587" y="2543387"/>
                    <a:pt x="1036320" y="2611120"/>
                  </a:cubicBezTo>
                  <a:cubicBezTo>
                    <a:pt x="1044954" y="2619754"/>
                    <a:pt x="1056640" y="2624667"/>
                    <a:pt x="1066800" y="2631440"/>
                  </a:cubicBezTo>
                  <a:cubicBezTo>
                    <a:pt x="1063413" y="2661920"/>
                    <a:pt x="1067120" y="2694059"/>
                    <a:pt x="1056640" y="2722880"/>
                  </a:cubicBezTo>
                  <a:cubicBezTo>
                    <a:pt x="1052467" y="2734356"/>
                    <a:pt x="1037082" y="2737739"/>
                    <a:pt x="1026160" y="2743200"/>
                  </a:cubicBezTo>
                  <a:cubicBezTo>
                    <a:pt x="1009848" y="2751356"/>
                    <a:pt x="991963" y="2755973"/>
                    <a:pt x="975360" y="2763520"/>
                  </a:cubicBezTo>
                  <a:cubicBezTo>
                    <a:pt x="885588" y="2804325"/>
                    <a:pt x="946472" y="2785982"/>
                    <a:pt x="873760" y="2804160"/>
                  </a:cubicBezTo>
                  <a:cubicBezTo>
                    <a:pt x="829733" y="2800773"/>
                    <a:pt x="785496" y="2799477"/>
                    <a:pt x="741680" y="2794000"/>
                  </a:cubicBezTo>
                  <a:cubicBezTo>
                    <a:pt x="731053" y="2792672"/>
                    <a:pt x="700490" y="2783840"/>
                    <a:pt x="711200" y="2783840"/>
                  </a:cubicBezTo>
                  <a:cubicBezTo>
                    <a:pt x="738504" y="2783840"/>
                    <a:pt x="765387" y="2790613"/>
                    <a:pt x="792480" y="2794000"/>
                  </a:cubicBezTo>
                  <a:cubicBezTo>
                    <a:pt x="779631" y="2832548"/>
                    <a:pt x="783866" y="2834987"/>
                    <a:pt x="741680" y="2865120"/>
                  </a:cubicBezTo>
                  <a:cubicBezTo>
                    <a:pt x="732965" y="2871345"/>
                    <a:pt x="720950" y="2870848"/>
                    <a:pt x="711200" y="2875280"/>
                  </a:cubicBezTo>
                  <a:cubicBezTo>
                    <a:pt x="683624" y="2887815"/>
                    <a:pt x="658657" y="2906341"/>
                    <a:pt x="629920" y="2915920"/>
                  </a:cubicBezTo>
                  <a:cubicBezTo>
                    <a:pt x="619760" y="2919307"/>
                    <a:pt x="609190" y="2921648"/>
                    <a:pt x="599440" y="2926080"/>
                  </a:cubicBezTo>
                  <a:cubicBezTo>
                    <a:pt x="571864" y="2938615"/>
                    <a:pt x="546897" y="2957141"/>
                    <a:pt x="518160" y="2966720"/>
                  </a:cubicBezTo>
                  <a:cubicBezTo>
                    <a:pt x="497840" y="2973493"/>
                    <a:pt x="477864" y="2981404"/>
                    <a:pt x="457200" y="2987040"/>
                  </a:cubicBezTo>
                  <a:cubicBezTo>
                    <a:pt x="412720" y="2999171"/>
                    <a:pt x="358934" y="3002474"/>
                    <a:pt x="314960" y="3007360"/>
                  </a:cubicBezTo>
                  <a:cubicBezTo>
                    <a:pt x="325120" y="3010747"/>
                    <a:pt x="334779" y="3016505"/>
                    <a:pt x="345440" y="3017520"/>
                  </a:cubicBezTo>
                  <a:cubicBezTo>
                    <a:pt x="522884" y="3034419"/>
                    <a:pt x="520424" y="3028173"/>
                    <a:pt x="690880" y="3017520"/>
                  </a:cubicBezTo>
                  <a:cubicBezTo>
                    <a:pt x="704427" y="3014133"/>
                    <a:pt x="718145" y="3011372"/>
                    <a:pt x="731520" y="3007360"/>
                  </a:cubicBezTo>
                  <a:lnTo>
                    <a:pt x="822960" y="2976880"/>
                  </a:lnTo>
                  <a:lnTo>
                    <a:pt x="853440" y="2966720"/>
                  </a:lnTo>
                  <a:cubicBezTo>
                    <a:pt x="863600" y="2963333"/>
                    <a:pt x="874341" y="2961349"/>
                    <a:pt x="883920" y="2956560"/>
                  </a:cubicBezTo>
                  <a:cubicBezTo>
                    <a:pt x="897467" y="2949787"/>
                    <a:pt x="910639" y="2942206"/>
                    <a:pt x="924560" y="2936240"/>
                  </a:cubicBezTo>
                  <a:cubicBezTo>
                    <a:pt x="948920" y="2925800"/>
                    <a:pt x="969901" y="2923285"/>
                    <a:pt x="995680" y="2915920"/>
                  </a:cubicBezTo>
                  <a:cubicBezTo>
                    <a:pt x="1005978" y="2912978"/>
                    <a:pt x="1015828" y="2908578"/>
                    <a:pt x="1026160" y="2905760"/>
                  </a:cubicBezTo>
                  <a:cubicBezTo>
                    <a:pt x="1053103" y="2898412"/>
                    <a:pt x="1082461" y="2897929"/>
                    <a:pt x="1107440" y="2885440"/>
                  </a:cubicBezTo>
                  <a:cubicBezTo>
                    <a:pt x="1185106" y="2846607"/>
                    <a:pt x="1107841" y="2880260"/>
                    <a:pt x="1209040" y="2854960"/>
                  </a:cubicBezTo>
                  <a:cubicBezTo>
                    <a:pt x="1229820" y="2849765"/>
                    <a:pt x="1249680" y="2841413"/>
                    <a:pt x="1270000" y="2834640"/>
                  </a:cubicBezTo>
                  <a:cubicBezTo>
                    <a:pt x="1280160" y="2831253"/>
                    <a:pt x="1289916" y="2826241"/>
                    <a:pt x="1300480" y="2824480"/>
                  </a:cubicBezTo>
                  <a:cubicBezTo>
                    <a:pt x="1320800" y="2821093"/>
                    <a:pt x="1341455" y="2819316"/>
                    <a:pt x="1361440" y="2814320"/>
                  </a:cubicBezTo>
                  <a:cubicBezTo>
                    <a:pt x="1382220" y="2809125"/>
                    <a:pt x="1401397" y="2798201"/>
                    <a:pt x="1422400" y="2794000"/>
                  </a:cubicBezTo>
                  <a:cubicBezTo>
                    <a:pt x="1456267" y="2787227"/>
                    <a:pt x="1491235" y="2784602"/>
                    <a:pt x="1524000" y="2773680"/>
                  </a:cubicBezTo>
                  <a:cubicBezTo>
                    <a:pt x="1534160" y="2770293"/>
                    <a:pt x="1544148" y="2766338"/>
                    <a:pt x="1554480" y="2763520"/>
                  </a:cubicBezTo>
                  <a:cubicBezTo>
                    <a:pt x="1581423" y="2756172"/>
                    <a:pt x="1635760" y="2743200"/>
                    <a:pt x="1635760" y="2743200"/>
                  </a:cubicBezTo>
                  <a:cubicBezTo>
                    <a:pt x="1706880" y="2746587"/>
                    <a:pt x="1778146" y="2747682"/>
                    <a:pt x="1849120" y="2753360"/>
                  </a:cubicBezTo>
                  <a:cubicBezTo>
                    <a:pt x="1863039" y="2754474"/>
                    <a:pt x="1878321" y="2755512"/>
                    <a:pt x="1889760" y="2763520"/>
                  </a:cubicBezTo>
                  <a:cubicBezTo>
                    <a:pt x="1913302" y="2779999"/>
                    <a:pt x="1923458" y="2815393"/>
                    <a:pt x="1950720" y="2824480"/>
                  </a:cubicBezTo>
                  <a:cubicBezTo>
                    <a:pt x="2007432" y="2843384"/>
                    <a:pt x="1965302" y="2826370"/>
                    <a:pt x="2042160" y="2875280"/>
                  </a:cubicBezTo>
                  <a:cubicBezTo>
                    <a:pt x="2058820" y="2885882"/>
                    <a:pt x="2073802" y="2900971"/>
                    <a:pt x="2092960" y="2905760"/>
                  </a:cubicBezTo>
                  <a:cubicBezTo>
                    <a:pt x="2131765" y="2915461"/>
                    <a:pt x="2146141" y="2917111"/>
                    <a:pt x="2184400" y="2936240"/>
                  </a:cubicBezTo>
                  <a:cubicBezTo>
                    <a:pt x="2202063" y="2945071"/>
                    <a:pt x="2218454" y="2956254"/>
                    <a:pt x="2235200" y="2966720"/>
                  </a:cubicBezTo>
                  <a:cubicBezTo>
                    <a:pt x="2245555" y="2973192"/>
                    <a:pt x="2254247" y="2982753"/>
                    <a:pt x="2265680" y="2987040"/>
                  </a:cubicBezTo>
                  <a:cubicBezTo>
                    <a:pt x="2312052" y="3004430"/>
                    <a:pt x="2309356" y="2988558"/>
                    <a:pt x="2346960" y="3007360"/>
                  </a:cubicBezTo>
                  <a:cubicBezTo>
                    <a:pt x="2357882" y="3012821"/>
                    <a:pt x="2366217" y="3022870"/>
                    <a:pt x="2377440" y="3027680"/>
                  </a:cubicBezTo>
                  <a:cubicBezTo>
                    <a:pt x="2390275" y="3033181"/>
                    <a:pt x="2404654" y="3034004"/>
                    <a:pt x="2418080" y="3037840"/>
                  </a:cubicBezTo>
                  <a:cubicBezTo>
                    <a:pt x="2428378" y="3040782"/>
                    <a:pt x="2438228" y="3045182"/>
                    <a:pt x="2448560" y="3048000"/>
                  </a:cubicBezTo>
                  <a:cubicBezTo>
                    <a:pt x="2475503" y="3055348"/>
                    <a:pt x="2503346" y="3059489"/>
                    <a:pt x="2529840" y="3068320"/>
                  </a:cubicBezTo>
                  <a:lnTo>
                    <a:pt x="2590800" y="3088640"/>
                  </a:lnTo>
                  <a:cubicBezTo>
                    <a:pt x="2556858" y="3099954"/>
                    <a:pt x="2557952" y="3100455"/>
                    <a:pt x="2519680" y="3108960"/>
                  </a:cubicBezTo>
                  <a:cubicBezTo>
                    <a:pt x="2502823" y="3112706"/>
                    <a:pt x="2486054" y="3117312"/>
                    <a:pt x="2468880" y="3119120"/>
                  </a:cubicBezTo>
                  <a:cubicBezTo>
                    <a:pt x="2421607" y="3124096"/>
                    <a:pt x="2374053" y="3125893"/>
                    <a:pt x="2326640" y="3129280"/>
                  </a:cubicBezTo>
                  <a:cubicBezTo>
                    <a:pt x="2180827" y="3158443"/>
                    <a:pt x="2285416" y="3140381"/>
                    <a:pt x="1981200" y="3149600"/>
                  </a:cubicBezTo>
                  <a:lnTo>
                    <a:pt x="1605280" y="3159760"/>
                  </a:lnTo>
                  <a:cubicBezTo>
                    <a:pt x="1561184" y="3167109"/>
                    <a:pt x="1517649" y="3174851"/>
                    <a:pt x="1473200" y="3180080"/>
                  </a:cubicBezTo>
                  <a:cubicBezTo>
                    <a:pt x="1439398" y="3184057"/>
                    <a:pt x="1405449" y="3186677"/>
                    <a:pt x="1371600" y="3190240"/>
                  </a:cubicBezTo>
                  <a:lnTo>
                    <a:pt x="1280160" y="3200400"/>
                  </a:lnTo>
                  <a:cubicBezTo>
                    <a:pt x="1207079" y="3224760"/>
                    <a:pt x="1298342" y="3195205"/>
                    <a:pt x="1209040" y="3220720"/>
                  </a:cubicBezTo>
                  <a:cubicBezTo>
                    <a:pt x="1198742" y="3223662"/>
                    <a:pt x="1188950" y="3228283"/>
                    <a:pt x="1178560" y="3230880"/>
                  </a:cubicBezTo>
                  <a:cubicBezTo>
                    <a:pt x="1161807" y="3235068"/>
                    <a:pt x="1144420" y="3236496"/>
                    <a:pt x="1127760" y="3241040"/>
                  </a:cubicBezTo>
                  <a:cubicBezTo>
                    <a:pt x="1107096" y="3246676"/>
                    <a:pt x="1087120" y="3254587"/>
                    <a:pt x="1066800" y="3261360"/>
                  </a:cubicBezTo>
                  <a:cubicBezTo>
                    <a:pt x="1056640" y="3264747"/>
                    <a:pt x="1046710" y="3268923"/>
                    <a:pt x="1036320" y="3271520"/>
                  </a:cubicBezTo>
                  <a:cubicBezTo>
                    <a:pt x="1023299" y="3274775"/>
                    <a:pt x="979776" y="3284552"/>
                    <a:pt x="965200" y="3291840"/>
                  </a:cubicBezTo>
                  <a:cubicBezTo>
                    <a:pt x="954278" y="3297301"/>
                    <a:pt x="945642" y="3306699"/>
                    <a:pt x="934720" y="3312160"/>
                  </a:cubicBezTo>
                  <a:cubicBezTo>
                    <a:pt x="910158" y="3324441"/>
                    <a:pt x="889642" y="3322714"/>
                    <a:pt x="863600" y="3332480"/>
                  </a:cubicBezTo>
                  <a:cubicBezTo>
                    <a:pt x="733852" y="3381135"/>
                    <a:pt x="898597" y="3325957"/>
                    <a:pt x="792480" y="3373120"/>
                  </a:cubicBezTo>
                  <a:cubicBezTo>
                    <a:pt x="772907" y="3381819"/>
                    <a:pt x="750678" y="3383861"/>
                    <a:pt x="731520" y="3393440"/>
                  </a:cubicBezTo>
                  <a:lnTo>
                    <a:pt x="650240" y="3434080"/>
                  </a:lnTo>
                  <a:cubicBezTo>
                    <a:pt x="541960" y="3596501"/>
                    <a:pt x="637524" y="3471726"/>
                    <a:pt x="152400" y="3454400"/>
                  </a:cubicBezTo>
                  <a:cubicBezTo>
                    <a:pt x="121752" y="3453305"/>
                    <a:pt x="91440" y="3447627"/>
                    <a:pt x="60960" y="3444240"/>
                  </a:cubicBezTo>
                  <a:cubicBezTo>
                    <a:pt x="50800" y="3437467"/>
                    <a:pt x="18896" y="3427781"/>
                    <a:pt x="30480" y="3423920"/>
                  </a:cubicBezTo>
                  <a:cubicBezTo>
                    <a:pt x="50023" y="3417406"/>
                    <a:pt x="71172" y="3430395"/>
                    <a:pt x="91440" y="3434080"/>
                  </a:cubicBezTo>
                  <a:cubicBezTo>
                    <a:pt x="119060" y="3439102"/>
                    <a:pt x="146746" y="3443268"/>
                    <a:pt x="172720" y="3454400"/>
                  </a:cubicBezTo>
                  <a:cubicBezTo>
                    <a:pt x="339228" y="3525761"/>
                    <a:pt x="116763" y="3437226"/>
                    <a:pt x="243840" y="3484880"/>
                  </a:cubicBezTo>
                  <a:cubicBezTo>
                    <a:pt x="260917" y="3491284"/>
                    <a:pt x="276680" y="3502031"/>
                    <a:pt x="294640" y="3505200"/>
                  </a:cubicBezTo>
                  <a:cubicBezTo>
                    <a:pt x="334800" y="3512287"/>
                    <a:pt x="375920" y="3511973"/>
                    <a:pt x="416560" y="3515360"/>
                  </a:cubicBezTo>
                  <a:cubicBezTo>
                    <a:pt x="389262" y="3556307"/>
                    <a:pt x="372973" y="3585058"/>
                    <a:pt x="325120" y="3616960"/>
                  </a:cubicBezTo>
                  <a:cubicBezTo>
                    <a:pt x="294640" y="3637280"/>
                    <a:pt x="259583" y="3652017"/>
                    <a:pt x="233680" y="3677920"/>
                  </a:cubicBezTo>
                  <a:cubicBezTo>
                    <a:pt x="167714" y="3743886"/>
                    <a:pt x="221730" y="3698437"/>
                    <a:pt x="152400" y="3738880"/>
                  </a:cubicBezTo>
                  <a:cubicBezTo>
                    <a:pt x="78404" y="3782044"/>
                    <a:pt x="95944" y="3784039"/>
                    <a:pt x="40640" y="3799840"/>
                  </a:cubicBezTo>
                  <a:cubicBezTo>
                    <a:pt x="27214" y="3803676"/>
                    <a:pt x="13547" y="3806613"/>
                    <a:pt x="0" y="3810000"/>
                  </a:cubicBezTo>
                  <a:cubicBezTo>
                    <a:pt x="147098" y="3859033"/>
                    <a:pt x="-90311" y="3783140"/>
                    <a:pt x="365760" y="3830320"/>
                  </a:cubicBezTo>
                  <a:cubicBezTo>
                    <a:pt x="380825" y="3831878"/>
                    <a:pt x="337722" y="3842239"/>
                    <a:pt x="325120" y="3850640"/>
                  </a:cubicBezTo>
                  <a:cubicBezTo>
                    <a:pt x="296941" y="3869426"/>
                    <a:pt x="270684" y="3890951"/>
                    <a:pt x="243840" y="3911600"/>
                  </a:cubicBezTo>
                  <a:cubicBezTo>
                    <a:pt x="98139" y="4023677"/>
                    <a:pt x="278998" y="3884368"/>
                    <a:pt x="152400" y="3992880"/>
                  </a:cubicBezTo>
                  <a:cubicBezTo>
                    <a:pt x="53384" y="4077750"/>
                    <a:pt x="197132" y="3937988"/>
                    <a:pt x="91440" y="4043680"/>
                  </a:cubicBezTo>
                  <a:cubicBezTo>
                    <a:pt x="181650" y="4103820"/>
                    <a:pt x="37319" y="4014910"/>
                    <a:pt x="274320" y="4074160"/>
                  </a:cubicBezTo>
                  <a:cubicBezTo>
                    <a:pt x="286166" y="4077122"/>
                    <a:pt x="253111" y="4086533"/>
                    <a:pt x="243840" y="4094480"/>
                  </a:cubicBezTo>
                  <a:cubicBezTo>
                    <a:pt x="229294" y="4106948"/>
                    <a:pt x="218160" y="4123152"/>
                    <a:pt x="203200" y="4135120"/>
                  </a:cubicBezTo>
                  <a:cubicBezTo>
                    <a:pt x="81675" y="4232340"/>
                    <a:pt x="188108" y="4129892"/>
                    <a:pt x="111760" y="4206240"/>
                  </a:cubicBezTo>
                  <a:cubicBezTo>
                    <a:pt x="121920" y="4209627"/>
                    <a:pt x="131785" y="4214077"/>
                    <a:pt x="142240" y="4216400"/>
                  </a:cubicBezTo>
                  <a:cubicBezTo>
                    <a:pt x="162350" y="4220869"/>
                    <a:pt x="188633" y="4211993"/>
                    <a:pt x="203200" y="4226560"/>
                  </a:cubicBezTo>
                  <a:cubicBezTo>
                    <a:pt x="211834" y="4235194"/>
                    <a:pt x="189653" y="4246880"/>
                    <a:pt x="182880" y="4257040"/>
                  </a:cubicBezTo>
                  <a:cubicBezTo>
                    <a:pt x="179493" y="4270587"/>
                    <a:pt x="178965" y="4285191"/>
                    <a:pt x="172720" y="4297680"/>
                  </a:cubicBezTo>
                  <a:cubicBezTo>
                    <a:pt x="165147" y="4312826"/>
                    <a:pt x="152082" y="4324541"/>
                    <a:pt x="142240" y="4338320"/>
                  </a:cubicBezTo>
                  <a:cubicBezTo>
                    <a:pt x="135143" y="4348256"/>
                    <a:pt x="128202" y="4358329"/>
                    <a:pt x="121920" y="4368800"/>
                  </a:cubicBezTo>
                  <a:cubicBezTo>
                    <a:pt x="107872" y="4392213"/>
                    <a:pt x="93491" y="4415498"/>
                    <a:pt x="81280" y="4439920"/>
                  </a:cubicBezTo>
                  <a:cubicBezTo>
                    <a:pt x="76491" y="4449499"/>
                    <a:pt x="75909" y="4460821"/>
                    <a:pt x="71120" y="4470400"/>
                  </a:cubicBezTo>
                  <a:cubicBezTo>
                    <a:pt x="62289" y="4488063"/>
                    <a:pt x="50002" y="4503813"/>
                    <a:pt x="40640" y="4521200"/>
                  </a:cubicBezTo>
                  <a:cubicBezTo>
                    <a:pt x="26279" y="4547871"/>
                    <a:pt x="0" y="4602480"/>
                    <a:pt x="0" y="4602480"/>
                  </a:cubicBezTo>
                  <a:cubicBezTo>
                    <a:pt x="6773" y="4616027"/>
                    <a:pt x="5708" y="4639135"/>
                    <a:pt x="20320" y="4643120"/>
                  </a:cubicBezTo>
                  <a:cubicBezTo>
                    <a:pt x="49907" y="4651189"/>
                    <a:pt x="81688" y="4638974"/>
                    <a:pt x="111760" y="4632960"/>
                  </a:cubicBezTo>
                  <a:cubicBezTo>
                    <a:pt x="132763" y="4628759"/>
                    <a:pt x="151940" y="4617835"/>
                    <a:pt x="172720" y="4612640"/>
                  </a:cubicBezTo>
                  <a:cubicBezTo>
                    <a:pt x="264390" y="4589723"/>
                    <a:pt x="227506" y="4601151"/>
                    <a:pt x="284480" y="4582160"/>
                  </a:cubicBezTo>
                  <a:cubicBezTo>
                    <a:pt x="338667" y="4585547"/>
                    <a:pt x="394040" y="4580542"/>
                    <a:pt x="447040" y="4592320"/>
                  </a:cubicBezTo>
                  <a:cubicBezTo>
                    <a:pt x="458960" y="4594969"/>
                    <a:pt x="463499" y="4611216"/>
                    <a:pt x="467360" y="4622800"/>
                  </a:cubicBezTo>
                  <a:cubicBezTo>
                    <a:pt x="473874" y="4642343"/>
                    <a:pt x="473051" y="4663650"/>
                    <a:pt x="477520" y="4683760"/>
                  </a:cubicBezTo>
                  <a:cubicBezTo>
                    <a:pt x="481502" y="4701678"/>
                    <a:pt x="504045" y="4755152"/>
                    <a:pt x="508000" y="4765040"/>
                  </a:cubicBezTo>
                  <a:cubicBezTo>
                    <a:pt x="511387" y="4792133"/>
                    <a:pt x="514008" y="4819333"/>
                    <a:pt x="518160" y="4846320"/>
                  </a:cubicBezTo>
                  <a:cubicBezTo>
                    <a:pt x="520786" y="4863388"/>
                    <a:pt x="525694" y="4880052"/>
                    <a:pt x="528320" y="4897120"/>
                  </a:cubicBezTo>
                  <a:cubicBezTo>
                    <a:pt x="532472" y="4924107"/>
                    <a:pt x="529149" y="4952740"/>
                    <a:pt x="538480" y="4978400"/>
                  </a:cubicBezTo>
                  <a:cubicBezTo>
                    <a:pt x="551320" y="5013710"/>
                    <a:pt x="574121" y="5006381"/>
                    <a:pt x="599440" y="5019040"/>
                  </a:cubicBezTo>
                  <a:cubicBezTo>
                    <a:pt x="610362" y="5024501"/>
                    <a:pt x="618762" y="5034401"/>
                    <a:pt x="629920" y="5039360"/>
                  </a:cubicBezTo>
                  <a:cubicBezTo>
                    <a:pt x="649493" y="5048059"/>
                    <a:pt x="690880" y="5059680"/>
                    <a:pt x="690880" y="5059680"/>
                  </a:cubicBezTo>
                  <a:cubicBezTo>
                    <a:pt x="701040" y="5069840"/>
                    <a:pt x="713390" y="5078205"/>
                    <a:pt x="721360" y="5090160"/>
                  </a:cubicBezTo>
                  <a:cubicBezTo>
                    <a:pt x="727301" y="5099071"/>
                    <a:pt x="726731" y="5111061"/>
                    <a:pt x="731520" y="5120640"/>
                  </a:cubicBezTo>
                  <a:cubicBezTo>
                    <a:pt x="736981" y="5131562"/>
                    <a:pt x="745067" y="5140960"/>
                    <a:pt x="751840" y="5151120"/>
                  </a:cubicBezTo>
                  <a:cubicBezTo>
                    <a:pt x="755227" y="5178213"/>
                    <a:pt x="757116" y="5205536"/>
                    <a:pt x="762000" y="5232400"/>
                  </a:cubicBezTo>
                  <a:cubicBezTo>
                    <a:pt x="763916" y="5242937"/>
                    <a:pt x="766219" y="5253969"/>
                    <a:pt x="772160" y="5262880"/>
                  </a:cubicBezTo>
                  <a:cubicBezTo>
                    <a:pt x="780130" y="5274835"/>
                    <a:pt x="791602" y="5284162"/>
                    <a:pt x="802640" y="5293360"/>
                  </a:cubicBezTo>
                  <a:cubicBezTo>
                    <a:pt x="824181" y="5311311"/>
                    <a:pt x="848917" y="5321578"/>
                    <a:pt x="873760" y="5334000"/>
                  </a:cubicBezTo>
                  <a:cubicBezTo>
                    <a:pt x="880533" y="5323840"/>
                    <a:pt x="890219" y="5315104"/>
                    <a:pt x="894080" y="5303520"/>
                  </a:cubicBezTo>
                  <a:cubicBezTo>
                    <a:pt x="903954" y="5273899"/>
                    <a:pt x="906827" y="5242371"/>
                    <a:pt x="914400" y="5212080"/>
                  </a:cubicBezTo>
                  <a:cubicBezTo>
                    <a:pt x="920406" y="5188056"/>
                    <a:pt x="932418" y="5161729"/>
                    <a:pt x="944880" y="5140960"/>
                  </a:cubicBezTo>
                  <a:cubicBezTo>
                    <a:pt x="1006438" y="5038364"/>
                    <a:pt x="958128" y="5109285"/>
                    <a:pt x="1016000" y="5059680"/>
                  </a:cubicBezTo>
                  <a:cubicBezTo>
                    <a:pt x="1050997" y="5029683"/>
                    <a:pt x="1049800" y="5017380"/>
                    <a:pt x="1087120" y="4998720"/>
                  </a:cubicBezTo>
                  <a:cubicBezTo>
                    <a:pt x="1103432" y="4990564"/>
                    <a:pt x="1120843" y="4984804"/>
                    <a:pt x="1137920" y="4978400"/>
                  </a:cubicBezTo>
                  <a:cubicBezTo>
                    <a:pt x="1147948" y="4974640"/>
                    <a:pt x="1158821" y="4973029"/>
                    <a:pt x="1168400" y="4968240"/>
                  </a:cubicBezTo>
                  <a:cubicBezTo>
                    <a:pt x="1179322" y="4962779"/>
                    <a:pt x="1187447" y="4952207"/>
                    <a:pt x="1198880" y="4947920"/>
                  </a:cubicBezTo>
                  <a:cubicBezTo>
                    <a:pt x="1215049" y="4941857"/>
                    <a:pt x="1232823" y="4941506"/>
                    <a:pt x="1249680" y="4937760"/>
                  </a:cubicBezTo>
                  <a:cubicBezTo>
                    <a:pt x="1263311" y="4934731"/>
                    <a:pt x="1276773" y="4930987"/>
                    <a:pt x="1290320" y="4927600"/>
                  </a:cubicBezTo>
                  <a:cubicBezTo>
                    <a:pt x="1270000" y="4941147"/>
                    <a:pt x="1232814" y="4944064"/>
                    <a:pt x="1229360" y="4968240"/>
                  </a:cubicBezTo>
                  <a:cubicBezTo>
                    <a:pt x="1225651" y="4994200"/>
                    <a:pt x="1220095" y="5050520"/>
                    <a:pt x="1209040" y="5080000"/>
                  </a:cubicBezTo>
                  <a:cubicBezTo>
                    <a:pt x="1203722" y="5094181"/>
                    <a:pt x="1194686" y="5106719"/>
                    <a:pt x="1188720" y="5120640"/>
                  </a:cubicBezTo>
                  <a:cubicBezTo>
                    <a:pt x="1184501" y="5130484"/>
                    <a:pt x="1181502" y="5140822"/>
                    <a:pt x="1178560" y="5151120"/>
                  </a:cubicBezTo>
                  <a:cubicBezTo>
                    <a:pt x="1174724" y="5164546"/>
                    <a:pt x="1173901" y="5178925"/>
                    <a:pt x="1168400" y="5191760"/>
                  </a:cubicBezTo>
                  <a:cubicBezTo>
                    <a:pt x="1161681" y="5207438"/>
                    <a:pt x="1131332" y="5245091"/>
                    <a:pt x="1117600" y="5252720"/>
                  </a:cubicBezTo>
                  <a:cubicBezTo>
                    <a:pt x="1098876" y="5263122"/>
                    <a:pt x="1074462" y="5261159"/>
                    <a:pt x="1056640" y="5273040"/>
                  </a:cubicBezTo>
                  <a:cubicBezTo>
                    <a:pt x="1017249" y="5299301"/>
                    <a:pt x="1037744" y="5289499"/>
                    <a:pt x="995680" y="5303520"/>
                  </a:cubicBezTo>
                  <a:cubicBezTo>
                    <a:pt x="1005840" y="5306907"/>
                    <a:pt x="1015450" y="5313680"/>
                    <a:pt x="1026160" y="5313680"/>
                  </a:cubicBezTo>
                  <a:cubicBezTo>
                    <a:pt x="1310113" y="5313680"/>
                    <a:pt x="1237844" y="5334559"/>
                    <a:pt x="1361440" y="5293360"/>
                  </a:cubicBezTo>
                  <a:cubicBezTo>
                    <a:pt x="1371600" y="5300133"/>
                    <a:pt x="1385862" y="5303078"/>
                    <a:pt x="1391920" y="5313680"/>
                  </a:cubicBezTo>
                  <a:cubicBezTo>
                    <a:pt x="1400488" y="5328673"/>
                    <a:pt x="1397892" y="5347727"/>
                    <a:pt x="1402080" y="5364480"/>
                  </a:cubicBezTo>
                  <a:cubicBezTo>
                    <a:pt x="1411611" y="5402603"/>
                    <a:pt x="1415114" y="5394892"/>
                    <a:pt x="1432560" y="5435600"/>
                  </a:cubicBezTo>
                  <a:cubicBezTo>
                    <a:pt x="1442163" y="5458007"/>
                    <a:pt x="1441817" y="5479582"/>
                    <a:pt x="1463040" y="5496560"/>
                  </a:cubicBezTo>
                  <a:cubicBezTo>
                    <a:pt x="1471403" y="5503250"/>
                    <a:pt x="1483360" y="5503333"/>
                    <a:pt x="1493520" y="5506720"/>
                  </a:cubicBezTo>
                  <a:cubicBezTo>
                    <a:pt x="1507067" y="5516880"/>
                    <a:pt x="1519458" y="5528799"/>
                    <a:pt x="1534160" y="5537200"/>
                  </a:cubicBezTo>
                  <a:cubicBezTo>
                    <a:pt x="1607821" y="5579292"/>
                    <a:pt x="1513198" y="5498912"/>
                    <a:pt x="1605280" y="5577840"/>
                  </a:cubicBezTo>
                  <a:cubicBezTo>
                    <a:pt x="1641312" y="5608724"/>
                    <a:pt x="1631833" y="5613333"/>
                    <a:pt x="1676400" y="5638800"/>
                  </a:cubicBezTo>
                  <a:cubicBezTo>
                    <a:pt x="1685699" y="5644113"/>
                    <a:pt x="1696720" y="5645573"/>
                    <a:pt x="1706880" y="5648960"/>
                  </a:cubicBezTo>
                  <a:cubicBezTo>
                    <a:pt x="1735125" y="5639545"/>
                    <a:pt x="1744205" y="5639488"/>
                    <a:pt x="1767840" y="5618480"/>
                  </a:cubicBezTo>
                  <a:cubicBezTo>
                    <a:pt x="1789318" y="5599388"/>
                    <a:pt x="1808480" y="5577840"/>
                    <a:pt x="1828800" y="5557520"/>
                  </a:cubicBezTo>
                  <a:cubicBezTo>
                    <a:pt x="1838960" y="5547360"/>
                    <a:pt x="1847325" y="5535010"/>
                    <a:pt x="1859280" y="5527040"/>
                  </a:cubicBezTo>
                  <a:cubicBezTo>
                    <a:pt x="1934956" y="5476589"/>
                    <a:pt x="1842011" y="5541431"/>
                    <a:pt x="1920240" y="5476240"/>
                  </a:cubicBezTo>
                  <a:cubicBezTo>
                    <a:pt x="2013081" y="5398873"/>
                    <a:pt x="1869255" y="5537385"/>
                    <a:pt x="1991360" y="5415280"/>
                  </a:cubicBezTo>
                  <a:cubicBezTo>
                    <a:pt x="2125126" y="5448722"/>
                    <a:pt x="2078425" y="5468997"/>
                    <a:pt x="2143760" y="5425440"/>
                  </a:cubicBezTo>
                  <a:cubicBezTo>
                    <a:pt x="2192146" y="5352862"/>
                    <a:pt x="2178477" y="5388172"/>
                    <a:pt x="2194560" y="5323840"/>
                  </a:cubicBezTo>
                  <a:cubicBezTo>
                    <a:pt x="2197947" y="5262880"/>
                    <a:pt x="2187625" y="5199572"/>
                    <a:pt x="2204720" y="5140960"/>
                  </a:cubicBezTo>
                  <a:cubicBezTo>
                    <a:pt x="2212766" y="5113373"/>
                    <a:pt x="2249740" y="5103910"/>
                    <a:pt x="2265680" y="5080000"/>
                  </a:cubicBezTo>
                  <a:cubicBezTo>
                    <a:pt x="2272453" y="5069840"/>
                    <a:pt x="2278183" y="5058901"/>
                    <a:pt x="2286000" y="5049520"/>
                  </a:cubicBezTo>
                  <a:cubicBezTo>
                    <a:pt x="2295198" y="5038482"/>
                    <a:pt x="2306320" y="5029200"/>
                    <a:pt x="2316480" y="5019040"/>
                  </a:cubicBezTo>
                  <a:cubicBezTo>
                    <a:pt x="2319867" y="5005493"/>
                    <a:pt x="2321139" y="4991235"/>
                    <a:pt x="2326640" y="4978400"/>
                  </a:cubicBezTo>
                  <a:cubicBezTo>
                    <a:pt x="2331450" y="4967177"/>
                    <a:pt x="2341499" y="4958842"/>
                    <a:pt x="2346960" y="4947920"/>
                  </a:cubicBezTo>
                  <a:cubicBezTo>
                    <a:pt x="2355116" y="4931608"/>
                    <a:pt x="2360507" y="4914053"/>
                    <a:pt x="2367280" y="4897120"/>
                  </a:cubicBezTo>
                  <a:cubicBezTo>
                    <a:pt x="2370667" y="4870027"/>
                    <a:pt x="2370256" y="4842182"/>
                    <a:pt x="2377440" y="4815840"/>
                  </a:cubicBezTo>
                  <a:cubicBezTo>
                    <a:pt x="2380653" y="4804059"/>
                    <a:pt x="2390663" y="4795296"/>
                    <a:pt x="2397760" y="4785360"/>
                  </a:cubicBezTo>
                  <a:cubicBezTo>
                    <a:pt x="2407602" y="4771581"/>
                    <a:pt x="2418080" y="4758267"/>
                    <a:pt x="2428240" y="4744720"/>
                  </a:cubicBezTo>
                  <a:cubicBezTo>
                    <a:pt x="2454018" y="4667385"/>
                    <a:pt x="2444385" y="4720948"/>
                    <a:pt x="2367280" y="4582160"/>
                  </a:cubicBezTo>
                  <a:cubicBezTo>
                    <a:pt x="2357690" y="4564898"/>
                    <a:pt x="2345631" y="4549023"/>
                    <a:pt x="2336800" y="4531360"/>
                  </a:cubicBezTo>
                  <a:cubicBezTo>
                    <a:pt x="2330027" y="4517813"/>
                    <a:pt x="2325567" y="4502837"/>
                    <a:pt x="2316480" y="4490720"/>
                  </a:cubicBezTo>
                  <a:cubicBezTo>
                    <a:pt x="2304985" y="4475394"/>
                    <a:pt x="2287808" y="4465040"/>
                    <a:pt x="2275840" y="4450080"/>
                  </a:cubicBezTo>
                  <a:cubicBezTo>
                    <a:pt x="2260584" y="4431010"/>
                    <a:pt x="2252469" y="4406389"/>
                    <a:pt x="2235200" y="4389120"/>
                  </a:cubicBezTo>
                  <a:cubicBezTo>
                    <a:pt x="2225040" y="4378960"/>
                    <a:pt x="2213071" y="4370332"/>
                    <a:pt x="2204720" y="4358640"/>
                  </a:cubicBezTo>
                  <a:cubicBezTo>
                    <a:pt x="2165486" y="4303713"/>
                    <a:pt x="2208756" y="4326119"/>
                    <a:pt x="2153920" y="4307840"/>
                  </a:cubicBezTo>
                  <a:cubicBezTo>
                    <a:pt x="2150533" y="4294293"/>
                    <a:pt x="2152699" y="4277927"/>
                    <a:pt x="2143760" y="4267200"/>
                  </a:cubicBezTo>
                  <a:cubicBezTo>
                    <a:pt x="2074011" y="4183502"/>
                    <a:pt x="2121719" y="4302677"/>
                    <a:pt x="2092960" y="4216400"/>
                  </a:cubicBezTo>
                  <a:cubicBezTo>
                    <a:pt x="2099733" y="4202853"/>
                    <a:pt x="2104477" y="4188085"/>
                    <a:pt x="2113280" y="4175760"/>
                  </a:cubicBezTo>
                  <a:cubicBezTo>
                    <a:pt x="2139471" y="4139093"/>
                    <a:pt x="2142788" y="4151170"/>
                    <a:pt x="2174240" y="4124960"/>
                  </a:cubicBezTo>
                  <a:cubicBezTo>
                    <a:pt x="2185278" y="4115762"/>
                    <a:pt x="2192765" y="4102450"/>
                    <a:pt x="2204720" y="4094480"/>
                  </a:cubicBezTo>
                  <a:cubicBezTo>
                    <a:pt x="2213631" y="4088539"/>
                    <a:pt x="2225621" y="4089109"/>
                    <a:pt x="2235200" y="4084320"/>
                  </a:cubicBezTo>
                  <a:cubicBezTo>
                    <a:pt x="2246122" y="4078859"/>
                    <a:pt x="2254522" y="4068959"/>
                    <a:pt x="2265680" y="4064000"/>
                  </a:cubicBezTo>
                  <a:cubicBezTo>
                    <a:pt x="2285253" y="4055301"/>
                    <a:pt x="2308818" y="4055561"/>
                    <a:pt x="2326640" y="4043680"/>
                  </a:cubicBezTo>
                  <a:cubicBezTo>
                    <a:pt x="2400900" y="3994174"/>
                    <a:pt x="2307527" y="4054602"/>
                    <a:pt x="2397760" y="4003040"/>
                  </a:cubicBezTo>
                  <a:cubicBezTo>
                    <a:pt x="2408362" y="3996982"/>
                    <a:pt x="2417318" y="3988181"/>
                    <a:pt x="2428240" y="3982720"/>
                  </a:cubicBezTo>
                  <a:cubicBezTo>
                    <a:pt x="2444552" y="3974564"/>
                    <a:pt x="2461963" y="3968804"/>
                    <a:pt x="2479040" y="3962400"/>
                  </a:cubicBezTo>
                  <a:cubicBezTo>
                    <a:pt x="2489068" y="3958640"/>
                    <a:pt x="2500118" y="3957368"/>
                    <a:pt x="2509520" y="3952240"/>
                  </a:cubicBezTo>
                  <a:cubicBezTo>
                    <a:pt x="2537569" y="3936941"/>
                    <a:pt x="2565240" y="3920610"/>
                    <a:pt x="2590800" y="3901440"/>
                  </a:cubicBezTo>
                  <a:cubicBezTo>
                    <a:pt x="2604347" y="3891280"/>
                    <a:pt x="2616738" y="3879361"/>
                    <a:pt x="2631440" y="3870960"/>
                  </a:cubicBezTo>
                  <a:cubicBezTo>
                    <a:pt x="2640739" y="3865647"/>
                    <a:pt x="2651760" y="3864187"/>
                    <a:pt x="2661920" y="3860800"/>
                  </a:cubicBezTo>
                  <a:cubicBezTo>
                    <a:pt x="2709808" y="3788968"/>
                    <a:pt x="2647267" y="3875453"/>
                    <a:pt x="2722880" y="3799840"/>
                  </a:cubicBezTo>
                  <a:cubicBezTo>
                    <a:pt x="2734854" y="3787866"/>
                    <a:pt x="2742340" y="3772057"/>
                    <a:pt x="2753360" y="3759200"/>
                  </a:cubicBezTo>
                  <a:cubicBezTo>
                    <a:pt x="2762711" y="3748291"/>
                    <a:pt x="2774642" y="3739758"/>
                    <a:pt x="2783840" y="3728720"/>
                  </a:cubicBezTo>
                  <a:cubicBezTo>
                    <a:pt x="2807268" y="3700607"/>
                    <a:pt x="2801247" y="3690022"/>
                    <a:pt x="2834640" y="3667760"/>
                  </a:cubicBezTo>
                  <a:cubicBezTo>
                    <a:pt x="2843551" y="3661819"/>
                    <a:pt x="2855541" y="3662389"/>
                    <a:pt x="2865120" y="3657600"/>
                  </a:cubicBezTo>
                  <a:cubicBezTo>
                    <a:pt x="2876042" y="3652139"/>
                    <a:pt x="2886219" y="3645097"/>
                    <a:pt x="2895600" y="3637280"/>
                  </a:cubicBezTo>
                  <a:cubicBezTo>
                    <a:pt x="2906638" y="3628082"/>
                    <a:pt x="2913605" y="3613929"/>
                    <a:pt x="2926080" y="3606800"/>
                  </a:cubicBezTo>
                  <a:cubicBezTo>
                    <a:pt x="2938204" y="3599872"/>
                    <a:pt x="2953294" y="3600476"/>
                    <a:pt x="2966720" y="3596640"/>
                  </a:cubicBezTo>
                  <a:cubicBezTo>
                    <a:pt x="2977018" y="3593698"/>
                    <a:pt x="2987040" y="3589867"/>
                    <a:pt x="2997200" y="3586480"/>
                  </a:cubicBezTo>
                  <a:cubicBezTo>
                    <a:pt x="2990427" y="3620347"/>
                    <a:pt x="2984646" y="3654427"/>
                    <a:pt x="2976880" y="3688080"/>
                  </a:cubicBezTo>
                  <a:cubicBezTo>
                    <a:pt x="2974472" y="3698515"/>
                    <a:pt x="2969043" y="3708105"/>
                    <a:pt x="2966720" y="3718560"/>
                  </a:cubicBezTo>
                  <a:cubicBezTo>
                    <a:pt x="2962251" y="3738670"/>
                    <a:pt x="2959947" y="3759200"/>
                    <a:pt x="2956560" y="3779520"/>
                  </a:cubicBezTo>
                  <a:cubicBezTo>
                    <a:pt x="2959947" y="3816773"/>
                    <a:pt x="2960886" y="3854331"/>
                    <a:pt x="2966720" y="3891280"/>
                  </a:cubicBezTo>
                  <a:cubicBezTo>
                    <a:pt x="2981966" y="3987835"/>
                    <a:pt x="2981151" y="3944193"/>
                    <a:pt x="2997200" y="4003040"/>
                  </a:cubicBezTo>
                  <a:cubicBezTo>
                    <a:pt x="3001085" y="4017285"/>
                    <a:pt x="3015987" y="4087517"/>
                    <a:pt x="3027680" y="4114800"/>
                  </a:cubicBezTo>
                  <a:cubicBezTo>
                    <a:pt x="3033646" y="4128721"/>
                    <a:pt x="3041227" y="4141893"/>
                    <a:pt x="3048000" y="4155440"/>
                  </a:cubicBezTo>
                  <a:cubicBezTo>
                    <a:pt x="3051387" y="4185920"/>
                    <a:pt x="3053118" y="4216630"/>
                    <a:pt x="3058160" y="4246880"/>
                  </a:cubicBezTo>
                  <a:cubicBezTo>
                    <a:pt x="3059921" y="4257444"/>
                    <a:pt x="3066905" y="4266744"/>
                    <a:pt x="3068320" y="4277360"/>
                  </a:cubicBezTo>
                  <a:cubicBezTo>
                    <a:pt x="3094193" y="4471411"/>
                    <a:pt x="3063606" y="4339784"/>
                    <a:pt x="3088640" y="4439920"/>
                  </a:cubicBezTo>
                  <a:cubicBezTo>
                    <a:pt x="3081867" y="4572000"/>
                    <a:pt x="3077743" y="4704243"/>
                    <a:pt x="3068320" y="4836160"/>
                  </a:cubicBezTo>
                  <a:cubicBezTo>
                    <a:pt x="3067557" y="4846842"/>
                    <a:pt x="3060978" y="4856308"/>
                    <a:pt x="3058160" y="4866640"/>
                  </a:cubicBezTo>
                  <a:cubicBezTo>
                    <a:pt x="3005651" y="5059173"/>
                    <a:pt x="3066110" y="4881219"/>
                    <a:pt x="3017520" y="4978400"/>
                  </a:cubicBezTo>
                  <a:cubicBezTo>
                    <a:pt x="3005014" y="5003412"/>
                    <a:pt x="3001102" y="5046427"/>
                    <a:pt x="2997200" y="5069840"/>
                  </a:cubicBezTo>
                  <a:cubicBezTo>
                    <a:pt x="2983653" y="5066453"/>
                    <a:pt x="2969049" y="5065925"/>
                    <a:pt x="2956560" y="5059680"/>
                  </a:cubicBezTo>
                  <a:cubicBezTo>
                    <a:pt x="2937340" y="5050070"/>
                    <a:pt x="2899965" y="5016150"/>
                    <a:pt x="2885440" y="4998720"/>
                  </a:cubicBezTo>
                  <a:cubicBezTo>
                    <a:pt x="2853853" y="4960816"/>
                    <a:pt x="2874758" y="4963513"/>
                    <a:pt x="2824480" y="4927600"/>
                  </a:cubicBezTo>
                  <a:cubicBezTo>
                    <a:pt x="2815765" y="4921375"/>
                    <a:pt x="2804160" y="4920827"/>
                    <a:pt x="2794000" y="4917440"/>
                  </a:cubicBezTo>
                  <a:cubicBezTo>
                    <a:pt x="2780089" y="4898893"/>
                    <a:pt x="2727883" y="4830850"/>
                    <a:pt x="2722880" y="4815840"/>
                  </a:cubicBezTo>
                  <a:cubicBezTo>
                    <a:pt x="2719493" y="4805680"/>
                    <a:pt x="2716939" y="4795204"/>
                    <a:pt x="2712720" y="4785360"/>
                  </a:cubicBezTo>
                  <a:cubicBezTo>
                    <a:pt x="2706754" y="4771439"/>
                    <a:pt x="2697718" y="4758901"/>
                    <a:pt x="2692400" y="4744720"/>
                  </a:cubicBezTo>
                  <a:cubicBezTo>
                    <a:pt x="2687497" y="4731645"/>
                    <a:pt x="2686252" y="4717455"/>
                    <a:pt x="2682240" y="4704080"/>
                  </a:cubicBezTo>
                  <a:cubicBezTo>
                    <a:pt x="2676085" y="4683564"/>
                    <a:pt x="2668693" y="4663440"/>
                    <a:pt x="2661920" y="4643120"/>
                  </a:cubicBezTo>
                  <a:cubicBezTo>
                    <a:pt x="2655147" y="4548293"/>
                    <a:pt x="2647530" y="4453523"/>
                    <a:pt x="2641600" y="4358640"/>
                  </a:cubicBezTo>
                  <a:cubicBezTo>
                    <a:pt x="2639056" y="4317939"/>
                    <a:pt x="2646702" y="4440094"/>
                    <a:pt x="2651760" y="4480560"/>
                  </a:cubicBezTo>
                  <a:cubicBezTo>
                    <a:pt x="2655289" y="4508793"/>
                    <a:pt x="2664582" y="4525438"/>
                    <a:pt x="2672080" y="4551680"/>
                  </a:cubicBezTo>
                  <a:cubicBezTo>
                    <a:pt x="2688482" y="4609087"/>
                    <a:pt x="2671626" y="4576399"/>
                    <a:pt x="2702560" y="4622800"/>
                  </a:cubicBezTo>
                  <a:cubicBezTo>
                    <a:pt x="2707716" y="4643423"/>
                    <a:pt x="2714135" y="4673514"/>
                    <a:pt x="2722880" y="4693920"/>
                  </a:cubicBezTo>
                  <a:cubicBezTo>
                    <a:pt x="2728846" y="4707841"/>
                    <a:pt x="2737234" y="4720639"/>
                    <a:pt x="2743200" y="4734560"/>
                  </a:cubicBezTo>
                  <a:cubicBezTo>
                    <a:pt x="2767625" y="4791552"/>
                    <a:pt x="2735170" y="4738287"/>
                    <a:pt x="2773680" y="4805680"/>
                  </a:cubicBezTo>
                  <a:cubicBezTo>
                    <a:pt x="2779738" y="4816282"/>
                    <a:pt x="2788539" y="4825238"/>
                    <a:pt x="2794000" y="4836160"/>
                  </a:cubicBezTo>
                  <a:cubicBezTo>
                    <a:pt x="2806281" y="4860722"/>
                    <a:pt x="2804554" y="4881238"/>
                    <a:pt x="2814320" y="4907280"/>
                  </a:cubicBezTo>
                  <a:cubicBezTo>
                    <a:pt x="2819638" y="4921461"/>
                    <a:pt x="2823930" y="4937210"/>
                    <a:pt x="2834640" y="4947920"/>
                  </a:cubicBezTo>
                  <a:cubicBezTo>
                    <a:pt x="2869575" y="4982855"/>
                    <a:pt x="2887752" y="4985944"/>
                    <a:pt x="2926080" y="4998720"/>
                  </a:cubicBezTo>
                  <a:cubicBezTo>
                    <a:pt x="2959594" y="5099261"/>
                    <a:pt x="2948075" y="5032137"/>
                    <a:pt x="2926080" y="5171440"/>
                  </a:cubicBezTo>
                  <a:cubicBezTo>
                    <a:pt x="2909285" y="5277810"/>
                    <a:pt x="2924117" y="5220915"/>
                    <a:pt x="2905760" y="5303520"/>
                  </a:cubicBezTo>
                  <a:cubicBezTo>
                    <a:pt x="2903811" y="5312289"/>
                    <a:pt x="2891726" y="5363326"/>
                    <a:pt x="2885440" y="5374640"/>
                  </a:cubicBezTo>
                  <a:cubicBezTo>
                    <a:pt x="2873580" y="5395988"/>
                    <a:pt x="2844800" y="5435600"/>
                    <a:pt x="2844800" y="5435600"/>
                  </a:cubicBezTo>
                  <a:cubicBezTo>
                    <a:pt x="2818672" y="5540112"/>
                    <a:pt x="2828429" y="5489234"/>
                    <a:pt x="2814320" y="5588000"/>
                  </a:cubicBezTo>
                  <a:cubicBezTo>
                    <a:pt x="2817707" y="5676053"/>
                    <a:pt x="2817162" y="5764346"/>
                    <a:pt x="2824480" y="5852160"/>
                  </a:cubicBezTo>
                  <a:cubicBezTo>
                    <a:pt x="2827348" y="5886578"/>
                    <a:pt x="2838027" y="5919893"/>
                    <a:pt x="2844800" y="5953760"/>
                  </a:cubicBezTo>
                  <a:cubicBezTo>
                    <a:pt x="2848187" y="5970693"/>
                    <a:pt x="2852518" y="5987465"/>
                    <a:pt x="2854960" y="6004560"/>
                  </a:cubicBezTo>
                  <a:cubicBezTo>
                    <a:pt x="2867562" y="6092775"/>
                    <a:pt x="2860424" y="6052198"/>
                    <a:pt x="2875280" y="6126480"/>
                  </a:cubicBezTo>
                  <a:cubicBezTo>
                    <a:pt x="2878667" y="6102773"/>
                    <a:pt x="2880055" y="6078694"/>
                    <a:pt x="2885440" y="6055360"/>
                  </a:cubicBezTo>
                  <a:cubicBezTo>
                    <a:pt x="2890256" y="6034489"/>
                    <a:pt x="2898987" y="6014720"/>
                    <a:pt x="2905760" y="5994400"/>
                  </a:cubicBezTo>
                  <a:lnTo>
                    <a:pt x="2915920" y="5963920"/>
                  </a:lnTo>
                  <a:lnTo>
                    <a:pt x="2926080" y="5933440"/>
                  </a:lnTo>
                  <a:cubicBezTo>
                    <a:pt x="2929467" y="5923280"/>
                    <a:pt x="2930299" y="5911871"/>
                    <a:pt x="2936240" y="5902960"/>
                  </a:cubicBezTo>
                  <a:lnTo>
                    <a:pt x="2956560" y="5872480"/>
                  </a:lnTo>
                  <a:cubicBezTo>
                    <a:pt x="2959947" y="5855547"/>
                    <a:pt x="2960657" y="5837849"/>
                    <a:pt x="2966720" y="5821680"/>
                  </a:cubicBezTo>
                  <a:cubicBezTo>
                    <a:pt x="2970434" y="5811776"/>
                    <a:pt x="3015767" y="5752897"/>
                    <a:pt x="3017520" y="5750560"/>
                  </a:cubicBezTo>
                  <a:cubicBezTo>
                    <a:pt x="3043057" y="5673948"/>
                    <a:pt x="3008609" y="5768382"/>
                    <a:pt x="3048000" y="5689600"/>
                  </a:cubicBezTo>
                  <a:cubicBezTo>
                    <a:pt x="3052789" y="5680021"/>
                    <a:pt x="3053371" y="5668699"/>
                    <a:pt x="3058160" y="5659120"/>
                  </a:cubicBezTo>
                  <a:cubicBezTo>
                    <a:pt x="3063621" y="5648198"/>
                    <a:pt x="3073019" y="5639562"/>
                    <a:pt x="3078480" y="5628640"/>
                  </a:cubicBezTo>
                  <a:cubicBezTo>
                    <a:pt x="3120578" y="5544445"/>
                    <a:pt x="3082580" y="5608913"/>
                    <a:pt x="3108960" y="5547360"/>
                  </a:cubicBezTo>
                  <a:cubicBezTo>
                    <a:pt x="3114926" y="5533439"/>
                    <a:pt x="3121766" y="5519870"/>
                    <a:pt x="3129280" y="5506720"/>
                  </a:cubicBezTo>
                  <a:cubicBezTo>
                    <a:pt x="3135338" y="5496118"/>
                    <a:pt x="3144641" y="5487398"/>
                    <a:pt x="3149600" y="5476240"/>
                  </a:cubicBezTo>
                  <a:cubicBezTo>
                    <a:pt x="3158299" y="5456667"/>
                    <a:pt x="3163147" y="5435600"/>
                    <a:pt x="3169920" y="5415280"/>
                  </a:cubicBezTo>
                  <a:cubicBezTo>
                    <a:pt x="3173307" y="5405120"/>
                    <a:pt x="3174139" y="5393711"/>
                    <a:pt x="3180080" y="5384800"/>
                  </a:cubicBezTo>
                  <a:cubicBezTo>
                    <a:pt x="3186853" y="5374640"/>
                    <a:pt x="3194939" y="5365242"/>
                    <a:pt x="3200400" y="5354320"/>
                  </a:cubicBezTo>
                  <a:cubicBezTo>
                    <a:pt x="3214089" y="5326941"/>
                    <a:pt x="3204998" y="5316007"/>
                    <a:pt x="3230880" y="5293360"/>
                  </a:cubicBezTo>
                  <a:cubicBezTo>
                    <a:pt x="3249259" y="5277278"/>
                    <a:pt x="3268672" y="5260443"/>
                    <a:pt x="3291840" y="5252720"/>
                  </a:cubicBezTo>
                  <a:cubicBezTo>
                    <a:pt x="3329586" y="5240138"/>
                    <a:pt x="3318333" y="5246859"/>
                    <a:pt x="3352800" y="5222240"/>
                  </a:cubicBezTo>
                  <a:cubicBezTo>
                    <a:pt x="3459339" y="5146141"/>
                    <a:pt x="3335303" y="5235128"/>
                    <a:pt x="3423920" y="5161280"/>
                  </a:cubicBezTo>
                  <a:cubicBezTo>
                    <a:pt x="3433301" y="5153463"/>
                    <a:pt x="3445129" y="5148907"/>
                    <a:pt x="3454400" y="5140960"/>
                  </a:cubicBezTo>
                  <a:cubicBezTo>
                    <a:pt x="3468946" y="5128492"/>
                    <a:pt x="3480494" y="5112788"/>
                    <a:pt x="3495040" y="5100320"/>
                  </a:cubicBezTo>
                  <a:cubicBezTo>
                    <a:pt x="3504311" y="5092373"/>
                    <a:pt x="3516444" y="5088169"/>
                    <a:pt x="3525520" y="5080000"/>
                  </a:cubicBezTo>
                  <a:cubicBezTo>
                    <a:pt x="3550440" y="5057572"/>
                    <a:pt x="3576524" y="5035701"/>
                    <a:pt x="3596640" y="5008880"/>
                  </a:cubicBezTo>
                  <a:lnTo>
                    <a:pt x="3657600" y="4927600"/>
                  </a:lnTo>
                  <a:cubicBezTo>
                    <a:pt x="3667760" y="4914053"/>
                    <a:pt x="3673991" y="4896353"/>
                    <a:pt x="3688080" y="4886960"/>
                  </a:cubicBezTo>
                  <a:lnTo>
                    <a:pt x="3718560" y="4866640"/>
                  </a:lnTo>
                  <a:cubicBezTo>
                    <a:pt x="3737188" y="4810757"/>
                    <a:pt x="3717527" y="4860827"/>
                    <a:pt x="3749040" y="4805680"/>
                  </a:cubicBezTo>
                  <a:cubicBezTo>
                    <a:pt x="3769128" y="4770527"/>
                    <a:pt x="3768122" y="4768755"/>
                    <a:pt x="3779520" y="4734560"/>
                  </a:cubicBezTo>
                  <a:cubicBezTo>
                    <a:pt x="3776133" y="4707467"/>
                    <a:pt x="3774244" y="4680144"/>
                    <a:pt x="3769360" y="4653280"/>
                  </a:cubicBezTo>
                  <a:cubicBezTo>
                    <a:pt x="3767444" y="4642743"/>
                    <a:pt x="3767563" y="4629490"/>
                    <a:pt x="3759200" y="4622800"/>
                  </a:cubicBezTo>
                  <a:cubicBezTo>
                    <a:pt x="3748296" y="4614077"/>
                    <a:pt x="3732107" y="4616027"/>
                    <a:pt x="3718560" y="4612640"/>
                  </a:cubicBezTo>
                  <a:cubicBezTo>
                    <a:pt x="3713107" y="4639904"/>
                    <a:pt x="3702812" y="4702302"/>
                    <a:pt x="3688080" y="4724400"/>
                  </a:cubicBezTo>
                  <a:cubicBezTo>
                    <a:pt x="3663744" y="4760904"/>
                    <a:pt x="3657247" y="4767919"/>
                    <a:pt x="3637280" y="4815840"/>
                  </a:cubicBezTo>
                  <a:cubicBezTo>
                    <a:pt x="3629042" y="4835612"/>
                    <a:pt x="3632106" y="4861654"/>
                    <a:pt x="3616960" y="4876800"/>
                  </a:cubicBezTo>
                  <a:cubicBezTo>
                    <a:pt x="3588942" y="4904818"/>
                    <a:pt x="3589005" y="4908740"/>
                    <a:pt x="3556000" y="4927600"/>
                  </a:cubicBezTo>
                  <a:cubicBezTo>
                    <a:pt x="3542850" y="4935114"/>
                    <a:pt x="3528203" y="4939893"/>
                    <a:pt x="3515360" y="4947920"/>
                  </a:cubicBezTo>
                  <a:cubicBezTo>
                    <a:pt x="3409847" y="5013866"/>
                    <a:pt x="3537052" y="4947234"/>
                    <a:pt x="3434080" y="4998720"/>
                  </a:cubicBezTo>
                  <a:cubicBezTo>
                    <a:pt x="3423920" y="5012267"/>
                    <a:pt x="3415574" y="5027386"/>
                    <a:pt x="3403600" y="5039360"/>
                  </a:cubicBezTo>
                  <a:cubicBezTo>
                    <a:pt x="3364402" y="5078558"/>
                    <a:pt x="3343065" y="5056341"/>
                    <a:pt x="3281680" y="5049520"/>
                  </a:cubicBezTo>
                  <a:cubicBezTo>
                    <a:pt x="3231365" y="4898576"/>
                    <a:pt x="3264556" y="5009698"/>
                    <a:pt x="3281680" y="4632960"/>
                  </a:cubicBezTo>
                  <a:cubicBezTo>
                    <a:pt x="3282615" y="4612381"/>
                    <a:pt x="3287800" y="4592200"/>
                    <a:pt x="3291840" y="4572000"/>
                  </a:cubicBezTo>
                  <a:cubicBezTo>
                    <a:pt x="3294578" y="4558308"/>
                    <a:pt x="3299704" y="4545134"/>
                    <a:pt x="3302000" y="4531360"/>
                  </a:cubicBezTo>
                  <a:cubicBezTo>
                    <a:pt x="3306489" y="4504427"/>
                    <a:pt x="3307671" y="4477013"/>
                    <a:pt x="3312160" y="4450080"/>
                  </a:cubicBezTo>
                  <a:cubicBezTo>
                    <a:pt x="3316412" y="4424565"/>
                    <a:pt x="3324427" y="4403118"/>
                    <a:pt x="3332480" y="4378960"/>
                  </a:cubicBezTo>
                  <a:cubicBezTo>
                    <a:pt x="3335867" y="4355253"/>
                    <a:pt x="3338703" y="4331462"/>
                    <a:pt x="3342640" y="4307840"/>
                  </a:cubicBezTo>
                  <a:cubicBezTo>
                    <a:pt x="3345479" y="4290806"/>
                    <a:pt x="3352149" y="4274296"/>
                    <a:pt x="3352800" y="4257040"/>
                  </a:cubicBezTo>
                  <a:cubicBezTo>
                    <a:pt x="3358931" y="4094560"/>
                    <a:pt x="3356589" y="3931830"/>
                    <a:pt x="3362960" y="3769360"/>
                  </a:cubicBezTo>
                  <a:cubicBezTo>
                    <a:pt x="3364047" y="3741649"/>
                    <a:pt x="3381927" y="3731426"/>
                    <a:pt x="3393440" y="3708400"/>
                  </a:cubicBezTo>
                  <a:cubicBezTo>
                    <a:pt x="3398229" y="3698821"/>
                    <a:pt x="3397659" y="3686831"/>
                    <a:pt x="3403600" y="3677920"/>
                  </a:cubicBezTo>
                  <a:cubicBezTo>
                    <a:pt x="3429871" y="3638513"/>
                    <a:pt x="3439724" y="3646311"/>
                    <a:pt x="3484880" y="3637280"/>
                  </a:cubicBezTo>
                  <a:cubicBezTo>
                    <a:pt x="3549227" y="3640667"/>
                    <a:pt x="3613878" y="3640324"/>
                    <a:pt x="3677920" y="3647440"/>
                  </a:cubicBezTo>
                  <a:cubicBezTo>
                    <a:pt x="3705676" y="3650524"/>
                    <a:pt x="3759200" y="3667760"/>
                    <a:pt x="3759200" y="3667760"/>
                  </a:cubicBezTo>
                  <a:cubicBezTo>
                    <a:pt x="3780401" y="3681894"/>
                    <a:pt x="3812317" y="3702357"/>
                    <a:pt x="3830320" y="3718560"/>
                  </a:cubicBezTo>
                  <a:cubicBezTo>
                    <a:pt x="3851680" y="3737784"/>
                    <a:pt x="3870960" y="3759200"/>
                    <a:pt x="3891280" y="3779520"/>
                  </a:cubicBezTo>
                  <a:cubicBezTo>
                    <a:pt x="3901440" y="3789680"/>
                    <a:pt x="3913790" y="3798045"/>
                    <a:pt x="3921760" y="3810000"/>
                  </a:cubicBezTo>
                  <a:cubicBezTo>
                    <a:pt x="3928533" y="3820160"/>
                    <a:pt x="3933968" y="3831354"/>
                    <a:pt x="3942080" y="3840480"/>
                  </a:cubicBezTo>
                  <a:cubicBezTo>
                    <a:pt x="3961172" y="3861958"/>
                    <a:pt x="3980051" y="3884198"/>
                    <a:pt x="4003040" y="3901440"/>
                  </a:cubicBezTo>
                  <a:cubicBezTo>
                    <a:pt x="4016587" y="3911600"/>
                    <a:pt x="4031706" y="3919946"/>
                    <a:pt x="4043680" y="3931920"/>
                  </a:cubicBezTo>
                  <a:cubicBezTo>
                    <a:pt x="4052314" y="3940554"/>
                    <a:pt x="4056674" y="3952631"/>
                    <a:pt x="4064000" y="3962400"/>
                  </a:cubicBezTo>
                  <a:cubicBezTo>
                    <a:pt x="4077011" y="3979748"/>
                    <a:pt x="4090360" y="3996880"/>
                    <a:pt x="4104640" y="4013200"/>
                  </a:cubicBezTo>
                  <a:cubicBezTo>
                    <a:pt x="4114102" y="4024013"/>
                    <a:pt x="4125922" y="4032642"/>
                    <a:pt x="4135120" y="4043680"/>
                  </a:cubicBezTo>
                  <a:cubicBezTo>
                    <a:pt x="4154480" y="4066912"/>
                    <a:pt x="4157631" y="4076748"/>
                    <a:pt x="4165600" y="4104640"/>
                  </a:cubicBezTo>
                  <a:cubicBezTo>
                    <a:pt x="4169436" y="4118066"/>
                    <a:pt x="4170259" y="4132445"/>
                    <a:pt x="4175760" y="4145280"/>
                  </a:cubicBezTo>
                  <a:cubicBezTo>
                    <a:pt x="4180570" y="4156503"/>
                    <a:pt x="4189307" y="4165600"/>
                    <a:pt x="4196080" y="4175760"/>
                  </a:cubicBezTo>
                  <a:lnTo>
                    <a:pt x="4216400" y="4277360"/>
                  </a:lnTo>
                  <a:lnTo>
                    <a:pt x="4226560" y="4328160"/>
                  </a:lnTo>
                  <a:cubicBezTo>
                    <a:pt x="4221176" y="4446615"/>
                    <a:pt x="4225065" y="4519261"/>
                    <a:pt x="4206240" y="4622800"/>
                  </a:cubicBezTo>
                  <a:cubicBezTo>
                    <a:pt x="4203742" y="4636538"/>
                    <a:pt x="4199109" y="4649809"/>
                    <a:pt x="4196080" y="4663440"/>
                  </a:cubicBezTo>
                  <a:cubicBezTo>
                    <a:pt x="4192334" y="4680297"/>
                    <a:pt x="4191381" y="4697857"/>
                    <a:pt x="4185920" y="4714240"/>
                  </a:cubicBezTo>
                  <a:cubicBezTo>
                    <a:pt x="4181131" y="4728608"/>
                    <a:pt x="4172373" y="4741333"/>
                    <a:pt x="4165600" y="4754880"/>
                  </a:cubicBezTo>
                  <a:cubicBezTo>
                    <a:pt x="4162213" y="4771813"/>
                    <a:pt x="4158279" y="4788646"/>
                    <a:pt x="4155440" y="4805680"/>
                  </a:cubicBezTo>
                  <a:cubicBezTo>
                    <a:pt x="4151503" y="4829302"/>
                    <a:pt x="4150665" y="4853466"/>
                    <a:pt x="4145280" y="4876800"/>
                  </a:cubicBezTo>
                  <a:cubicBezTo>
                    <a:pt x="4127465" y="4954000"/>
                    <a:pt x="4127914" y="4921693"/>
                    <a:pt x="4094480" y="4988560"/>
                  </a:cubicBezTo>
                  <a:cubicBezTo>
                    <a:pt x="4089691" y="4998139"/>
                    <a:pt x="4089109" y="5009461"/>
                    <a:pt x="4084320" y="5019040"/>
                  </a:cubicBezTo>
                  <a:cubicBezTo>
                    <a:pt x="4078859" y="5029962"/>
                    <a:pt x="4069930" y="5038846"/>
                    <a:pt x="4064000" y="5049520"/>
                  </a:cubicBezTo>
                  <a:cubicBezTo>
                    <a:pt x="4052967" y="5069379"/>
                    <a:pt x="4045717" y="5091313"/>
                    <a:pt x="4033520" y="5110480"/>
                  </a:cubicBezTo>
                  <a:cubicBezTo>
                    <a:pt x="4021878" y="5128775"/>
                    <a:pt x="4004909" y="5143237"/>
                    <a:pt x="3992880" y="5161280"/>
                  </a:cubicBezTo>
                  <a:cubicBezTo>
                    <a:pt x="3964026" y="5204561"/>
                    <a:pt x="3978640" y="5204320"/>
                    <a:pt x="3952240" y="5252720"/>
                  </a:cubicBezTo>
                  <a:cubicBezTo>
                    <a:pt x="3940546" y="5274160"/>
                    <a:pt x="3919323" y="5290512"/>
                    <a:pt x="3911600" y="5313680"/>
                  </a:cubicBezTo>
                  <a:lnTo>
                    <a:pt x="3891280" y="5374640"/>
                  </a:lnTo>
                  <a:cubicBezTo>
                    <a:pt x="3887893" y="5384800"/>
                    <a:pt x="3883220" y="5394618"/>
                    <a:pt x="3881120" y="5405120"/>
                  </a:cubicBezTo>
                  <a:cubicBezTo>
                    <a:pt x="3858405" y="5518694"/>
                    <a:pt x="3879958" y="5477983"/>
                    <a:pt x="3840480" y="5537200"/>
                  </a:cubicBezTo>
                  <a:cubicBezTo>
                    <a:pt x="3837225" y="5550221"/>
                    <a:pt x="3827448" y="5593744"/>
                    <a:pt x="3820160" y="5608320"/>
                  </a:cubicBezTo>
                  <a:cubicBezTo>
                    <a:pt x="3814699" y="5619242"/>
                    <a:pt x="3806613" y="5628640"/>
                    <a:pt x="3799840" y="5638800"/>
                  </a:cubicBezTo>
                  <a:cubicBezTo>
                    <a:pt x="3783757" y="5703132"/>
                    <a:pt x="3797426" y="5667822"/>
                    <a:pt x="3749040" y="5740400"/>
                  </a:cubicBezTo>
                  <a:lnTo>
                    <a:pt x="3749040" y="5740400"/>
                  </a:lnTo>
                  <a:lnTo>
                    <a:pt x="3728720" y="5801360"/>
                  </a:lnTo>
                  <a:cubicBezTo>
                    <a:pt x="3725333" y="5842000"/>
                    <a:pt x="3727900" y="5883583"/>
                    <a:pt x="3718560" y="5923280"/>
                  </a:cubicBezTo>
                  <a:cubicBezTo>
                    <a:pt x="3709117" y="5963414"/>
                    <a:pt x="3681358" y="5976842"/>
                    <a:pt x="3657600" y="6004560"/>
                  </a:cubicBezTo>
                  <a:cubicBezTo>
                    <a:pt x="3652077" y="6011003"/>
                    <a:pt x="3613233" y="6062815"/>
                    <a:pt x="3606800" y="6075680"/>
                  </a:cubicBezTo>
                  <a:cubicBezTo>
                    <a:pt x="3602011" y="6085259"/>
                    <a:pt x="3603330" y="6097797"/>
                    <a:pt x="3596640" y="6106160"/>
                  </a:cubicBezTo>
                  <a:cubicBezTo>
                    <a:pt x="3589012" y="6115695"/>
                    <a:pt x="3576320" y="6119707"/>
                    <a:pt x="3566160" y="6126480"/>
                  </a:cubicBezTo>
                  <a:cubicBezTo>
                    <a:pt x="3562773" y="6140027"/>
                    <a:pt x="3561501" y="6154285"/>
                    <a:pt x="3556000" y="6167120"/>
                  </a:cubicBezTo>
                  <a:cubicBezTo>
                    <a:pt x="3551190" y="6178343"/>
                    <a:pt x="3530219" y="6186678"/>
                    <a:pt x="3535680" y="6197600"/>
                  </a:cubicBezTo>
                  <a:cubicBezTo>
                    <a:pt x="3540469" y="6207179"/>
                    <a:pt x="3556581" y="6192229"/>
                    <a:pt x="3566160" y="6187440"/>
                  </a:cubicBezTo>
                  <a:cubicBezTo>
                    <a:pt x="3619911" y="6160564"/>
                    <a:pt x="3574690" y="6174090"/>
                    <a:pt x="3627120" y="6136640"/>
                  </a:cubicBezTo>
                  <a:cubicBezTo>
                    <a:pt x="3639445" y="6127837"/>
                    <a:pt x="3656038" y="6125911"/>
                    <a:pt x="3667760" y="6116320"/>
                  </a:cubicBezTo>
                  <a:cubicBezTo>
                    <a:pt x="3693708" y="6095090"/>
                    <a:pt x="3715173" y="6068907"/>
                    <a:pt x="3738880" y="6045200"/>
                  </a:cubicBezTo>
                  <a:cubicBezTo>
                    <a:pt x="3752427" y="6031653"/>
                    <a:pt x="3768025" y="6019886"/>
                    <a:pt x="3779520" y="6004560"/>
                  </a:cubicBezTo>
                  <a:cubicBezTo>
                    <a:pt x="3879133" y="5871743"/>
                    <a:pt x="3756038" y="6037435"/>
                    <a:pt x="3830320" y="5933440"/>
                  </a:cubicBezTo>
                  <a:cubicBezTo>
                    <a:pt x="3905542" y="5828130"/>
                    <a:pt x="3808013" y="5971981"/>
                    <a:pt x="3901440" y="5831840"/>
                  </a:cubicBezTo>
                  <a:cubicBezTo>
                    <a:pt x="3904827" y="5818293"/>
                    <a:pt x="3909304" y="5804974"/>
                    <a:pt x="3911600" y="5791200"/>
                  </a:cubicBezTo>
                  <a:cubicBezTo>
                    <a:pt x="3916089" y="5764267"/>
                    <a:pt x="3914576" y="5736262"/>
                    <a:pt x="3921760" y="5709920"/>
                  </a:cubicBezTo>
                  <a:cubicBezTo>
                    <a:pt x="3924973" y="5698139"/>
                    <a:pt x="3935307" y="5689600"/>
                    <a:pt x="3942080" y="5679440"/>
                  </a:cubicBezTo>
                  <a:cubicBezTo>
                    <a:pt x="3945467" y="5665893"/>
                    <a:pt x="3949502" y="5652492"/>
                    <a:pt x="3952240" y="5638800"/>
                  </a:cubicBezTo>
                  <a:cubicBezTo>
                    <a:pt x="3956280" y="5618600"/>
                    <a:pt x="3957931" y="5597950"/>
                    <a:pt x="3962400" y="5577840"/>
                  </a:cubicBezTo>
                  <a:cubicBezTo>
                    <a:pt x="3964723" y="5567385"/>
                    <a:pt x="3969173" y="5557520"/>
                    <a:pt x="3972560" y="5547360"/>
                  </a:cubicBezTo>
                  <a:cubicBezTo>
                    <a:pt x="3975947" y="5594773"/>
                    <a:pt x="3977990" y="5642302"/>
                    <a:pt x="3982720" y="5689600"/>
                  </a:cubicBezTo>
                  <a:cubicBezTo>
                    <a:pt x="3988157" y="5743971"/>
                    <a:pt x="4000511" y="5776852"/>
                    <a:pt x="4013200" y="5831840"/>
                  </a:cubicBezTo>
                  <a:cubicBezTo>
                    <a:pt x="4031590" y="5911532"/>
                    <a:pt x="4014097" y="5854852"/>
                    <a:pt x="4033520" y="5913120"/>
                  </a:cubicBezTo>
                  <a:cubicBezTo>
                    <a:pt x="4040293" y="5902960"/>
                    <a:pt x="4049979" y="5894224"/>
                    <a:pt x="4053840" y="5882640"/>
                  </a:cubicBezTo>
                  <a:cubicBezTo>
                    <a:pt x="4060354" y="5863097"/>
                    <a:pt x="4060868" y="5842041"/>
                    <a:pt x="4064000" y="5821680"/>
                  </a:cubicBezTo>
                  <a:cubicBezTo>
                    <a:pt x="4066630" y="5804586"/>
                    <a:pt x="4076655" y="5722756"/>
                    <a:pt x="4084320" y="5699760"/>
                  </a:cubicBezTo>
                  <a:cubicBezTo>
                    <a:pt x="4089109" y="5685392"/>
                    <a:pt x="4097867" y="5672667"/>
                    <a:pt x="4104640" y="5659120"/>
                  </a:cubicBezTo>
                  <a:cubicBezTo>
                    <a:pt x="4108027" y="5635413"/>
                    <a:pt x="4110104" y="5611482"/>
                    <a:pt x="4114800" y="5588000"/>
                  </a:cubicBezTo>
                  <a:cubicBezTo>
                    <a:pt x="4120277" y="5560615"/>
                    <a:pt x="4135120" y="5506720"/>
                    <a:pt x="4135120" y="5506720"/>
                  </a:cubicBezTo>
                  <a:cubicBezTo>
                    <a:pt x="4138507" y="5472853"/>
                    <a:pt x="4130059" y="5435562"/>
                    <a:pt x="4145280" y="5405120"/>
                  </a:cubicBezTo>
                  <a:cubicBezTo>
                    <a:pt x="4150741" y="5394198"/>
                    <a:pt x="4166379" y="5417623"/>
                    <a:pt x="4175760" y="5425440"/>
                  </a:cubicBezTo>
                  <a:cubicBezTo>
                    <a:pt x="4212933" y="5456417"/>
                    <a:pt x="4199920" y="5450880"/>
                    <a:pt x="4226560" y="5486400"/>
                  </a:cubicBezTo>
                  <a:cubicBezTo>
                    <a:pt x="4239571" y="5503748"/>
                    <a:pt x="4252793" y="5520992"/>
                    <a:pt x="4267200" y="5537200"/>
                  </a:cubicBezTo>
                  <a:cubicBezTo>
                    <a:pt x="4279928" y="5551519"/>
                    <a:pt x="4295224" y="5563422"/>
                    <a:pt x="4307840" y="5577840"/>
                  </a:cubicBezTo>
                  <a:cubicBezTo>
                    <a:pt x="4318991" y="5590584"/>
                    <a:pt x="4327300" y="5605623"/>
                    <a:pt x="4338320" y="5618480"/>
                  </a:cubicBezTo>
                  <a:cubicBezTo>
                    <a:pt x="4347671" y="5629389"/>
                    <a:pt x="4359602" y="5637922"/>
                    <a:pt x="4368800" y="5648960"/>
                  </a:cubicBezTo>
                  <a:cubicBezTo>
                    <a:pt x="4376617" y="5658341"/>
                    <a:pt x="4381008" y="5670314"/>
                    <a:pt x="4389120" y="5679440"/>
                  </a:cubicBezTo>
                  <a:cubicBezTo>
                    <a:pt x="4408212" y="5700918"/>
                    <a:pt x="4434140" y="5716490"/>
                    <a:pt x="4450080" y="5740400"/>
                  </a:cubicBezTo>
                  <a:cubicBezTo>
                    <a:pt x="4534318" y="5866757"/>
                    <a:pt x="4387461" y="5647692"/>
                    <a:pt x="4500880" y="5811520"/>
                  </a:cubicBezTo>
                  <a:cubicBezTo>
                    <a:pt x="4521732" y="5841639"/>
                    <a:pt x="4550256" y="5868207"/>
                    <a:pt x="4561840" y="5902960"/>
                  </a:cubicBezTo>
                  <a:cubicBezTo>
                    <a:pt x="4577355" y="5949504"/>
                    <a:pt x="4563432" y="5927014"/>
                    <a:pt x="4612640" y="5963920"/>
                  </a:cubicBezTo>
                  <a:cubicBezTo>
                    <a:pt x="4616027" y="5980853"/>
                    <a:pt x="4616737" y="5998551"/>
                    <a:pt x="4622800" y="6014720"/>
                  </a:cubicBezTo>
                  <a:cubicBezTo>
                    <a:pt x="4634089" y="6044824"/>
                    <a:pt x="4669084" y="6062510"/>
                    <a:pt x="4612640" y="6024880"/>
                  </a:cubicBezTo>
                  <a:cubicBezTo>
                    <a:pt x="4590588" y="5848464"/>
                    <a:pt x="4605564" y="5915298"/>
                    <a:pt x="4582160" y="5821680"/>
                  </a:cubicBezTo>
                  <a:cubicBezTo>
                    <a:pt x="4579424" y="5797056"/>
                    <a:pt x="4570527" y="5701855"/>
                    <a:pt x="4561840" y="5669280"/>
                  </a:cubicBezTo>
                  <a:cubicBezTo>
                    <a:pt x="4553562" y="5638236"/>
                    <a:pt x="4549182" y="5604573"/>
                    <a:pt x="4531360" y="5577840"/>
                  </a:cubicBezTo>
                  <a:lnTo>
                    <a:pt x="4511040" y="5547360"/>
                  </a:lnTo>
                  <a:cubicBezTo>
                    <a:pt x="4494352" y="5480610"/>
                    <a:pt x="4511744" y="5530812"/>
                    <a:pt x="4480560" y="5476240"/>
                  </a:cubicBezTo>
                  <a:cubicBezTo>
                    <a:pt x="4473046" y="5463090"/>
                    <a:pt x="4467754" y="5448750"/>
                    <a:pt x="4460240" y="5435600"/>
                  </a:cubicBezTo>
                  <a:cubicBezTo>
                    <a:pt x="4451742" y="5420728"/>
                    <a:pt x="4417827" y="5373706"/>
                    <a:pt x="4409440" y="5364480"/>
                  </a:cubicBezTo>
                  <a:cubicBezTo>
                    <a:pt x="4341011" y="5289209"/>
                    <a:pt x="4366847" y="5302869"/>
                    <a:pt x="4307840" y="5283200"/>
                  </a:cubicBezTo>
                  <a:cubicBezTo>
                    <a:pt x="4276448" y="5189025"/>
                    <a:pt x="4288635" y="5237811"/>
                    <a:pt x="4307840" y="5039360"/>
                  </a:cubicBezTo>
                  <a:cubicBezTo>
                    <a:pt x="4317736" y="4937100"/>
                    <a:pt x="4321122" y="4967473"/>
                    <a:pt x="4338320" y="4907280"/>
                  </a:cubicBezTo>
                  <a:cubicBezTo>
                    <a:pt x="4342660" y="4892089"/>
                    <a:pt x="4350520" y="4852400"/>
                    <a:pt x="4358640" y="4836160"/>
                  </a:cubicBezTo>
                  <a:cubicBezTo>
                    <a:pt x="4364101" y="4825238"/>
                    <a:pt x="4373499" y="4816602"/>
                    <a:pt x="4378960" y="4805680"/>
                  </a:cubicBezTo>
                  <a:cubicBezTo>
                    <a:pt x="4383749" y="4796101"/>
                    <a:pt x="4385360" y="4785228"/>
                    <a:pt x="4389120" y="4775200"/>
                  </a:cubicBezTo>
                  <a:cubicBezTo>
                    <a:pt x="4395524" y="4758123"/>
                    <a:pt x="4402033" y="4741066"/>
                    <a:pt x="4409440" y="4724400"/>
                  </a:cubicBezTo>
                  <a:cubicBezTo>
                    <a:pt x="4415591" y="4710560"/>
                    <a:pt x="4424135" y="4697822"/>
                    <a:pt x="4429760" y="4683760"/>
                  </a:cubicBezTo>
                  <a:cubicBezTo>
                    <a:pt x="4437715" y="4663873"/>
                    <a:pt x="4442125" y="4642687"/>
                    <a:pt x="4450080" y="4622800"/>
                  </a:cubicBezTo>
                  <a:cubicBezTo>
                    <a:pt x="4455705" y="4608738"/>
                    <a:pt x="4464775" y="4596222"/>
                    <a:pt x="4470400" y="4582160"/>
                  </a:cubicBezTo>
                  <a:cubicBezTo>
                    <a:pt x="4478355" y="4562273"/>
                    <a:pt x="4483947" y="4541520"/>
                    <a:pt x="4490720" y="4521200"/>
                  </a:cubicBezTo>
                  <a:cubicBezTo>
                    <a:pt x="4494107" y="4511040"/>
                    <a:pt x="4494939" y="4499631"/>
                    <a:pt x="4500880" y="4490720"/>
                  </a:cubicBezTo>
                  <a:cubicBezTo>
                    <a:pt x="4523135" y="4457337"/>
                    <a:pt x="4552620" y="4415841"/>
                    <a:pt x="4561840" y="4378960"/>
                  </a:cubicBezTo>
                  <a:cubicBezTo>
                    <a:pt x="4565227" y="4365413"/>
                    <a:pt x="4566499" y="4351155"/>
                    <a:pt x="4572000" y="4338320"/>
                  </a:cubicBezTo>
                  <a:cubicBezTo>
                    <a:pt x="4576810" y="4327097"/>
                    <a:pt x="4586859" y="4318762"/>
                    <a:pt x="4592320" y="4307840"/>
                  </a:cubicBezTo>
                  <a:cubicBezTo>
                    <a:pt x="4597109" y="4298261"/>
                    <a:pt x="4597691" y="4286939"/>
                    <a:pt x="4602480" y="4277360"/>
                  </a:cubicBezTo>
                  <a:cubicBezTo>
                    <a:pt x="4641871" y="4198578"/>
                    <a:pt x="4607423" y="4293012"/>
                    <a:pt x="4632960" y="4216400"/>
                  </a:cubicBezTo>
                  <a:cubicBezTo>
                    <a:pt x="4629573" y="4135120"/>
                    <a:pt x="4636174" y="4052804"/>
                    <a:pt x="4622800" y="3972560"/>
                  </a:cubicBezTo>
                  <a:cubicBezTo>
                    <a:pt x="4618785" y="3948471"/>
                    <a:pt x="4582160" y="3911600"/>
                    <a:pt x="4582160" y="3911600"/>
                  </a:cubicBezTo>
                  <a:cubicBezTo>
                    <a:pt x="4578773" y="3898053"/>
                    <a:pt x="4577501" y="3883795"/>
                    <a:pt x="4572000" y="3870960"/>
                  </a:cubicBezTo>
                  <a:cubicBezTo>
                    <a:pt x="4567190" y="3859737"/>
                    <a:pt x="4552786" y="3852641"/>
                    <a:pt x="4551680" y="3840480"/>
                  </a:cubicBezTo>
                  <a:cubicBezTo>
                    <a:pt x="4549208" y="3813288"/>
                    <a:pt x="4557351" y="3786133"/>
                    <a:pt x="4561840" y="3759200"/>
                  </a:cubicBezTo>
                  <a:cubicBezTo>
                    <a:pt x="4567159" y="3727286"/>
                    <a:pt x="4574990" y="3705647"/>
                    <a:pt x="4592320" y="3677920"/>
                  </a:cubicBezTo>
                  <a:cubicBezTo>
                    <a:pt x="4601295" y="3663561"/>
                    <a:pt x="4610826" y="3649254"/>
                    <a:pt x="4622800" y="3637280"/>
                  </a:cubicBezTo>
                  <a:cubicBezTo>
                    <a:pt x="4631434" y="3628646"/>
                    <a:pt x="4643120" y="3623733"/>
                    <a:pt x="4653280" y="3616960"/>
                  </a:cubicBezTo>
                  <a:cubicBezTo>
                    <a:pt x="4660053" y="3606800"/>
                    <a:pt x="4663440" y="3593253"/>
                    <a:pt x="4673600" y="3586480"/>
                  </a:cubicBezTo>
                  <a:cubicBezTo>
                    <a:pt x="4705105" y="3565477"/>
                    <a:pt x="4742101" y="3554068"/>
                    <a:pt x="4775200" y="3535680"/>
                  </a:cubicBezTo>
                  <a:cubicBezTo>
                    <a:pt x="4878846" y="3478099"/>
                    <a:pt x="4832813" y="3493337"/>
                    <a:pt x="4907280" y="3474720"/>
                  </a:cubicBezTo>
                  <a:cubicBezTo>
                    <a:pt x="4917440" y="3467947"/>
                    <a:pt x="4926838" y="3459861"/>
                    <a:pt x="4937760" y="3454400"/>
                  </a:cubicBezTo>
                  <a:cubicBezTo>
                    <a:pt x="5081853" y="3382353"/>
                    <a:pt x="4922314" y="3467887"/>
                    <a:pt x="5019040" y="3423920"/>
                  </a:cubicBezTo>
                  <a:cubicBezTo>
                    <a:pt x="5046616" y="3411385"/>
                    <a:pt x="5070933" y="3390627"/>
                    <a:pt x="5100320" y="3383280"/>
                  </a:cubicBezTo>
                  <a:cubicBezTo>
                    <a:pt x="5113867" y="3379893"/>
                    <a:pt x="5128071" y="3378491"/>
                    <a:pt x="5140960" y="3373120"/>
                  </a:cubicBezTo>
                  <a:cubicBezTo>
                    <a:pt x="5168921" y="3361470"/>
                    <a:pt x="5192853" y="3339827"/>
                    <a:pt x="5222240" y="3332480"/>
                  </a:cubicBezTo>
                  <a:cubicBezTo>
                    <a:pt x="5315017" y="3309286"/>
                    <a:pt x="5201424" y="3340806"/>
                    <a:pt x="5323840" y="3291840"/>
                  </a:cubicBezTo>
                  <a:cubicBezTo>
                    <a:pt x="5336805" y="3286654"/>
                    <a:pt x="5351515" y="3286866"/>
                    <a:pt x="5364480" y="3281680"/>
                  </a:cubicBezTo>
                  <a:cubicBezTo>
                    <a:pt x="5478896" y="3235914"/>
                    <a:pt x="5369181" y="3259237"/>
                    <a:pt x="5496560" y="3241040"/>
                  </a:cubicBezTo>
                  <a:cubicBezTo>
                    <a:pt x="5597483" y="3180486"/>
                    <a:pt x="5491901" y="3238840"/>
                    <a:pt x="5638800" y="3180080"/>
                  </a:cubicBezTo>
                  <a:cubicBezTo>
                    <a:pt x="5676168" y="3165133"/>
                    <a:pt x="5711429" y="3149875"/>
                    <a:pt x="5750560" y="3139440"/>
                  </a:cubicBezTo>
                  <a:cubicBezTo>
                    <a:pt x="5780729" y="3131395"/>
                    <a:pt x="5811520" y="3125893"/>
                    <a:pt x="5842000" y="3119120"/>
                  </a:cubicBezTo>
                  <a:cubicBezTo>
                    <a:pt x="5855547" y="3112347"/>
                    <a:pt x="5868578" y="3104425"/>
                    <a:pt x="5882640" y="3098800"/>
                  </a:cubicBezTo>
                  <a:cubicBezTo>
                    <a:pt x="5902527" y="3090845"/>
                    <a:pt x="5943600" y="3078480"/>
                    <a:pt x="5943600" y="3078480"/>
                  </a:cubicBezTo>
                  <a:cubicBezTo>
                    <a:pt x="5953760" y="3068320"/>
                    <a:pt x="5967654" y="3060851"/>
                    <a:pt x="5974080" y="3048000"/>
                  </a:cubicBezTo>
                  <a:cubicBezTo>
                    <a:pt x="5981803" y="3032554"/>
                    <a:pt x="5983010" y="3014425"/>
                    <a:pt x="5984240" y="2997200"/>
                  </a:cubicBezTo>
                  <a:cubicBezTo>
                    <a:pt x="5986840" y="2960803"/>
                    <a:pt x="5986015" y="2772760"/>
                    <a:pt x="6004560" y="2692400"/>
                  </a:cubicBezTo>
                  <a:cubicBezTo>
                    <a:pt x="6013043" y="2655639"/>
                    <a:pt x="6021948" y="2628862"/>
                    <a:pt x="6045200" y="2600960"/>
                  </a:cubicBezTo>
                  <a:cubicBezTo>
                    <a:pt x="6079888" y="2559334"/>
                    <a:pt x="6069681" y="2577366"/>
                    <a:pt x="6116320" y="2550160"/>
                  </a:cubicBezTo>
                  <a:cubicBezTo>
                    <a:pt x="6143918" y="2534061"/>
                    <a:pt x="6169023" y="2513648"/>
                    <a:pt x="6197600" y="2499360"/>
                  </a:cubicBezTo>
                  <a:cubicBezTo>
                    <a:pt x="6211147" y="2492587"/>
                    <a:pt x="6225000" y="2486395"/>
                    <a:pt x="6238240" y="2479040"/>
                  </a:cubicBezTo>
                  <a:cubicBezTo>
                    <a:pt x="6255502" y="2469450"/>
                    <a:pt x="6271377" y="2457391"/>
                    <a:pt x="6289040" y="2448560"/>
                  </a:cubicBezTo>
                  <a:cubicBezTo>
                    <a:pt x="6298619" y="2443771"/>
                    <a:pt x="6309676" y="2442619"/>
                    <a:pt x="6319520" y="2438400"/>
                  </a:cubicBezTo>
                  <a:cubicBezTo>
                    <a:pt x="6393901" y="2406522"/>
                    <a:pt x="6325873" y="2426652"/>
                    <a:pt x="6400800" y="2407920"/>
                  </a:cubicBezTo>
                  <a:cubicBezTo>
                    <a:pt x="6410960" y="2401147"/>
                    <a:pt x="6420057" y="2392410"/>
                    <a:pt x="6431280" y="2387600"/>
                  </a:cubicBezTo>
                  <a:cubicBezTo>
                    <a:pt x="6476854" y="2368068"/>
                    <a:pt x="6462857" y="2387051"/>
                    <a:pt x="6502400" y="2367280"/>
                  </a:cubicBezTo>
                  <a:cubicBezTo>
                    <a:pt x="6513322" y="2361819"/>
                    <a:pt x="6521958" y="2352421"/>
                    <a:pt x="6532880" y="2346960"/>
                  </a:cubicBezTo>
                  <a:cubicBezTo>
                    <a:pt x="6569636" y="2328582"/>
                    <a:pt x="6616077" y="2316646"/>
                    <a:pt x="6654800" y="2306320"/>
                  </a:cubicBezTo>
                  <a:cubicBezTo>
                    <a:pt x="6681784" y="2299124"/>
                    <a:pt x="6708987" y="2292773"/>
                    <a:pt x="6736080" y="2286000"/>
                  </a:cubicBezTo>
                  <a:cubicBezTo>
                    <a:pt x="6889379" y="2247675"/>
                    <a:pt x="6657972" y="2308649"/>
                    <a:pt x="6817360" y="2255520"/>
                  </a:cubicBezTo>
                  <a:cubicBezTo>
                    <a:pt x="6843854" y="2246689"/>
                    <a:pt x="6871547" y="2241973"/>
                    <a:pt x="6898640" y="2235200"/>
                  </a:cubicBezTo>
                  <a:lnTo>
                    <a:pt x="6939280" y="2225040"/>
                  </a:lnTo>
                  <a:cubicBezTo>
                    <a:pt x="6952827" y="2221653"/>
                    <a:pt x="6966042" y="2216422"/>
                    <a:pt x="6979920" y="2214880"/>
                  </a:cubicBezTo>
                  <a:cubicBezTo>
                    <a:pt x="7095161" y="2202075"/>
                    <a:pt x="7041001" y="2209057"/>
                    <a:pt x="7142480" y="2194560"/>
                  </a:cubicBezTo>
                  <a:cubicBezTo>
                    <a:pt x="7217495" y="2164554"/>
                    <a:pt x="7182315" y="2173390"/>
                    <a:pt x="7284720" y="2164080"/>
                  </a:cubicBezTo>
                  <a:cubicBezTo>
                    <a:pt x="7362077" y="2157048"/>
                    <a:pt x="7494367" y="2148749"/>
                    <a:pt x="7569200" y="2143760"/>
                  </a:cubicBezTo>
                  <a:lnTo>
                    <a:pt x="7904480" y="2153920"/>
                  </a:lnTo>
                  <a:cubicBezTo>
                    <a:pt x="7951812" y="2155089"/>
                    <a:pt x="8290859" y="2074583"/>
                    <a:pt x="8422640" y="2184400"/>
                  </a:cubicBezTo>
                  <a:cubicBezTo>
                    <a:pt x="8433678" y="2193598"/>
                    <a:pt x="8442960" y="2204720"/>
                    <a:pt x="8453120" y="2214880"/>
                  </a:cubicBezTo>
                  <a:cubicBezTo>
                    <a:pt x="8459893" y="2235200"/>
                    <a:pt x="8463861" y="2256682"/>
                    <a:pt x="8473440" y="2275840"/>
                  </a:cubicBezTo>
                  <a:cubicBezTo>
                    <a:pt x="8498549" y="2326059"/>
                    <a:pt x="8488971" y="2302112"/>
                    <a:pt x="8503920" y="2346960"/>
                  </a:cubicBezTo>
                  <a:cubicBezTo>
                    <a:pt x="8510693" y="2326640"/>
                    <a:pt x="8522109" y="2307313"/>
                    <a:pt x="8524240" y="2286000"/>
                  </a:cubicBezTo>
                  <a:cubicBezTo>
                    <a:pt x="8525582" y="2272577"/>
                    <a:pt x="8537467" y="2139286"/>
                    <a:pt x="8544560" y="2113280"/>
                  </a:cubicBezTo>
                  <a:cubicBezTo>
                    <a:pt x="8550525" y="2091410"/>
                    <a:pt x="8568254" y="2057103"/>
                    <a:pt x="8595360" y="2052320"/>
                  </a:cubicBezTo>
                  <a:cubicBezTo>
                    <a:pt x="8642171" y="2044059"/>
                    <a:pt x="8690187" y="2045547"/>
                    <a:pt x="8737600" y="2042160"/>
                  </a:cubicBezTo>
                  <a:cubicBezTo>
                    <a:pt x="8700347" y="2035387"/>
                    <a:pt x="8662864" y="2029774"/>
                    <a:pt x="8625840" y="2021840"/>
                  </a:cubicBezTo>
                  <a:cubicBezTo>
                    <a:pt x="8615368" y="2019596"/>
                    <a:pt x="8605750" y="2014277"/>
                    <a:pt x="8595360" y="2011680"/>
                  </a:cubicBezTo>
                  <a:cubicBezTo>
                    <a:pt x="8578607" y="2007492"/>
                    <a:pt x="8561493" y="2004907"/>
                    <a:pt x="8544560" y="2001520"/>
                  </a:cubicBezTo>
                  <a:cubicBezTo>
                    <a:pt x="8534400" y="1994747"/>
                    <a:pt x="8517435" y="1992941"/>
                    <a:pt x="8514080" y="1981200"/>
                  </a:cubicBezTo>
                  <a:cubicBezTo>
                    <a:pt x="8509336" y="1964596"/>
                    <a:pt x="8520052" y="1947153"/>
                    <a:pt x="8524240" y="1930400"/>
                  </a:cubicBezTo>
                  <a:cubicBezTo>
                    <a:pt x="8530572" y="1905070"/>
                    <a:pt x="8541797" y="1881896"/>
                    <a:pt x="8554720" y="1859280"/>
                  </a:cubicBezTo>
                  <a:cubicBezTo>
                    <a:pt x="8560778" y="1848678"/>
                    <a:pt x="8568267" y="1838960"/>
                    <a:pt x="8575040" y="1828800"/>
                  </a:cubicBezTo>
                  <a:cubicBezTo>
                    <a:pt x="8578427" y="1805093"/>
                    <a:pt x="8592773" y="1780398"/>
                    <a:pt x="8585200" y="1757680"/>
                  </a:cubicBezTo>
                  <a:cubicBezTo>
                    <a:pt x="8581813" y="1747520"/>
                    <a:pt x="8565110" y="1765243"/>
                    <a:pt x="8554720" y="1767840"/>
                  </a:cubicBezTo>
                  <a:cubicBezTo>
                    <a:pt x="8537967" y="1772028"/>
                    <a:pt x="8520853" y="1774613"/>
                    <a:pt x="8503920" y="1778000"/>
                  </a:cubicBezTo>
                  <a:cubicBezTo>
                    <a:pt x="8433086" y="1848834"/>
                    <a:pt x="8470839" y="1831990"/>
                    <a:pt x="8402320" y="1849120"/>
                  </a:cubicBezTo>
                  <a:cubicBezTo>
                    <a:pt x="8392160" y="1859280"/>
                    <a:pt x="8381191" y="1868691"/>
                    <a:pt x="8371840" y="1879600"/>
                  </a:cubicBezTo>
                  <a:cubicBezTo>
                    <a:pt x="8360820" y="1892457"/>
                    <a:pt x="8355449" y="1910847"/>
                    <a:pt x="8341360" y="1920240"/>
                  </a:cubicBezTo>
                  <a:cubicBezTo>
                    <a:pt x="8323538" y="1932121"/>
                    <a:pt x="8300720" y="1933787"/>
                    <a:pt x="8280400" y="1940560"/>
                  </a:cubicBezTo>
                  <a:cubicBezTo>
                    <a:pt x="8238828" y="1954417"/>
                    <a:pt x="8244228" y="1954378"/>
                    <a:pt x="8188960" y="1960880"/>
                  </a:cubicBezTo>
                  <a:cubicBezTo>
                    <a:pt x="8151809" y="1965251"/>
                    <a:pt x="8114600" y="1970299"/>
                    <a:pt x="8077200" y="1971040"/>
                  </a:cubicBezTo>
                  <a:lnTo>
                    <a:pt x="7162800" y="1981200"/>
                  </a:lnTo>
                  <a:cubicBezTo>
                    <a:pt x="7147693" y="1983718"/>
                    <a:pt x="7081408" y="1993100"/>
                    <a:pt x="7061200" y="2001520"/>
                  </a:cubicBezTo>
                  <a:cubicBezTo>
                    <a:pt x="6920546" y="2060126"/>
                    <a:pt x="7030920" y="2029410"/>
                    <a:pt x="6939280" y="2052320"/>
                  </a:cubicBezTo>
                  <a:cubicBezTo>
                    <a:pt x="6929120" y="2059093"/>
                    <a:pt x="6918736" y="2065543"/>
                    <a:pt x="6908800" y="2072640"/>
                  </a:cubicBezTo>
                  <a:cubicBezTo>
                    <a:pt x="6895021" y="2082482"/>
                    <a:pt x="6882519" y="2094145"/>
                    <a:pt x="6868160" y="2103120"/>
                  </a:cubicBezTo>
                  <a:cubicBezTo>
                    <a:pt x="6855317" y="2111147"/>
                    <a:pt x="6841067" y="2116667"/>
                    <a:pt x="6827520" y="2123440"/>
                  </a:cubicBezTo>
                  <a:cubicBezTo>
                    <a:pt x="6824133" y="2133600"/>
                    <a:pt x="6827520" y="2157307"/>
                    <a:pt x="6817360" y="2153920"/>
                  </a:cubicBezTo>
                  <a:cubicBezTo>
                    <a:pt x="6802992" y="2149131"/>
                    <a:pt x="6797040" y="2128426"/>
                    <a:pt x="6797040" y="2113280"/>
                  </a:cubicBezTo>
                  <a:cubicBezTo>
                    <a:pt x="6797040" y="2091861"/>
                    <a:pt x="6809122" y="2072092"/>
                    <a:pt x="6817360" y="2052320"/>
                  </a:cubicBezTo>
                  <a:cubicBezTo>
                    <a:pt x="6854742" y="1962604"/>
                    <a:pt x="6834464" y="2019849"/>
                    <a:pt x="6868160" y="1960880"/>
                  </a:cubicBezTo>
                  <a:cubicBezTo>
                    <a:pt x="6875674" y="1947730"/>
                    <a:pt x="6880079" y="1932842"/>
                    <a:pt x="6888480" y="1920240"/>
                  </a:cubicBezTo>
                  <a:cubicBezTo>
                    <a:pt x="6900509" y="1902197"/>
                    <a:pt x="6916109" y="1886788"/>
                    <a:pt x="6929120" y="1869440"/>
                  </a:cubicBezTo>
                  <a:cubicBezTo>
                    <a:pt x="6936446" y="1859671"/>
                    <a:pt x="6943382" y="1849562"/>
                    <a:pt x="6949440" y="1838960"/>
                  </a:cubicBezTo>
                  <a:cubicBezTo>
                    <a:pt x="6956954" y="1825810"/>
                    <a:pt x="6960169" y="1810042"/>
                    <a:pt x="6969760" y="1798320"/>
                  </a:cubicBezTo>
                  <a:cubicBezTo>
                    <a:pt x="6990990" y="1772372"/>
                    <a:pt x="7017173" y="1750907"/>
                    <a:pt x="7040880" y="1727200"/>
                  </a:cubicBezTo>
                  <a:lnTo>
                    <a:pt x="7071360" y="1696720"/>
                  </a:lnTo>
                  <a:cubicBezTo>
                    <a:pt x="7081520" y="1686560"/>
                    <a:pt x="7089885" y="1674210"/>
                    <a:pt x="7101840" y="1666240"/>
                  </a:cubicBezTo>
                  <a:cubicBezTo>
                    <a:pt x="7170564" y="1620424"/>
                    <a:pt x="7087769" y="1677184"/>
                    <a:pt x="7193280" y="1595120"/>
                  </a:cubicBezTo>
                  <a:cubicBezTo>
                    <a:pt x="7202919" y="1587623"/>
                    <a:pt x="7214379" y="1582617"/>
                    <a:pt x="7223760" y="1574800"/>
                  </a:cubicBezTo>
                  <a:cubicBezTo>
                    <a:pt x="7234798" y="1565602"/>
                    <a:pt x="7242548" y="1552671"/>
                    <a:pt x="7254240" y="1544320"/>
                  </a:cubicBezTo>
                  <a:cubicBezTo>
                    <a:pt x="7266565" y="1535517"/>
                    <a:pt x="7281640" y="1531355"/>
                    <a:pt x="7294880" y="1524000"/>
                  </a:cubicBezTo>
                  <a:cubicBezTo>
                    <a:pt x="7312142" y="1514410"/>
                    <a:pt x="7329069" y="1504199"/>
                    <a:pt x="7345680" y="1493520"/>
                  </a:cubicBezTo>
                  <a:cubicBezTo>
                    <a:pt x="7376494" y="1473711"/>
                    <a:pt x="7406640" y="1452880"/>
                    <a:pt x="7437120" y="1432560"/>
                  </a:cubicBezTo>
                  <a:cubicBezTo>
                    <a:pt x="7447280" y="1425787"/>
                    <a:pt x="7456016" y="1416101"/>
                    <a:pt x="7467600" y="1412240"/>
                  </a:cubicBezTo>
                  <a:cubicBezTo>
                    <a:pt x="7497230" y="1402363"/>
                    <a:pt x="7510023" y="1399695"/>
                    <a:pt x="7538720" y="1381760"/>
                  </a:cubicBezTo>
                  <a:cubicBezTo>
                    <a:pt x="7553079" y="1372785"/>
                    <a:pt x="7564658" y="1359681"/>
                    <a:pt x="7579360" y="1351280"/>
                  </a:cubicBezTo>
                  <a:cubicBezTo>
                    <a:pt x="7588659" y="1345967"/>
                    <a:pt x="7600261" y="1345909"/>
                    <a:pt x="7609840" y="1341120"/>
                  </a:cubicBezTo>
                  <a:cubicBezTo>
                    <a:pt x="7705813" y="1293133"/>
                    <a:pt x="7622388" y="1323391"/>
                    <a:pt x="7691120" y="1300480"/>
                  </a:cubicBezTo>
                  <a:cubicBezTo>
                    <a:pt x="7704667" y="1286933"/>
                    <a:pt x="7716171" y="1270975"/>
                    <a:pt x="7731760" y="1259840"/>
                  </a:cubicBezTo>
                  <a:cubicBezTo>
                    <a:pt x="7740475" y="1253615"/>
                    <a:pt x="7753329" y="1255621"/>
                    <a:pt x="7762240" y="1249680"/>
                  </a:cubicBezTo>
                  <a:cubicBezTo>
                    <a:pt x="7774195" y="1241710"/>
                    <a:pt x="7781811" y="1228551"/>
                    <a:pt x="7792720" y="1219200"/>
                  </a:cubicBezTo>
                  <a:cubicBezTo>
                    <a:pt x="7805577" y="1208180"/>
                    <a:pt x="7820503" y="1199740"/>
                    <a:pt x="7833360" y="1188720"/>
                  </a:cubicBezTo>
                  <a:cubicBezTo>
                    <a:pt x="7844269" y="1179369"/>
                    <a:pt x="7854642" y="1169278"/>
                    <a:pt x="7863840" y="1158240"/>
                  </a:cubicBezTo>
                  <a:cubicBezTo>
                    <a:pt x="7871657" y="1148859"/>
                    <a:pt x="7874625" y="1135388"/>
                    <a:pt x="7884160" y="1127760"/>
                  </a:cubicBezTo>
                  <a:cubicBezTo>
                    <a:pt x="7892523" y="1121070"/>
                    <a:pt x="7904480" y="1120987"/>
                    <a:pt x="7914640" y="1117600"/>
                  </a:cubicBezTo>
                  <a:cubicBezTo>
                    <a:pt x="7940177" y="1040988"/>
                    <a:pt x="7905729" y="1135422"/>
                    <a:pt x="7945120" y="1056640"/>
                  </a:cubicBezTo>
                  <a:cubicBezTo>
                    <a:pt x="7949909" y="1047061"/>
                    <a:pt x="7948590" y="1034523"/>
                    <a:pt x="7955280" y="1026160"/>
                  </a:cubicBezTo>
                  <a:cubicBezTo>
                    <a:pt x="7962908" y="1016625"/>
                    <a:pt x="7975600" y="1012613"/>
                    <a:pt x="7985760" y="1005840"/>
                  </a:cubicBezTo>
                  <a:cubicBezTo>
                    <a:pt x="7989147" y="992293"/>
                    <a:pt x="7992084" y="978626"/>
                    <a:pt x="7995920" y="965200"/>
                  </a:cubicBezTo>
                  <a:cubicBezTo>
                    <a:pt x="7998862" y="954902"/>
                    <a:pt x="8006080" y="945430"/>
                    <a:pt x="8006080" y="934720"/>
                  </a:cubicBezTo>
                  <a:cubicBezTo>
                    <a:pt x="8006080" y="735479"/>
                    <a:pt x="8031600" y="785039"/>
                    <a:pt x="7975600" y="701040"/>
                  </a:cubicBezTo>
                  <a:cubicBezTo>
                    <a:pt x="7954455" y="616460"/>
                    <a:pt x="7980202" y="700084"/>
                    <a:pt x="7945120" y="629920"/>
                  </a:cubicBezTo>
                  <a:cubicBezTo>
                    <a:pt x="7906333" y="552346"/>
                    <a:pt x="7978182" y="657070"/>
                    <a:pt x="7904480" y="558800"/>
                  </a:cubicBezTo>
                  <a:cubicBezTo>
                    <a:pt x="7897707" y="538480"/>
                    <a:pt x="7896041" y="515662"/>
                    <a:pt x="7884160" y="497840"/>
                  </a:cubicBezTo>
                  <a:cubicBezTo>
                    <a:pt x="7855439" y="454758"/>
                    <a:pt x="7869301" y="478282"/>
                    <a:pt x="7843520" y="426720"/>
                  </a:cubicBezTo>
                  <a:cubicBezTo>
                    <a:pt x="7840133" y="406400"/>
                    <a:pt x="7843581" y="383646"/>
                    <a:pt x="7833360" y="365760"/>
                  </a:cubicBezTo>
                  <a:cubicBezTo>
                    <a:pt x="7828047" y="356461"/>
                    <a:pt x="7810453" y="363173"/>
                    <a:pt x="7802880" y="355600"/>
                  </a:cubicBezTo>
                  <a:cubicBezTo>
                    <a:pt x="7795307" y="348027"/>
                    <a:pt x="7800293" y="332693"/>
                    <a:pt x="7792720" y="325120"/>
                  </a:cubicBezTo>
                  <a:cubicBezTo>
                    <a:pt x="7775451" y="307851"/>
                    <a:pt x="7752080" y="298027"/>
                    <a:pt x="7731760" y="284480"/>
                  </a:cubicBezTo>
                  <a:lnTo>
                    <a:pt x="7701280" y="264160"/>
                  </a:lnTo>
                  <a:cubicBezTo>
                    <a:pt x="7694507" y="254000"/>
                    <a:pt x="7689594" y="242314"/>
                    <a:pt x="7680960" y="233680"/>
                  </a:cubicBezTo>
                  <a:cubicBezTo>
                    <a:pt x="7656554" y="209274"/>
                    <a:pt x="7648922" y="215595"/>
                    <a:pt x="7620000" y="203200"/>
                  </a:cubicBezTo>
                  <a:cubicBezTo>
                    <a:pt x="7583907" y="187731"/>
                    <a:pt x="7579491" y="182967"/>
                    <a:pt x="7548880" y="162560"/>
                  </a:cubicBezTo>
                  <a:cubicBezTo>
                    <a:pt x="7572967" y="282993"/>
                    <a:pt x="7541307" y="158220"/>
                    <a:pt x="7579360" y="243840"/>
                  </a:cubicBezTo>
                  <a:cubicBezTo>
                    <a:pt x="7588059" y="263413"/>
                    <a:pt x="7592907" y="284480"/>
                    <a:pt x="7599680" y="304800"/>
                  </a:cubicBezTo>
                  <a:lnTo>
                    <a:pt x="7609840" y="335280"/>
                  </a:lnTo>
                  <a:cubicBezTo>
                    <a:pt x="7613227" y="369147"/>
                    <a:pt x="7620000" y="402844"/>
                    <a:pt x="7620000" y="436880"/>
                  </a:cubicBezTo>
                  <a:cubicBezTo>
                    <a:pt x="7620000" y="574673"/>
                    <a:pt x="7612615" y="543065"/>
                    <a:pt x="7599680" y="640080"/>
                  </a:cubicBezTo>
                  <a:cubicBezTo>
                    <a:pt x="7595627" y="670479"/>
                    <a:pt x="7594562" y="701270"/>
                    <a:pt x="7589520" y="731520"/>
                  </a:cubicBezTo>
                  <a:cubicBezTo>
                    <a:pt x="7587759" y="742084"/>
                    <a:pt x="7581957" y="751610"/>
                    <a:pt x="7579360" y="762000"/>
                  </a:cubicBezTo>
                  <a:cubicBezTo>
                    <a:pt x="7575172" y="778753"/>
                    <a:pt x="7575263" y="796631"/>
                    <a:pt x="7569200" y="812800"/>
                  </a:cubicBezTo>
                  <a:cubicBezTo>
                    <a:pt x="7564913" y="824233"/>
                    <a:pt x="7554341" y="832358"/>
                    <a:pt x="7548880" y="843280"/>
                  </a:cubicBezTo>
                  <a:cubicBezTo>
                    <a:pt x="7544091" y="852859"/>
                    <a:pt x="7543921" y="864398"/>
                    <a:pt x="7538720" y="873760"/>
                  </a:cubicBezTo>
                  <a:cubicBezTo>
                    <a:pt x="7526860" y="895108"/>
                    <a:pt x="7505803" y="911552"/>
                    <a:pt x="7498080" y="934720"/>
                  </a:cubicBezTo>
                  <a:cubicBezTo>
                    <a:pt x="7473899" y="1007264"/>
                    <a:pt x="7495582" y="983799"/>
                    <a:pt x="7447280" y="1016000"/>
                  </a:cubicBezTo>
                  <a:cubicBezTo>
                    <a:pt x="7392845" y="1124871"/>
                    <a:pt x="7468752" y="988202"/>
                    <a:pt x="7386320" y="1087120"/>
                  </a:cubicBezTo>
                  <a:cubicBezTo>
                    <a:pt x="7379464" y="1095347"/>
                    <a:pt x="7382101" y="1108689"/>
                    <a:pt x="7376160" y="1117600"/>
                  </a:cubicBezTo>
                  <a:cubicBezTo>
                    <a:pt x="7354416" y="1150217"/>
                    <a:pt x="7347156" y="1147588"/>
                    <a:pt x="7315200" y="1158240"/>
                  </a:cubicBezTo>
                  <a:cubicBezTo>
                    <a:pt x="7203135" y="1242289"/>
                    <a:pt x="7381976" y="1110336"/>
                    <a:pt x="7172960" y="1249680"/>
                  </a:cubicBezTo>
                  <a:cubicBezTo>
                    <a:pt x="7152640" y="1263227"/>
                    <a:pt x="7131277" y="1275327"/>
                    <a:pt x="7112000" y="1290320"/>
                  </a:cubicBezTo>
                  <a:cubicBezTo>
                    <a:pt x="7100658" y="1299141"/>
                    <a:pt x="7094371" y="1314374"/>
                    <a:pt x="7081520" y="1320800"/>
                  </a:cubicBezTo>
                  <a:cubicBezTo>
                    <a:pt x="7066074" y="1328523"/>
                    <a:pt x="7047653" y="1327573"/>
                    <a:pt x="7030720" y="1330960"/>
                  </a:cubicBezTo>
                  <a:cubicBezTo>
                    <a:pt x="6974839" y="1386841"/>
                    <a:pt x="7027854" y="1340252"/>
                    <a:pt x="6939280" y="1391920"/>
                  </a:cubicBezTo>
                  <a:cubicBezTo>
                    <a:pt x="6890965" y="1420104"/>
                    <a:pt x="6875751" y="1438925"/>
                    <a:pt x="6827520" y="1463040"/>
                  </a:cubicBezTo>
                  <a:cubicBezTo>
                    <a:pt x="6813973" y="1469813"/>
                    <a:pt x="6800801" y="1477394"/>
                    <a:pt x="6786880" y="1483360"/>
                  </a:cubicBezTo>
                  <a:cubicBezTo>
                    <a:pt x="6777036" y="1487579"/>
                    <a:pt x="6765762" y="1488319"/>
                    <a:pt x="6756400" y="1493520"/>
                  </a:cubicBezTo>
                  <a:cubicBezTo>
                    <a:pt x="6735052" y="1505380"/>
                    <a:pt x="6718608" y="1526437"/>
                    <a:pt x="6695440" y="1534160"/>
                  </a:cubicBezTo>
                  <a:cubicBezTo>
                    <a:pt x="6685280" y="1537547"/>
                    <a:pt x="6674539" y="1539531"/>
                    <a:pt x="6664960" y="1544320"/>
                  </a:cubicBezTo>
                  <a:cubicBezTo>
                    <a:pt x="6654038" y="1549781"/>
                    <a:pt x="6645402" y="1559179"/>
                    <a:pt x="6634480" y="1564640"/>
                  </a:cubicBezTo>
                  <a:cubicBezTo>
                    <a:pt x="6520495" y="1621632"/>
                    <a:pt x="6711352" y="1510553"/>
                    <a:pt x="6563360" y="1595120"/>
                  </a:cubicBezTo>
                  <a:cubicBezTo>
                    <a:pt x="6525844" y="1616558"/>
                    <a:pt x="6536898" y="1619013"/>
                    <a:pt x="6492240" y="1635760"/>
                  </a:cubicBezTo>
                  <a:cubicBezTo>
                    <a:pt x="6479165" y="1640663"/>
                    <a:pt x="6464435" y="1640419"/>
                    <a:pt x="6451600" y="1645920"/>
                  </a:cubicBezTo>
                  <a:cubicBezTo>
                    <a:pt x="6416797" y="1660835"/>
                    <a:pt x="6386734" y="1687537"/>
                    <a:pt x="6350000" y="1696720"/>
                  </a:cubicBezTo>
                  <a:cubicBezTo>
                    <a:pt x="6336453" y="1700107"/>
                    <a:pt x="6322735" y="1702868"/>
                    <a:pt x="6309360" y="1706880"/>
                  </a:cubicBezTo>
                  <a:cubicBezTo>
                    <a:pt x="6288844" y="1713035"/>
                    <a:pt x="6269180" y="1722005"/>
                    <a:pt x="6248400" y="1727200"/>
                  </a:cubicBezTo>
                  <a:cubicBezTo>
                    <a:pt x="6121353" y="1758962"/>
                    <a:pt x="6279310" y="1718369"/>
                    <a:pt x="6177280" y="1747520"/>
                  </a:cubicBezTo>
                  <a:cubicBezTo>
                    <a:pt x="6163854" y="1751356"/>
                    <a:pt x="6149715" y="1752777"/>
                    <a:pt x="6136640" y="1757680"/>
                  </a:cubicBezTo>
                  <a:cubicBezTo>
                    <a:pt x="6122459" y="1762998"/>
                    <a:pt x="6109921" y="1772034"/>
                    <a:pt x="6096000" y="1778000"/>
                  </a:cubicBezTo>
                  <a:cubicBezTo>
                    <a:pt x="6071640" y="1788440"/>
                    <a:pt x="6050659" y="1790955"/>
                    <a:pt x="6024880" y="1798320"/>
                  </a:cubicBezTo>
                  <a:cubicBezTo>
                    <a:pt x="5977226" y="1811935"/>
                    <a:pt x="6007947" y="1805577"/>
                    <a:pt x="5953760" y="1828800"/>
                  </a:cubicBezTo>
                  <a:cubicBezTo>
                    <a:pt x="5923000" y="1841983"/>
                    <a:pt x="5865311" y="1851510"/>
                    <a:pt x="5842000" y="1859280"/>
                  </a:cubicBezTo>
                  <a:lnTo>
                    <a:pt x="5781040" y="1879600"/>
                  </a:lnTo>
                  <a:cubicBezTo>
                    <a:pt x="5770880" y="1882987"/>
                    <a:pt x="5760950" y="1887163"/>
                    <a:pt x="5750560" y="1889760"/>
                  </a:cubicBezTo>
                  <a:cubicBezTo>
                    <a:pt x="5737013" y="1893147"/>
                    <a:pt x="5723346" y="1896084"/>
                    <a:pt x="5709920" y="1899920"/>
                  </a:cubicBezTo>
                  <a:cubicBezTo>
                    <a:pt x="5699622" y="1902862"/>
                    <a:pt x="5690025" y="1908452"/>
                    <a:pt x="5679440" y="1910080"/>
                  </a:cubicBezTo>
                  <a:cubicBezTo>
                    <a:pt x="5645800" y="1915255"/>
                    <a:pt x="5611707" y="1916853"/>
                    <a:pt x="5577840" y="1920240"/>
                  </a:cubicBezTo>
                  <a:cubicBezTo>
                    <a:pt x="5504759" y="1944600"/>
                    <a:pt x="5596022" y="1915045"/>
                    <a:pt x="5506720" y="1940560"/>
                  </a:cubicBezTo>
                  <a:cubicBezTo>
                    <a:pt x="5496422" y="1943502"/>
                    <a:pt x="5486819" y="1949050"/>
                    <a:pt x="5476240" y="1950720"/>
                  </a:cubicBezTo>
                  <a:cubicBezTo>
                    <a:pt x="5422300" y="1959237"/>
                    <a:pt x="5313680" y="1971040"/>
                    <a:pt x="5313680" y="1971040"/>
                  </a:cubicBezTo>
                  <a:cubicBezTo>
                    <a:pt x="5303520" y="1974427"/>
                    <a:pt x="5293672" y="1978956"/>
                    <a:pt x="5283200" y="1981200"/>
                  </a:cubicBezTo>
                  <a:cubicBezTo>
                    <a:pt x="5166383" y="2006232"/>
                    <a:pt x="5193287" y="1996948"/>
                    <a:pt x="5090160" y="2011680"/>
                  </a:cubicBezTo>
                  <a:cubicBezTo>
                    <a:pt x="5069767" y="2014593"/>
                    <a:pt x="5049641" y="2019285"/>
                    <a:pt x="5029200" y="2021840"/>
                  </a:cubicBezTo>
                  <a:cubicBezTo>
                    <a:pt x="4942194" y="2032716"/>
                    <a:pt x="4863948" y="2036243"/>
                    <a:pt x="4775200" y="2042160"/>
                  </a:cubicBezTo>
                  <a:cubicBezTo>
                    <a:pt x="4710853" y="2038773"/>
                    <a:pt x="4646373" y="2037351"/>
                    <a:pt x="4582160" y="2032000"/>
                  </a:cubicBezTo>
                  <a:cubicBezTo>
                    <a:pt x="4564951" y="2030566"/>
                    <a:pt x="4548350" y="2024929"/>
                    <a:pt x="4531360" y="2021840"/>
                  </a:cubicBezTo>
                  <a:cubicBezTo>
                    <a:pt x="4499937" y="2016127"/>
                    <a:pt x="4437264" y="2009910"/>
                    <a:pt x="4409440" y="1991360"/>
                  </a:cubicBezTo>
                  <a:cubicBezTo>
                    <a:pt x="4389120" y="1977813"/>
                    <a:pt x="4363133" y="1970257"/>
                    <a:pt x="4348480" y="1950720"/>
                  </a:cubicBezTo>
                  <a:cubicBezTo>
                    <a:pt x="4338320" y="1937173"/>
                    <a:pt x="4329020" y="1922937"/>
                    <a:pt x="4318000" y="1910080"/>
                  </a:cubicBezTo>
                  <a:cubicBezTo>
                    <a:pt x="4308649" y="1899171"/>
                    <a:pt x="4295871" y="1891292"/>
                    <a:pt x="4287520" y="1879600"/>
                  </a:cubicBezTo>
                  <a:cubicBezTo>
                    <a:pt x="4278717" y="1867275"/>
                    <a:pt x="4274714" y="1852110"/>
                    <a:pt x="4267200" y="1838960"/>
                  </a:cubicBezTo>
                  <a:cubicBezTo>
                    <a:pt x="4261142" y="1828358"/>
                    <a:pt x="4253352" y="1818835"/>
                    <a:pt x="4246880" y="1808480"/>
                  </a:cubicBezTo>
                  <a:cubicBezTo>
                    <a:pt x="4185609" y="1710447"/>
                    <a:pt x="4242509" y="1796843"/>
                    <a:pt x="4196080" y="1727200"/>
                  </a:cubicBezTo>
                  <a:cubicBezTo>
                    <a:pt x="4174083" y="1639211"/>
                    <a:pt x="4201020" y="1734469"/>
                    <a:pt x="4165600" y="1645920"/>
                  </a:cubicBezTo>
                  <a:cubicBezTo>
                    <a:pt x="4157645" y="1626033"/>
                    <a:pt x="4153235" y="1604847"/>
                    <a:pt x="4145280" y="1584960"/>
                  </a:cubicBezTo>
                  <a:cubicBezTo>
                    <a:pt x="4139655" y="1570898"/>
                    <a:pt x="4130585" y="1558382"/>
                    <a:pt x="4124960" y="1544320"/>
                  </a:cubicBezTo>
                  <a:cubicBezTo>
                    <a:pt x="4117005" y="1524433"/>
                    <a:pt x="4111960" y="1503490"/>
                    <a:pt x="4104640" y="1483360"/>
                  </a:cubicBezTo>
                  <a:cubicBezTo>
                    <a:pt x="4098407" y="1466220"/>
                    <a:pt x="4091093" y="1449493"/>
                    <a:pt x="4084320" y="1432560"/>
                  </a:cubicBezTo>
                  <a:cubicBezTo>
                    <a:pt x="4070637" y="1295726"/>
                    <a:pt x="4064073" y="1279542"/>
                    <a:pt x="4084320" y="1107440"/>
                  </a:cubicBezTo>
                  <a:cubicBezTo>
                    <a:pt x="4089215" y="1065836"/>
                    <a:pt x="4093247" y="1021441"/>
                    <a:pt x="4114800" y="985520"/>
                  </a:cubicBezTo>
                  <a:lnTo>
                    <a:pt x="4145280" y="934720"/>
                  </a:lnTo>
                  <a:cubicBezTo>
                    <a:pt x="4158449" y="882044"/>
                    <a:pt x="4155936" y="882928"/>
                    <a:pt x="4185920" y="822960"/>
                  </a:cubicBezTo>
                  <a:cubicBezTo>
                    <a:pt x="4191381" y="812038"/>
                    <a:pt x="4200779" y="803402"/>
                    <a:pt x="4206240" y="792480"/>
                  </a:cubicBezTo>
                  <a:cubicBezTo>
                    <a:pt x="4211029" y="782901"/>
                    <a:pt x="4211611" y="771579"/>
                    <a:pt x="4216400" y="762000"/>
                  </a:cubicBezTo>
                  <a:cubicBezTo>
                    <a:pt x="4241648" y="711503"/>
                    <a:pt x="4242102" y="715978"/>
                    <a:pt x="4277360" y="680720"/>
                  </a:cubicBezTo>
                  <a:cubicBezTo>
                    <a:pt x="4293789" y="631433"/>
                    <a:pt x="4275849" y="661307"/>
                    <a:pt x="4328160" y="629920"/>
                  </a:cubicBezTo>
                  <a:cubicBezTo>
                    <a:pt x="4349101" y="617355"/>
                    <a:pt x="4365428" y="595203"/>
                    <a:pt x="4389120" y="589280"/>
                  </a:cubicBezTo>
                  <a:cubicBezTo>
                    <a:pt x="4418288" y="581988"/>
                    <a:pt x="4465984" y="571168"/>
                    <a:pt x="4490720" y="558800"/>
                  </a:cubicBezTo>
                  <a:lnTo>
                    <a:pt x="4531360" y="538480"/>
                  </a:lnTo>
                  <a:cubicBezTo>
                    <a:pt x="4542575" y="540082"/>
                    <a:pt x="4647933" y="554571"/>
                    <a:pt x="4663440" y="558800"/>
                  </a:cubicBezTo>
                  <a:cubicBezTo>
                    <a:pt x="4681035" y="563599"/>
                    <a:pt x="4697163" y="572716"/>
                    <a:pt x="4714240" y="579120"/>
                  </a:cubicBezTo>
                  <a:cubicBezTo>
                    <a:pt x="4724268" y="582880"/>
                    <a:pt x="4734970" y="584848"/>
                    <a:pt x="4744720" y="589280"/>
                  </a:cubicBezTo>
                  <a:cubicBezTo>
                    <a:pt x="4772296" y="601815"/>
                    <a:pt x="4797263" y="620341"/>
                    <a:pt x="4826000" y="629920"/>
                  </a:cubicBezTo>
                  <a:cubicBezTo>
                    <a:pt x="4848718" y="637493"/>
                    <a:pt x="4873413" y="636693"/>
                    <a:pt x="4897120" y="640080"/>
                  </a:cubicBezTo>
                  <a:cubicBezTo>
                    <a:pt x="4910667" y="646853"/>
                    <a:pt x="4923579" y="655082"/>
                    <a:pt x="4937760" y="660400"/>
                  </a:cubicBezTo>
                  <a:cubicBezTo>
                    <a:pt x="4950835" y="665303"/>
                    <a:pt x="4965565" y="665059"/>
                    <a:pt x="4978400" y="670560"/>
                  </a:cubicBezTo>
                  <a:cubicBezTo>
                    <a:pt x="4989623" y="675370"/>
                    <a:pt x="4997722" y="685921"/>
                    <a:pt x="5008880" y="690880"/>
                  </a:cubicBezTo>
                  <a:cubicBezTo>
                    <a:pt x="5065840" y="716195"/>
                    <a:pt x="5060903" y="698672"/>
                    <a:pt x="5100320" y="731520"/>
                  </a:cubicBezTo>
                  <a:cubicBezTo>
                    <a:pt x="5166677" y="786817"/>
                    <a:pt x="5094009" y="735369"/>
                    <a:pt x="5161280" y="802640"/>
                  </a:cubicBezTo>
                  <a:cubicBezTo>
                    <a:pt x="5173254" y="814614"/>
                    <a:pt x="5188373" y="822960"/>
                    <a:pt x="5201920" y="833120"/>
                  </a:cubicBezTo>
                  <a:cubicBezTo>
                    <a:pt x="5205307" y="819573"/>
                    <a:pt x="5209582" y="806218"/>
                    <a:pt x="5212080" y="792480"/>
                  </a:cubicBezTo>
                  <a:cubicBezTo>
                    <a:pt x="5216364" y="768919"/>
                    <a:pt x="5216755" y="744671"/>
                    <a:pt x="5222240" y="721360"/>
                  </a:cubicBezTo>
                  <a:cubicBezTo>
                    <a:pt x="5224828" y="710362"/>
                    <a:pt x="5262164" y="585990"/>
                    <a:pt x="5273040" y="558800"/>
                  </a:cubicBezTo>
                  <a:cubicBezTo>
                    <a:pt x="5278665" y="544738"/>
                    <a:pt x="5288042" y="532341"/>
                    <a:pt x="5293360" y="518160"/>
                  </a:cubicBezTo>
                  <a:cubicBezTo>
                    <a:pt x="5298263" y="505085"/>
                    <a:pt x="5297275" y="490009"/>
                    <a:pt x="5303520" y="477520"/>
                  </a:cubicBezTo>
                  <a:cubicBezTo>
                    <a:pt x="5317808" y="448943"/>
                    <a:pt x="5338221" y="423838"/>
                    <a:pt x="5354320" y="396240"/>
                  </a:cubicBezTo>
                  <a:cubicBezTo>
                    <a:pt x="5361951" y="383158"/>
                    <a:pt x="5365955" y="368008"/>
                    <a:pt x="5374640" y="355600"/>
                  </a:cubicBezTo>
                  <a:cubicBezTo>
                    <a:pt x="5408592" y="307097"/>
                    <a:pt x="5433422" y="280489"/>
                    <a:pt x="5486400" y="254000"/>
                  </a:cubicBezTo>
                  <a:cubicBezTo>
                    <a:pt x="5499947" y="247227"/>
                    <a:pt x="5512347" y="237353"/>
                    <a:pt x="5527040" y="233680"/>
                  </a:cubicBezTo>
                  <a:cubicBezTo>
                    <a:pt x="5553529" y="227058"/>
                    <a:pt x="5581227" y="226907"/>
                    <a:pt x="5608320" y="223520"/>
                  </a:cubicBezTo>
                  <a:cubicBezTo>
                    <a:pt x="5693001" y="225445"/>
                    <a:pt x="6027174" y="224985"/>
                    <a:pt x="6187440" y="243840"/>
                  </a:cubicBezTo>
                  <a:cubicBezTo>
                    <a:pt x="6201308" y="245472"/>
                    <a:pt x="6214449" y="250971"/>
                    <a:pt x="6228080" y="254000"/>
                  </a:cubicBezTo>
                  <a:cubicBezTo>
                    <a:pt x="6367510" y="284984"/>
                    <a:pt x="6214044" y="247087"/>
                    <a:pt x="6309360" y="274320"/>
                  </a:cubicBezTo>
                  <a:cubicBezTo>
                    <a:pt x="6322786" y="278156"/>
                    <a:pt x="6336850" y="279784"/>
                    <a:pt x="6350000" y="284480"/>
                  </a:cubicBezTo>
                  <a:cubicBezTo>
                    <a:pt x="6430964" y="313396"/>
                    <a:pt x="6433383" y="316012"/>
                    <a:pt x="6492240" y="345440"/>
                  </a:cubicBezTo>
                  <a:cubicBezTo>
                    <a:pt x="6444368" y="281611"/>
                    <a:pt x="6479799" y="319460"/>
                    <a:pt x="6400800" y="264160"/>
                  </a:cubicBezTo>
                  <a:cubicBezTo>
                    <a:pt x="6386928" y="254449"/>
                    <a:pt x="6375306" y="241253"/>
                    <a:pt x="6360160" y="233680"/>
                  </a:cubicBezTo>
                  <a:cubicBezTo>
                    <a:pt x="6334279" y="220740"/>
                    <a:pt x="6305222" y="215174"/>
                    <a:pt x="6278880" y="203200"/>
                  </a:cubicBezTo>
                  <a:cubicBezTo>
                    <a:pt x="6267764" y="198147"/>
                    <a:pt x="6259623" y="187690"/>
                    <a:pt x="6248400" y="182880"/>
                  </a:cubicBezTo>
                  <a:cubicBezTo>
                    <a:pt x="6235565" y="177379"/>
                    <a:pt x="6220835" y="177623"/>
                    <a:pt x="6207760" y="172720"/>
                  </a:cubicBezTo>
                  <a:cubicBezTo>
                    <a:pt x="6026070" y="104586"/>
                    <a:pt x="6300341" y="194398"/>
                    <a:pt x="6126480" y="142240"/>
                  </a:cubicBezTo>
                  <a:cubicBezTo>
                    <a:pt x="6091403" y="131717"/>
                    <a:pt x="6056216" y="121185"/>
                    <a:pt x="6024880" y="101600"/>
                  </a:cubicBezTo>
                  <a:cubicBezTo>
                    <a:pt x="6010521" y="92625"/>
                    <a:pt x="5999962" y="77409"/>
                    <a:pt x="5984240" y="71120"/>
                  </a:cubicBezTo>
                  <a:cubicBezTo>
                    <a:pt x="5965113" y="63469"/>
                    <a:pt x="5943700" y="63683"/>
                    <a:pt x="5923280" y="60960"/>
                  </a:cubicBezTo>
                  <a:cubicBezTo>
                    <a:pt x="5892881" y="56907"/>
                    <a:pt x="5862298" y="54383"/>
                    <a:pt x="5831840" y="50800"/>
                  </a:cubicBezTo>
                  <a:lnTo>
                    <a:pt x="5750560" y="40640"/>
                  </a:lnTo>
                  <a:cubicBezTo>
                    <a:pt x="5664120" y="28853"/>
                    <a:pt x="5583515" y="13860"/>
                    <a:pt x="5496560" y="10160"/>
                  </a:cubicBezTo>
                  <a:cubicBezTo>
                    <a:pt x="5374703" y="4975"/>
                    <a:pt x="5252720" y="3387"/>
                    <a:pt x="5130800" y="0"/>
                  </a:cubicBezTo>
                  <a:lnTo>
                    <a:pt x="4175760" y="10160"/>
                  </a:lnTo>
                  <a:cubicBezTo>
                    <a:pt x="4124530" y="11570"/>
                    <a:pt x="4074272" y="24606"/>
                    <a:pt x="4023360" y="30480"/>
                  </a:cubicBezTo>
                  <a:cubicBezTo>
                    <a:pt x="3986200" y="34768"/>
                    <a:pt x="3948853" y="37253"/>
                    <a:pt x="3911600" y="40640"/>
                  </a:cubicBezTo>
                  <a:cubicBezTo>
                    <a:pt x="3820144" y="63504"/>
                    <a:pt x="3932384" y="37176"/>
                    <a:pt x="3789680" y="60960"/>
                  </a:cubicBezTo>
                  <a:cubicBezTo>
                    <a:pt x="3775906" y="63256"/>
                    <a:pt x="3762732" y="68382"/>
                    <a:pt x="3749040" y="71120"/>
                  </a:cubicBezTo>
                  <a:cubicBezTo>
                    <a:pt x="3707178" y="79492"/>
                    <a:pt x="3692203" y="76610"/>
                    <a:pt x="3657600" y="91440"/>
                  </a:cubicBezTo>
                  <a:cubicBezTo>
                    <a:pt x="3537386" y="142960"/>
                    <a:pt x="3710670" y="74802"/>
                    <a:pt x="3566160" y="142240"/>
                  </a:cubicBezTo>
                  <a:cubicBezTo>
                    <a:pt x="3533107" y="157665"/>
                    <a:pt x="3498839" y="170415"/>
                    <a:pt x="3464560" y="182880"/>
                  </a:cubicBezTo>
                  <a:cubicBezTo>
                    <a:pt x="3381771" y="212985"/>
                    <a:pt x="3343723" y="217899"/>
                    <a:pt x="3271520" y="254000"/>
                  </a:cubicBezTo>
                  <a:cubicBezTo>
                    <a:pt x="3260598" y="259461"/>
                    <a:pt x="3251962" y="268859"/>
                    <a:pt x="3241040" y="274320"/>
                  </a:cubicBezTo>
                  <a:cubicBezTo>
                    <a:pt x="3231461" y="279109"/>
                    <a:pt x="3220139" y="279691"/>
                    <a:pt x="3210560" y="284480"/>
                  </a:cubicBezTo>
                  <a:cubicBezTo>
                    <a:pt x="3192897" y="293311"/>
                    <a:pt x="3178095" y="307626"/>
                    <a:pt x="3159760" y="314960"/>
                  </a:cubicBezTo>
                  <a:cubicBezTo>
                    <a:pt x="3143726" y="321373"/>
                    <a:pt x="3125893" y="321733"/>
                    <a:pt x="3108960" y="325120"/>
                  </a:cubicBezTo>
                  <a:lnTo>
                    <a:pt x="3017520" y="386080"/>
                  </a:lnTo>
                  <a:cubicBezTo>
                    <a:pt x="3007360" y="392853"/>
                    <a:pt x="2998377" y="401865"/>
                    <a:pt x="2987040" y="406400"/>
                  </a:cubicBezTo>
                  <a:cubicBezTo>
                    <a:pt x="2970107" y="413173"/>
                    <a:pt x="2952552" y="418564"/>
                    <a:pt x="2936240" y="426720"/>
                  </a:cubicBezTo>
                  <a:cubicBezTo>
                    <a:pt x="2918577" y="435551"/>
                    <a:pt x="2902100" y="446598"/>
                    <a:pt x="2885440" y="457200"/>
                  </a:cubicBezTo>
                  <a:cubicBezTo>
                    <a:pt x="2864836" y="470311"/>
                    <a:pt x="2848172" y="491917"/>
                    <a:pt x="2824480" y="497840"/>
                  </a:cubicBezTo>
                  <a:cubicBezTo>
                    <a:pt x="2810933" y="501227"/>
                    <a:pt x="2796915" y="503097"/>
                    <a:pt x="2783840" y="508000"/>
                  </a:cubicBezTo>
                  <a:cubicBezTo>
                    <a:pt x="2750078" y="520661"/>
                    <a:pt x="2646135" y="586559"/>
                    <a:pt x="2641600" y="589280"/>
                  </a:cubicBezTo>
                  <a:cubicBezTo>
                    <a:pt x="2628053" y="606213"/>
                    <a:pt x="2616294" y="624746"/>
                    <a:pt x="2600960" y="640080"/>
                  </a:cubicBezTo>
                  <a:cubicBezTo>
                    <a:pt x="2592326" y="648714"/>
                    <a:pt x="2580416" y="653303"/>
                    <a:pt x="2570480" y="660400"/>
                  </a:cubicBezTo>
                  <a:cubicBezTo>
                    <a:pt x="2556701" y="670242"/>
                    <a:pt x="2544467" y="682348"/>
                    <a:pt x="2529840" y="690880"/>
                  </a:cubicBezTo>
                  <a:cubicBezTo>
                    <a:pt x="2503675" y="706143"/>
                    <a:pt x="2472214" y="712597"/>
                    <a:pt x="2448560" y="731520"/>
                  </a:cubicBezTo>
                  <a:cubicBezTo>
                    <a:pt x="2431627" y="745067"/>
                    <a:pt x="2414080" y="757880"/>
                    <a:pt x="2397760" y="772160"/>
                  </a:cubicBezTo>
                  <a:cubicBezTo>
                    <a:pt x="2386947" y="781622"/>
                    <a:pt x="2378972" y="794289"/>
                    <a:pt x="2367280" y="802640"/>
                  </a:cubicBezTo>
                  <a:cubicBezTo>
                    <a:pt x="2286176" y="860572"/>
                    <a:pt x="2369267" y="771523"/>
                    <a:pt x="2265680" y="863600"/>
                  </a:cubicBezTo>
                  <a:cubicBezTo>
                    <a:pt x="2253024" y="874850"/>
                    <a:pt x="2247174" y="892266"/>
                    <a:pt x="2235200" y="904240"/>
                  </a:cubicBezTo>
                  <a:cubicBezTo>
                    <a:pt x="2216497" y="922943"/>
                    <a:pt x="2194010" y="937467"/>
                    <a:pt x="2174240" y="955040"/>
                  </a:cubicBezTo>
                  <a:cubicBezTo>
                    <a:pt x="2115568" y="1007192"/>
                    <a:pt x="2172336" y="966470"/>
                    <a:pt x="2113280" y="1005840"/>
                  </a:cubicBezTo>
                  <a:cubicBezTo>
                    <a:pt x="2059093" y="1087120"/>
                    <a:pt x="2130213" y="988907"/>
                    <a:pt x="2062480" y="1056640"/>
                  </a:cubicBezTo>
                  <a:cubicBezTo>
                    <a:pt x="1994747" y="1124373"/>
                    <a:pt x="2092960" y="1053253"/>
                    <a:pt x="2011680" y="1107440"/>
                  </a:cubicBezTo>
                  <a:cubicBezTo>
                    <a:pt x="1967567" y="1195666"/>
                    <a:pt x="2018545" y="1104419"/>
                    <a:pt x="1960880" y="1178560"/>
                  </a:cubicBezTo>
                  <a:cubicBezTo>
                    <a:pt x="1945887" y="1197837"/>
                    <a:pt x="1933787" y="1219200"/>
                    <a:pt x="1920240" y="1239520"/>
                  </a:cubicBezTo>
                  <a:lnTo>
                    <a:pt x="1899920" y="1270000"/>
                  </a:lnTo>
                  <a:cubicBezTo>
                    <a:pt x="1897923" y="1272996"/>
                    <a:pt x="1851914" y="1339279"/>
                    <a:pt x="1859280" y="1341120"/>
                  </a:cubicBezTo>
                  <a:cubicBezTo>
                    <a:pt x="1937117" y="1360579"/>
                    <a:pt x="1938740" y="1318735"/>
                    <a:pt x="1991360" y="1310640"/>
                  </a:cubicBezTo>
                  <a:cubicBezTo>
                    <a:pt x="2025000" y="1305465"/>
                    <a:pt x="2059093" y="1303867"/>
                    <a:pt x="2092960" y="1300480"/>
                  </a:cubicBezTo>
                  <a:lnTo>
                    <a:pt x="2529840" y="1310640"/>
                  </a:lnTo>
                  <a:cubicBezTo>
                    <a:pt x="2600406" y="1313463"/>
                    <a:pt x="2583231" y="1317186"/>
                    <a:pt x="2631440" y="1330960"/>
                  </a:cubicBezTo>
                  <a:cubicBezTo>
                    <a:pt x="2646631" y="1335300"/>
                    <a:pt x="2686320" y="1343160"/>
                    <a:pt x="2702560" y="1351280"/>
                  </a:cubicBezTo>
                  <a:cubicBezTo>
                    <a:pt x="2772724" y="1386362"/>
                    <a:pt x="2689100" y="1360615"/>
                    <a:pt x="2773680" y="1381760"/>
                  </a:cubicBezTo>
                  <a:cubicBezTo>
                    <a:pt x="2783840" y="1391920"/>
                    <a:pt x="2791923" y="1404710"/>
                    <a:pt x="2804160" y="1412240"/>
                  </a:cubicBezTo>
                  <a:cubicBezTo>
                    <a:pt x="2836407" y="1432084"/>
                    <a:pt x="2875469" y="1440322"/>
                    <a:pt x="2905760" y="1463040"/>
                  </a:cubicBezTo>
                  <a:cubicBezTo>
                    <a:pt x="3024604" y="1552173"/>
                    <a:pt x="2877821" y="1439093"/>
                    <a:pt x="2976880" y="1524000"/>
                  </a:cubicBezTo>
                  <a:cubicBezTo>
                    <a:pt x="2989737" y="1535020"/>
                    <a:pt x="3003741" y="1544638"/>
                    <a:pt x="3017520" y="1554480"/>
                  </a:cubicBezTo>
                  <a:cubicBezTo>
                    <a:pt x="3027456" y="1561577"/>
                    <a:pt x="3038619" y="1566983"/>
                    <a:pt x="3048000" y="1574800"/>
                  </a:cubicBezTo>
                  <a:cubicBezTo>
                    <a:pt x="3098737" y="1617081"/>
                    <a:pt x="3055395" y="1597585"/>
                    <a:pt x="3108960" y="1615440"/>
                  </a:cubicBezTo>
                  <a:cubicBezTo>
                    <a:pt x="3119120" y="1625600"/>
                    <a:pt x="3128402" y="1636722"/>
                    <a:pt x="3139440" y="1645920"/>
                  </a:cubicBezTo>
                  <a:cubicBezTo>
                    <a:pt x="3148821" y="1653737"/>
                    <a:pt x="3162103" y="1656859"/>
                    <a:pt x="3169920" y="1666240"/>
                  </a:cubicBezTo>
                  <a:cubicBezTo>
                    <a:pt x="3179616" y="1677875"/>
                    <a:pt x="3181437" y="1694555"/>
                    <a:pt x="3190240" y="1706880"/>
                  </a:cubicBezTo>
                  <a:cubicBezTo>
                    <a:pt x="3198591" y="1718572"/>
                    <a:pt x="3210560" y="1727200"/>
                    <a:pt x="3220720" y="1737360"/>
                  </a:cubicBezTo>
                  <a:cubicBezTo>
                    <a:pt x="3227493" y="1757680"/>
                    <a:pt x="3229159" y="1780498"/>
                    <a:pt x="3241040" y="1798320"/>
                  </a:cubicBezTo>
                  <a:cubicBezTo>
                    <a:pt x="3269761" y="1841402"/>
                    <a:pt x="3255899" y="1817878"/>
                    <a:pt x="3281680" y="1869440"/>
                  </a:cubicBezTo>
                  <a:cubicBezTo>
                    <a:pt x="3285067" y="1889760"/>
                    <a:pt x="3287800" y="1910200"/>
                    <a:pt x="3291840" y="1930400"/>
                  </a:cubicBezTo>
                  <a:cubicBezTo>
                    <a:pt x="3294578" y="1944092"/>
                    <a:pt x="3302000" y="1957076"/>
                    <a:pt x="3302000" y="1971040"/>
                  </a:cubicBezTo>
                  <a:cubicBezTo>
                    <a:pt x="3302000" y="2021953"/>
                    <a:pt x="3295467" y="2072657"/>
                    <a:pt x="3291840" y="2123440"/>
                  </a:cubicBezTo>
                  <a:cubicBezTo>
                    <a:pt x="3286316" y="2200772"/>
                    <a:pt x="3288009" y="2240365"/>
                    <a:pt x="3271520" y="2306320"/>
                  </a:cubicBezTo>
                  <a:cubicBezTo>
                    <a:pt x="3266011" y="2328356"/>
                    <a:pt x="3257595" y="2350725"/>
                    <a:pt x="3241040" y="2367280"/>
                  </a:cubicBezTo>
                  <a:cubicBezTo>
                    <a:pt x="3232406" y="2375914"/>
                    <a:pt x="3219941" y="2379783"/>
                    <a:pt x="3210560" y="2387600"/>
                  </a:cubicBezTo>
                  <a:cubicBezTo>
                    <a:pt x="3199522" y="2396798"/>
                    <a:pt x="3189278" y="2407042"/>
                    <a:pt x="3180080" y="2418080"/>
                  </a:cubicBezTo>
                  <a:cubicBezTo>
                    <a:pt x="3172263" y="2427461"/>
                    <a:pt x="3169295" y="2440932"/>
                    <a:pt x="3159760" y="2448560"/>
                  </a:cubicBezTo>
                  <a:cubicBezTo>
                    <a:pt x="3151397" y="2455250"/>
                    <a:pt x="3139440" y="2455333"/>
                    <a:pt x="3129280" y="2458720"/>
                  </a:cubicBezTo>
                  <a:cubicBezTo>
                    <a:pt x="3070871" y="2536598"/>
                    <a:pt x="3127746" y="2470158"/>
                    <a:pt x="3068320" y="2519680"/>
                  </a:cubicBezTo>
                  <a:cubicBezTo>
                    <a:pt x="3057282" y="2528878"/>
                    <a:pt x="3049532" y="2541809"/>
                    <a:pt x="3037840" y="2550160"/>
                  </a:cubicBezTo>
                  <a:cubicBezTo>
                    <a:pt x="2988509" y="2585396"/>
                    <a:pt x="3010940" y="2558530"/>
                    <a:pt x="2966720" y="2580640"/>
                  </a:cubicBezTo>
                  <a:cubicBezTo>
                    <a:pt x="2955798" y="2586101"/>
                    <a:pt x="2947162" y="2595499"/>
                    <a:pt x="2936240" y="2600960"/>
                  </a:cubicBezTo>
                  <a:cubicBezTo>
                    <a:pt x="2926661" y="2605749"/>
                    <a:pt x="2915788" y="2607360"/>
                    <a:pt x="2905760" y="2611120"/>
                  </a:cubicBezTo>
                  <a:cubicBezTo>
                    <a:pt x="2905240" y="2611315"/>
                    <a:pt x="2836898" y="2639826"/>
                    <a:pt x="2824480" y="2641600"/>
                  </a:cubicBezTo>
                  <a:cubicBezTo>
                    <a:pt x="2811069" y="2643516"/>
                    <a:pt x="2797387" y="2641600"/>
                    <a:pt x="2783840" y="2641600"/>
                  </a:cubicBezTo>
                  <a:lnTo>
                    <a:pt x="2783840" y="2641600"/>
                  </a:lnTo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92117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65" y="0"/>
            <a:ext cx="9162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715360" y="2381191"/>
            <a:ext cx="76200" cy="114300"/>
          </a:xfrm>
          <a:prstGeom prst="ellipse">
            <a:avLst/>
          </a:prstGeom>
          <a:solidFill>
            <a:srgbClr val="CC99FF">
              <a:alpha val="80000"/>
            </a:srgbClr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340171" y="2335604"/>
            <a:ext cx="76200" cy="114300"/>
          </a:xfrm>
          <a:prstGeom prst="ellipse">
            <a:avLst/>
          </a:prstGeom>
          <a:solidFill>
            <a:srgbClr val="CC99FF">
              <a:alpha val="80000"/>
            </a:srgbClr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582108" y="2441349"/>
            <a:ext cx="76200" cy="114300"/>
          </a:xfrm>
          <a:prstGeom prst="ellipse">
            <a:avLst/>
          </a:prstGeom>
          <a:solidFill>
            <a:srgbClr val="CC99FF">
              <a:alpha val="80000"/>
            </a:srgbClr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477465" y="2391915"/>
            <a:ext cx="76200" cy="114300"/>
          </a:xfrm>
          <a:prstGeom prst="ellipse">
            <a:avLst/>
          </a:prstGeom>
          <a:solidFill>
            <a:srgbClr val="CC99FF">
              <a:alpha val="80000"/>
            </a:srgbClr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3289" y="2229533"/>
            <a:ext cx="370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7800" y="2514600"/>
            <a:ext cx="30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>
                <a:solidFill>
                  <a:srgbClr val="00FF00"/>
                </a:solidFill>
              </a:rPr>
              <a:t>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2000" y="24354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38600" y="2206823"/>
            <a:ext cx="79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Perches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49388" y="2209800"/>
            <a:ext cx="66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>
                <a:solidFill>
                  <a:srgbClr val="0000FF"/>
                </a:solidFill>
              </a:rPr>
              <a:t>Cleric</a:t>
            </a:r>
          </a:p>
        </p:txBody>
      </p:sp>
      <p:grpSp>
        <p:nvGrpSpPr>
          <p:cNvPr id="45" name="Group 44"/>
          <p:cNvGrpSpPr/>
          <p:nvPr/>
        </p:nvGrpSpPr>
        <p:grpSpPr>
          <a:xfrm rot="10204879">
            <a:off x="-1073704" y="2595381"/>
            <a:ext cx="368241" cy="217297"/>
            <a:chOff x="-1930400" y="-223520"/>
            <a:chExt cx="12679680" cy="7406640"/>
          </a:xfrm>
        </p:grpSpPr>
        <p:sp>
          <p:nvSpPr>
            <p:cNvPr id="32" name="Freeform 31"/>
            <p:cNvSpPr/>
            <p:nvPr/>
          </p:nvSpPr>
          <p:spPr bwMode="auto">
            <a:xfrm>
              <a:off x="-1930400" y="-223520"/>
              <a:ext cx="12679680" cy="7406640"/>
            </a:xfrm>
            <a:custGeom>
              <a:avLst/>
              <a:gdLst>
                <a:gd name="connsiteX0" fmla="*/ 5232400 w 12679680"/>
                <a:gd name="connsiteY0" fmla="*/ 2123440 h 7406640"/>
                <a:gd name="connsiteX1" fmla="*/ 5232400 w 12679680"/>
                <a:gd name="connsiteY1" fmla="*/ 2123440 h 7406640"/>
                <a:gd name="connsiteX2" fmla="*/ 5100320 w 12679680"/>
                <a:gd name="connsiteY2" fmla="*/ 2113280 h 7406640"/>
                <a:gd name="connsiteX3" fmla="*/ 5059680 w 12679680"/>
                <a:gd name="connsiteY3" fmla="*/ 2092960 h 7406640"/>
                <a:gd name="connsiteX4" fmla="*/ 4927600 w 12679680"/>
                <a:gd name="connsiteY4" fmla="*/ 2062480 h 7406640"/>
                <a:gd name="connsiteX5" fmla="*/ 4846320 w 12679680"/>
                <a:gd name="connsiteY5" fmla="*/ 2021840 h 7406640"/>
                <a:gd name="connsiteX6" fmla="*/ 4765040 w 12679680"/>
                <a:gd name="connsiteY6" fmla="*/ 2001520 h 7406640"/>
                <a:gd name="connsiteX7" fmla="*/ 4673600 w 12679680"/>
                <a:gd name="connsiteY7" fmla="*/ 1940560 h 7406640"/>
                <a:gd name="connsiteX8" fmla="*/ 4643120 w 12679680"/>
                <a:gd name="connsiteY8" fmla="*/ 1920240 h 7406640"/>
                <a:gd name="connsiteX9" fmla="*/ 4531360 w 12679680"/>
                <a:gd name="connsiteY9" fmla="*/ 1869440 h 7406640"/>
                <a:gd name="connsiteX10" fmla="*/ 4500880 w 12679680"/>
                <a:gd name="connsiteY10" fmla="*/ 1859280 h 7406640"/>
                <a:gd name="connsiteX11" fmla="*/ 4429760 w 12679680"/>
                <a:gd name="connsiteY11" fmla="*/ 1838960 h 7406640"/>
                <a:gd name="connsiteX12" fmla="*/ 4389120 w 12679680"/>
                <a:gd name="connsiteY12" fmla="*/ 1818640 h 7406640"/>
                <a:gd name="connsiteX13" fmla="*/ 4328160 w 12679680"/>
                <a:gd name="connsiteY13" fmla="*/ 1798320 h 7406640"/>
                <a:gd name="connsiteX14" fmla="*/ 4277360 w 12679680"/>
                <a:gd name="connsiteY14" fmla="*/ 1767840 h 7406640"/>
                <a:gd name="connsiteX15" fmla="*/ 4175760 w 12679680"/>
                <a:gd name="connsiteY15" fmla="*/ 1717040 h 7406640"/>
                <a:gd name="connsiteX16" fmla="*/ 4135120 w 12679680"/>
                <a:gd name="connsiteY16" fmla="*/ 1696720 h 7406640"/>
                <a:gd name="connsiteX17" fmla="*/ 4013200 w 12679680"/>
                <a:gd name="connsiteY17" fmla="*/ 1645920 h 7406640"/>
                <a:gd name="connsiteX18" fmla="*/ 3931920 w 12679680"/>
                <a:gd name="connsiteY18" fmla="*/ 1605280 h 7406640"/>
                <a:gd name="connsiteX19" fmla="*/ 3891280 w 12679680"/>
                <a:gd name="connsiteY19" fmla="*/ 1584960 h 7406640"/>
                <a:gd name="connsiteX20" fmla="*/ 3850640 w 12679680"/>
                <a:gd name="connsiteY20" fmla="*/ 1574800 h 7406640"/>
                <a:gd name="connsiteX21" fmla="*/ 3779520 w 12679680"/>
                <a:gd name="connsiteY21" fmla="*/ 1534160 h 7406640"/>
                <a:gd name="connsiteX22" fmla="*/ 3718560 w 12679680"/>
                <a:gd name="connsiteY22" fmla="*/ 1513840 h 7406640"/>
                <a:gd name="connsiteX23" fmla="*/ 3677920 w 12679680"/>
                <a:gd name="connsiteY23" fmla="*/ 1493520 h 7406640"/>
                <a:gd name="connsiteX24" fmla="*/ 3616960 w 12679680"/>
                <a:gd name="connsiteY24" fmla="*/ 1473200 h 7406640"/>
                <a:gd name="connsiteX25" fmla="*/ 3444240 w 12679680"/>
                <a:gd name="connsiteY25" fmla="*/ 1381760 h 7406640"/>
                <a:gd name="connsiteX26" fmla="*/ 3403600 w 12679680"/>
                <a:gd name="connsiteY26" fmla="*/ 1371600 h 7406640"/>
                <a:gd name="connsiteX27" fmla="*/ 3230880 w 12679680"/>
                <a:gd name="connsiteY27" fmla="*/ 1280160 h 7406640"/>
                <a:gd name="connsiteX28" fmla="*/ 3149600 w 12679680"/>
                <a:gd name="connsiteY28" fmla="*/ 1239520 h 7406640"/>
                <a:gd name="connsiteX29" fmla="*/ 3098800 w 12679680"/>
                <a:gd name="connsiteY29" fmla="*/ 1209040 h 7406640"/>
                <a:gd name="connsiteX30" fmla="*/ 3027680 w 12679680"/>
                <a:gd name="connsiteY30" fmla="*/ 1188720 h 7406640"/>
                <a:gd name="connsiteX31" fmla="*/ 2956560 w 12679680"/>
                <a:gd name="connsiteY31" fmla="*/ 1127760 h 7406640"/>
                <a:gd name="connsiteX32" fmla="*/ 2915920 w 12679680"/>
                <a:gd name="connsiteY32" fmla="*/ 1117600 h 7406640"/>
                <a:gd name="connsiteX33" fmla="*/ 2875280 w 12679680"/>
                <a:gd name="connsiteY33" fmla="*/ 1087120 h 7406640"/>
                <a:gd name="connsiteX34" fmla="*/ 2794000 w 12679680"/>
                <a:gd name="connsiteY34" fmla="*/ 1046480 h 7406640"/>
                <a:gd name="connsiteX35" fmla="*/ 2733040 w 12679680"/>
                <a:gd name="connsiteY35" fmla="*/ 1016000 h 7406640"/>
                <a:gd name="connsiteX36" fmla="*/ 2661920 w 12679680"/>
                <a:gd name="connsiteY36" fmla="*/ 965200 h 7406640"/>
                <a:gd name="connsiteX37" fmla="*/ 2631440 w 12679680"/>
                <a:gd name="connsiteY37" fmla="*/ 955040 h 7406640"/>
                <a:gd name="connsiteX38" fmla="*/ 2540000 w 12679680"/>
                <a:gd name="connsiteY38" fmla="*/ 904240 h 7406640"/>
                <a:gd name="connsiteX39" fmla="*/ 2428240 w 12679680"/>
                <a:gd name="connsiteY39" fmla="*/ 833120 h 7406640"/>
                <a:gd name="connsiteX40" fmla="*/ 2346960 w 12679680"/>
                <a:gd name="connsiteY40" fmla="*/ 772160 h 7406640"/>
                <a:gd name="connsiteX41" fmla="*/ 2255520 w 12679680"/>
                <a:gd name="connsiteY41" fmla="*/ 711200 h 7406640"/>
                <a:gd name="connsiteX42" fmla="*/ 2194560 w 12679680"/>
                <a:gd name="connsiteY42" fmla="*/ 670560 h 7406640"/>
                <a:gd name="connsiteX43" fmla="*/ 2072640 w 12679680"/>
                <a:gd name="connsiteY43" fmla="*/ 568960 h 7406640"/>
                <a:gd name="connsiteX44" fmla="*/ 2042160 w 12679680"/>
                <a:gd name="connsiteY44" fmla="*/ 548640 h 7406640"/>
                <a:gd name="connsiteX45" fmla="*/ 1960880 w 12679680"/>
                <a:gd name="connsiteY45" fmla="*/ 467360 h 7406640"/>
                <a:gd name="connsiteX46" fmla="*/ 1889760 w 12679680"/>
                <a:gd name="connsiteY46" fmla="*/ 416560 h 7406640"/>
                <a:gd name="connsiteX47" fmla="*/ 1859280 w 12679680"/>
                <a:gd name="connsiteY47" fmla="*/ 396240 h 7406640"/>
                <a:gd name="connsiteX48" fmla="*/ 1828800 w 12679680"/>
                <a:gd name="connsiteY48" fmla="*/ 365760 h 7406640"/>
                <a:gd name="connsiteX49" fmla="*/ 1798320 w 12679680"/>
                <a:gd name="connsiteY49" fmla="*/ 325120 h 7406640"/>
                <a:gd name="connsiteX50" fmla="*/ 1757680 w 12679680"/>
                <a:gd name="connsiteY50" fmla="*/ 304800 h 7406640"/>
                <a:gd name="connsiteX51" fmla="*/ 1727200 w 12679680"/>
                <a:gd name="connsiteY51" fmla="*/ 274320 h 7406640"/>
                <a:gd name="connsiteX52" fmla="*/ 1696720 w 12679680"/>
                <a:gd name="connsiteY52" fmla="*/ 254000 h 7406640"/>
                <a:gd name="connsiteX53" fmla="*/ 1625600 w 12679680"/>
                <a:gd name="connsiteY53" fmla="*/ 203200 h 7406640"/>
                <a:gd name="connsiteX54" fmla="*/ 1595120 w 12679680"/>
                <a:gd name="connsiteY54" fmla="*/ 213360 h 7406640"/>
                <a:gd name="connsiteX55" fmla="*/ 1473200 w 12679680"/>
                <a:gd name="connsiteY55" fmla="*/ 355600 h 7406640"/>
                <a:gd name="connsiteX56" fmla="*/ 1452880 w 12679680"/>
                <a:gd name="connsiteY56" fmla="*/ 386080 h 7406640"/>
                <a:gd name="connsiteX57" fmla="*/ 1432560 w 12679680"/>
                <a:gd name="connsiteY57" fmla="*/ 416560 h 7406640"/>
                <a:gd name="connsiteX58" fmla="*/ 1361440 w 12679680"/>
                <a:gd name="connsiteY58" fmla="*/ 497840 h 7406640"/>
                <a:gd name="connsiteX59" fmla="*/ 1330960 w 12679680"/>
                <a:gd name="connsiteY59" fmla="*/ 548640 h 7406640"/>
                <a:gd name="connsiteX60" fmla="*/ 1300480 w 12679680"/>
                <a:gd name="connsiteY60" fmla="*/ 579120 h 7406640"/>
                <a:gd name="connsiteX61" fmla="*/ 1259840 w 12679680"/>
                <a:gd name="connsiteY61" fmla="*/ 629920 h 7406640"/>
                <a:gd name="connsiteX62" fmla="*/ 1198880 w 12679680"/>
                <a:gd name="connsiteY62" fmla="*/ 721360 h 7406640"/>
                <a:gd name="connsiteX63" fmla="*/ 1158240 w 12679680"/>
                <a:gd name="connsiteY63" fmla="*/ 772160 h 7406640"/>
                <a:gd name="connsiteX64" fmla="*/ 1137920 w 12679680"/>
                <a:gd name="connsiteY64" fmla="*/ 822960 h 7406640"/>
                <a:gd name="connsiteX65" fmla="*/ 1117600 w 12679680"/>
                <a:gd name="connsiteY65" fmla="*/ 863600 h 7406640"/>
                <a:gd name="connsiteX66" fmla="*/ 1056640 w 12679680"/>
                <a:gd name="connsiteY66" fmla="*/ 934720 h 7406640"/>
                <a:gd name="connsiteX67" fmla="*/ 1036320 w 12679680"/>
                <a:gd name="connsiteY67" fmla="*/ 965200 h 7406640"/>
                <a:gd name="connsiteX68" fmla="*/ 975360 w 12679680"/>
                <a:gd name="connsiteY68" fmla="*/ 1046480 h 7406640"/>
                <a:gd name="connsiteX69" fmla="*/ 944880 w 12679680"/>
                <a:gd name="connsiteY69" fmla="*/ 1097280 h 7406640"/>
                <a:gd name="connsiteX70" fmla="*/ 914400 w 12679680"/>
                <a:gd name="connsiteY70" fmla="*/ 1117600 h 7406640"/>
                <a:gd name="connsiteX71" fmla="*/ 863600 w 12679680"/>
                <a:gd name="connsiteY71" fmla="*/ 1178560 h 7406640"/>
                <a:gd name="connsiteX72" fmla="*/ 792480 w 12679680"/>
                <a:gd name="connsiteY72" fmla="*/ 1310640 h 7406640"/>
                <a:gd name="connsiteX73" fmla="*/ 762000 w 12679680"/>
                <a:gd name="connsiteY73" fmla="*/ 1351280 h 7406640"/>
                <a:gd name="connsiteX74" fmla="*/ 741680 w 12679680"/>
                <a:gd name="connsiteY74" fmla="*/ 1381760 h 7406640"/>
                <a:gd name="connsiteX75" fmla="*/ 711200 w 12679680"/>
                <a:gd name="connsiteY75" fmla="*/ 1422400 h 7406640"/>
                <a:gd name="connsiteX76" fmla="*/ 680720 w 12679680"/>
                <a:gd name="connsiteY76" fmla="*/ 1483360 h 7406640"/>
                <a:gd name="connsiteX77" fmla="*/ 650240 w 12679680"/>
                <a:gd name="connsiteY77" fmla="*/ 1524000 h 7406640"/>
                <a:gd name="connsiteX78" fmla="*/ 609600 w 12679680"/>
                <a:gd name="connsiteY78" fmla="*/ 1625600 h 7406640"/>
                <a:gd name="connsiteX79" fmla="*/ 568960 w 12679680"/>
                <a:gd name="connsiteY79" fmla="*/ 1696720 h 7406640"/>
                <a:gd name="connsiteX80" fmla="*/ 477520 w 12679680"/>
                <a:gd name="connsiteY80" fmla="*/ 1859280 h 7406640"/>
                <a:gd name="connsiteX81" fmla="*/ 457200 w 12679680"/>
                <a:gd name="connsiteY81" fmla="*/ 1950720 h 7406640"/>
                <a:gd name="connsiteX82" fmla="*/ 436880 w 12679680"/>
                <a:gd name="connsiteY82" fmla="*/ 1991360 h 7406640"/>
                <a:gd name="connsiteX83" fmla="*/ 396240 w 12679680"/>
                <a:gd name="connsiteY83" fmla="*/ 2062480 h 7406640"/>
                <a:gd name="connsiteX84" fmla="*/ 355600 w 12679680"/>
                <a:gd name="connsiteY84" fmla="*/ 2174240 h 7406640"/>
                <a:gd name="connsiteX85" fmla="*/ 345440 w 12679680"/>
                <a:gd name="connsiteY85" fmla="*/ 2214880 h 7406640"/>
                <a:gd name="connsiteX86" fmla="*/ 284480 w 12679680"/>
                <a:gd name="connsiteY86" fmla="*/ 2326640 h 7406640"/>
                <a:gd name="connsiteX87" fmla="*/ 254000 w 12679680"/>
                <a:gd name="connsiteY87" fmla="*/ 2438400 h 7406640"/>
                <a:gd name="connsiteX88" fmla="*/ 233680 w 12679680"/>
                <a:gd name="connsiteY88" fmla="*/ 2479040 h 7406640"/>
                <a:gd name="connsiteX89" fmla="*/ 193040 w 12679680"/>
                <a:gd name="connsiteY89" fmla="*/ 2600960 h 7406640"/>
                <a:gd name="connsiteX90" fmla="*/ 172720 w 12679680"/>
                <a:gd name="connsiteY90" fmla="*/ 2661920 h 7406640"/>
                <a:gd name="connsiteX91" fmla="*/ 152400 w 12679680"/>
                <a:gd name="connsiteY91" fmla="*/ 2743200 h 7406640"/>
                <a:gd name="connsiteX92" fmla="*/ 142240 w 12679680"/>
                <a:gd name="connsiteY92" fmla="*/ 2814320 h 7406640"/>
                <a:gd name="connsiteX93" fmla="*/ 121920 w 12679680"/>
                <a:gd name="connsiteY93" fmla="*/ 2885440 h 7406640"/>
                <a:gd name="connsiteX94" fmla="*/ 101600 w 12679680"/>
                <a:gd name="connsiteY94" fmla="*/ 3058160 h 7406640"/>
                <a:gd name="connsiteX95" fmla="*/ 81280 w 12679680"/>
                <a:gd name="connsiteY95" fmla="*/ 3129280 h 7406640"/>
                <a:gd name="connsiteX96" fmla="*/ 60960 w 12679680"/>
                <a:gd name="connsiteY96" fmla="*/ 3220720 h 7406640"/>
                <a:gd name="connsiteX97" fmla="*/ 30480 w 12679680"/>
                <a:gd name="connsiteY97" fmla="*/ 3454400 h 7406640"/>
                <a:gd name="connsiteX98" fmla="*/ 20320 w 12679680"/>
                <a:gd name="connsiteY98" fmla="*/ 3505200 h 7406640"/>
                <a:gd name="connsiteX99" fmla="*/ 0 w 12679680"/>
                <a:gd name="connsiteY99" fmla="*/ 3688080 h 7406640"/>
                <a:gd name="connsiteX100" fmla="*/ 10160 w 12679680"/>
                <a:gd name="connsiteY100" fmla="*/ 4531360 h 7406640"/>
                <a:gd name="connsiteX101" fmla="*/ 60960 w 12679680"/>
                <a:gd name="connsiteY101" fmla="*/ 4836160 h 7406640"/>
                <a:gd name="connsiteX102" fmla="*/ 81280 w 12679680"/>
                <a:gd name="connsiteY102" fmla="*/ 4907280 h 7406640"/>
                <a:gd name="connsiteX103" fmla="*/ 91440 w 12679680"/>
                <a:gd name="connsiteY103" fmla="*/ 4978400 h 7406640"/>
                <a:gd name="connsiteX104" fmla="*/ 101600 w 12679680"/>
                <a:gd name="connsiteY104" fmla="*/ 5069840 h 7406640"/>
                <a:gd name="connsiteX105" fmla="*/ 121920 w 12679680"/>
                <a:gd name="connsiteY105" fmla="*/ 5110480 h 7406640"/>
                <a:gd name="connsiteX106" fmla="*/ 162560 w 12679680"/>
                <a:gd name="connsiteY106" fmla="*/ 5273040 h 7406640"/>
                <a:gd name="connsiteX107" fmla="*/ 182880 w 12679680"/>
                <a:gd name="connsiteY107" fmla="*/ 5384800 h 7406640"/>
                <a:gd name="connsiteX108" fmla="*/ 223520 w 12679680"/>
                <a:gd name="connsiteY108" fmla="*/ 5455920 h 7406640"/>
                <a:gd name="connsiteX109" fmla="*/ 254000 w 12679680"/>
                <a:gd name="connsiteY109" fmla="*/ 5537200 h 7406640"/>
                <a:gd name="connsiteX110" fmla="*/ 274320 w 12679680"/>
                <a:gd name="connsiteY110" fmla="*/ 5648960 h 7406640"/>
                <a:gd name="connsiteX111" fmla="*/ 304800 w 12679680"/>
                <a:gd name="connsiteY111" fmla="*/ 5669280 h 7406640"/>
                <a:gd name="connsiteX112" fmla="*/ 365760 w 12679680"/>
                <a:gd name="connsiteY112" fmla="*/ 5557520 h 7406640"/>
                <a:gd name="connsiteX113" fmla="*/ 396240 w 12679680"/>
                <a:gd name="connsiteY113" fmla="*/ 5486400 h 7406640"/>
                <a:gd name="connsiteX114" fmla="*/ 406400 w 12679680"/>
                <a:gd name="connsiteY114" fmla="*/ 5435600 h 7406640"/>
                <a:gd name="connsiteX115" fmla="*/ 426720 w 12679680"/>
                <a:gd name="connsiteY115" fmla="*/ 5323840 h 7406640"/>
                <a:gd name="connsiteX116" fmla="*/ 436880 w 12679680"/>
                <a:gd name="connsiteY116" fmla="*/ 5201920 h 7406640"/>
                <a:gd name="connsiteX117" fmla="*/ 457200 w 12679680"/>
                <a:gd name="connsiteY117" fmla="*/ 4886960 h 7406640"/>
                <a:gd name="connsiteX118" fmla="*/ 487680 w 12679680"/>
                <a:gd name="connsiteY118" fmla="*/ 4765040 h 7406640"/>
                <a:gd name="connsiteX119" fmla="*/ 528320 w 12679680"/>
                <a:gd name="connsiteY119" fmla="*/ 4704080 h 7406640"/>
                <a:gd name="connsiteX120" fmla="*/ 619760 w 12679680"/>
                <a:gd name="connsiteY120" fmla="*/ 4643120 h 7406640"/>
                <a:gd name="connsiteX121" fmla="*/ 650240 w 12679680"/>
                <a:gd name="connsiteY121" fmla="*/ 4622800 h 7406640"/>
                <a:gd name="connsiteX122" fmla="*/ 731520 w 12679680"/>
                <a:gd name="connsiteY122" fmla="*/ 4602480 h 7406640"/>
                <a:gd name="connsiteX123" fmla="*/ 863600 w 12679680"/>
                <a:gd name="connsiteY123" fmla="*/ 4582160 h 7406640"/>
                <a:gd name="connsiteX124" fmla="*/ 1076960 w 12679680"/>
                <a:gd name="connsiteY124" fmla="*/ 4592320 h 7406640"/>
                <a:gd name="connsiteX125" fmla="*/ 1168400 w 12679680"/>
                <a:gd name="connsiteY125" fmla="*/ 4632960 h 7406640"/>
                <a:gd name="connsiteX126" fmla="*/ 1209040 w 12679680"/>
                <a:gd name="connsiteY126" fmla="*/ 4643120 h 7406640"/>
                <a:gd name="connsiteX127" fmla="*/ 1270000 w 12679680"/>
                <a:gd name="connsiteY127" fmla="*/ 4663440 h 7406640"/>
                <a:gd name="connsiteX128" fmla="*/ 1341120 w 12679680"/>
                <a:gd name="connsiteY128" fmla="*/ 4714240 h 7406640"/>
                <a:gd name="connsiteX129" fmla="*/ 1371600 w 12679680"/>
                <a:gd name="connsiteY129" fmla="*/ 4693920 h 7406640"/>
                <a:gd name="connsiteX130" fmla="*/ 1391920 w 12679680"/>
                <a:gd name="connsiteY130" fmla="*/ 4612640 h 7406640"/>
                <a:gd name="connsiteX131" fmla="*/ 1412240 w 12679680"/>
                <a:gd name="connsiteY131" fmla="*/ 4216400 h 7406640"/>
                <a:gd name="connsiteX132" fmla="*/ 1432560 w 12679680"/>
                <a:gd name="connsiteY132" fmla="*/ 4124960 h 7406640"/>
                <a:gd name="connsiteX133" fmla="*/ 1473200 w 12679680"/>
                <a:gd name="connsiteY133" fmla="*/ 4023360 h 7406640"/>
                <a:gd name="connsiteX134" fmla="*/ 1503680 w 12679680"/>
                <a:gd name="connsiteY134" fmla="*/ 3982720 h 7406640"/>
                <a:gd name="connsiteX135" fmla="*/ 1544320 w 12679680"/>
                <a:gd name="connsiteY135" fmla="*/ 3952240 h 7406640"/>
                <a:gd name="connsiteX136" fmla="*/ 1574800 w 12679680"/>
                <a:gd name="connsiteY136" fmla="*/ 3931920 h 7406640"/>
                <a:gd name="connsiteX137" fmla="*/ 1645920 w 12679680"/>
                <a:gd name="connsiteY137" fmla="*/ 3911600 h 7406640"/>
                <a:gd name="connsiteX138" fmla="*/ 1778000 w 12679680"/>
                <a:gd name="connsiteY138" fmla="*/ 3881120 h 7406640"/>
                <a:gd name="connsiteX139" fmla="*/ 2082800 w 12679680"/>
                <a:gd name="connsiteY139" fmla="*/ 3891280 h 7406640"/>
                <a:gd name="connsiteX140" fmla="*/ 2113280 w 12679680"/>
                <a:gd name="connsiteY140" fmla="*/ 3901440 h 7406640"/>
                <a:gd name="connsiteX141" fmla="*/ 2184400 w 12679680"/>
                <a:gd name="connsiteY141" fmla="*/ 3921760 h 7406640"/>
                <a:gd name="connsiteX142" fmla="*/ 2225040 w 12679680"/>
                <a:gd name="connsiteY142" fmla="*/ 3931920 h 7406640"/>
                <a:gd name="connsiteX143" fmla="*/ 2336800 w 12679680"/>
                <a:gd name="connsiteY143" fmla="*/ 3982720 h 7406640"/>
                <a:gd name="connsiteX144" fmla="*/ 2377440 w 12679680"/>
                <a:gd name="connsiteY144" fmla="*/ 4013200 h 7406640"/>
                <a:gd name="connsiteX145" fmla="*/ 2418080 w 12679680"/>
                <a:gd name="connsiteY145" fmla="*/ 4023360 h 7406640"/>
                <a:gd name="connsiteX146" fmla="*/ 2438400 w 12679680"/>
                <a:gd name="connsiteY146" fmla="*/ 4053840 h 7406640"/>
                <a:gd name="connsiteX147" fmla="*/ 2468880 w 12679680"/>
                <a:gd name="connsiteY147" fmla="*/ 3891280 h 7406640"/>
                <a:gd name="connsiteX148" fmla="*/ 2489200 w 12679680"/>
                <a:gd name="connsiteY148" fmla="*/ 3749040 h 7406640"/>
                <a:gd name="connsiteX149" fmla="*/ 2519680 w 12679680"/>
                <a:gd name="connsiteY149" fmla="*/ 3627120 h 7406640"/>
                <a:gd name="connsiteX150" fmla="*/ 2540000 w 12679680"/>
                <a:gd name="connsiteY150" fmla="*/ 3596640 h 7406640"/>
                <a:gd name="connsiteX151" fmla="*/ 2560320 w 12679680"/>
                <a:gd name="connsiteY151" fmla="*/ 3556000 h 7406640"/>
                <a:gd name="connsiteX152" fmla="*/ 2641600 w 12679680"/>
                <a:gd name="connsiteY152" fmla="*/ 3474720 h 7406640"/>
                <a:gd name="connsiteX153" fmla="*/ 2682240 w 12679680"/>
                <a:gd name="connsiteY153" fmla="*/ 3434080 h 7406640"/>
                <a:gd name="connsiteX154" fmla="*/ 2824480 w 12679680"/>
                <a:gd name="connsiteY154" fmla="*/ 3373120 h 7406640"/>
                <a:gd name="connsiteX155" fmla="*/ 2915920 w 12679680"/>
                <a:gd name="connsiteY155" fmla="*/ 3362960 h 7406640"/>
                <a:gd name="connsiteX156" fmla="*/ 3302000 w 12679680"/>
                <a:gd name="connsiteY156" fmla="*/ 3383280 h 7406640"/>
                <a:gd name="connsiteX157" fmla="*/ 3413760 w 12679680"/>
                <a:gd name="connsiteY157" fmla="*/ 3403600 h 7406640"/>
                <a:gd name="connsiteX158" fmla="*/ 3556000 w 12679680"/>
                <a:gd name="connsiteY158" fmla="*/ 3434080 h 7406640"/>
                <a:gd name="connsiteX159" fmla="*/ 3606800 w 12679680"/>
                <a:gd name="connsiteY159" fmla="*/ 3444240 h 7406640"/>
                <a:gd name="connsiteX160" fmla="*/ 3667760 w 12679680"/>
                <a:gd name="connsiteY160" fmla="*/ 3454400 h 7406640"/>
                <a:gd name="connsiteX161" fmla="*/ 3728720 w 12679680"/>
                <a:gd name="connsiteY161" fmla="*/ 3474720 h 7406640"/>
                <a:gd name="connsiteX162" fmla="*/ 3769360 w 12679680"/>
                <a:gd name="connsiteY162" fmla="*/ 3484880 h 7406640"/>
                <a:gd name="connsiteX163" fmla="*/ 3840480 w 12679680"/>
                <a:gd name="connsiteY163" fmla="*/ 3525520 h 7406640"/>
                <a:gd name="connsiteX164" fmla="*/ 3870960 w 12679680"/>
                <a:gd name="connsiteY164" fmla="*/ 3454400 h 7406640"/>
                <a:gd name="connsiteX165" fmla="*/ 3891280 w 12679680"/>
                <a:gd name="connsiteY165" fmla="*/ 3423920 h 7406640"/>
                <a:gd name="connsiteX166" fmla="*/ 3911600 w 12679680"/>
                <a:gd name="connsiteY166" fmla="*/ 3312160 h 7406640"/>
                <a:gd name="connsiteX167" fmla="*/ 3942080 w 12679680"/>
                <a:gd name="connsiteY167" fmla="*/ 3159760 h 7406640"/>
                <a:gd name="connsiteX168" fmla="*/ 3962400 w 12679680"/>
                <a:gd name="connsiteY168" fmla="*/ 3129280 h 7406640"/>
                <a:gd name="connsiteX169" fmla="*/ 3972560 w 12679680"/>
                <a:gd name="connsiteY169" fmla="*/ 3098800 h 7406640"/>
                <a:gd name="connsiteX170" fmla="*/ 4033520 w 12679680"/>
                <a:gd name="connsiteY170" fmla="*/ 3037840 h 7406640"/>
                <a:gd name="connsiteX171" fmla="*/ 4064000 w 12679680"/>
                <a:gd name="connsiteY171" fmla="*/ 3007360 h 7406640"/>
                <a:gd name="connsiteX172" fmla="*/ 4145280 w 12679680"/>
                <a:gd name="connsiteY172" fmla="*/ 2946400 h 7406640"/>
                <a:gd name="connsiteX173" fmla="*/ 4236720 w 12679680"/>
                <a:gd name="connsiteY173" fmla="*/ 2905760 h 7406640"/>
                <a:gd name="connsiteX174" fmla="*/ 4267200 w 12679680"/>
                <a:gd name="connsiteY174" fmla="*/ 2895600 h 7406640"/>
                <a:gd name="connsiteX175" fmla="*/ 4307840 w 12679680"/>
                <a:gd name="connsiteY175" fmla="*/ 2875280 h 7406640"/>
                <a:gd name="connsiteX176" fmla="*/ 4378960 w 12679680"/>
                <a:gd name="connsiteY176" fmla="*/ 2865120 h 7406640"/>
                <a:gd name="connsiteX177" fmla="*/ 4429760 w 12679680"/>
                <a:gd name="connsiteY177" fmla="*/ 2854960 h 7406640"/>
                <a:gd name="connsiteX178" fmla="*/ 4582160 w 12679680"/>
                <a:gd name="connsiteY178" fmla="*/ 2865120 h 7406640"/>
                <a:gd name="connsiteX179" fmla="*/ 4622800 w 12679680"/>
                <a:gd name="connsiteY179" fmla="*/ 2885440 h 7406640"/>
                <a:gd name="connsiteX180" fmla="*/ 4663440 w 12679680"/>
                <a:gd name="connsiteY180" fmla="*/ 2895600 h 7406640"/>
                <a:gd name="connsiteX181" fmla="*/ 4704080 w 12679680"/>
                <a:gd name="connsiteY181" fmla="*/ 2915920 h 7406640"/>
                <a:gd name="connsiteX182" fmla="*/ 4765040 w 12679680"/>
                <a:gd name="connsiteY182" fmla="*/ 2936240 h 7406640"/>
                <a:gd name="connsiteX183" fmla="*/ 4805680 w 12679680"/>
                <a:gd name="connsiteY183" fmla="*/ 2966720 h 7406640"/>
                <a:gd name="connsiteX184" fmla="*/ 4886960 w 12679680"/>
                <a:gd name="connsiteY184" fmla="*/ 2926080 h 7406640"/>
                <a:gd name="connsiteX185" fmla="*/ 4907280 w 12679680"/>
                <a:gd name="connsiteY185" fmla="*/ 2885440 h 7406640"/>
                <a:gd name="connsiteX186" fmla="*/ 4947920 w 12679680"/>
                <a:gd name="connsiteY186" fmla="*/ 2854960 h 7406640"/>
                <a:gd name="connsiteX187" fmla="*/ 4998720 w 12679680"/>
                <a:gd name="connsiteY187" fmla="*/ 2783840 h 7406640"/>
                <a:gd name="connsiteX188" fmla="*/ 5039360 w 12679680"/>
                <a:gd name="connsiteY188" fmla="*/ 2722880 h 7406640"/>
                <a:gd name="connsiteX189" fmla="*/ 5120640 w 12679680"/>
                <a:gd name="connsiteY189" fmla="*/ 2621280 h 7406640"/>
                <a:gd name="connsiteX190" fmla="*/ 5191760 w 12679680"/>
                <a:gd name="connsiteY190" fmla="*/ 2580640 h 7406640"/>
                <a:gd name="connsiteX191" fmla="*/ 5313680 w 12679680"/>
                <a:gd name="connsiteY191" fmla="*/ 2600960 h 7406640"/>
                <a:gd name="connsiteX192" fmla="*/ 5384800 w 12679680"/>
                <a:gd name="connsiteY192" fmla="*/ 2631440 h 7406640"/>
                <a:gd name="connsiteX193" fmla="*/ 5415280 w 12679680"/>
                <a:gd name="connsiteY193" fmla="*/ 2651760 h 7406640"/>
                <a:gd name="connsiteX194" fmla="*/ 5445760 w 12679680"/>
                <a:gd name="connsiteY194" fmla="*/ 2682240 h 7406640"/>
                <a:gd name="connsiteX195" fmla="*/ 5506720 w 12679680"/>
                <a:gd name="connsiteY195" fmla="*/ 2733040 h 7406640"/>
                <a:gd name="connsiteX196" fmla="*/ 5527040 w 12679680"/>
                <a:gd name="connsiteY196" fmla="*/ 2773680 h 7406640"/>
                <a:gd name="connsiteX197" fmla="*/ 5588000 w 12679680"/>
                <a:gd name="connsiteY197" fmla="*/ 2844800 h 7406640"/>
                <a:gd name="connsiteX198" fmla="*/ 5598160 w 12679680"/>
                <a:gd name="connsiteY198" fmla="*/ 2875280 h 7406640"/>
                <a:gd name="connsiteX199" fmla="*/ 5679440 w 12679680"/>
                <a:gd name="connsiteY199" fmla="*/ 2987040 h 7406640"/>
                <a:gd name="connsiteX200" fmla="*/ 5689600 w 12679680"/>
                <a:gd name="connsiteY200" fmla="*/ 3048000 h 7406640"/>
                <a:gd name="connsiteX201" fmla="*/ 5750560 w 12679680"/>
                <a:gd name="connsiteY201" fmla="*/ 3159760 h 7406640"/>
                <a:gd name="connsiteX202" fmla="*/ 5811520 w 12679680"/>
                <a:gd name="connsiteY202" fmla="*/ 3362960 h 7406640"/>
                <a:gd name="connsiteX203" fmla="*/ 5831840 w 12679680"/>
                <a:gd name="connsiteY203" fmla="*/ 3434080 h 7406640"/>
                <a:gd name="connsiteX204" fmla="*/ 5862320 w 12679680"/>
                <a:gd name="connsiteY204" fmla="*/ 3525520 h 7406640"/>
                <a:gd name="connsiteX205" fmla="*/ 5902960 w 12679680"/>
                <a:gd name="connsiteY205" fmla="*/ 3698240 h 7406640"/>
                <a:gd name="connsiteX206" fmla="*/ 5923280 w 12679680"/>
                <a:gd name="connsiteY206" fmla="*/ 3840480 h 7406640"/>
                <a:gd name="connsiteX207" fmla="*/ 5953760 w 12679680"/>
                <a:gd name="connsiteY207" fmla="*/ 3931920 h 7406640"/>
                <a:gd name="connsiteX208" fmla="*/ 5963920 w 12679680"/>
                <a:gd name="connsiteY208" fmla="*/ 3972560 h 7406640"/>
                <a:gd name="connsiteX209" fmla="*/ 5984240 w 12679680"/>
                <a:gd name="connsiteY209" fmla="*/ 4043680 h 7406640"/>
                <a:gd name="connsiteX210" fmla="*/ 5994400 w 12679680"/>
                <a:gd name="connsiteY210" fmla="*/ 4135120 h 7406640"/>
                <a:gd name="connsiteX211" fmla="*/ 6035040 w 12679680"/>
                <a:gd name="connsiteY211" fmla="*/ 4328160 h 7406640"/>
                <a:gd name="connsiteX212" fmla="*/ 6075680 w 12679680"/>
                <a:gd name="connsiteY212" fmla="*/ 4480560 h 7406640"/>
                <a:gd name="connsiteX213" fmla="*/ 6126480 w 12679680"/>
                <a:gd name="connsiteY213" fmla="*/ 4734560 h 7406640"/>
                <a:gd name="connsiteX214" fmla="*/ 6177280 w 12679680"/>
                <a:gd name="connsiteY214" fmla="*/ 4907280 h 7406640"/>
                <a:gd name="connsiteX215" fmla="*/ 6197600 w 12679680"/>
                <a:gd name="connsiteY215" fmla="*/ 5019040 h 7406640"/>
                <a:gd name="connsiteX216" fmla="*/ 6238240 w 12679680"/>
                <a:gd name="connsiteY216" fmla="*/ 5090160 h 7406640"/>
                <a:gd name="connsiteX217" fmla="*/ 6258560 w 12679680"/>
                <a:gd name="connsiteY217" fmla="*/ 5161280 h 7406640"/>
                <a:gd name="connsiteX218" fmla="*/ 6289040 w 12679680"/>
                <a:gd name="connsiteY218" fmla="*/ 5252720 h 7406640"/>
                <a:gd name="connsiteX219" fmla="*/ 6309360 w 12679680"/>
                <a:gd name="connsiteY219" fmla="*/ 5364480 h 7406640"/>
                <a:gd name="connsiteX220" fmla="*/ 6400800 w 12679680"/>
                <a:gd name="connsiteY220" fmla="*/ 5598160 h 7406640"/>
                <a:gd name="connsiteX221" fmla="*/ 6512560 w 12679680"/>
                <a:gd name="connsiteY221" fmla="*/ 5811520 h 7406640"/>
                <a:gd name="connsiteX222" fmla="*/ 6573520 w 12679680"/>
                <a:gd name="connsiteY222" fmla="*/ 5892800 h 7406640"/>
                <a:gd name="connsiteX223" fmla="*/ 6695440 w 12679680"/>
                <a:gd name="connsiteY223" fmla="*/ 6075680 h 7406640"/>
                <a:gd name="connsiteX224" fmla="*/ 6756400 w 12679680"/>
                <a:gd name="connsiteY224" fmla="*/ 6167120 h 7406640"/>
                <a:gd name="connsiteX225" fmla="*/ 6918960 w 12679680"/>
                <a:gd name="connsiteY225" fmla="*/ 6329680 h 7406640"/>
                <a:gd name="connsiteX226" fmla="*/ 7010400 w 12679680"/>
                <a:gd name="connsiteY226" fmla="*/ 6421120 h 7406640"/>
                <a:gd name="connsiteX227" fmla="*/ 7112000 w 12679680"/>
                <a:gd name="connsiteY227" fmla="*/ 6502400 h 7406640"/>
                <a:gd name="connsiteX228" fmla="*/ 7315200 w 12679680"/>
                <a:gd name="connsiteY228" fmla="*/ 6695440 h 7406640"/>
                <a:gd name="connsiteX229" fmla="*/ 7670800 w 12679680"/>
                <a:gd name="connsiteY229" fmla="*/ 6929120 h 7406640"/>
                <a:gd name="connsiteX230" fmla="*/ 7772400 w 12679680"/>
                <a:gd name="connsiteY230" fmla="*/ 6979920 h 7406640"/>
                <a:gd name="connsiteX231" fmla="*/ 7874000 w 12679680"/>
                <a:gd name="connsiteY231" fmla="*/ 7051040 h 7406640"/>
                <a:gd name="connsiteX232" fmla="*/ 7985760 w 12679680"/>
                <a:gd name="connsiteY232" fmla="*/ 7101840 h 7406640"/>
                <a:gd name="connsiteX233" fmla="*/ 8097520 w 12679680"/>
                <a:gd name="connsiteY233" fmla="*/ 7162800 h 7406640"/>
                <a:gd name="connsiteX234" fmla="*/ 8371840 w 12679680"/>
                <a:gd name="connsiteY234" fmla="*/ 7274560 h 7406640"/>
                <a:gd name="connsiteX235" fmla="*/ 8432800 w 12679680"/>
                <a:gd name="connsiteY235" fmla="*/ 7294880 h 7406640"/>
                <a:gd name="connsiteX236" fmla="*/ 8757920 w 12679680"/>
                <a:gd name="connsiteY236" fmla="*/ 7366000 h 7406640"/>
                <a:gd name="connsiteX237" fmla="*/ 9306560 w 12679680"/>
                <a:gd name="connsiteY237" fmla="*/ 7406640 h 7406640"/>
                <a:gd name="connsiteX238" fmla="*/ 9662160 w 12679680"/>
                <a:gd name="connsiteY238" fmla="*/ 7396480 h 7406640"/>
                <a:gd name="connsiteX239" fmla="*/ 9763760 w 12679680"/>
                <a:gd name="connsiteY239" fmla="*/ 7386320 h 7406640"/>
                <a:gd name="connsiteX240" fmla="*/ 10342880 w 12679680"/>
                <a:gd name="connsiteY240" fmla="*/ 7376160 h 7406640"/>
                <a:gd name="connsiteX241" fmla="*/ 10444480 w 12679680"/>
                <a:gd name="connsiteY241" fmla="*/ 7345680 h 7406640"/>
                <a:gd name="connsiteX242" fmla="*/ 10556240 w 12679680"/>
                <a:gd name="connsiteY242" fmla="*/ 7335520 h 7406640"/>
                <a:gd name="connsiteX243" fmla="*/ 10769600 w 12679680"/>
                <a:gd name="connsiteY243" fmla="*/ 7254240 h 7406640"/>
                <a:gd name="connsiteX244" fmla="*/ 10840720 w 12679680"/>
                <a:gd name="connsiteY244" fmla="*/ 7233920 h 7406640"/>
                <a:gd name="connsiteX245" fmla="*/ 10891520 w 12679680"/>
                <a:gd name="connsiteY245" fmla="*/ 7203440 h 7406640"/>
                <a:gd name="connsiteX246" fmla="*/ 10972800 w 12679680"/>
                <a:gd name="connsiteY246" fmla="*/ 7172960 h 7406640"/>
                <a:gd name="connsiteX247" fmla="*/ 11115040 w 12679680"/>
                <a:gd name="connsiteY247" fmla="*/ 7112000 h 7406640"/>
                <a:gd name="connsiteX248" fmla="*/ 11196320 w 12679680"/>
                <a:gd name="connsiteY248" fmla="*/ 7071360 h 7406640"/>
                <a:gd name="connsiteX249" fmla="*/ 11236960 w 12679680"/>
                <a:gd name="connsiteY249" fmla="*/ 7040880 h 7406640"/>
                <a:gd name="connsiteX250" fmla="*/ 11318240 w 12679680"/>
                <a:gd name="connsiteY250" fmla="*/ 6990080 h 7406640"/>
                <a:gd name="connsiteX251" fmla="*/ 11369040 w 12679680"/>
                <a:gd name="connsiteY251" fmla="*/ 6949440 h 7406640"/>
                <a:gd name="connsiteX252" fmla="*/ 11450320 w 12679680"/>
                <a:gd name="connsiteY252" fmla="*/ 6908800 h 7406640"/>
                <a:gd name="connsiteX253" fmla="*/ 11490960 w 12679680"/>
                <a:gd name="connsiteY253" fmla="*/ 6868160 h 7406640"/>
                <a:gd name="connsiteX254" fmla="*/ 11602720 w 12679680"/>
                <a:gd name="connsiteY254" fmla="*/ 6776720 h 7406640"/>
                <a:gd name="connsiteX255" fmla="*/ 11643360 w 12679680"/>
                <a:gd name="connsiteY255" fmla="*/ 6725920 h 7406640"/>
                <a:gd name="connsiteX256" fmla="*/ 11744960 w 12679680"/>
                <a:gd name="connsiteY256" fmla="*/ 6634480 h 7406640"/>
                <a:gd name="connsiteX257" fmla="*/ 11765280 w 12679680"/>
                <a:gd name="connsiteY257" fmla="*/ 6573520 h 7406640"/>
                <a:gd name="connsiteX258" fmla="*/ 11816080 w 12679680"/>
                <a:gd name="connsiteY258" fmla="*/ 6502400 h 7406640"/>
                <a:gd name="connsiteX259" fmla="*/ 11866880 w 12679680"/>
                <a:gd name="connsiteY259" fmla="*/ 6421120 h 7406640"/>
                <a:gd name="connsiteX260" fmla="*/ 11917680 w 12679680"/>
                <a:gd name="connsiteY260" fmla="*/ 6319520 h 7406640"/>
                <a:gd name="connsiteX261" fmla="*/ 11968480 w 12679680"/>
                <a:gd name="connsiteY261" fmla="*/ 6238240 h 7406640"/>
                <a:gd name="connsiteX262" fmla="*/ 12080240 w 12679680"/>
                <a:gd name="connsiteY262" fmla="*/ 6035040 h 7406640"/>
                <a:gd name="connsiteX263" fmla="*/ 12171680 w 12679680"/>
                <a:gd name="connsiteY263" fmla="*/ 5852160 h 7406640"/>
                <a:gd name="connsiteX264" fmla="*/ 12252960 w 12679680"/>
                <a:gd name="connsiteY264" fmla="*/ 5618480 h 7406640"/>
                <a:gd name="connsiteX265" fmla="*/ 12324080 w 12679680"/>
                <a:gd name="connsiteY265" fmla="*/ 5425440 h 7406640"/>
                <a:gd name="connsiteX266" fmla="*/ 12344400 w 12679680"/>
                <a:gd name="connsiteY266" fmla="*/ 5313680 h 7406640"/>
                <a:gd name="connsiteX267" fmla="*/ 12374880 w 12679680"/>
                <a:gd name="connsiteY267" fmla="*/ 5242560 h 7406640"/>
                <a:gd name="connsiteX268" fmla="*/ 12385040 w 12679680"/>
                <a:gd name="connsiteY268" fmla="*/ 4988560 h 7406640"/>
                <a:gd name="connsiteX269" fmla="*/ 12374880 w 12679680"/>
                <a:gd name="connsiteY269" fmla="*/ 4653280 h 7406640"/>
                <a:gd name="connsiteX270" fmla="*/ 12354560 w 12679680"/>
                <a:gd name="connsiteY270" fmla="*/ 4683760 h 7406640"/>
                <a:gd name="connsiteX271" fmla="*/ 12344400 w 12679680"/>
                <a:gd name="connsiteY271" fmla="*/ 4744720 h 7406640"/>
                <a:gd name="connsiteX272" fmla="*/ 12293600 w 12679680"/>
                <a:gd name="connsiteY272" fmla="*/ 4876800 h 7406640"/>
                <a:gd name="connsiteX273" fmla="*/ 12273280 w 12679680"/>
                <a:gd name="connsiteY273" fmla="*/ 4958080 h 7406640"/>
                <a:gd name="connsiteX274" fmla="*/ 12242800 w 12679680"/>
                <a:gd name="connsiteY274" fmla="*/ 5069840 h 7406640"/>
                <a:gd name="connsiteX275" fmla="*/ 12192000 w 12679680"/>
                <a:gd name="connsiteY275" fmla="*/ 5201920 h 7406640"/>
                <a:gd name="connsiteX276" fmla="*/ 12151360 w 12679680"/>
                <a:gd name="connsiteY276" fmla="*/ 5364480 h 7406640"/>
                <a:gd name="connsiteX277" fmla="*/ 12090400 w 12679680"/>
                <a:gd name="connsiteY277" fmla="*/ 5527040 h 7406640"/>
                <a:gd name="connsiteX278" fmla="*/ 12090400 w 12679680"/>
                <a:gd name="connsiteY278" fmla="*/ 5527040 h 7406640"/>
                <a:gd name="connsiteX279" fmla="*/ 12059920 w 12679680"/>
                <a:gd name="connsiteY279" fmla="*/ 5628640 h 7406640"/>
                <a:gd name="connsiteX280" fmla="*/ 12039600 w 12679680"/>
                <a:gd name="connsiteY280" fmla="*/ 5679440 h 7406640"/>
                <a:gd name="connsiteX281" fmla="*/ 12019280 w 12679680"/>
                <a:gd name="connsiteY281" fmla="*/ 5740400 h 7406640"/>
                <a:gd name="connsiteX282" fmla="*/ 11978640 w 12679680"/>
                <a:gd name="connsiteY282" fmla="*/ 5821680 h 7406640"/>
                <a:gd name="connsiteX283" fmla="*/ 11958320 w 12679680"/>
                <a:gd name="connsiteY283" fmla="*/ 5892800 h 7406640"/>
                <a:gd name="connsiteX284" fmla="*/ 11927840 w 12679680"/>
                <a:gd name="connsiteY284" fmla="*/ 5933440 h 7406640"/>
                <a:gd name="connsiteX285" fmla="*/ 11907520 w 12679680"/>
                <a:gd name="connsiteY285" fmla="*/ 5974080 h 7406640"/>
                <a:gd name="connsiteX286" fmla="*/ 11866880 w 12679680"/>
                <a:gd name="connsiteY286" fmla="*/ 6035040 h 7406640"/>
                <a:gd name="connsiteX287" fmla="*/ 11856720 w 12679680"/>
                <a:gd name="connsiteY287" fmla="*/ 6075680 h 7406640"/>
                <a:gd name="connsiteX288" fmla="*/ 11836400 w 12679680"/>
                <a:gd name="connsiteY288" fmla="*/ 6106160 h 7406640"/>
                <a:gd name="connsiteX289" fmla="*/ 11795760 w 12679680"/>
                <a:gd name="connsiteY289" fmla="*/ 6156960 h 7406640"/>
                <a:gd name="connsiteX290" fmla="*/ 11734800 w 12679680"/>
                <a:gd name="connsiteY290" fmla="*/ 6217920 h 7406640"/>
                <a:gd name="connsiteX291" fmla="*/ 11714480 w 12679680"/>
                <a:gd name="connsiteY291" fmla="*/ 6258560 h 7406640"/>
                <a:gd name="connsiteX292" fmla="*/ 11663680 w 12679680"/>
                <a:gd name="connsiteY292" fmla="*/ 6299200 h 7406640"/>
                <a:gd name="connsiteX293" fmla="*/ 11602720 w 12679680"/>
                <a:gd name="connsiteY293" fmla="*/ 6370320 h 7406640"/>
                <a:gd name="connsiteX294" fmla="*/ 11511280 w 12679680"/>
                <a:gd name="connsiteY294" fmla="*/ 6461760 h 7406640"/>
                <a:gd name="connsiteX295" fmla="*/ 11450320 w 12679680"/>
                <a:gd name="connsiteY295" fmla="*/ 6512560 h 7406640"/>
                <a:gd name="connsiteX296" fmla="*/ 11379200 w 12679680"/>
                <a:gd name="connsiteY296" fmla="*/ 6553200 h 7406640"/>
                <a:gd name="connsiteX297" fmla="*/ 11328400 w 12679680"/>
                <a:gd name="connsiteY297" fmla="*/ 6563360 h 7406640"/>
                <a:gd name="connsiteX298" fmla="*/ 11247120 w 12679680"/>
                <a:gd name="connsiteY298" fmla="*/ 6593840 h 7406640"/>
                <a:gd name="connsiteX299" fmla="*/ 11206480 w 12679680"/>
                <a:gd name="connsiteY299" fmla="*/ 6614160 h 7406640"/>
                <a:gd name="connsiteX300" fmla="*/ 11125200 w 12679680"/>
                <a:gd name="connsiteY300" fmla="*/ 6634480 h 7406640"/>
                <a:gd name="connsiteX301" fmla="*/ 11074400 w 12679680"/>
                <a:gd name="connsiteY301" fmla="*/ 6664960 h 7406640"/>
                <a:gd name="connsiteX302" fmla="*/ 10942320 w 12679680"/>
                <a:gd name="connsiteY302" fmla="*/ 6685280 h 7406640"/>
                <a:gd name="connsiteX303" fmla="*/ 10861040 w 12679680"/>
                <a:gd name="connsiteY303" fmla="*/ 6725920 h 7406640"/>
                <a:gd name="connsiteX304" fmla="*/ 10739120 w 12679680"/>
                <a:gd name="connsiteY304" fmla="*/ 6756400 h 7406640"/>
                <a:gd name="connsiteX305" fmla="*/ 10535920 w 12679680"/>
                <a:gd name="connsiteY305" fmla="*/ 6827520 h 7406640"/>
                <a:gd name="connsiteX306" fmla="*/ 10139680 w 12679680"/>
                <a:gd name="connsiteY306" fmla="*/ 6868160 h 7406640"/>
                <a:gd name="connsiteX307" fmla="*/ 10068560 w 12679680"/>
                <a:gd name="connsiteY307" fmla="*/ 6878320 h 7406640"/>
                <a:gd name="connsiteX308" fmla="*/ 9814560 w 12679680"/>
                <a:gd name="connsiteY308" fmla="*/ 6868160 h 7406640"/>
                <a:gd name="connsiteX309" fmla="*/ 9591040 w 12679680"/>
                <a:gd name="connsiteY309" fmla="*/ 6797040 h 7406640"/>
                <a:gd name="connsiteX310" fmla="*/ 9499600 w 12679680"/>
                <a:gd name="connsiteY310" fmla="*/ 6776720 h 7406640"/>
                <a:gd name="connsiteX311" fmla="*/ 9458960 w 12679680"/>
                <a:gd name="connsiteY311" fmla="*/ 6756400 h 7406640"/>
                <a:gd name="connsiteX312" fmla="*/ 9377680 w 12679680"/>
                <a:gd name="connsiteY312" fmla="*/ 6736080 h 7406640"/>
                <a:gd name="connsiteX313" fmla="*/ 9326880 w 12679680"/>
                <a:gd name="connsiteY313" fmla="*/ 6695440 h 7406640"/>
                <a:gd name="connsiteX314" fmla="*/ 9215120 w 12679680"/>
                <a:gd name="connsiteY314" fmla="*/ 6664960 h 7406640"/>
                <a:gd name="connsiteX315" fmla="*/ 9164320 w 12679680"/>
                <a:gd name="connsiteY315" fmla="*/ 6644640 h 7406640"/>
                <a:gd name="connsiteX316" fmla="*/ 9093200 w 12679680"/>
                <a:gd name="connsiteY316" fmla="*/ 6593840 h 7406640"/>
                <a:gd name="connsiteX317" fmla="*/ 8971280 w 12679680"/>
                <a:gd name="connsiteY317" fmla="*/ 6532880 h 7406640"/>
                <a:gd name="connsiteX318" fmla="*/ 8808720 w 12679680"/>
                <a:gd name="connsiteY318" fmla="*/ 6441440 h 7406640"/>
                <a:gd name="connsiteX319" fmla="*/ 8686800 w 12679680"/>
                <a:gd name="connsiteY319" fmla="*/ 6380480 h 7406640"/>
                <a:gd name="connsiteX320" fmla="*/ 8605520 w 12679680"/>
                <a:gd name="connsiteY320" fmla="*/ 6350000 h 7406640"/>
                <a:gd name="connsiteX321" fmla="*/ 8544560 w 12679680"/>
                <a:gd name="connsiteY321" fmla="*/ 6319520 h 7406640"/>
                <a:gd name="connsiteX322" fmla="*/ 8432800 w 12679680"/>
                <a:gd name="connsiteY322" fmla="*/ 6238240 h 7406640"/>
                <a:gd name="connsiteX323" fmla="*/ 8371840 w 12679680"/>
                <a:gd name="connsiteY323" fmla="*/ 6197600 h 7406640"/>
                <a:gd name="connsiteX324" fmla="*/ 8331200 w 12679680"/>
                <a:gd name="connsiteY324" fmla="*/ 6167120 h 7406640"/>
                <a:gd name="connsiteX325" fmla="*/ 8229600 w 12679680"/>
                <a:gd name="connsiteY325" fmla="*/ 6116320 h 7406640"/>
                <a:gd name="connsiteX326" fmla="*/ 8188960 w 12679680"/>
                <a:gd name="connsiteY326" fmla="*/ 6075680 h 7406640"/>
                <a:gd name="connsiteX327" fmla="*/ 8128000 w 12679680"/>
                <a:gd name="connsiteY327" fmla="*/ 6055360 h 7406640"/>
                <a:gd name="connsiteX328" fmla="*/ 8067040 w 12679680"/>
                <a:gd name="connsiteY328" fmla="*/ 6024880 h 7406640"/>
                <a:gd name="connsiteX329" fmla="*/ 7975600 w 12679680"/>
                <a:gd name="connsiteY329" fmla="*/ 5984240 h 7406640"/>
                <a:gd name="connsiteX330" fmla="*/ 7934960 w 12679680"/>
                <a:gd name="connsiteY330" fmla="*/ 5953760 h 7406640"/>
                <a:gd name="connsiteX331" fmla="*/ 7853680 w 12679680"/>
                <a:gd name="connsiteY331" fmla="*/ 5913120 h 7406640"/>
                <a:gd name="connsiteX332" fmla="*/ 7802880 w 12679680"/>
                <a:gd name="connsiteY332" fmla="*/ 5872480 h 7406640"/>
                <a:gd name="connsiteX333" fmla="*/ 7711440 w 12679680"/>
                <a:gd name="connsiteY333" fmla="*/ 5821680 h 7406640"/>
                <a:gd name="connsiteX334" fmla="*/ 7650480 w 12679680"/>
                <a:gd name="connsiteY334" fmla="*/ 5770880 h 7406640"/>
                <a:gd name="connsiteX335" fmla="*/ 7487920 w 12679680"/>
                <a:gd name="connsiteY335" fmla="*/ 5669280 h 7406640"/>
                <a:gd name="connsiteX336" fmla="*/ 7406640 w 12679680"/>
                <a:gd name="connsiteY336" fmla="*/ 5608320 h 7406640"/>
                <a:gd name="connsiteX337" fmla="*/ 7345680 w 12679680"/>
                <a:gd name="connsiteY337" fmla="*/ 5557520 h 7406640"/>
                <a:gd name="connsiteX338" fmla="*/ 7244080 w 12679680"/>
                <a:gd name="connsiteY338" fmla="*/ 5496560 h 7406640"/>
                <a:gd name="connsiteX339" fmla="*/ 7203440 w 12679680"/>
                <a:gd name="connsiteY339" fmla="*/ 5445760 h 7406640"/>
                <a:gd name="connsiteX340" fmla="*/ 7152640 w 12679680"/>
                <a:gd name="connsiteY340" fmla="*/ 5405120 h 7406640"/>
                <a:gd name="connsiteX341" fmla="*/ 7101840 w 12679680"/>
                <a:gd name="connsiteY341" fmla="*/ 5344160 h 7406640"/>
                <a:gd name="connsiteX342" fmla="*/ 7081520 w 12679680"/>
                <a:gd name="connsiteY342" fmla="*/ 5313680 h 7406640"/>
                <a:gd name="connsiteX343" fmla="*/ 7051040 w 12679680"/>
                <a:gd name="connsiteY343" fmla="*/ 5273040 h 7406640"/>
                <a:gd name="connsiteX344" fmla="*/ 7020560 w 12679680"/>
                <a:gd name="connsiteY344" fmla="*/ 5191760 h 7406640"/>
                <a:gd name="connsiteX345" fmla="*/ 6969760 w 12679680"/>
                <a:gd name="connsiteY345" fmla="*/ 5151120 h 7406640"/>
                <a:gd name="connsiteX346" fmla="*/ 6949440 w 12679680"/>
                <a:gd name="connsiteY346" fmla="*/ 5120640 h 7406640"/>
                <a:gd name="connsiteX347" fmla="*/ 6908800 w 12679680"/>
                <a:gd name="connsiteY347" fmla="*/ 5039360 h 7406640"/>
                <a:gd name="connsiteX348" fmla="*/ 6878320 w 12679680"/>
                <a:gd name="connsiteY348" fmla="*/ 4958080 h 7406640"/>
                <a:gd name="connsiteX349" fmla="*/ 6847840 w 12679680"/>
                <a:gd name="connsiteY349" fmla="*/ 4876800 h 7406640"/>
                <a:gd name="connsiteX350" fmla="*/ 6776720 w 12679680"/>
                <a:gd name="connsiteY350" fmla="*/ 4765040 h 7406640"/>
                <a:gd name="connsiteX351" fmla="*/ 6725920 w 12679680"/>
                <a:gd name="connsiteY351" fmla="*/ 4643120 h 7406640"/>
                <a:gd name="connsiteX352" fmla="*/ 6705600 w 12679680"/>
                <a:gd name="connsiteY352" fmla="*/ 4592320 h 7406640"/>
                <a:gd name="connsiteX353" fmla="*/ 6695440 w 12679680"/>
                <a:gd name="connsiteY353" fmla="*/ 4551680 h 7406640"/>
                <a:gd name="connsiteX354" fmla="*/ 6675120 w 12679680"/>
                <a:gd name="connsiteY354" fmla="*/ 4480560 h 7406640"/>
                <a:gd name="connsiteX355" fmla="*/ 6654800 w 12679680"/>
                <a:gd name="connsiteY355" fmla="*/ 4378960 h 7406640"/>
                <a:gd name="connsiteX356" fmla="*/ 6604000 w 12679680"/>
                <a:gd name="connsiteY356" fmla="*/ 4226560 h 7406640"/>
                <a:gd name="connsiteX357" fmla="*/ 6583680 w 12679680"/>
                <a:gd name="connsiteY357" fmla="*/ 4165600 h 7406640"/>
                <a:gd name="connsiteX358" fmla="*/ 6553200 w 12679680"/>
                <a:gd name="connsiteY358" fmla="*/ 4043680 h 7406640"/>
                <a:gd name="connsiteX359" fmla="*/ 6543040 w 12679680"/>
                <a:gd name="connsiteY359" fmla="*/ 4003040 h 7406640"/>
                <a:gd name="connsiteX360" fmla="*/ 6522720 w 12679680"/>
                <a:gd name="connsiteY360" fmla="*/ 3952240 h 7406640"/>
                <a:gd name="connsiteX361" fmla="*/ 6512560 w 12679680"/>
                <a:gd name="connsiteY361" fmla="*/ 3870960 h 7406640"/>
                <a:gd name="connsiteX362" fmla="*/ 6471920 w 12679680"/>
                <a:gd name="connsiteY362" fmla="*/ 3698240 h 7406640"/>
                <a:gd name="connsiteX363" fmla="*/ 6451600 w 12679680"/>
                <a:gd name="connsiteY363" fmla="*/ 3637280 h 7406640"/>
                <a:gd name="connsiteX364" fmla="*/ 6421120 w 12679680"/>
                <a:gd name="connsiteY364" fmla="*/ 3535680 h 7406640"/>
                <a:gd name="connsiteX365" fmla="*/ 6400800 w 12679680"/>
                <a:gd name="connsiteY365" fmla="*/ 3495040 h 7406640"/>
                <a:gd name="connsiteX366" fmla="*/ 6370320 w 12679680"/>
                <a:gd name="connsiteY366" fmla="*/ 3362960 h 7406640"/>
                <a:gd name="connsiteX367" fmla="*/ 6360160 w 12679680"/>
                <a:gd name="connsiteY367" fmla="*/ 3332480 h 7406640"/>
                <a:gd name="connsiteX368" fmla="*/ 6370320 w 12679680"/>
                <a:gd name="connsiteY368" fmla="*/ 3108960 h 7406640"/>
                <a:gd name="connsiteX369" fmla="*/ 6380480 w 12679680"/>
                <a:gd name="connsiteY369" fmla="*/ 3068320 h 7406640"/>
                <a:gd name="connsiteX370" fmla="*/ 6421120 w 12679680"/>
                <a:gd name="connsiteY370" fmla="*/ 3007360 h 7406640"/>
                <a:gd name="connsiteX371" fmla="*/ 6461760 w 12679680"/>
                <a:gd name="connsiteY371" fmla="*/ 2946400 h 7406640"/>
                <a:gd name="connsiteX372" fmla="*/ 6482080 w 12679680"/>
                <a:gd name="connsiteY372" fmla="*/ 2915920 h 7406640"/>
                <a:gd name="connsiteX373" fmla="*/ 6553200 w 12679680"/>
                <a:gd name="connsiteY373" fmla="*/ 2854960 h 7406640"/>
                <a:gd name="connsiteX374" fmla="*/ 6604000 w 12679680"/>
                <a:gd name="connsiteY374" fmla="*/ 2794000 h 7406640"/>
                <a:gd name="connsiteX375" fmla="*/ 6644640 w 12679680"/>
                <a:gd name="connsiteY375" fmla="*/ 2773680 h 7406640"/>
                <a:gd name="connsiteX376" fmla="*/ 6715760 w 12679680"/>
                <a:gd name="connsiteY376" fmla="*/ 2712720 h 7406640"/>
                <a:gd name="connsiteX377" fmla="*/ 6746240 w 12679680"/>
                <a:gd name="connsiteY377" fmla="*/ 2702560 h 7406640"/>
                <a:gd name="connsiteX378" fmla="*/ 6786880 w 12679680"/>
                <a:gd name="connsiteY378" fmla="*/ 2682240 h 7406640"/>
                <a:gd name="connsiteX379" fmla="*/ 6868160 w 12679680"/>
                <a:gd name="connsiteY379" fmla="*/ 2661920 h 7406640"/>
                <a:gd name="connsiteX380" fmla="*/ 7081520 w 12679680"/>
                <a:gd name="connsiteY380" fmla="*/ 2692400 h 7406640"/>
                <a:gd name="connsiteX381" fmla="*/ 7152640 w 12679680"/>
                <a:gd name="connsiteY381" fmla="*/ 2722880 h 7406640"/>
                <a:gd name="connsiteX382" fmla="*/ 7193280 w 12679680"/>
                <a:gd name="connsiteY382" fmla="*/ 2733040 h 7406640"/>
                <a:gd name="connsiteX383" fmla="*/ 7294880 w 12679680"/>
                <a:gd name="connsiteY383" fmla="*/ 2763520 h 7406640"/>
                <a:gd name="connsiteX384" fmla="*/ 7396480 w 12679680"/>
                <a:gd name="connsiteY384" fmla="*/ 2814320 h 7406640"/>
                <a:gd name="connsiteX385" fmla="*/ 7528560 w 12679680"/>
                <a:gd name="connsiteY385" fmla="*/ 2895600 h 7406640"/>
                <a:gd name="connsiteX386" fmla="*/ 7569200 w 12679680"/>
                <a:gd name="connsiteY386" fmla="*/ 2926080 h 7406640"/>
                <a:gd name="connsiteX387" fmla="*/ 7630160 w 12679680"/>
                <a:gd name="connsiteY387" fmla="*/ 2976880 h 7406640"/>
                <a:gd name="connsiteX388" fmla="*/ 7701280 w 12679680"/>
                <a:gd name="connsiteY388" fmla="*/ 3037840 h 7406640"/>
                <a:gd name="connsiteX389" fmla="*/ 7741920 w 12679680"/>
                <a:gd name="connsiteY389" fmla="*/ 3129280 h 7406640"/>
                <a:gd name="connsiteX390" fmla="*/ 7782560 w 12679680"/>
                <a:gd name="connsiteY390" fmla="*/ 3190240 h 7406640"/>
                <a:gd name="connsiteX391" fmla="*/ 7802880 w 12679680"/>
                <a:gd name="connsiteY391" fmla="*/ 3220720 h 7406640"/>
                <a:gd name="connsiteX392" fmla="*/ 7813040 w 12679680"/>
                <a:gd name="connsiteY392" fmla="*/ 3251200 h 7406640"/>
                <a:gd name="connsiteX393" fmla="*/ 7833360 w 12679680"/>
                <a:gd name="connsiteY393" fmla="*/ 3190240 h 7406640"/>
                <a:gd name="connsiteX394" fmla="*/ 7853680 w 12679680"/>
                <a:gd name="connsiteY394" fmla="*/ 3037840 h 7406640"/>
                <a:gd name="connsiteX395" fmla="*/ 7874000 w 12679680"/>
                <a:gd name="connsiteY395" fmla="*/ 2976880 h 7406640"/>
                <a:gd name="connsiteX396" fmla="*/ 7945120 w 12679680"/>
                <a:gd name="connsiteY396" fmla="*/ 2905760 h 7406640"/>
                <a:gd name="connsiteX397" fmla="*/ 8016240 w 12679680"/>
                <a:gd name="connsiteY397" fmla="*/ 2895600 h 7406640"/>
                <a:gd name="connsiteX398" fmla="*/ 8270240 w 12679680"/>
                <a:gd name="connsiteY398" fmla="*/ 2915920 h 7406640"/>
                <a:gd name="connsiteX399" fmla="*/ 8341360 w 12679680"/>
                <a:gd name="connsiteY399" fmla="*/ 2936240 h 7406640"/>
                <a:gd name="connsiteX400" fmla="*/ 8463280 w 12679680"/>
                <a:gd name="connsiteY400" fmla="*/ 2966720 h 7406640"/>
                <a:gd name="connsiteX401" fmla="*/ 8575040 w 12679680"/>
                <a:gd name="connsiteY401" fmla="*/ 2997200 h 7406640"/>
                <a:gd name="connsiteX402" fmla="*/ 8646160 w 12679680"/>
                <a:gd name="connsiteY402" fmla="*/ 3027680 h 7406640"/>
                <a:gd name="connsiteX403" fmla="*/ 8747760 w 12679680"/>
                <a:gd name="connsiteY403" fmla="*/ 3078480 h 7406640"/>
                <a:gd name="connsiteX404" fmla="*/ 8818880 w 12679680"/>
                <a:gd name="connsiteY404" fmla="*/ 3108960 h 7406640"/>
                <a:gd name="connsiteX405" fmla="*/ 8869680 w 12679680"/>
                <a:gd name="connsiteY405" fmla="*/ 3149600 h 7406640"/>
                <a:gd name="connsiteX406" fmla="*/ 8940800 w 12679680"/>
                <a:gd name="connsiteY406" fmla="*/ 3190240 h 7406640"/>
                <a:gd name="connsiteX407" fmla="*/ 8971280 w 12679680"/>
                <a:gd name="connsiteY407" fmla="*/ 3230880 h 7406640"/>
                <a:gd name="connsiteX408" fmla="*/ 9042400 w 12679680"/>
                <a:gd name="connsiteY408" fmla="*/ 3281680 h 7406640"/>
                <a:gd name="connsiteX409" fmla="*/ 9093200 w 12679680"/>
                <a:gd name="connsiteY409" fmla="*/ 3373120 h 7406640"/>
                <a:gd name="connsiteX410" fmla="*/ 9154160 w 12679680"/>
                <a:gd name="connsiteY410" fmla="*/ 3444240 h 7406640"/>
                <a:gd name="connsiteX411" fmla="*/ 9265920 w 12679680"/>
                <a:gd name="connsiteY411" fmla="*/ 3302000 h 7406640"/>
                <a:gd name="connsiteX412" fmla="*/ 9326880 w 12679680"/>
                <a:gd name="connsiteY412" fmla="*/ 3251200 h 7406640"/>
                <a:gd name="connsiteX413" fmla="*/ 9398000 w 12679680"/>
                <a:gd name="connsiteY413" fmla="*/ 3200400 h 7406640"/>
                <a:gd name="connsiteX414" fmla="*/ 9438640 w 12679680"/>
                <a:gd name="connsiteY414" fmla="*/ 3169920 h 7406640"/>
                <a:gd name="connsiteX415" fmla="*/ 9519920 w 12679680"/>
                <a:gd name="connsiteY415" fmla="*/ 3149600 h 7406640"/>
                <a:gd name="connsiteX416" fmla="*/ 9560560 w 12679680"/>
                <a:gd name="connsiteY416" fmla="*/ 3129280 h 7406640"/>
                <a:gd name="connsiteX417" fmla="*/ 9946640 w 12679680"/>
                <a:gd name="connsiteY417" fmla="*/ 3149600 h 7406640"/>
                <a:gd name="connsiteX418" fmla="*/ 10048240 w 12679680"/>
                <a:gd name="connsiteY418" fmla="*/ 3180080 h 7406640"/>
                <a:gd name="connsiteX419" fmla="*/ 10210800 w 12679680"/>
                <a:gd name="connsiteY419" fmla="*/ 3200400 h 7406640"/>
                <a:gd name="connsiteX420" fmla="*/ 10302240 w 12679680"/>
                <a:gd name="connsiteY420" fmla="*/ 3230880 h 7406640"/>
                <a:gd name="connsiteX421" fmla="*/ 10464800 w 12679680"/>
                <a:gd name="connsiteY421" fmla="*/ 3261360 h 7406640"/>
                <a:gd name="connsiteX422" fmla="*/ 10546080 w 12679680"/>
                <a:gd name="connsiteY422" fmla="*/ 3291840 h 7406640"/>
                <a:gd name="connsiteX423" fmla="*/ 10586720 w 12679680"/>
                <a:gd name="connsiteY423" fmla="*/ 3332480 h 7406640"/>
                <a:gd name="connsiteX424" fmla="*/ 10668000 w 12679680"/>
                <a:gd name="connsiteY424" fmla="*/ 3373120 h 7406640"/>
                <a:gd name="connsiteX425" fmla="*/ 10718800 w 12679680"/>
                <a:gd name="connsiteY425" fmla="*/ 3403600 h 7406640"/>
                <a:gd name="connsiteX426" fmla="*/ 10759440 w 12679680"/>
                <a:gd name="connsiteY426" fmla="*/ 3454400 h 7406640"/>
                <a:gd name="connsiteX427" fmla="*/ 10789920 w 12679680"/>
                <a:gd name="connsiteY427" fmla="*/ 3474720 h 7406640"/>
                <a:gd name="connsiteX428" fmla="*/ 10810240 w 12679680"/>
                <a:gd name="connsiteY428" fmla="*/ 3505200 h 7406640"/>
                <a:gd name="connsiteX429" fmla="*/ 10871200 w 12679680"/>
                <a:gd name="connsiteY429" fmla="*/ 3596640 h 7406640"/>
                <a:gd name="connsiteX430" fmla="*/ 10881360 w 12679680"/>
                <a:gd name="connsiteY430" fmla="*/ 3627120 h 7406640"/>
                <a:gd name="connsiteX431" fmla="*/ 10982960 w 12679680"/>
                <a:gd name="connsiteY431" fmla="*/ 3444240 h 7406640"/>
                <a:gd name="connsiteX432" fmla="*/ 11094720 w 12679680"/>
                <a:gd name="connsiteY432" fmla="*/ 3383280 h 7406640"/>
                <a:gd name="connsiteX433" fmla="*/ 11501120 w 12679680"/>
                <a:gd name="connsiteY433" fmla="*/ 3393440 h 7406640"/>
                <a:gd name="connsiteX434" fmla="*/ 11623040 w 12679680"/>
                <a:gd name="connsiteY434" fmla="*/ 3434080 h 7406640"/>
                <a:gd name="connsiteX435" fmla="*/ 11744960 w 12679680"/>
                <a:gd name="connsiteY435" fmla="*/ 3444240 h 7406640"/>
                <a:gd name="connsiteX436" fmla="*/ 11826240 w 12679680"/>
                <a:gd name="connsiteY436" fmla="*/ 3474720 h 7406640"/>
                <a:gd name="connsiteX437" fmla="*/ 11968480 w 12679680"/>
                <a:gd name="connsiteY437" fmla="*/ 3535680 h 7406640"/>
                <a:gd name="connsiteX438" fmla="*/ 12120880 w 12679680"/>
                <a:gd name="connsiteY438" fmla="*/ 3596640 h 7406640"/>
                <a:gd name="connsiteX439" fmla="*/ 12192000 w 12679680"/>
                <a:gd name="connsiteY439" fmla="*/ 3627120 h 7406640"/>
                <a:gd name="connsiteX440" fmla="*/ 12252960 w 12679680"/>
                <a:gd name="connsiteY440" fmla="*/ 3667760 h 7406640"/>
                <a:gd name="connsiteX441" fmla="*/ 12334240 w 12679680"/>
                <a:gd name="connsiteY441" fmla="*/ 3708400 h 7406640"/>
                <a:gd name="connsiteX442" fmla="*/ 12395200 w 12679680"/>
                <a:gd name="connsiteY442" fmla="*/ 3759200 h 7406640"/>
                <a:gd name="connsiteX443" fmla="*/ 12435840 w 12679680"/>
                <a:gd name="connsiteY443" fmla="*/ 3789680 h 7406640"/>
                <a:gd name="connsiteX444" fmla="*/ 12466320 w 12679680"/>
                <a:gd name="connsiteY444" fmla="*/ 3830320 h 7406640"/>
                <a:gd name="connsiteX445" fmla="*/ 12547600 w 12679680"/>
                <a:gd name="connsiteY445" fmla="*/ 3911600 h 7406640"/>
                <a:gd name="connsiteX446" fmla="*/ 12557760 w 12679680"/>
                <a:gd name="connsiteY446" fmla="*/ 3962400 h 7406640"/>
                <a:gd name="connsiteX447" fmla="*/ 12608560 w 12679680"/>
                <a:gd name="connsiteY447" fmla="*/ 4043680 h 7406640"/>
                <a:gd name="connsiteX448" fmla="*/ 12649200 w 12679680"/>
                <a:gd name="connsiteY448" fmla="*/ 4023360 h 7406640"/>
                <a:gd name="connsiteX449" fmla="*/ 12659360 w 12679680"/>
                <a:gd name="connsiteY449" fmla="*/ 3982720 h 7406640"/>
                <a:gd name="connsiteX450" fmla="*/ 12669520 w 12679680"/>
                <a:gd name="connsiteY450" fmla="*/ 3881120 h 7406640"/>
                <a:gd name="connsiteX451" fmla="*/ 12679680 w 12679680"/>
                <a:gd name="connsiteY451" fmla="*/ 3810000 h 7406640"/>
                <a:gd name="connsiteX452" fmla="*/ 12669520 w 12679680"/>
                <a:gd name="connsiteY452" fmla="*/ 3129280 h 7406640"/>
                <a:gd name="connsiteX453" fmla="*/ 12618720 w 12679680"/>
                <a:gd name="connsiteY453" fmla="*/ 2885440 h 7406640"/>
                <a:gd name="connsiteX454" fmla="*/ 12608560 w 12679680"/>
                <a:gd name="connsiteY454" fmla="*/ 2814320 h 7406640"/>
                <a:gd name="connsiteX455" fmla="*/ 12588240 w 12679680"/>
                <a:gd name="connsiteY455" fmla="*/ 2702560 h 7406640"/>
                <a:gd name="connsiteX456" fmla="*/ 12567920 w 12679680"/>
                <a:gd name="connsiteY456" fmla="*/ 2631440 h 7406640"/>
                <a:gd name="connsiteX457" fmla="*/ 12557760 w 12679680"/>
                <a:gd name="connsiteY457" fmla="*/ 2590800 h 7406640"/>
                <a:gd name="connsiteX458" fmla="*/ 12537440 w 12679680"/>
                <a:gd name="connsiteY458" fmla="*/ 2448560 h 7406640"/>
                <a:gd name="connsiteX459" fmla="*/ 12506960 w 12679680"/>
                <a:gd name="connsiteY459" fmla="*/ 2397760 h 7406640"/>
                <a:gd name="connsiteX460" fmla="*/ 12476480 w 12679680"/>
                <a:gd name="connsiteY460" fmla="*/ 2214880 h 7406640"/>
                <a:gd name="connsiteX461" fmla="*/ 12435840 w 12679680"/>
                <a:gd name="connsiteY461" fmla="*/ 2103120 h 7406640"/>
                <a:gd name="connsiteX462" fmla="*/ 12415520 w 12679680"/>
                <a:gd name="connsiteY462" fmla="*/ 2032000 h 7406640"/>
                <a:gd name="connsiteX463" fmla="*/ 12364720 w 12679680"/>
                <a:gd name="connsiteY463" fmla="*/ 1889760 h 7406640"/>
                <a:gd name="connsiteX464" fmla="*/ 12334240 w 12679680"/>
                <a:gd name="connsiteY464" fmla="*/ 1737360 h 7406640"/>
                <a:gd name="connsiteX465" fmla="*/ 12293600 w 12679680"/>
                <a:gd name="connsiteY465" fmla="*/ 1615440 h 7406640"/>
                <a:gd name="connsiteX466" fmla="*/ 12273280 w 12679680"/>
                <a:gd name="connsiteY466" fmla="*/ 1503680 h 7406640"/>
                <a:gd name="connsiteX467" fmla="*/ 12222480 w 12679680"/>
                <a:gd name="connsiteY467" fmla="*/ 1391920 h 7406640"/>
                <a:gd name="connsiteX468" fmla="*/ 12192000 w 12679680"/>
                <a:gd name="connsiteY468" fmla="*/ 1270000 h 7406640"/>
                <a:gd name="connsiteX469" fmla="*/ 12171680 w 12679680"/>
                <a:gd name="connsiteY469" fmla="*/ 1229360 h 7406640"/>
                <a:gd name="connsiteX470" fmla="*/ 12151360 w 12679680"/>
                <a:gd name="connsiteY470" fmla="*/ 1158240 h 7406640"/>
                <a:gd name="connsiteX471" fmla="*/ 12131040 w 12679680"/>
                <a:gd name="connsiteY471" fmla="*/ 1127760 h 7406640"/>
                <a:gd name="connsiteX472" fmla="*/ 12110720 w 12679680"/>
                <a:gd name="connsiteY472" fmla="*/ 1076960 h 7406640"/>
                <a:gd name="connsiteX473" fmla="*/ 12059920 w 12679680"/>
                <a:gd name="connsiteY473" fmla="*/ 975360 h 7406640"/>
                <a:gd name="connsiteX474" fmla="*/ 12039600 w 12679680"/>
                <a:gd name="connsiteY474" fmla="*/ 924560 h 7406640"/>
                <a:gd name="connsiteX475" fmla="*/ 11998960 w 12679680"/>
                <a:gd name="connsiteY475" fmla="*/ 853440 h 7406640"/>
                <a:gd name="connsiteX476" fmla="*/ 11958320 w 12679680"/>
                <a:gd name="connsiteY476" fmla="*/ 782320 h 7406640"/>
                <a:gd name="connsiteX477" fmla="*/ 11907520 w 12679680"/>
                <a:gd name="connsiteY477" fmla="*/ 680720 h 7406640"/>
                <a:gd name="connsiteX478" fmla="*/ 11866880 w 12679680"/>
                <a:gd name="connsiteY478" fmla="*/ 619760 h 7406640"/>
                <a:gd name="connsiteX479" fmla="*/ 11836400 w 12679680"/>
                <a:gd name="connsiteY479" fmla="*/ 579120 h 7406640"/>
                <a:gd name="connsiteX480" fmla="*/ 11734800 w 12679680"/>
                <a:gd name="connsiteY480" fmla="*/ 436880 h 7406640"/>
                <a:gd name="connsiteX481" fmla="*/ 11694160 w 12679680"/>
                <a:gd name="connsiteY481" fmla="*/ 365760 h 7406640"/>
                <a:gd name="connsiteX482" fmla="*/ 11623040 w 12679680"/>
                <a:gd name="connsiteY482" fmla="*/ 264160 h 7406640"/>
                <a:gd name="connsiteX483" fmla="*/ 11582400 w 12679680"/>
                <a:gd name="connsiteY483" fmla="*/ 243840 h 7406640"/>
                <a:gd name="connsiteX484" fmla="*/ 11501120 w 12679680"/>
                <a:gd name="connsiteY484" fmla="*/ 152400 h 7406640"/>
                <a:gd name="connsiteX485" fmla="*/ 11430000 w 12679680"/>
                <a:gd name="connsiteY485" fmla="*/ 101600 h 7406640"/>
                <a:gd name="connsiteX486" fmla="*/ 11389360 w 12679680"/>
                <a:gd name="connsiteY486" fmla="*/ 71120 h 7406640"/>
                <a:gd name="connsiteX487" fmla="*/ 11358880 w 12679680"/>
                <a:gd name="connsiteY487" fmla="*/ 60960 h 7406640"/>
                <a:gd name="connsiteX488" fmla="*/ 11287760 w 12679680"/>
                <a:gd name="connsiteY488" fmla="*/ 20320 h 7406640"/>
                <a:gd name="connsiteX489" fmla="*/ 11226800 w 12679680"/>
                <a:gd name="connsiteY489" fmla="*/ 0 h 7406640"/>
                <a:gd name="connsiteX490" fmla="*/ 11125200 w 12679680"/>
                <a:gd name="connsiteY490" fmla="*/ 30480 h 7406640"/>
                <a:gd name="connsiteX491" fmla="*/ 11094720 w 12679680"/>
                <a:gd name="connsiteY491" fmla="*/ 40640 h 7406640"/>
                <a:gd name="connsiteX492" fmla="*/ 11064240 w 12679680"/>
                <a:gd name="connsiteY492" fmla="*/ 71120 h 7406640"/>
                <a:gd name="connsiteX493" fmla="*/ 11033760 w 12679680"/>
                <a:gd name="connsiteY493" fmla="*/ 81280 h 7406640"/>
                <a:gd name="connsiteX494" fmla="*/ 10942320 w 12679680"/>
                <a:gd name="connsiteY494" fmla="*/ 121920 h 7406640"/>
                <a:gd name="connsiteX495" fmla="*/ 10840720 w 12679680"/>
                <a:gd name="connsiteY495" fmla="*/ 213360 h 7406640"/>
                <a:gd name="connsiteX496" fmla="*/ 10749280 w 12679680"/>
                <a:gd name="connsiteY496" fmla="*/ 264160 h 7406640"/>
                <a:gd name="connsiteX497" fmla="*/ 10708640 w 12679680"/>
                <a:gd name="connsiteY497" fmla="*/ 304800 h 7406640"/>
                <a:gd name="connsiteX498" fmla="*/ 10576560 w 12679680"/>
                <a:gd name="connsiteY498" fmla="*/ 396240 h 7406640"/>
                <a:gd name="connsiteX499" fmla="*/ 10495280 w 12679680"/>
                <a:gd name="connsiteY499" fmla="*/ 477520 h 7406640"/>
                <a:gd name="connsiteX500" fmla="*/ 10454640 w 12679680"/>
                <a:gd name="connsiteY500" fmla="*/ 508000 h 7406640"/>
                <a:gd name="connsiteX501" fmla="*/ 10393680 w 12679680"/>
                <a:gd name="connsiteY501" fmla="*/ 568960 h 7406640"/>
                <a:gd name="connsiteX502" fmla="*/ 10332720 w 12679680"/>
                <a:gd name="connsiteY502" fmla="*/ 599440 h 7406640"/>
                <a:gd name="connsiteX503" fmla="*/ 10231120 w 12679680"/>
                <a:gd name="connsiteY503" fmla="*/ 701040 h 7406640"/>
                <a:gd name="connsiteX504" fmla="*/ 10170160 w 12679680"/>
                <a:gd name="connsiteY504" fmla="*/ 741680 h 7406640"/>
                <a:gd name="connsiteX505" fmla="*/ 10027920 w 12679680"/>
                <a:gd name="connsiteY505" fmla="*/ 843280 h 7406640"/>
                <a:gd name="connsiteX506" fmla="*/ 9926320 w 12679680"/>
                <a:gd name="connsiteY506" fmla="*/ 934720 h 7406640"/>
                <a:gd name="connsiteX507" fmla="*/ 9885680 w 12679680"/>
                <a:gd name="connsiteY507" fmla="*/ 985520 h 7406640"/>
                <a:gd name="connsiteX508" fmla="*/ 9804400 w 12679680"/>
                <a:gd name="connsiteY508" fmla="*/ 1056640 h 7406640"/>
                <a:gd name="connsiteX509" fmla="*/ 9763760 w 12679680"/>
                <a:gd name="connsiteY509" fmla="*/ 1107440 h 7406640"/>
                <a:gd name="connsiteX510" fmla="*/ 9712960 w 12679680"/>
                <a:gd name="connsiteY510" fmla="*/ 1148080 h 7406640"/>
                <a:gd name="connsiteX511" fmla="*/ 9611360 w 12679680"/>
                <a:gd name="connsiteY511" fmla="*/ 1229360 h 7406640"/>
                <a:gd name="connsiteX512" fmla="*/ 9530080 w 12679680"/>
                <a:gd name="connsiteY512" fmla="*/ 1300480 h 7406640"/>
                <a:gd name="connsiteX513" fmla="*/ 9479280 w 12679680"/>
                <a:gd name="connsiteY513" fmla="*/ 1330960 h 7406640"/>
                <a:gd name="connsiteX514" fmla="*/ 9347200 w 12679680"/>
                <a:gd name="connsiteY514" fmla="*/ 1422400 h 7406640"/>
                <a:gd name="connsiteX515" fmla="*/ 9306560 w 12679680"/>
                <a:gd name="connsiteY515" fmla="*/ 1452880 h 7406640"/>
                <a:gd name="connsiteX516" fmla="*/ 9215120 w 12679680"/>
                <a:gd name="connsiteY516" fmla="*/ 1493520 h 7406640"/>
                <a:gd name="connsiteX517" fmla="*/ 9184640 w 12679680"/>
                <a:gd name="connsiteY517" fmla="*/ 1503680 h 7406640"/>
                <a:gd name="connsiteX518" fmla="*/ 9032240 w 12679680"/>
                <a:gd name="connsiteY518" fmla="*/ 1584960 h 7406640"/>
                <a:gd name="connsiteX519" fmla="*/ 8971280 w 12679680"/>
                <a:gd name="connsiteY519" fmla="*/ 1605280 h 7406640"/>
                <a:gd name="connsiteX520" fmla="*/ 8890000 w 12679680"/>
                <a:gd name="connsiteY520" fmla="*/ 1656080 h 7406640"/>
                <a:gd name="connsiteX521" fmla="*/ 8788400 w 12679680"/>
                <a:gd name="connsiteY521" fmla="*/ 1686560 h 7406640"/>
                <a:gd name="connsiteX522" fmla="*/ 8636000 w 12679680"/>
                <a:gd name="connsiteY522" fmla="*/ 1767840 h 7406640"/>
                <a:gd name="connsiteX523" fmla="*/ 8554720 w 12679680"/>
                <a:gd name="connsiteY523" fmla="*/ 1808480 h 7406640"/>
                <a:gd name="connsiteX524" fmla="*/ 8514080 w 12679680"/>
                <a:gd name="connsiteY524" fmla="*/ 1828800 h 7406640"/>
                <a:gd name="connsiteX525" fmla="*/ 8463280 w 12679680"/>
                <a:gd name="connsiteY525" fmla="*/ 1849120 h 7406640"/>
                <a:gd name="connsiteX526" fmla="*/ 8422640 w 12679680"/>
                <a:gd name="connsiteY526" fmla="*/ 1869440 h 7406640"/>
                <a:gd name="connsiteX527" fmla="*/ 8351520 w 12679680"/>
                <a:gd name="connsiteY527" fmla="*/ 1889760 h 7406640"/>
                <a:gd name="connsiteX528" fmla="*/ 8290560 w 12679680"/>
                <a:gd name="connsiteY528" fmla="*/ 1920240 h 7406640"/>
                <a:gd name="connsiteX529" fmla="*/ 8229600 w 12679680"/>
                <a:gd name="connsiteY529" fmla="*/ 1940560 h 7406640"/>
                <a:gd name="connsiteX530" fmla="*/ 8188960 w 12679680"/>
                <a:gd name="connsiteY530" fmla="*/ 1960880 h 7406640"/>
                <a:gd name="connsiteX531" fmla="*/ 8107680 w 12679680"/>
                <a:gd name="connsiteY531" fmla="*/ 1981200 h 7406640"/>
                <a:gd name="connsiteX532" fmla="*/ 8016240 w 12679680"/>
                <a:gd name="connsiteY532" fmla="*/ 2021840 h 7406640"/>
                <a:gd name="connsiteX533" fmla="*/ 7924800 w 12679680"/>
                <a:gd name="connsiteY533" fmla="*/ 2032000 h 7406640"/>
                <a:gd name="connsiteX534" fmla="*/ 7884160 w 12679680"/>
                <a:gd name="connsiteY534" fmla="*/ 2042160 h 7406640"/>
                <a:gd name="connsiteX535" fmla="*/ 7813040 w 12679680"/>
                <a:gd name="connsiteY535" fmla="*/ 2052320 h 7406640"/>
                <a:gd name="connsiteX536" fmla="*/ 7741920 w 12679680"/>
                <a:gd name="connsiteY536" fmla="*/ 2082800 h 7406640"/>
                <a:gd name="connsiteX537" fmla="*/ 7467600 w 12679680"/>
                <a:gd name="connsiteY537" fmla="*/ 2113280 h 7406640"/>
                <a:gd name="connsiteX538" fmla="*/ 7233920 w 12679680"/>
                <a:gd name="connsiteY538" fmla="*/ 2174240 h 7406640"/>
                <a:gd name="connsiteX539" fmla="*/ 7101840 w 12679680"/>
                <a:gd name="connsiteY539" fmla="*/ 2184400 h 7406640"/>
                <a:gd name="connsiteX540" fmla="*/ 6837680 w 12679680"/>
                <a:gd name="connsiteY540" fmla="*/ 2204720 h 7406640"/>
                <a:gd name="connsiteX541" fmla="*/ 6746240 w 12679680"/>
                <a:gd name="connsiteY541" fmla="*/ 2214880 h 7406640"/>
                <a:gd name="connsiteX542" fmla="*/ 6705600 w 12679680"/>
                <a:gd name="connsiteY542" fmla="*/ 2225040 h 7406640"/>
                <a:gd name="connsiteX543" fmla="*/ 6512560 w 12679680"/>
                <a:gd name="connsiteY543" fmla="*/ 2245360 h 7406640"/>
                <a:gd name="connsiteX544" fmla="*/ 6471920 w 12679680"/>
                <a:gd name="connsiteY544" fmla="*/ 2255520 h 7406640"/>
                <a:gd name="connsiteX545" fmla="*/ 6278880 w 12679680"/>
                <a:gd name="connsiteY545" fmla="*/ 2275840 h 7406640"/>
                <a:gd name="connsiteX546" fmla="*/ 6004560 w 12679680"/>
                <a:gd name="connsiteY546" fmla="*/ 2296160 h 7406640"/>
                <a:gd name="connsiteX547" fmla="*/ 5974080 w 12679680"/>
                <a:gd name="connsiteY547" fmla="*/ 2306320 h 7406640"/>
                <a:gd name="connsiteX548" fmla="*/ 5588000 w 12679680"/>
                <a:gd name="connsiteY548" fmla="*/ 2296160 h 7406640"/>
                <a:gd name="connsiteX549" fmla="*/ 5547360 w 12679680"/>
                <a:gd name="connsiteY549" fmla="*/ 2286000 h 7406640"/>
                <a:gd name="connsiteX550" fmla="*/ 5435600 w 12679680"/>
                <a:gd name="connsiteY550" fmla="*/ 2265680 h 7406640"/>
                <a:gd name="connsiteX551" fmla="*/ 5394960 w 12679680"/>
                <a:gd name="connsiteY551" fmla="*/ 2255520 h 7406640"/>
                <a:gd name="connsiteX552" fmla="*/ 5262880 w 12679680"/>
                <a:gd name="connsiteY552" fmla="*/ 2245360 h 7406640"/>
                <a:gd name="connsiteX553" fmla="*/ 5181600 w 12679680"/>
                <a:gd name="connsiteY553" fmla="*/ 2214880 h 7406640"/>
                <a:gd name="connsiteX554" fmla="*/ 5140960 w 12679680"/>
                <a:gd name="connsiteY554" fmla="*/ 2184400 h 7406640"/>
                <a:gd name="connsiteX555" fmla="*/ 5090160 w 12679680"/>
                <a:gd name="connsiteY555" fmla="*/ 2174240 h 7406640"/>
                <a:gd name="connsiteX556" fmla="*/ 5008880 w 12679680"/>
                <a:gd name="connsiteY556" fmla="*/ 2123440 h 7406640"/>
                <a:gd name="connsiteX557" fmla="*/ 4998720 w 12679680"/>
                <a:gd name="connsiteY557" fmla="*/ 2092960 h 7406640"/>
                <a:gd name="connsiteX558" fmla="*/ 4998720 w 12679680"/>
                <a:gd name="connsiteY558" fmla="*/ 2092960 h 74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</a:cxnLst>
              <a:rect l="l" t="t" r="r" b="b"/>
              <a:pathLst>
                <a:path w="12679680" h="7406640">
                  <a:moveTo>
                    <a:pt x="5232400" y="2123440"/>
                  </a:moveTo>
                  <a:lnTo>
                    <a:pt x="5232400" y="2123440"/>
                  </a:lnTo>
                  <a:cubicBezTo>
                    <a:pt x="5188373" y="2120053"/>
                    <a:pt x="5143805" y="2120954"/>
                    <a:pt x="5100320" y="2113280"/>
                  </a:cubicBezTo>
                  <a:cubicBezTo>
                    <a:pt x="5085405" y="2110648"/>
                    <a:pt x="5073914" y="2098136"/>
                    <a:pt x="5059680" y="2092960"/>
                  </a:cubicBezTo>
                  <a:cubicBezTo>
                    <a:pt x="4978758" y="2063534"/>
                    <a:pt x="5004520" y="2079573"/>
                    <a:pt x="4927600" y="2062480"/>
                  </a:cubicBezTo>
                  <a:cubicBezTo>
                    <a:pt x="4868913" y="2049438"/>
                    <a:pt x="4923771" y="2051629"/>
                    <a:pt x="4846320" y="2021840"/>
                  </a:cubicBezTo>
                  <a:cubicBezTo>
                    <a:pt x="4820254" y="2011815"/>
                    <a:pt x="4792133" y="2008293"/>
                    <a:pt x="4765040" y="2001520"/>
                  </a:cubicBezTo>
                  <a:lnTo>
                    <a:pt x="4673600" y="1940560"/>
                  </a:lnTo>
                  <a:cubicBezTo>
                    <a:pt x="4663440" y="1933787"/>
                    <a:pt x="4654704" y="1924101"/>
                    <a:pt x="4643120" y="1920240"/>
                  </a:cubicBezTo>
                  <a:cubicBezTo>
                    <a:pt x="4518413" y="1878671"/>
                    <a:pt x="4642027" y="1924773"/>
                    <a:pt x="4531360" y="1869440"/>
                  </a:cubicBezTo>
                  <a:cubicBezTo>
                    <a:pt x="4521781" y="1864651"/>
                    <a:pt x="4511138" y="1862357"/>
                    <a:pt x="4500880" y="1859280"/>
                  </a:cubicBezTo>
                  <a:cubicBezTo>
                    <a:pt x="4477265" y="1852195"/>
                    <a:pt x="4452931" y="1847386"/>
                    <a:pt x="4429760" y="1838960"/>
                  </a:cubicBezTo>
                  <a:cubicBezTo>
                    <a:pt x="4415526" y="1833784"/>
                    <a:pt x="4403182" y="1824265"/>
                    <a:pt x="4389120" y="1818640"/>
                  </a:cubicBezTo>
                  <a:cubicBezTo>
                    <a:pt x="4369233" y="1810685"/>
                    <a:pt x="4347659" y="1807183"/>
                    <a:pt x="4328160" y="1798320"/>
                  </a:cubicBezTo>
                  <a:cubicBezTo>
                    <a:pt x="4310183" y="1790148"/>
                    <a:pt x="4294784" y="1777133"/>
                    <a:pt x="4277360" y="1767840"/>
                  </a:cubicBezTo>
                  <a:cubicBezTo>
                    <a:pt x="4243951" y="1750022"/>
                    <a:pt x="4209627" y="1733973"/>
                    <a:pt x="4175760" y="1717040"/>
                  </a:cubicBezTo>
                  <a:cubicBezTo>
                    <a:pt x="4162213" y="1710267"/>
                    <a:pt x="4149101" y="1702545"/>
                    <a:pt x="4135120" y="1696720"/>
                  </a:cubicBezTo>
                  <a:cubicBezTo>
                    <a:pt x="4094480" y="1679787"/>
                    <a:pt x="4052579" y="1665609"/>
                    <a:pt x="4013200" y="1645920"/>
                  </a:cubicBezTo>
                  <a:lnTo>
                    <a:pt x="3931920" y="1605280"/>
                  </a:lnTo>
                  <a:cubicBezTo>
                    <a:pt x="3918373" y="1598507"/>
                    <a:pt x="3905973" y="1588633"/>
                    <a:pt x="3891280" y="1584960"/>
                  </a:cubicBezTo>
                  <a:lnTo>
                    <a:pt x="3850640" y="1574800"/>
                  </a:lnTo>
                  <a:cubicBezTo>
                    <a:pt x="3826933" y="1561253"/>
                    <a:pt x="3804311" y="1545602"/>
                    <a:pt x="3779520" y="1534160"/>
                  </a:cubicBezTo>
                  <a:cubicBezTo>
                    <a:pt x="3760072" y="1525184"/>
                    <a:pt x="3738447" y="1521795"/>
                    <a:pt x="3718560" y="1513840"/>
                  </a:cubicBezTo>
                  <a:cubicBezTo>
                    <a:pt x="3704498" y="1508215"/>
                    <a:pt x="3691982" y="1499145"/>
                    <a:pt x="3677920" y="1493520"/>
                  </a:cubicBezTo>
                  <a:cubicBezTo>
                    <a:pt x="3658033" y="1485565"/>
                    <a:pt x="3636459" y="1482063"/>
                    <a:pt x="3616960" y="1473200"/>
                  </a:cubicBezTo>
                  <a:cubicBezTo>
                    <a:pt x="3537513" y="1437088"/>
                    <a:pt x="3560089" y="1410722"/>
                    <a:pt x="3444240" y="1381760"/>
                  </a:cubicBezTo>
                  <a:cubicBezTo>
                    <a:pt x="3430693" y="1378373"/>
                    <a:pt x="3416435" y="1377101"/>
                    <a:pt x="3403600" y="1371600"/>
                  </a:cubicBezTo>
                  <a:cubicBezTo>
                    <a:pt x="3311060" y="1331940"/>
                    <a:pt x="3310731" y="1322747"/>
                    <a:pt x="3230880" y="1280160"/>
                  </a:cubicBezTo>
                  <a:cubicBezTo>
                    <a:pt x="3204152" y="1265905"/>
                    <a:pt x="3175575" y="1255105"/>
                    <a:pt x="3149600" y="1239520"/>
                  </a:cubicBezTo>
                  <a:cubicBezTo>
                    <a:pt x="3132667" y="1229360"/>
                    <a:pt x="3117028" y="1216635"/>
                    <a:pt x="3098800" y="1209040"/>
                  </a:cubicBezTo>
                  <a:cubicBezTo>
                    <a:pt x="3076041" y="1199557"/>
                    <a:pt x="3051387" y="1195493"/>
                    <a:pt x="3027680" y="1188720"/>
                  </a:cubicBezTo>
                  <a:cubicBezTo>
                    <a:pt x="3003973" y="1168400"/>
                    <a:pt x="2982902" y="1144523"/>
                    <a:pt x="2956560" y="1127760"/>
                  </a:cubicBezTo>
                  <a:cubicBezTo>
                    <a:pt x="2944779" y="1120263"/>
                    <a:pt x="2928409" y="1123845"/>
                    <a:pt x="2915920" y="1117600"/>
                  </a:cubicBezTo>
                  <a:cubicBezTo>
                    <a:pt x="2900774" y="1110027"/>
                    <a:pt x="2889907" y="1095652"/>
                    <a:pt x="2875280" y="1087120"/>
                  </a:cubicBezTo>
                  <a:cubicBezTo>
                    <a:pt x="2849115" y="1071857"/>
                    <a:pt x="2821093" y="1060027"/>
                    <a:pt x="2794000" y="1046480"/>
                  </a:cubicBezTo>
                  <a:cubicBezTo>
                    <a:pt x="2773680" y="1036320"/>
                    <a:pt x="2751215" y="1029631"/>
                    <a:pt x="2733040" y="1016000"/>
                  </a:cubicBezTo>
                  <a:cubicBezTo>
                    <a:pt x="2723836" y="1009097"/>
                    <a:pt x="2676776" y="972628"/>
                    <a:pt x="2661920" y="965200"/>
                  </a:cubicBezTo>
                  <a:cubicBezTo>
                    <a:pt x="2652341" y="960411"/>
                    <a:pt x="2641600" y="958427"/>
                    <a:pt x="2631440" y="955040"/>
                  </a:cubicBezTo>
                  <a:cubicBezTo>
                    <a:pt x="2544117" y="867717"/>
                    <a:pt x="2676750" y="991263"/>
                    <a:pt x="2540000" y="904240"/>
                  </a:cubicBezTo>
                  <a:cubicBezTo>
                    <a:pt x="2502747" y="880533"/>
                    <a:pt x="2463565" y="859614"/>
                    <a:pt x="2428240" y="833120"/>
                  </a:cubicBezTo>
                  <a:cubicBezTo>
                    <a:pt x="2401147" y="812800"/>
                    <a:pt x="2376000" y="789584"/>
                    <a:pt x="2346960" y="772160"/>
                  </a:cubicBezTo>
                  <a:cubicBezTo>
                    <a:pt x="2248731" y="713223"/>
                    <a:pt x="2340177" y="770460"/>
                    <a:pt x="2255520" y="711200"/>
                  </a:cubicBezTo>
                  <a:cubicBezTo>
                    <a:pt x="2235513" y="697195"/>
                    <a:pt x="2211829" y="687829"/>
                    <a:pt x="2194560" y="670560"/>
                  </a:cubicBezTo>
                  <a:cubicBezTo>
                    <a:pt x="2143635" y="619635"/>
                    <a:pt x="2145095" y="617263"/>
                    <a:pt x="2072640" y="568960"/>
                  </a:cubicBezTo>
                  <a:cubicBezTo>
                    <a:pt x="2062480" y="562187"/>
                    <a:pt x="2051195" y="556854"/>
                    <a:pt x="2042160" y="548640"/>
                  </a:cubicBezTo>
                  <a:cubicBezTo>
                    <a:pt x="2013809" y="522866"/>
                    <a:pt x="1995151" y="484495"/>
                    <a:pt x="1960880" y="467360"/>
                  </a:cubicBezTo>
                  <a:cubicBezTo>
                    <a:pt x="1885680" y="429760"/>
                    <a:pt x="1951544" y="468047"/>
                    <a:pt x="1889760" y="416560"/>
                  </a:cubicBezTo>
                  <a:cubicBezTo>
                    <a:pt x="1880379" y="408743"/>
                    <a:pt x="1868661" y="404057"/>
                    <a:pt x="1859280" y="396240"/>
                  </a:cubicBezTo>
                  <a:cubicBezTo>
                    <a:pt x="1848242" y="387042"/>
                    <a:pt x="1838151" y="376669"/>
                    <a:pt x="1828800" y="365760"/>
                  </a:cubicBezTo>
                  <a:cubicBezTo>
                    <a:pt x="1817780" y="352903"/>
                    <a:pt x="1811177" y="336140"/>
                    <a:pt x="1798320" y="325120"/>
                  </a:cubicBezTo>
                  <a:cubicBezTo>
                    <a:pt x="1786821" y="315263"/>
                    <a:pt x="1770005" y="313603"/>
                    <a:pt x="1757680" y="304800"/>
                  </a:cubicBezTo>
                  <a:cubicBezTo>
                    <a:pt x="1745988" y="296449"/>
                    <a:pt x="1738238" y="283518"/>
                    <a:pt x="1727200" y="274320"/>
                  </a:cubicBezTo>
                  <a:cubicBezTo>
                    <a:pt x="1717819" y="266503"/>
                    <a:pt x="1705991" y="261947"/>
                    <a:pt x="1696720" y="254000"/>
                  </a:cubicBezTo>
                  <a:cubicBezTo>
                    <a:pt x="1635358" y="201404"/>
                    <a:pt x="1681605" y="221868"/>
                    <a:pt x="1625600" y="203200"/>
                  </a:cubicBezTo>
                  <a:cubicBezTo>
                    <a:pt x="1615440" y="206587"/>
                    <a:pt x="1603409" y="206578"/>
                    <a:pt x="1595120" y="213360"/>
                  </a:cubicBezTo>
                  <a:cubicBezTo>
                    <a:pt x="1522851" y="272489"/>
                    <a:pt x="1518344" y="287884"/>
                    <a:pt x="1473200" y="355600"/>
                  </a:cubicBezTo>
                  <a:lnTo>
                    <a:pt x="1452880" y="386080"/>
                  </a:lnTo>
                  <a:cubicBezTo>
                    <a:pt x="1446107" y="396240"/>
                    <a:pt x="1441194" y="407926"/>
                    <a:pt x="1432560" y="416560"/>
                  </a:cubicBezTo>
                  <a:cubicBezTo>
                    <a:pt x="1395776" y="453344"/>
                    <a:pt x="1389423" y="455865"/>
                    <a:pt x="1361440" y="497840"/>
                  </a:cubicBezTo>
                  <a:cubicBezTo>
                    <a:pt x="1350486" y="514271"/>
                    <a:pt x="1342808" y="532842"/>
                    <a:pt x="1330960" y="548640"/>
                  </a:cubicBezTo>
                  <a:cubicBezTo>
                    <a:pt x="1322339" y="560135"/>
                    <a:pt x="1309942" y="568307"/>
                    <a:pt x="1300480" y="579120"/>
                  </a:cubicBezTo>
                  <a:cubicBezTo>
                    <a:pt x="1286200" y="595440"/>
                    <a:pt x="1272444" y="612274"/>
                    <a:pt x="1259840" y="629920"/>
                  </a:cubicBezTo>
                  <a:cubicBezTo>
                    <a:pt x="1238548" y="659729"/>
                    <a:pt x="1221764" y="692755"/>
                    <a:pt x="1198880" y="721360"/>
                  </a:cubicBezTo>
                  <a:cubicBezTo>
                    <a:pt x="1185333" y="738293"/>
                    <a:pt x="1169397" y="753565"/>
                    <a:pt x="1158240" y="772160"/>
                  </a:cubicBezTo>
                  <a:cubicBezTo>
                    <a:pt x="1148857" y="787799"/>
                    <a:pt x="1145327" y="806294"/>
                    <a:pt x="1137920" y="822960"/>
                  </a:cubicBezTo>
                  <a:cubicBezTo>
                    <a:pt x="1131769" y="836800"/>
                    <a:pt x="1125627" y="850757"/>
                    <a:pt x="1117600" y="863600"/>
                  </a:cubicBezTo>
                  <a:cubicBezTo>
                    <a:pt x="1079550" y="924480"/>
                    <a:pt x="1098202" y="884846"/>
                    <a:pt x="1056640" y="934720"/>
                  </a:cubicBezTo>
                  <a:cubicBezTo>
                    <a:pt x="1048823" y="944101"/>
                    <a:pt x="1043502" y="955325"/>
                    <a:pt x="1036320" y="965200"/>
                  </a:cubicBezTo>
                  <a:cubicBezTo>
                    <a:pt x="1016401" y="992589"/>
                    <a:pt x="992784" y="1017440"/>
                    <a:pt x="975360" y="1046480"/>
                  </a:cubicBezTo>
                  <a:cubicBezTo>
                    <a:pt x="965200" y="1063413"/>
                    <a:pt x="957731" y="1082287"/>
                    <a:pt x="944880" y="1097280"/>
                  </a:cubicBezTo>
                  <a:cubicBezTo>
                    <a:pt x="936933" y="1106551"/>
                    <a:pt x="923034" y="1108966"/>
                    <a:pt x="914400" y="1117600"/>
                  </a:cubicBezTo>
                  <a:cubicBezTo>
                    <a:pt x="895697" y="1136303"/>
                    <a:pt x="880533" y="1158240"/>
                    <a:pt x="863600" y="1178560"/>
                  </a:cubicBezTo>
                  <a:cubicBezTo>
                    <a:pt x="834866" y="1250396"/>
                    <a:pt x="846899" y="1229011"/>
                    <a:pt x="792480" y="1310640"/>
                  </a:cubicBezTo>
                  <a:cubicBezTo>
                    <a:pt x="783087" y="1324729"/>
                    <a:pt x="771842" y="1337501"/>
                    <a:pt x="762000" y="1351280"/>
                  </a:cubicBezTo>
                  <a:cubicBezTo>
                    <a:pt x="754903" y="1361216"/>
                    <a:pt x="748777" y="1371824"/>
                    <a:pt x="741680" y="1381760"/>
                  </a:cubicBezTo>
                  <a:cubicBezTo>
                    <a:pt x="731838" y="1395539"/>
                    <a:pt x="719912" y="1407880"/>
                    <a:pt x="711200" y="1422400"/>
                  </a:cubicBezTo>
                  <a:cubicBezTo>
                    <a:pt x="699511" y="1441881"/>
                    <a:pt x="692409" y="1463879"/>
                    <a:pt x="680720" y="1483360"/>
                  </a:cubicBezTo>
                  <a:cubicBezTo>
                    <a:pt x="672008" y="1497880"/>
                    <a:pt x="659215" y="1509641"/>
                    <a:pt x="650240" y="1524000"/>
                  </a:cubicBezTo>
                  <a:cubicBezTo>
                    <a:pt x="615336" y="1579847"/>
                    <a:pt x="641788" y="1555859"/>
                    <a:pt x="609600" y="1625600"/>
                  </a:cubicBezTo>
                  <a:cubicBezTo>
                    <a:pt x="598158" y="1650391"/>
                    <a:pt x="581677" y="1672558"/>
                    <a:pt x="568960" y="1696720"/>
                  </a:cubicBezTo>
                  <a:cubicBezTo>
                    <a:pt x="488333" y="1849911"/>
                    <a:pt x="539769" y="1776281"/>
                    <a:pt x="477520" y="1859280"/>
                  </a:cubicBezTo>
                  <a:cubicBezTo>
                    <a:pt x="470747" y="1889760"/>
                    <a:pt x="466382" y="1920877"/>
                    <a:pt x="457200" y="1950720"/>
                  </a:cubicBezTo>
                  <a:cubicBezTo>
                    <a:pt x="452746" y="1965196"/>
                    <a:pt x="444133" y="1978064"/>
                    <a:pt x="436880" y="1991360"/>
                  </a:cubicBezTo>
                  <a:cubicBezTo>
                    <a:pt x="423805" y="2015330"/>
                    <a:pt x="407329" y="2037529"/>
                    <a:pt x="396240" y="2062480"/>
                  </a:cubicBezTo>
                  <a:cubicBezTo>
                    <a:pt x="380141" y="2098703"/>
                    <a:pt x="368135" y="2136634"/>
                    <a:pt x="355600" y="2174240"/>
                  </a:cubicBezTo>
                  <a:cubicBezTo>
                    <a:pt x="351184" y="2187487"/>
                    <a:pt x="350343" y="2201805"/>
                    <a:pt x="345440" y="2214880"/>
                  </a:cubicBezTo>
                  <a:cubicBezTo>
                    <a:pt x="336568" y="2238539"/>
                    <a:pt x="289983" y="2317010"/>
                    <a:pt x="284480" y="2326640"/>
                  </a:cubicBezTo>
                  <a:cubicBezTo>
                    <a:pt x="276549" y="2358365"/>
                    <a:pt x="263662" y="2411828"/>
                    <a:pt x="254000" y="2438400"/>
                  </a:cubicBezTo>
                  <a:cubicBezTo>
                    <a:pt x="248824" y="2452634"/>
                    <a:pt x="238998" y="2464859"/>
                    <a:pt x="233680" y="2479040"/>
                  </a:cubicBezTo>
                  <a:cubicBezTo>
                    <a:pt x="218638" y="2519151"/>
                    <a:pt x="206587" y="2560320"/>
                    <a:pt x="193040" y="2600960"/>
                  </a:cubicBezTo>
                  <a:cubicBezTo>
                    <a:pt x="186267" y="2621280"/>
                    <a:pt x="177915" y="2641140"/>
                    <a:pt x="172720" y="2661920"/>
                  </a:cubicBezTo>
                  <a:cubicBezTo>
                    <a:pt x="165947" y="2689013"/>
                    <a:pt x="157877" y="2715815"/>
                    <a:pt x="152400" y="2743200"/>
                  </a:cubicBezTo>
                  <a:cubicBezTo>
                    <a:pt x="147704" y="2766682"/>
                    <a:pt x="147258" y="2790904"/>
                    <a:pt x="142240" y="2814320"/>
                  </a:cubicBezTo>
                  <a:cubicBezTo>
                    <a:pt x="137074" y="2838428"/>
                    <a:pt x="127086" y="2861332"/>
                    <a:pt x="121920" y="2885440"/>
                  </a:cubicBezTo>
                  <a:cubicBezTo>
                    <a:pt x="103642" y="2970736"/>
                    <a:pt x="118839" y="2960471"/>
                    <a:pt x="101600" y="3058160"/>
                  </a:cubicBezTo>
                  <a:cubicBezTo>
                    <a:pt x="97315" y="3082440"/>
                    <a:pt x="87260" y="3105361"/>
                    <a:pt x="81280" y="3129280"/>
                  </a:cubicBezTo>
                  <a:cubicBezTo>
                    <a:pt x="73707" y="3159571"/>
                    <a:pt x="66310" y="3189958"/>
                    <a:pt x="60960" y="3220720"/>
                  </a:cubicBezTo>
                  <a:cubicBezTo>
                    <a:pt x="22356" y="3442692"/>
                    <a:pt x="54859" y="3283744"/>
                    <a:pt x="30480" y="3454400"/>
                  </a:cubicBezTo>
                  <a:cubicBezTo>
                    <a:pt x="28038" y="3471495"/>
                    <a:pt x="22554" y="3488076"/>
                    <a:pt x="20320" y="3505200"/>
                  </a:cubicBezTo>
                  <a:cubicBezTo>
                    <a:pt x="12387" y="3566020"/>
                    <a:pt x="0" y="3688080"/>
                    <a:pt x="0" y="3688080"/>
                  </a:cubicBezTo>
                  <a:cubicBezTo>
                    <a:pt x="3387" y="3969173"/>
                    <a:pt x="1645" y="4250375"/>
                    <a:pt x="10160" y="4531360"/>
                  </a:cubicBezTo>
                  <a:cubicBezTo>
                    <a:pt x="12870" y="4620779"/>
                    <a:pt x="40016" y="4748194"/>
                    <a:pt x="60960" y="4836160"/>
                  </a:cubicBezTo>
                  <a:cubicBezTo>
                    <a:pt x="66671" y="4860145"/>
                    <a:pt x="76114" y="4883172"/>
                    <a:pt x="81280" y="4907280"/>
                  </a:cubicBezTo>
                  <a:cubicBezTo>
                    <a:pt x="86298" y="4930696"/>
                    <a:pt x="88470" y="4954638"/>
                    <a:pt x="91440" y="4978400"/>
                  </a:cubicBezTo>
                  <a:cubicBezTo>
                    <a:pt x="95244" y="5008831"/>
                    <a:pt x="94704" y="5039958"/>
                    <a:pt x="101600" y="5069840"/>
                  </a:cubicBezTo>
                  <a:cubicBezTo>
                    <a:pt x="105006" y="5084598"/>
                    <a:pt x="117568" y="5095973"/>
                    <a:pt x="121920" y="5110480"/>
                  </a:cubicBezTo>
                  <a:cubicBezTo>
                    <a:pt x="137970" y="5163979"/>
                    <a:pt x="152568" y="5218087"/>
                    <a:pt x="162560" y="5273040"/>
                  </a:cubicBezTo>
                  <a:cubicBezTo>
                    <a:pt x="169333" y="5310293"/>
                    <a:pt x="170906" y="5348879"/>
                    <a:pt x="182880" y="5384800"/>
                  </a:cubicBezTo>
                  <a:cubicBezTo>
                    <a:pt x="191514" y="5410703"/>
                    <a:pt x="211973" y="5431177"/>
                    <a:pt x="223520" y="5455920"/>
                  </a:cubicBezTo>
                  <a:cubicBezTo>
                    <a:pt x="235756" y="5482141"/>
                    <a:pt x="243840" y="5510107"/>
                    <a:pt x="254000" y="5537200"/>
                  </a:cubicBezTo>
                  <a:cubicBezTo>
                    <a:pt x="254045" y="5537471"/>
                    <a:pt x="270979" y="5643113"/>
                    <a:pt x="274320" y="5648960"/>
                  </a:cubicBezTo>
                  <a:cubicBezTo>
                    <a:pt x="280378" y="5659562"/>
                    <a:pt x="294640" y="5662507"/>
                    <a:pt x="304800" y="5669280"/>
                  </a:cubicBezTo>
                  <a:cubicBezTo>
                    <a:pt x="326890" y="5630623"/>
                    <a:pt x="347687" y="5597280"/>
                    <a:pt x="365760" y="5557520"/>
                  </a:cubicBezTo>
                  <a:cubicBezTo>
                    <a:pt x="376433" y="5534040"/>
                    <a:pt x="386080" y="5510107"/>
                    <a:pt x="396240" y="5486400"/>
                  </a:cubicBezTo>
                  <a:cubicBezTo>
                    <a:pt x="399627" y="5469467"/>
                    <a:pt x="403774" y="5452668"/>
                    <a:pt x="406400" y="5435600"/>
                  </a:cubicBezTo>
                  <a:cubicBezTo>
                    <a:pt x="422812" y="5328922"/>
                    <a:pt x="405994" y="5386017"/>
                    <a:pt x="426720" y="5323840"/>
                  </a:cubicBezTo>
                  <a:cubicBezTo>
                    <a:pt x="430107" y="5283200"/>
                    <a:pt x="434553" y="5242634"/>
                    <a:pt x="436880" y="5201920"/>
                  </a:cubicBezTo>
                  <a:cubicBezTo>
                    <a:pt x="448776" y="4993736"/>
                    <a:pt x="437177" y="5027123"/>
                    <a:pt x="457200" y="4886960"/>
                  </a:cubicBezTo>
                  <a:cubicBezTo>
                    <a:pt x="461355" y="4857874"/>
                    <a:pt x="470750" y="4790434"/>
                    <a:pt x="487680" y="4765040"/>
                  </a:cubicBezTo>
                  <a:cubicBezTo>
                    <a:pt x="501227" y="4744720"/>
                    <a:pt x="509250" y="4719336"/>
                    <a:pt x="528320" y="4704080"/>
                  </a:cubicBezTo>
                  <a:cubicBezTo>
                    <a:pt x="617809" y="4632489"/>
                    <a:pt x="540963" y="4688147"/>
                    <a:pt x="619760" y="4643120"/>
                  </a:cubicBezTo>
                  <a:cubicBezTo>
                    <a:pt x="630362" y="4637062"/>
                    <a:pt x="639318" y="4628261"/>
                    <a:pt x="650240" y="4622800"/>
                  </a:cubicBezTo>
                  <a:cubicBezTo>
                    <a:pt x="669470" y="4613185"/>
                    <a:pt x="714774" y="4605056"/>
                    <a:pt x="731520" y="4602480"/>
                  </a:cubicBezTo>
                  <a:cubicBezTo>
                    <a:pt x="891445" y="4577876"/>
                    <a:pt x="747124" y="4605455"/>
                    <a:pt x="863600" y="4582160"/>
                  </a:cubicBezTo>
                  <a:cubicBezTo>
                    <a:pt x="934720" y="4585547"/>
                    <a:pt x="1006195" y="4584457"/>
                    <a:pt x="1076960" y="4592320"/>
                  </a:cubicBezTo>
                  <a:cubicBezTo>
                    <a:pt x="1162269" y="4601799"/>
                    <a:pt x="1112821" y="4609141"/>
                    <a:pt x="1168400" y="4632960"/>
                  </a:cubicBezTo>
                  <a:cubicBezTo>
                    <a:pt x="1181235" y="4638461"/>
                    <a:pt x="1195665" y="4639108"/>
                    <a:pt x="1209040" y="4643120"/>
                  </a:cubicBezTo>
                  <a:cubicBezTo>
                    <a:pt x="1229556" y="4649275"/>
                    <a:pt x="1249680" y="4656667"/>
                    <a:pt x="1270000" y="4663440"/>
                  </a:cubicBezTo>
                  <a:cubicBezTo>
                    <a:pt x="1280912" y="4674352"/>
                    <a:pt x="1313317" y="4718874"/>
                    <a:pt x="1341120" y="4714240"/>
                  </a:cubicBezTo>
                  <a:cubicBezTo>
                    <a:pt x="1353165" y="4712233"/>
                    <a:pt x="1361440" y="4700693"/>
                    <a:pt x="1371600" y="4693920"/>
                  </a:cubicBezTo>
                  <a:cubicBezTo>
                    <a:pt x="1378373" y="4666827"/>
                    <a:pt x="1390990" y="4640552"/>
                    <a:pt x="1391920" y="4612640"/>
                  </a:cubicBezTo>
                  <a:cubicBezTo>
                    <a:pt x="1394240" y="4543028"/>
                    <a:pt x="1393527" y="4328677"/>
                    <a:pt x="1412240" y="4216400"/>
                  </a:cubicBezTo>
                  <a:cubicBezTo>
                    <a:pt x="1417373" y="4185601"/>
                    <a:pt x="1424515" y="4155129"/>
                    <a:pt x="1432560" y="4124960"/>
                  </a:cubicBezTo>
                  <a:cubicBezTo>
                    <a:pt x="1441044" y="4093146"/>
                    <a:pt x="1455057" y="4052388"/>
                    <a:pt x="1473200" y="4023360"/>
                  </a:cubicBezTo>
                  <a:cubicBezTo>
                    <a:pt x="1482175" y="4009001"/>
                    <a:pt x="1491706" y="3994694"/>
                    <a:pt x="1503680" y="3982720"/>
                  </a:cubicBezTo>
                  <a:cubicBezTo>
                    <a:pt x="1515654" y="3970746"/>
                    <a:pt x="1530541" y="3962082"/>
                    <a:pt x="1544320" y="3952240"/>
                  </a:cubicBezTo>
                  <a:cubicBezTo>
                    <a:pt x="1554256" y="3945143"/>
                    <a:pt x="1563463" y="3936455"/>
                    <a:pt x="1574800" y="3931920"/>
                  </a:cubicBezTo>
                  <a:cubicBezTo>
                    <a:pt x="1597692" y="3922763"/>
                    <a:pt x="1622530" y="3919397"/>
                    <a:pt x="1645920" y="3911600"/>
                  </a:cubicBezTo>
                  <a:cubicBezTo>
                    <a:pt x="1746440" y="3878093"/>
                    <a:pt x="1642141" y="3898102"/>
                    <a:pt x="1778000" y="3881120"/>
                  </a:cubicBezTo>
                  <a:cubicBezTo>
                    <a:pt x="1879600" y="3884507"/>
                    <a:pt x="1981330" y="3885130"/>
                    <a:pt x="2082800" y="3891280"/>
                  </a:cubicBezTo>
                  <a:cubicBezTo>
                    <a:pt x="2093490" y="3891928"/>
                    <a:pt x="2103022" y="3898363"/>
                    <a:pt x="2113280" y="3901440"/>
                  </a:cubicBezTo>
                  <a:cubicBezTo>
                    <a:pt x="2136895" y="3908525"/>
                    <a:pt x="2160613" y="3915273"/>
                    <a:pt x="2184400" y="3921760"/>
                  </a:cubicBezTo>
                  <a:cubicBezTo>
                    <a:pt x="2197872" y="3925434"/>
                    <a:pt x="2212151" y="3926549"/>
                    <a:pt x="2225040" y="3931920"/>
                  </a:cubicBezTo>
                  <a:cubicBezTo>
                    <a:pt x="2406758" y="4007636"/>
                    <a:pt x="2245460" y="3952273"/>
                    <a:pt x="2336800" y="3982720"/>
                  </a:cubicBezTo>
                  <a:cubicBezTo>
                    <a:pt x="2350347" y="3992880"/>
                    <a:pt x="2362294" y="4005627"/>
                    <a:pt x="2377440" y="4013200"/>
                  </a:cubicBezTo>
                  <a:cubicBezTo>
                    <a:pt x="2389929" y="4019445"/>
                    <a:pt x="2406462" y="4015614"/>
                    <a:pt x="2418080" y="4023360"/>
                  </a:cubicBezTo>
                  <a:cubicBezTo>
                    <a:pt x="2428240" y="4030133"/>
                    <a:pt x="2431627" y="4043680"/>
                    <a:pt x="2438400" y="4053840"/>
                  </a:cubicBezTo>
                  <a:cubicBezTo>
                    <a:pt x="2479078" y="3972484"/>
                    <a:pt x="2451753" y="4039711"/>
                    <a:pt x="2468880" y="3891280"/>
                  </a:cubicBezTo>
                  <a:cubicBezTo>
                    <a:pt x="2474370" y="3843701"/>
                    <a:pt x="2480155" y="3796073"/>
                    <a:pt x="2489200" y="3749040"/>
                  </a:cubicBezTo>
                  <a:cubicBezTo>
                    <a:pt x="2497111" y="3707903"/>
                    <a:pt x="2496443" y="3661975"/>
                    <a:pt x="2519680" y="3627120"/>
                  </a:cubicBezTo>
                  <a:cubicBezTo>
                    <a:pt x="2526453" y="3616960"/>
                    <a:pt x="2533942" y="3607242"/>
                    <a:pt x="2540000" y="3596640"/>
                  </a:cubicBezTo>
                  <a:cubicBezTo>
                    <a:pt x="2547514" y="3583490"/>
                    <a:pt x="2550624" y="3567635"/>
                    <a:pt x="2560320" y="3556000"/>
                  </a:cubicBezTo>
                  <a:cubicBezTo>
                    <a:pt x="2584849" y="3526565"/>
                    <a:pt x="2614507" y="3501813"/>
                    <a:pt x="2641600" y="3474720"/>
                  </a:cubicBezTo>
                  <a:cubicBezTo>
                    <a:pt x="2655147" y="3461173"/>
                    <a:pt x="2665105" y="3442648"/>
                    <a:pt x="2682240" y="3434080"/>
                  </a:cubicBezTo>
                  <a:cubicBezTo>
                    <a:pt x="2726300" y="3412050"/>
                    <a:pt x="2774648" y="3383086"/>
                    <a:pt x="2824480" y="3373120"/>
                  </a:cubicBezTo>
                  <a:cubicBezTo>
                    <a:pt x="2854552" y="3367106"/>
                    <a:pt x="2885440" y="3366347"/>
                    <a:pt x="2915920" y="3362960"/>
                  </a:cubicBezTo>
                  <a:cubicBezTo>
                    <a:pt x="3044613" y="3369733"/>
                    <a:pt x="3173556" y="3372795"/>
                    <a:pt x="3302000" y="3383280"/>
                  </a:cubicBezTo>
                  <a:cubicBezTo>
                    <a:pt x="3339739" y="3386361"/>
                    <a:pt x="3376565" y="3396515"/>
                    <a:pt x="3413760" y="3403600"/>
                  </a:cubicBezTo>
                  <a:cubicBezTo>
                    <a:pt x="3654933" y="3449538"/>
                    <a:pt x="3430960" y="3406293"/>
                    <a:pt x="3556000" y="3434080"/>
                  </a:cubicBezTo>
                  <a:cubicBezTo>
                    <a:pt x="3572857" y="3437826"/>
                    <a:pt x="3589810" y="3441151"/>
                    <a:pt x="3606800" y="3444240"/>
                  </a:cubicBezTo>
                  <a:cubicBezTo>
                    <a:pt x="3627068" y="3447925"/>
                    <a:pt x="3647775" y="3449404"/>
                    <a:pt x="3667760" y="3454400"/>
                  </a:cubicBezTo>
                  <a:cubicBezTo>
                    <a:pt x="3688540" y="3459595"/>
                    <a:pt x="3708204" y="3468565"/>
                    <a:pt x="3728720" y="3474720"/>
                  </a:cubicBezTo>
                  <a:cubicBezTo>
                    <a:pt x="3742095" y="3478732"/>
                    <a:pt x="3755813" y="3481493"/>
                    <a:pt x="3769360" y="3484880"/>
                  </a:cubicBezTo>
                  <a:cubicBezTo>
                    <a:pt x="3775889" y="3489232"/>
                    <a:pt x="3834257" y="3529965"/>
                    <a:pt x="3840480" y="3525520"/>
                  </a:cubicBezTo>
                  <a:cubicBezTo>
                    <a:pt x="3861468" y="3510529"/>
                    <a:pt x="3859425" y="3477469"/>
                    <a:pt x="3870960" y="3454400"/>
                  </a:cubicBezTo>
                  <a:cubicBezTo>
                    <a:pt x="3876421" y="3443478"/>
                    <a:pt x="3884507" y="3434080"/>
                    <a:pt x="3891280" y="3423920"/>
                  </a:cubicBezTo>
                  <a:cubicBezTo>
                    <a:pt x="3898053" y="3386667"/>
                    <a:pt x="3905983" y="3349605"/>
                    <a:pt x="3911600" y="3312160"/>
                  </a:cubicBezTo>
                  <a:cubicBezTo>
                    <a:pt x="3917304" y="3274132"/>
                    <a:pt x="3916826" y="3197641"/>
                    <a:pt x="3942080" y="3159760"/>
                  </a:cubicBezTo>
                  <a:cubicBezTo>
                    <a:pt x="3948853" y="3149600"/>
                    <a:pt x="3956939" y="3140202"/>
                    <a:pt x="3962400" y="3129280"/>
                  </a:cubicBezTo>
                  <a:cubicBezTo>
                    <a:pt x="3967189" y="3119701"/>
                    <a:pt x="3965985" y="3107254"/>
                    <a:pt x="3972560" y="3098800"/>
                  </a:cubicBezTo>
                  <a:cubicBezTo>
                    <a:pt x="3990203" y="3076117"/>
                    <a:pt x="4013200" y="3058160"/>
                    <a:pt x="4033520" y="3037840"/>
                  </a:cubicBezTo>
                  <a:cubicBezTo>
                    <a:pt x="4043680" y="3027680"/>
                    <a:pt x="4052780" y="3016336"/>
                    <a:pt x="4064000" y="3007360"/>
                  </a:cubicBezTo>
                  <a:cubicBezTo>
                    <a:pt x="4088430" y="2987816"/>
                    <a:pt x="4116975" y="2962574"/>
                    <a:pt x="4145280" y="2946400"/>
                  </a:cubicBezTo>
                  <a:cubicBezTo>
                    <a:pt x="4174667" y="2929608"/>
                    <a:pt x="4205051" y="2917636"/>
                    <a:pt x="4236720" y="2905760"/>
                  </a:cubicBezTo>
                  <a:cubicBezTo>
                    <a:pt x="4246748" y="2902000"/>
                    <a:pt x="4257356" y="2899819"/>
                    <a:pt x="4267200" y="2895600"/>
                  </a:cubicBezTo>
                  <a:cubicBezTo>
                    <a:pt x="4281121" y="2889634"/>
                    <a:pt x="4293228" y="2879265"/>
                    <a:pt x="4307840" y="2875280"/>
                  </a:cubicBezTo>
                  <a:cubicBezTo>
                    <a:pt x="4330944" y="2868979"/>
                    <a:pt x="4355338" y="2869057"/>
                    <a:pt x="4378960" y="2865120"/>
                  </a:cubicBezTo>
                  <a:cubicBezTo>
                    <a:pt x="4395994" y="2862281"/>
                    <a:pt x="4412827" y="2858347"/>
                    <a:pt x="4429760" y="2854960"/>
                  </a:cubicBezTo>
                  <a:cubicBezTo>
                    <a:pt x="4480560" y="2858347"/>
                    <a:pt x="4531870" y="2857180"/>
                    <a:pt x="4582160" y="2865120"/>
                  </a:cubicBezTo>
                  <a:cubicBezTo>
                    <a:pt x="4597120" y="2867482"/>
                    <a:pt x="4608619" y="2880122"/>
                    <a:pt x="4622800" y="2885440"/>
                  </a:cubicBezTo>
                  <a:cubicBezTo>
                    <a:pt x="4635875" y="2890343"/>
                    <a:pt x="4650365" y="2890697"/>
                    <a:pt x="4663440" y="2895600"/>
                  </a:cubicBezTo>
                  <a:cubicBezTo>
                    <a:pt x="4677621" y="2900918"/>
                    <a:pt x="4690018" y="2910295"/>
                    <a:pt x="4704080" y="2915920"/>
                  </a:cubicBezTo>
                  <a:cubicBezTo>
                    <a:pt x="4723967" y="2923875"/>
                    <a:pt x="4765040" y="2936240"/>
                    <a:pt x="4765040" y="2936240"/>
                  </a:cubicBezTo>
                  <a:cubicBezTo>
                    <a:pt x="4778587" y="2946400"/>
                    <a:pt x="4789150" y="2963047"/>
                    <a:pt x="4805680" y="2966720"/>
                  </a:cubicBezTo>
                  <a:cubicBezTo>
                    <a:pt x="4841029" y="2974575"/>
                    <a:pt x="4868848" y="2951437"/>
                    <a:pt x="4886960" y="2926080"/>
                  </a:cubicBezTo>
                  <a:cubicBezTo>
                    <a:pt x="4895763" y="2913755"/>
                    <a:pt x="4897423" y="2896939"/>
                    <a:pt x="4907280" y="2885440"/>
                  </a:cubicBezTo>
                  <a:cubicBezTo>
                    <a:pt x="4918300" y="2872583"/>
                    <a:pt x="4934373" y="2865120"/>
                    <a:pt x="4947920" y="2854960"/>
                  </a:cubicBezTo>
                  <a:cubicBezTo>
                    <a:pt x="4992033" y="2766734"/>
                    <a:pt x="4941055" y="2857981"/>
                    <a:pt x="4998720" y="2783840"/>
                  </a:cubicBezTo>
                  <a:cubicBezTo>
                    <a:pt x="5013713" y="2764563"/>
                    <a:pt x="5025813" y="2743200"/>
                    <a:pt x="5039360" y="2722880"/>
                  </a:cubicBezTo>
                  <a:cubicBezTo>
                    <a:pt x="5063432" y="2686772"/>
                    <a:pt x="5086870" y="2649421"/>
                    <a:pt x="5120640" y="2621280"/>
                  </a:cubicBezTo>
                  <a:cubicBezTo>
                    <a:pt x="5142181" y="2603329"/>
                    <a:pt x="5166917" y="2593062"/>
                    <a:pt x="5191760" y="2580640"/>
                  </a:cubicBezTo>
                  <a:cubicBezTo>
                    <a:pt x="5232400" y="2587413"/>
                    <a:pt x="5273280" y="2592880"/>
                    <a:pt x="5313680" y="2600960"/>
                  </a:cubicBezTo>
                  <a:cubicBezTo>
                    <a:pt x="5335600" y="2605344"/>
                    <a:pt x="5367007" y="2621272"/>
                    <a:pt x="5384800" y="2631440"/>
                  </a:cubicBezTo>
                  <a:cubicBezTo>
                    <a:pt x="5395402" y="2637498"/>
                    <a:pt x="5405899" y="2643943"/>
                    <a:pt x="5415280" y="2651760"/>
                  </a:cubicBezTo>
                  <a:cubicBezTo>
                    <a:pt x="5426318" y="2660958"/>
                    <a:pt x="5434722" y="2673042"/>
                    <a:pt x="5445760" y="2682240"/>
                  </a:cubicBezTo>
                  <a:cubicBezTo>
                    <a:pt x="5477212" y="2708450"/>
                    <a:pt x="5480529" y="2696373"/>
                    <a:pt x="5506720" y="2733040"/>
                  </a:cubicBezTo>
                  <a:cubicBezTo>
                    <a:pt x="5515523" y="2745365"/>
                    <a:pt x="5519526" y="2760530"/>
                    <a:pt x="5527040" y="2773680"/>
                  </a:cubicBezTo>
                  <a:cubicBezTo>
                    <a:pt x="5547671" y="2809785"/>
                    <a:pt x="5554910" y="2811710"/>
                    <a:pt x="5588000" y="2844800"/>
                  </a:cubicBezTo>
                  <a:cubicBezTo>
                    <a:pt x="5591387" y="2854960"/>
                    <a:pt x="5592959" y="2865918"/>
                    <a:pt x="5598160" y="2875280"/>
                  </a:cubicBezTo>
                  <a:cubicBezTo>
                    <a:pt x="5622100" y="2918373"/>
                    <a:pt x="5649053" y="2949057"/>
                    <a:pt x="5679440" y="2987040"/>
                  </a:cubicBezTo>
                  <a:cubicBezTo>
                    <a:pt x="5682827" y="3007360"/>
                    <a:pt x="5682671" y="3028600"/>
                    <a:pt x="5689600" y="3048000"/>
                  </a:cubicBezTo>
                  <a:cubicBezTo>
                    <a:pt x="5707331" y="3097647"/>
                    <a:pt x="5724874" y="3121230"/>
                    <a:pt x="5750560" y="3159760"/>
                  </a:cubicBezTo>
                  <a:cubicBezTo>
                    <a:pt x="5777269" y="3293307"/>
                    <a:pt x="5736506" y="3100409"/>
                    <a:pt x="5811520" y="3362960"/>
                  </a:cubicBezTo>
                  <a:cubicBezTo>
                    <a:pt x="5818293" y="3386667"/>
                    <a:pt x="5824486" y="3410547"/>
                    <a:pt x="5831840" y="3434080"/>
                  </a:cubicBezTo>
                  <a:cubicBezTo>
                    <a:pt x="5841423" y="3464746"/>
                    <a:pt x="5854528" y="3494351"/>
                    <a:pt x="5862320" y="3525520"/>
                  </a:cubicBezTo>
                  <a:cubicBezTo>
                    <a:pt x="5871517" y="3562306"/>
                    <a:pt x="5895085" y="3648364"/>
                    <a:pt x="5902960" y="3698240"/>
                  </a:cubicBezTo>
                  <a:cubicBezTo>
                    <a:pt x="5910430" y="3745549"/>
                    <a:pt x="5908134" y="3795043"/>
                    <a:pt x="5923280" y="3840480"/>
                  </a:cubicBezTo>
                  <a:cubicBezTo>
                    <a:pt x="5933440" y="3870960"/>
                    <a:pt x="5944311" y="3901212"/>
                    <a:pt x="5953760" y="3931920"/>
                  </a:cubicBezTo>
                  <a:cubicBezTo>
                    <a:pt x="5957866" y="3945266"/>
                    <a:pt x="5960246" y="3959088"/>
                    <a:pt x="5963920" y="3972560"/>
                  </a:cubicBezTo>
                  <a:cubicBezTo>
                    <a:pt x="5970407" y="3996347"/>
                    <a:pt x="5977467" y="4019973"/>
                    <a:pt x="5984240" y="4043680"/>
                  </a:cubicBezTo>
                  <a:cubicBezTo>
                    <a:pt x="5987627" y="4074160"/>
                    <a:pt x="5989009" y="4104930"/>
                    <a:pt x="5994400" y="4135120"/>
                  </a:cubicBezTo>
                  <a:cubicBezTo>
                    <a:pt x="6005959" y="4199853"/>
                    <a:pt x="6026884" y="4262911"/>
                    <a:pt x="6035040" y="4328160"/>
                  </a:cubicBezTo>
                  <a:cubicBezTo>
                    <a:pt x="6048399" y="4435033"/>
                    <a:pt x="6034444" y="4384343"/>
                    <a:pt x="6075680" y="4480560"/>
                  </a:cubicBezTo>
                  <a:cubicBezTo>
                    <a:pt x="6099961" y="4747647"/>
                    <a:pt x="6062834" y="4416332"/>
                    <a:pt x="6126480" y="4734560"/>
                  </a:cubicBezTo>
                  <a:cubicBezTo>
                    <a:pt x="6151858" y="4861451"/>
                    <a:pt x="6133195" y="4804415"/>
                    <a:pt x="6177280" y="4907280"/>
                  </a:cubicBezTo>
                  <a:cubicBezTo>
                    <a:pt x="6184053" y="4944533"/>
                    <a:pt x="6185626" y="4983119"/>
                    <a:pt x="6197600" y="5019040"/>
                  </a:cubicBezTo>
                  <a:cubicBezTo>
                    <a:pt x="6206234" y="5044943"/>
                    <a:pt x="6227484" y="5065063"/>
                    <a:pt x="6238240" y="5090160"/>
                  </a:cubicBezTo>
                  <a:cubicBezTo>
                    <a:pt x="6247952" y="5112822"/>
                    <a:pt x="6251206" y="5137747"/>
                    <a:pt x="6258560" y="5161280"/>
                  </a:cubicBezTo>
                  <a:cubicBezTo>
                    <a:pt x="6268143" y="5191946"/>
                    <a:pt x="6281248" y="5221551"/>
                    <a:pt x="6289040" y="5252720"/>
                  </a:cubicBezTo>
                  <a:cubicBezTo>
                    <a:pt x="6298223" y="5289454"/>
                    <a:pt x="6299151" y="5328018"/>
                    <a:pt x="6309360" y="5364480"/>
                  </a:cubicBezTo>
                  <a:cubicBezTo>
                    <a:pt x="6326264" y="5424850"/>
                    <a:pt x="6369601" y="5535762"/>
                    <a:pt x="6400800" y="5598160"/>
                  </a:cubicBezTo>
                  <a:cubicBezTo>
                    <a:pt x="6436705" y="5669970"/>
                    <a:pt x="6464388" y="5747291"/>
                    <a:pt x="6512560" y="5811520"/>
                  </a:cubicBezTo>
                  <a:cubicBezTo>
                    <a:pt x="6532880" y="5838613"/>
                    <a:pt x="6555122" y="5864367"/>
                    <a:pt x="6573520" y="5892800"/>
                  </a:cubicBezTo>
                  <a:cubicBezTo>
                    <a:pt x="6804523" y="6249804"/>
                    <a:pt x="6424117" y="5700002"/>
                    <a:pt x="6695440" y="6075680"/>
                  </a:cubicBezTo>
                  <a:cubicBezTo>
                    <a:pt x="6716888" y="6105377"/>
                    <a:pt x="6732200" y="6139620"/>
                    <a:pt x="6756400" y="6167120"/>
                  </a:cubicBezTo>
                  <a:cubicBezTo>
                    <a:pt x="6807025" y="6224648"/>
                    <a:pt x="6864773" y="6275493"/>
                    <a:pt x="6918960" y="6329680"/>
                  </a:cubicBezTo>
                  <a:cubicBezTo>
                    <a:pt x="6949440" y="6360160"/>
                    <a:pt x="6976740" y="6394192"/>
                    <a:pt x="7010400" y="6421120"/>
                  </a:cubicBezTo>
                  <a:cubicBezTo>
                    <a:pt x="7044267" y="6448213"/>
                    <a:pt x="7079763" y="6473387"/>
                    <a:pt x="7112000" y="6502400"/>
                  </a:cubicBezTo>
                  <a:cubicBezTo>
                    <a:pt x="7181443" y="6564898"/>
                    <a:pt x="7239644" y="6640490"/>
                    <a:pt x="7315200" y="6695440"/>
                  </a:cubicBezTo>
                  <a:cubicBezTo>
                    <a:pt x="7429700" y="6778713"/>
                    <a:pt x="7543494" y="6865467"/>
                    <a:pt x="7670800" y="6929120"/>
                  </a:cubicBezTo>
                  <a:cubicBezTo>
                    <a:pt x="7704667" y="6946053"/>
                    <a:pt x="7739932" y="6960439"/>
                    <a:pt x="7772400" y="6979920"/>
                  </a:cubicBezTo>
                  <a:cubicBezTo>
                    <a:pt x="7807848" y="7001189"/>
                    <a:pt x="7838107" y="7030530"/>
                    <a:pt x="7874000" y="7051040"/>
                  </a:cubicBezTo>
                  <a:cubicBezTo>
                    <a:pt x="7909530" y="7071343"/>
                    <a:pt x="7949159" y="7083539"/>
                    <a:pt x="7985760" y="7101840"/>
                  </a:cubicBezTo>
                  <a:cubicBezTo>
                    <a:pt x="8023715" y="7120817"/>
                    <a:pt x="8058785" y="7145471"/>
                    <a:pt x="8097520" y="7162800"/>
                  </a:cubicBezTo>
                  <a:cubicBezTo>
                    <a:pt x="8187649" y="7203121"/>
                    <a:pt x="8278169" y="7243336"/>
                    <a:pt x="8371840" y="7274560"/>
                  </a:cubicBezTo>
                  <a:cubicBezTo>
                    <a:pt x="8392160" y="7281333"/>
                    <a:pt x="8412162" y="7289147"/>
                    <a:pt x="8432800" y="7294880"/>
                  </a:cubicBezTo>
                  <a:cubicBezTo>
                    <a:pt x="8503636" y="7314557"/>
                    <a:pt x="8708375" y="7362583"/>
                    <a:pt x="8757920" y="7366000"/>
                  </a:cubicBezTo>
                  <a:cubicBezTo>
                    <a:pt x="9137296" y="7392164"/>
                    <a:pt x="8954427" y="7378469"/>
                    <a:pt x="9306560" y="7406640"/>
                  </a:cubicBezTo>
                  <a:lnTo>
                    <a:pt x="9662160" y="7396480"/>
                  </a:lnTo>
                  <a:cubicBezTo>
                    <a:pt x="9696162" y="7394969"/>
                    <a:pt x="9729740" y="7387336"/>
                    <a:pt x="9763760" y="7386320"/>
                  </a:cubicBezTo>
                  <a:cubicBezTo>
                    <a:pt x="9956744" y="7380559"/>
                    <a:pt x="10149840" y="7379547"/>
                    <a:pt x="10342880" y="7376160"/>
                  </a:cubicBezTo>
                  <a:cubicBezTo>
                    <a:pt x="10376747" y="7366000"/>
                    <a:pt x="10409747" y="7352296"/>
                    <a:pt x="10444480" y="7345680"/>
                  </a:cubicBezTo>
                  <a:cubicBezTo>
                    <a:pt x="10481226" y="7338681"/>
                    <a:pt x="10520230" y="7345648"/>
                    <a:pt x="10556240" y="7335520"/>
                  </a:cubicBezTo>
                  <a:cubicBezTo>
                    <a:pt x="10629503" y="7314915"/>
                    <a:pt x="10696422" y="7275148"/>
                    <a:pt x="10769600" y="7254240"/>
                  </a:cubicBezTo>
                  <a:lnTo>
                    <a:pt x="10840720" y="7233920"/>
                  </a:lnTo>
                  <a:cubicBezTo>
                    <a:pt x="10857653" y="7223760"/>
                    <a:pt x="10873590" y="7211715"/>
                    <a:pt x="10891520" y="7203440"/>
                  </a:cubicBezTo>
                  <a:cubicBezTo>
                    <a:pt x="10917792" y="7191314"/>
                    <a:pt x="10946019" y="7183916"/>
                    <a:pt x="10972800" y="7172960"/>
                  </a:cubicBezTo>
                  <a:cubicBezTo>
                    <a:pt x="11020544" y="7153429"/>
                    <a:pt x="11068902" y="7135069"/>
                    <a:pt x="11115040" y="7112000"/>
                  </a:cubicBezTo>
                  <a:cubicBezTo>
                    <a:pt x="11142133" y="7098453"/>
                    <a:pt x="11170155" y="7086623"/>
                    <a:pt x="11196320" y="7071360"/>
                  </a:cubicBezTo>
                  <a:cubicBezTo>
                    <a:pt x="11210947" y="7062828"/>
                    <a:pt x="11222871" y="7050273"/>
                    <a:pt x="11236960" y="7040880"/>
                  </a:cubicBezTo>
                  <a:cubicBezTo>
                    <a:pt x="11263544" y="7023157"/>
                    <a:pt x="11291971" y="7008266"/>
                    <a:pt x="11318240" y="6990080"/>
                  </a:cubicBezTo>
                  <a:cubicBezTo>
                    <a:pt x="11336069" y="6977737"/>
                    <a:pt x="11350572" y="6960805"/>
                    <a:pt x="11369040" y="6949440"/>
                  </a:cubicBezTo>
                  <a:cubicBezTo>
                    <a:pt x="11394838" y="6933564"/>
                    <a:pt x="11425116" y="6925603"/>
                    <a:pt x="11450320" y="6908800"/>
                  </a:cubicBezTo>
                  <a:cubicBezTo>
                    <a:pt x="11466260" y="6898173"/>
                    <a:pt x="11476483" y="6880707"/>
                    <a:pt x="11490960" y="6868160"/>
                  </a:cubicBezTo>
                  <a:cubicBezTo>
                    <a:pt x="11527334" y="6836636"/>
                    <a:pt x="11572651" y="6814306"/>
                    <a:pt x="11602720" y="6776720"/>
                  </a:cubicBezTo>
                  <a:cubicBezTo>
                    <a:pt x="11616267" y="6759787"/>
                    <a:pt x="11628953" y="6742128"/>
                    <a:pt x="11643360" y="6725920"/>
                  </a:cubicBezTo>
                  <a:cubicBezTo>
                    <a:pt x="11677271" y="6687771"/>
                    <a:pt x="11704397" y="6668283"/>
                    <a:pt x="11744960" y="6634480"/>
                  </a:cubicBezTo>
                  <a:cubicBezTo>
                    <a:pt x="11751733" y="6614160"/>
                    <a:pt x="11755125" y="6592379"/>
                    <a:pt x="11765280" y="6573520"/>
                  </a:cubicBezTo>
                  <a:cubicBezTo>
                    <a:pt x="11779092" y="6547869"/>
                    <a:pt x="11799920" y="6526640"/>
                    <a:pt x="11816080" y="6502400"/>
                  </a:cubicBezTo>
                  <a:cubicBezTo>
                    <a:pt x="11833803" y="6475816"/>
                    <a:pt x="11851364" y="6449049"/>
                    <a:pt x="11866880" y="6421120"/>
                  </a:cubicBezTo>
                  <a:cubicBezTo>
                    <a:pt x="11885268" y="6388021"/>
                    <a:pt x="11899292" y="6352619"/>
                    <a:pt x="11917680" y="6319520"/>
                  </a:cubicBezTo>
                  <a:cubicBezTo>
                    <a:pt x="11933196" y="6291591"/>
                    <a:pt x="11952628" y="6265980"/>
                    <a:pt x="11968480" y="6238240"/>
                  </a:cubicBezTo>
                  <a:cubicBezTo>
                    <a:pt x="12006833" y="6171123"/>
                    <a:pt x="12045669" y="6104181"/>
                    <a:pt x="12080240" y="6035040"/>
                  </a:cubicBezTo>
                  <a:cubicBezTo>
                    <a:pt x="12110720" y="5974080"/>
                    <a:pt x="12152956" y="5917693"/>
                    <a:pt x="12171680" y="5852160"/>
                  </a:cubicBezTo>
                  <a:cubicBezTo>
                    <a:pt x="12213548" y="5705622"/>
                    <a:pt x="12170083" y="5850537"/>
                    <a:pt x="12252960" y="5618480"/>
                  </a:cubicBezTo>
                  <a:cubicBezTo>
                    <a:pt x="12322669" y="5423295"/>
                    <a:pt x="12264134" y="5565314"/>
                    <a:pt x="12324080" y="5425440"/>
                  </a:cubicBezTo>
                  <a:cubicBezTo>
                    <a:pt x="12330853" y="5388187"/>
                    <a:pt x="12334266" y="5350163"/>
                    <a:pt x="12344400" y="5313680"/>
                  </a:cubicBezTo>
                  <a:cubicBezTo>
                    <a:pt x="12351303" y="5288829"/>
                    <a:pt x="12371681" y="5268153"/>
                    <a:pt x="12374880" y="5242560"/>
                  </a:cubicBezTo>
                  <a:cubicBezTo>
                    <a:pt x="12385390" y="5158480"/>
                    <a:pt x="12381653" y="5073227"/>
                    <a:pt x="12385040" y="4988560"/>
                  </a:cubicBezTo>
                  <a:cubicBezTo>
                    <a:pt x="12381653" y="4876800"/>
                    <a:pt x="12386006" y="4764536"/>
                    <a:pt x="12374880" y="4653280"/>
                  </a:cubicBezTo>
                  <a:cubicBezTo>
                    <a:pt x="12373665" y="4641130"/>
                    <a:pt x="12358421" y="4672176"/>
                    <a:pt x="12354560" y="4683760"/>
                  </a:cubicBezTo>
                  <a:cubicBezTo>
                    <a:pt x="12348046" y="4703303"/>
                    <a:pt x="12349708" y="4724815"/>
                    <a:pt x="12344400" y="4744720"/>
                  </a:cubicBezTo>
                  <a:cubicBezTo>
                    <a:pt x="12310488" y="4871888"/>
                    <a:pt x="12327648" y="4797354"/>
                    <a:pt x="12293600" y="4876800"/>
                  </a:cubicBezTo>
                  <a:cubicBezTo>
                    <a:pt x="12281031" y="4906128"/>
                    <a:pt x="12280620" y="4925052"/>
                    <a:pt x="12273280" y="4958080"/>
                  </a:cubicBezTo>
                  <a:cubicBezTo>
                    <a:pt x="12267868" y="4982434"/>
                    <a:pt x="12248014" y="5056283"/>
                    <a:pt x="12242800" y="5069840"/>
                  </a:cubicBezTo>
                  <a:cubicBezTo>
                    <a:pt x="12203940" y="5170876"/>
                    <a:pt x="12215689" y="5089396"/>
                    <a:pt x="12192000" y="5201920"/>
                  </a:cubicBezTo>
                  <a:cubicBezTo>
                    <a:pt x="12158822" y="5359516"/>
                    <a:pt x="12193917" y="5279366"/>
                    <a:pt x="12151360" y="5364480"/>
                  </a:cubicBezTo>
                  <a:cubicBezTo>
                    <a:pt x="12134975" y="5462789"/>
                    <a:pt x="12150413" y="5407015"/>
                    <a:pt x="12090400" y="5527040"/>
                  </a:cubicBezTo>
                  <a:lnTo>
                    <a:pt x="12090400" y="5527040"/>
                  </a:lnTo>
                  <a:cubicBezTo>
                    <a:pt x="12080420" y="5566959"/>
                    <a:pt x="12076410" y="5587414"/>
                    <a:pt x="12059920" y="5628640"/>
                  </a:cubicBezTo>
                  <a:cubicBezTo>
                    <a:pt x="12053147" y="5645573"/>
                    <a:pt x="12045833" y="5662300"/>
                    <a:pt x="12039600" y="5679440"/>
                  </a:cubicBezTo>
                  <a:cubicBezTo>
                    <a:pt x="12032280" y="5699570"/>
                    <a:pt x="12027717" y="5720713"/>
                    <a:pt x="12019280" y="5740400"/>
                  </a:cubicBezTo>
                  <a:cubicBezTo>
                    <a:pt x="12007348" y="5768242"/>
                    <a:pt x="11986962" y="5792554"/>
                    <a:pt x="11978640" y="5821680"/>
                  </a:cubicBezTo>
                  <a:cubicBezTo>
                    <a:pt x="11971867" y="5845387"/>
                    <a:pt x="11968522" y="5870355"/>
                    <a:pt x="11958320" y="5892800"/>
                  </a:cubicBezTo>
                  <a:cubicBezTo>
                    <a:pt x="11951313" y="5908216"/>
                    <a:pt x="11936815" y="5919081"/>
                    <a:pt x="11927840" y="5933440"/>
                  </a:cubicBezTo>
                  <a:cubicBezTo>
                    <a:pt x="11919813" y="5946283"/>
                    <a:pt x="11915312" y="5961093"/>
                    <a:pt x="11907520" y="5974080"/>
                  </a:cubicBezTo>
                  <a:cubicBezTo>
                    <a:pt x="11894955" y="5995021"/>
                    <a:pt x="11880427" y="6014720"/>
                    <a:pt x="11866880" y="6035040"/>
                  </a:cubicBezTo>
                  <a:cubicBezTo>
                    <a:pt x="11863493" y="6048587"/>
                    <a:pt x="11862221" y="6062845"/>
                    <a:pt x="11856720" y="6075680"/>
                  </a:cubicBezTo>
                  <a:cubicBezTo>
                    <a:pt x="11851910" y="6086903"/>
                    <a:pt x="11843726" y="6096391"/>
                    <a:pt x="11836400" y="6106160"/>
                  </a:cubicBezTo>
                  <a:cubicBezTo>
                    <a:pt x="11823389" y="6123508"/>
                    <a:pt x="11810347" y="6140914"/>
                    <a:pt x="11795760" y="6156960"/>
                  </a:cubicBezTo>
                  <a:cubicBezTo>
                    <a:pt x="11776430" y="6178224"/>
                    <a:pt x="11752752" y="6195480"/>
                    <a:pt x="11734800" y="6217920"/>
                  </a:cubicBezTo>
                  <a:cubicBezTo>
                    <a:pt x="11725339" y="6229747"/>
                    <a:pt x="11724453" y="6247162"/>
                    <a:pt x="11714480" y="6258560"/>
                  </a:cubicBezTo>
                  <a:cubicBezTo>
                    <a:pt x="11700200" y="6274880"/>
                    <a:pt x="11679014" y="6283866"/>
                    <a:pt x="11663680" y="6299200"/>
                  </a:cubicBezTo>
                  <a:cubicBezTo>
                    <a:pt x="11641602" y="6321278"/>
                    <a:pt x="11622225" y="6345939"/>
                    <a:pt x="11602720" y="6370320"/>
                  </a:cubicBezTo>
                  <a:cubicBezTo>
                    <a:pt x="11529208" y="6462210"/>
                    <a:pt x="11575826" y="6440245"/>
                    <a:pt x="11511280" y="6461760"/>
                  </a:cubicBezTo>
                  <a:cubicBezTo>
                    <a:pt x="11479361" y="6509639"/>
                    <a:pt x="11505848" y="6480830"/>
                    <a:pt x="11450320" y="6512560"/>
                  </a:cubicBezTo>
                  <a:cubicBezTo>
                    <a:pt x="11419105" y="6530397"/>
                    <a:pt x="11416043" y="6540919"/>
                    <a:pt x="11379200" y="6553200"/>
                  </a:cubicBezTo>
                  <a:cubicBezTo>
                    <a:pt x="11362817" y="6558661"/>
                    <a:pt x="11345333" y="6559973"/>
                    <a:pt x="11328400" y="6563360"/>
                  </a:cubicBezTo>
                  <a:cubicBezTo>
                    <a:pt x="11215253" y="6619933"/>
                    <a:pt x="11357787" y="6552340"/>
                    <a:pt x="11247120" y="6593840"/>
                  </a:cubicBezTo>
                  <a:cubicBezTo>
                    <a:pt x="11232939" y="6599158"/>
                    <a:pt x="11220848" y="6609371"/>
                    <a:pt x="11206480" y="6614160"/>
                  </a:cubicBezTo>
                  <a:cubicBezTo>
                    <a:pt x="11179986" y="6622991"/>
                    <a:pt x="11152293" y="6627707"/>
                    <a:pt x="11125200" y="6634480"/>
                  </a:cubicBezTo>
                  <a:cubicBezTo>
                    <a:pt x="11108267" y="6644640"/>
                    <a:pt x="11092445" y="6656940"/>
                    <a:pt x="11074400" y="6664960"/>
                  </a:cubicBezTo>
                  <a:cubicBezTo>
                    <a:pt x="11045070" y="6677996"/>
                    <a:pt x="10957456" y="6683598"/>
                    <a:pt x="10942320" y="6685280"/>
                  </a:cubicBezTo>
                  <a:cubicBezTo>
                    <a:pt x="10915227" y="6698827"/>
                    <a:pt x="10889165" y="6714670"/>
                    <a:pt x="10861040" y="6725920"/>
                  </a:cubicBezTo>
                  <a:cubicBezTo>
                    <a:pt x="10709605" y="6786494"/>
                    <a:pt x="10858720" y="6716533"/>
                    <a:pt x="10739120" y="6756400"/>
                  </a:cubicBezTo>
                  <a:cubicBezTo>
                    <a:pt x="10667634" y="6780229"/>
                    <a:pt x="10608697" y="6812965"/>
                    <a:pt x="10535920" y="6827520"/>
                  </a:cubicBezTo>
                  <a:cubicBezTo>
                    <a:pt x="10314147" y="6871875"/>
                    <a:pt x="10453024" y="6823397"/>
                    <a:pt x="10139680" y="6868160"/>
                  </a:cubicBezTo>
                  <a:lnTo>
                    <a:pt x="10068560" y="6878320"/>
                  </a:lnTo>
                  <a:cubicBezTo>
                    <a:pt x="9983893" y="6874933"/>
                    <a:pt x="9898852" y="6876805"/>
                    <a:pt x="9814560" y="6868160"/>
                  </a:cubicBezTo>
                  <a:cubicBezTo>
                    <a:pt x="9602188" y="6846378"/>
                    <a:pt x="9740999" y="6849967"/>
                    <a:pt x="9591040" y="6797040"/>
                  </a:cubicBezTo>
                  <a:cubicBezTo>
                    <a:pt x="9561597" y="6786648"/>
                    <a:pt x="9530080" y="6783493"/>
                    <a:pt x="9499600" y="6776720"/>
                  </a:cubicBezTo>
                  <a:cubicBezTo>
                    <a:pt x="9486053" y="6769947"/>
                    <a:pt x="9473328" y="6761189"/>
                    <a:pt x="9458960" y="6756400"/>
                  </a:cubicBezTo>
                  <a:cubicBezTo>
                    <a:pt x="9432466" y="6747569"/>
                    <a:pt x="9403037" y="6747783"/>
                    <a:pt x="9377680" y="6736080"/>
                  </a:cubicBezTo>
                  <a:cubicBezTo>
                    <a:pt x="9357991" y="6726993"/>
                    <a:pt x="9345917" y="6705824"/>
                    <a:pt x="9326880" y="6695440"/>
                  </a:cubicBezTo>
                  <a:cubicBezTo>
                    <a:pt x="9280093" y="6669920"/>
                    <a:pt x="9262289" y="6679111"/>
                    <a:pt x="9215120" y="6664960"/>
                  </a:cubicBezTo>
                  <a:cubicBezTo>
                    <a:pt x="9197651" y="6659719"/>
                    <a:pt x="9180073" y="6653829"/>
                    <a:pt x="9164320" y="6644640"/>
                  </a:cubicBezTo>
                  <a:cubicBezTo>
                    <a:pt x="9139155" y="6629961"/>
                    <a:pt x="9118413" y="6608437"/>
                    <a:pt x="9093200" y="6593840"/>
                  </a:cubicBezTo>
                  <a:cubicBezTo>
                    <a:pt x="9053878" y="6571074"/>
                    <a:pt x="9010882" y="6555156"/>
                    <a:pt x="8971280" y="6532880"/>
                  </a:cubicBezTo>
                  <a:cubicBezTo>
                    <a:pt x="8917093" y="6502400"/>
                    <a:pt x="8867701" y="6461100"/>
                    <a:pt x="8808720" y="6441440"/>
                  </a:cubicBezTo>
                  <a:cubicBezTo>
                    <a:pt x="8685108" y="6400236"/>
                    <a:pt x="8810600" y="6448007"/>
                    <a:pt x="8686800" y="6380480"/>
                  </a:cubicBezTo>
                  <a:cubicBezTo>
                    <a:pt x="8624021" y="6346237"/>
                    <a:pt x="8654497" y="6371768"/>
                    <a:pt x="8605520" y="6350000"/>
                  </a:cubicBezTo>
                  <a:cubicBezTo>
                    <a:pt x="8584760" y="6340773"/>
                    <a:pt x="8563634" y="6331862"/>
                    <a:pt x="8544560" y="6319520"/>
                  </a:cubicBezTo>
                  <a:cubicBezTo>
                    <a:pt x="8505886" y="6294496"/>
                    <a:pt x="8471127" y="6263792"/>
                    <a:pt x="8432800" y="6238240"/>
                  </a:cubicBezTo>
                  <a:cubicBezTo>
                    <a:pt x="8412480" y="6224693"/>
                    <a:pt x="8391847" y="6211605"/>
                    <a:pt x="8371840" y="6197600"/>
                  </a:cubicBezTo>
                  <a:cubicBezTo>
                    <a:pt x="8357968" y="6187889"/>
                    <a:pt x="8345902" y="6175521"/>
                    <a:pt x="8331200" y="6167120"/>
                  </a:cubicBezTo>
                  <a:cubicBezTo>
                    <a:pt x="8298325" y="6148334"/>
                    <a:pt x="8256374" y="6143094"/>
                    <a:pt x="8229600" y="6116320"/>
                  </a:cubicBezTo>
                  <a:cubicBezTo>
                    <a:pt x="8216053" y="6102773"/>
                    <a:pt x="8205388" y="6085537"/>
                    <a:pt x="8188960" y="6075680"/>
                  </a:cubicBezTo>
                  <a:cubicBezTo>
                    <a:pt x="8170593" y="6064660"/>
                    <a:pt x="8147772" y="6063598"/>
                    <a:pt x="8128000" y="6055360"/>
                  </a:cubicBezTo>
                  <a:cubicBezTo>
                    <a:pt x="8107029" y="6046622"/>
                    <a:pt x="8087627" y="6034487"/>
                    <a:pt x="8067040" y="6024880"/>
                  </a:cubicBezTo>
                  <a:cubicBezTo>
                    <a:pt x="8036814" y="6010775"/>
                    <a:pt x="8004968" y="6000054"/>
                    <a:pt x="7975600" y="5984240"/>
                  </a:cubicBezTo>
                  <a:cubicBezTo>
                    <a:pt x="7960691" y="5976212"/>
                    <a:pt x="7949587" y="5962292"/>
                    <a:pt x="7934960" y="5953760"/>
                  </a:cubicBezTo>
                  <a:cubicBezTo>
                    <a:pt x="7908795" y="5938497"/>
                    <a:pt x="7879478" y="5928996"/>
                    <a:pt x="7853680" y="5913120"/>
                  </a:cubicBezTo>
                  <a:cubicBezTo>
                    <a:pt x="7835212" y="5901755"/>
                    <a:pt x="7821121" y="5884206"/>
                    <a:pt x="7802880" y="5872480"/>
                  </a:cubicBezTo>
                  <a:cubicBezTo>
                    <a:pt x="7773550" y="5853625"/>
                    <a:pt x="7740452" y="5841021"/>
                    <a:pt x="7711440" y="5821680"/>
                  </a:cubicBezTo>
                  <a:cubicBezTo>
                    <a:pt x="7689432" y="5807008"/>
                    <a:pt x="7672334" y="5785781"/>
                    <a:pt x="7650480" y="5770880"/>
                  </a:cubicBezTo>
                  <a:cubicBezTo>
                    <a:pt x="7597684" y="5734883"/>
                    <a:pt x="7533104" y="5714464"/>
                    <a:pt x="7487920" y="5669280"/>
                  </a:cubicBezTo>
                  <a:cubicBezTo>
                    <a:pt x="7387850" y="5569210"/>
                    <a:pt x="7502932" y="5675725"/>
                    <a:pt x="7406640" y="5608320"/>
                  </a:cubicBezTo>
                  <a:cubicBezTo>
                    <a:pt x="7384971" y="5593152"/>
                    <a:pt x="7366559" y="5573759"/>
                    <a:pt x="7345680" y="5557520"/>
                  </a:cubicBezTo>
                  <a:cubicBezTo>
                    <a:pt x="7321127" y="5538423"/>
                    <a:pt x="7261749" y="5506657"/>
                    <a:pt x="7244080" y="5496560"/>
                  </a:cubicBezTo>
                  <a:cubicBezTo>
                    <a:pt x="7230533" y="5479627"/>
                    <a:pt x="7218774" y="5461094"/>
                    <a:pt x="7203440" y="5445760"/>
                  </a:cubicBezTo>
                  <a:cubicBezTo>
                    <a:pt x="7188106" y="5430426"/>
                    <a:pt x="7165953" y="5422237"/>
                    <a:pt x="7152640" y="5405120"/>
                  </a:cubicBezTo>
                  <a:cubicBezTo>
                    <a:pt x="7097363" y="5334050"/>
                    <a:pt x="7167813" y="5366151"/>
                    <a:pt x="7101840" y="5344160"/>
                  </a:cubicBezTo>
                  <a:cubicBezTo>
                    <a:pt x="7095067" y="5334000"/>
                    <a:pt x="7088617" y="5323616"/>
                    <a:pt x="7081520" y="5313680"/>
                  </a:cubicBezTo>
                  <a:cubicBezTo>
                    <a:pt x="7071678" y="5299901"/>
                    <a:pt x="7058613" y="5288186"/>
                    <a:pt x="7051040" y="5273040"/>
                  </a:cubicBezTo>
                  <a:cubicBezTo>
                    <a:pt x="7038100" y="5247159"/>
                    <a:pt x="7036611" y="5215836"/>
                    <a:pt x="7020560" y="5191760"/>
                  </a:cubicBezTo>
                  <a:cubicBezTo>
                    <a:pt x="7008531" y="5173717"/>
                    <a:pt x="6985094" y="5166454"/>
                    <a:pt x="6969760" y="5151120"/>
                  </a:cubicBezTo>
                  <a:cubicBezTo>
                    <a:pt x="6961126" y="5142486"/>
                    <a:pt x="6955287" y="5131360"/>
                    <a:pt x="6949440" y="5120640"/>
                  </a:cubicBezTo>
                  <a:cubicBezTo>
                    <a:pt x="6934935" y="5094047"/>
                    <a:pt x="6916147" y="5068747"/>
                    <a:pt x="6908800" y="5039360"/>
                  </a:cubicBezTo>
                  <a:cubicBezTo>
                    <a:pt x="6888844" y="4959535"/>
                    <a:pt x="6911526" y="5037774"/>
                    <a:pt x="6878320" y="4958080"/>
                  </a:cubicBezTo>
                  <a:cubicBezTo>
                    <a:pt x="6867191" y="4931370"/>
                    <a:pt x="6860076" y="4903021"/>
                    <a:pt x="6847840" y="4876800"/>
                  </a:cubicBezTo>
                  <a:cubicBezTo>
                    <a:pt x="6786363" y="4745064"/>
                    <a:pt x="6831295" y="4855998"/>
                    <a:pt x="6776720" y="4765040"/>
                  </a:cubicBezTo>
                  <a:cubicBezTo>
                    <a:pt x="6742255" y="4707598"/>
                    <a:pt x="6748150" y="4704254"/>
                    <a:pt x="6725920" y="4643120"/>
                  </a:cubicBezTo>
                  <a:cubicBezTo>
                    <a:pt x="6719687" y="4625980"/>
                    <a:pt x="6711367" y="4609622"/>
                    <a:pt x="6705600" y="4592320"/>
                  </a:cubicBezTo>
                  <a:cubicBezTo>
                    <a:pt x="6701184" y="4579073"/>
                    <a:pt x="6699276" y="4565106"/>
                    <a:pt x="6695440" y="4551680"/>
                  </a:cubicBezTo>
                  <a:cubicBezTo>
                    <a:pt x="6680209" y="4498371"/>
                    <a:pt x="6688732" y="4544084"/>
                    <a:pt x="6675120" y="4480560"/>
                  </a:cubicBezTo>
                  <a:cubicBezTo>
                    <a:pt x="6667883" y="4446789"/>
                    <a:pt x="6665722" y="4411725"/>
                    <a:pt x="6654800" y="4378960"/>
                  </a:cubicBezTo>
                  <a:lnTo>
                    <a:pt x="6604000" y="4226560"/>
                  </a:lnTo>
                  <a:cubicBezTo>
                    <a:pt x="6597227" y="4206240"/>
                    <a:pt x="6588875" y="4186380"/>
                    <a:pt x="6583680" y="4165600"/>
                  </a:cubicBezTo>
                  <a:lnTo>
                    <a:pt x="6553200" y="4043680"/>
                  </a:lnTo>
                  <a:cubicBezTo>
                    <a:pt x="6549813" y="4030133"/>
                    <a:pt x="6548226" y="4016005"/>
                    <a:pt x="6543040" y="4003040"/>
                  </a:cubicBezTo>
                  <a:lnTo>
                    <a:pt x="6522720" y="3952240"/>
                  </a:lnTo>
                  <a:cubicBezTo>
                    <a:pt x="6519333" y="3925147"/>
                    <a:pt x="6516712" y="3897947"/>
                    <a:pt x="6512560" y="3870960"/>
                  </a:cubicBezTo>
                  <a:cubicBezTo>
                    <a:pt x="6506143" y="3829249"/>
                    <a:pt x="6477579" y="3715218"/>
                    <a:pt x="6471920" y="3698240"/>
                  </a:cubicBezTo>
                  <a:cubicBezTo>
                    <a:pt x="6465147" y="3677920"/>
                    <a:pt x="6457755" y="3657796"/>
                    <a:pt x="6451600" y="3637280"/>
                  </a:cubicBezTo>
                  <a:cubicBezTo>
                    <a:pt x="6433637" y="3577402"/>
                    <a:pt x="6449857" y="3607522"/>
                    <a:pt x="6421120" y="3535680"/>
                  </a:cubicBezTo>
                  <a:cubicBezTo>
                    <a:pt x="6415495" y="3521618"/>
                    <a:pt x="6407573" y="3508587"/>
                    <a:pt x="6400800" y="3495040"/>
                  </a:cubicBezTo>
                  <a:cubicBezTo>
                    <a:pt x="6397277" y="3479185"/>
                    <a:pt x="6379186" y="3393992"/>
                    <a:pt x="6370320" y="3362960"/>
                  </a:cubicBezTo>
                  <a:cubicBezTo>
                    <a:pt x="6367378" y="3352662"/>
                    <a:pt x="6363547" y="3342640"/>
                    <a:pt x="6360160" y="3332480"/>
                  </a:cubicBezTo>
                  <a:cubicBezTo>
                    <a:pt x="6363547" y="3257973"/>
                    <a:pt x="6364600" y="3183324"/>
                    <a:pt x="6370320" y="3108960"/>
                  </a:cubicBezTo>
                  <a:cubicBezTo>
                    <a:pt x="6371391" y="3095038"/>
                    <a:pt x="6374235" y="3080809"/>
                    <a:pt x="6380480" y="3068320"/>
                  </a:cubicBezTo>
                  <a:cubicBezTo>
                    <a:pt x="6391402" y="3046477"/>
                    <a:pt x="6407573" y="3027680"/>
                    <a:pt x="6421120" y="3007360"/>
                  </a:cubicBezTo>
                  <a:lnTo>
                    <a:pt x="6461760" y="2946400"/>
                  </a:lnTo>
                  <a:cubicBezTo>
                    <a:pt x="6468533" y="2936240"/>
                    <a:pt x="6471920" y="2922693"/>
                    <a:pt x="6482080" y="2915920"/>
                  </a:cubicBezTo>
                  <a:cubicBezTo>
                    <a:pt x="6518032" y="2891952"/>
                    <a:pt x="6520350" y="2893284"/>
                    <a:pt x="6553200" y="2854960"/>
                  </a:cubicBezTo>
                  <a:cubicBezTo>
                    <a:pt x="6581341" y="2822128"/>
                    <a:pt x="6565061" y="2821814"/>
                    <a:pt x="6604000" y="2794000"/>
                  </a:cubicBezTo>
                  <a:cubicBezTo>
                    <a:pt x="6616325" y="2785197"/>
                    <a:pt x="6632315" y="2782483"/>
                    <a:pt x="6644640" y="2773680"/>
                  </a:cubicBezTo>
                  <a:cubicBezTo>
                    <a:pt x="6716704" y="2722206"/>
                    <a:pt x="6628729" y="2762452"/>
                    <a:pt x="6715760" y="2712720"/>
                  </a:cubicBezTo>
                  <a:cubicBezTo>
                    <a:pt x="6725059" y="2707407"/>
                    <a:pt x="6736396" y="2706779"/>
                    <a:pt x="6746240" y="2702560"/>
                  </a:cubicBezTo>
                  <a:cubicBezTo>
                    <a:pt x="6760161" y="2696594"/>
                    <a:pt x="6772959" y="2688206"/>
                    <a:pt x="6786880" y="2682240"/>
                  </a:cubicBezTo>
                  <a:cubicBezTo>
                    <a:pt x="6814216" y="2670524"/>
                    <a:pt x="6838343" y="2667883"/>
                    <a:pt x="6868160" y="2661920"/>
                  </a:cubicBezTo>
                  <a:cubicBezTo>
                    <a:pt x="6928428" y="2666556"/>
                    <a:pt x="7020431" y="2666219"/>
                    <a:pt x="7081520" y="2692400"/>
                  </a:cubicBezTo>
                  <a:cubicBezTo>
                    <a:pt x="7105227" y="2702560"/>
                    <a:pt x="7128401" y="2714066"/>
                    <a:pt x="7152640" y="2722880"/>
                  </a:cubicBezTo>
                  <a:cubicBezTo>
                    <a:pt x="7165763" y="2727652"/>
                    <a:pt x="7180205" y="2728137"/>
                    <a:pt x="7193280" y="2733040"/>
                  </a:cubicBezTo>
                  <a:cubicBezTo>
                    <a:pt x="7287785" y="2768479"/>
                    <a:pt x="7170778" y="2742836"/>
                    <a:pt x="7294880" y="2763520"/>
                  </a:cubicBezTo>
                  <a:cubicBezTo>
                    <a:pt x="7328747" y="2780453"/>
                    <a:pt x="7365461" y="2792606"/>
                    <a:pt x="7396480" y="2814320"/>
                  </a:cubicBezTo>
                  <a:cubicBezTo>
                    <a:pt x="7506854" y="2891582"/>
                    <a:pt x="7458862" y="2872367"/>
                    <a:pt x="7528560" y="2895600"/>
                  </a:cubicBezTo>
                  <a:cubicBezTo>
                    <a:pt x="7542107" y="2905760"/>
                    <a:pt x="7555977" y="2915502"/>
                    <a:pt x="7569200" y="2926080"/>
                  </a:cubicBezTo>
                  <a:cubicBezTo>
                    <a:pt x="7589855" y="2942604"/>
                    <a:pt x="7609281" y="2960641"/>
                    <a:pt x="7630160" y="2976880"/>
                  </a:cubicBezTo>
                  <a:cubicBezTo>
                    <a:pt x="7676383" y="3012832"/>
                    <a:pt x="7652315" y="2980714"/>
                    <a:pt x="7701280" y="3037840"/>
                  </a:cubicBezTo>
                  <a:cubicBezTo>
                    <a:pt x="7763315" y="3110214"/>
                    <a:pt x="7665407" y="3014510"/>
                    <a:pt x="7741920" y="3129280"/>
                  </a:cubicBezTo>
                  <a:lnTo>
                    <a:pt x="7782560" y="3190240"/>
                  </a:lnTo>
                  <a:cubicBezTo>
                    <a:pt x="7789333" y="3200400"/>
                    <a:pt x="7799019" y="3209136"/>
                    <a:pt x="7802880" y="3220720"/>
                  </a:cubicBezTo>
                  <a:lnTo>
                    <a:pt x="7813040" y="3251200"/>
                  </a:lnTo>
                  <a:cubicBezTo>
                    <a:pt x="7819813" y="3230880"/>
                    <a:pt x="7829159" y="3211243"/>
                    <a:pt x="7833360" y="3190240"/>
                  </a:cubicBezTo>
                  <a:cubicBezTo>
                    <a:pt x="7850273" y="3105674"/>
                    <a:pt x="7835470" y="3110679"/>
                    <a:pt x="7853680" y="3037840"/>
                  </a:cubicBezTo>
                  <a:cubicBezTo>
                    <a:pt x="7858875" y="3017060"/>
                    <a:pt x="7867227" y="2997200"/>
                    <a:pt x="7874000" y="2976880"/>
                  </a:cubicBezTo>
                  <a:cubicBezTo>
                    <a:pt x="7886265" y="2940084"/>
                    <a:pt x="7888059" y="2913912"/>
                    <a:pt x="7945120" y="2905760"/>
                  </a:cubicBezTo>
                  <a:lnTo>
                    <a:pt x="8016240" y="2895600"/>
                  </a:lnTo>
                  <a:cubicBezTo>
                    <a:pt x="8100907" y="2902373"/>
                    <a:pt x="8185959" y="2905385"/>
                    <a:pt x="8270240" y="2915920"/>
                  </a:cubicBezTo>
                  <a:cubicBezTo>
                    <a:pt x="8294705" y="2918978"/>
                    <a:pt x="8317516" y="2929965"/>
                    <a:pt x="8341360" y="2936240"/>
                  </a:cubicBezTo>
                  <a:cubicBezTo>
                    <a:pt x="8381871" y="2946901"/>
                    <a:pt x="8423296" y="2954225"/>
                    <a:pt x="8463280" y="2966720"/>
                  </a:cubicBezTo>
                  <a:cubicBezTo>
                    <a:pt x="8593931" y="3007548"/>
                    <a:pt x="8380474" y="2969405"/>
                    <a:pt x="8575040" y="2997200"/>
                  </a:cubicBezTo>
                  <a:cubicBezTo>
                    <a:pt x="8598747" y="3007360"/>
                    <a:pt x="8622823" y="3016698"/>
                    <a:pt x="8646160" y="3027680"/>
                  </a:cubicBezTo>
                  <a:cubicBezTo>
                    <a:pt x="8680420" y="3043802"/>
                    <a:pt x="8712957" y="3063565"/>
                    <a:pt x="8747760" y="3078480"/>
                  </a:cubicBezTo>
                  <a:cubicBezTo>
                    <a:pt x="8771467" y="3088640"/>
                    <a:pt x="8796601" y="3095964"/>
                    <a:pt x="8818880" y="3108960"/>
                  </a:cubicBezTo>
                  <a:cubicBezTo>
                    <a:pt x="8837611" y="3119887"/>
                    <a:pt x="8851637" y="3137571"/>
                    <a:pt x="8869680" y="3149600"/>
                  </a:cubicBezTo>
                  <a:cubicBezTo>
                    <a:pt x="8893586" y="3165537"/>
                    <a:pt x="8920015" y="3169455"/>
                    <a:pt x="8940800" y="3190240"/>
                  </a:cubicBezTo>
                  <a:cubicBezTo>
                    <a:pt x="8952774" y="3202214"/>
                    <a:pt x="8958423" y="3219860"/>
                    <a:pt x="8971280" y="3230880"/>
                  </a:cubicBezTo>
                  <a:cubicBezTo>
                    <a:pt x="9020720" y="3273257"/>
                    <a:pt x="9005054" y="3225661"/>
                    <a:pt x="9042400" y="3281680"/>
                  </a:cubicBezTo>
                  <a:cubicBezTo>
                    <a:pt x="9071000" y="3324580"/>
                    <a:pt x="9064224" y="3339314"/>
                    <a:pt x="9093200" y="3373120"/>
                  </a:cubicBezTo>
                  <a:cubicBezTo>
                    <a:pt x="9167112" y="3459350"/>
                    <a:pt x="9107510" y="3374265"/>
                    <a:pt x="9154160" y="3444240"/>
                  </a:cubicBezTo>
                  <a:cubicBezTo>
                    <a:pt x="9191413" y="3396827"/>
                    <a:pt x="9219598" y="3340602"/>
                    <a:pt x="9265920" y="3302000"/>
                  </a:cubicBezTo>
                  <a:cubicBezTo>
                    <a:pt x="9286240" y="3285067"/>
                    <a:pt x="9306225" y="3267724"/>
                    <a:pt x="9326880" y="3251200"/>
                  </a:cubicBezTo>
                  <a:cubicBezTo>
                    <a:pt x="9382221" y="3206928"/>
                    <a:pt x="9349874" y="3234776"/>
                    <a:pt x="9398000" y="3200400"/>
                  </a:cubicBezTo>
                  <a:cubicBezTo>
                    <a:pt x="9411779" y="3190558"/>
                    <a:pt x="9423009" y="3176433"/>
                    <a:pt x="9438640" y="3169920"/>
                  </a:cubicBezTo>
                  <a:cubicBezTo>
                    <a:pt x="9464419" y="3159179"/>
                    <a:pt x="9494941" y="3162089"/>
                    <a:pt x="9519920" y="3149600"/>
                  </a:cubicBezTo>
                  <a:lnTo>
                    <a:pt x="9560560" y="3129280"/>
                  </a:lnTo>
                  <a:cubicBezTo>
                    <a:pt x="9689253" y="3136053"/>
                    <a:pt x="9818462" y="3136248"/>
                    <a:pt x="9946640" y="3149600"/>
                  </a:cubicBezTo>
                  <a:cubicBezTo>
                    <a:pt x="9981808" y="3153263"/>
                    <a:pt x="10013518" y="3173403"/>
                    <a:pt x="10048240" y="3180080"/>
                  </a:cubicBezTo>
                  <a:cubicBezTo>
                    <a:pt x="10101866" y="3190393"/>
                    <a:pt x="10156613" y="3193627"/>
                    <a:pt x="10210800" y="3200400"/>
                  </a:cubicBezTo>
                  <a:cubicBezTo>
                    <a:pt x="10241280" y="3210560"/>
                    <a:pt x="10270965" y="3223521"/>
                    <a:pt x="10302240" y="3230880"/>
                  </a:cubicBezTo>
                  <a:cubicBezTo>
                    <a:pt x="10444287" y="3264303"/>
                    <a:pt x="10323222" y="3214167"/>
                    <a:pt x="10464800" y="3261360"/>
                  </a:cubicBezTo>
                  <a:cubicBezTo>
                    <a:pt x="10624188" y="3314489"/>
                    <a:pt x="10392781" y="3253515"/>
                    <a:pt x="10546080" y="3291840"/>
                  </a:cubicBezTo>
                  <a:cubicBezTo>
                    <a:pt x="10559627" y="3305387"/>
                    <a:pt x="10570780" y="3321853"/>
                    <a:pt x="10586720" y="3332480"/>
                  </a:cubicBezTo>
                  <a:cubicBezTo>
                    <a:pt x="10611924" y="3349283"/>
                    <a:pt x="10642025" y="3357535"/>
                    <a:pt x="10668000" y="3373120"/>
                  </a:cubicBezTo>
                  <a:lnTo>
                    <a:pt x="10718800" y="3403600"/>
                  </a:lnTo>
                  <a:cubicBezTo>
                    <a:pt x="10732347" y="3420533"/>
                    <a:pt x="10744106" y="3439066"/>
                    <a:pt x="10759440" y="3454400"/>
                  </a:cubicBezTo>
                  <a:cubicBezTo>
                    <a:pt x="10768074" y="3463034"/>
                    <a:pt x="10781286" y="3466086"/>
                    <a:pt x="10789920" y="3474720"/>
                  </a:cubicBezTo>
                  <a:cubicBezTo>
                    <a:pt x="10798554" y="3483354"/>
                    <a:pt x="10803143" y="3495264"/>
                    <a:pt x="10810240" y="3505200"/>
                  </a:cubicBezTo>
                  <a:cubicBezTo>
                    <a:pt x="10838601" y="3544906"/>
                    <a:pt x="10848296" y="3550833"/>
                    <a:pt x="10871200" y="3596640"/>
                  </a:cubicBezTo>
                  <a:cubicBezTo>
                    <a:pt x="10875989" y="3606219"/>
                    <a:pt x="10877973" y="3616960"/>
                    <a:pt x="10881360" y="3627120"/>
                  </a:cubicBezTo>
                  <a:cubicBezTo>
                    <a:pt x="10887278" y="3615284"/>
                    <a:pt x="10952571" y="3472097"/>
                    <a:pt x="10982960" y="3444240"/>
                  </a:cubicBezTo>
                  <a:cubicBezTo>
                    <a:pt x="11028141" y="3402824"/>
                    <a:pt x="11049074" y="3398495"/>
                    <a:pt x="11094720" y="3383280"/>
                  </a:cubicBezTo>
                  <a:cubicBezTo>
                    <a:pt x="11230187" y="3386667"/>
                    <a:pt x="11365751" y="3387287"/>
                    <a:pt x="11501120" y="3393440"/>
                  </a:cubicBezTo>
                  <a:cubicBezTo>
                    <a:pt x="11530449" y="3394773"/>
                    <a:pt x="11610295" y="3431531"/>
                    <a:pt x="11623040" y="3434080"/>
                  </a:cubicBezTo>
                  <a:cubicBezTo>
                    <a:pt x="11663029" y="3442078"/>
                    <a:pt x="11704320" y="3440853"/>
                    <a:pt x="11744960" y="3444240"/>
                  </a:cubicBezTo>
                  <a:cubicBezTo>
                    <a:pt x="11772053" y="3454400"/>
                    <a:pt x="11799459" y="3463764"/>
                    <a:pt x="11826240" y="3474720"/>
                  </a:cubicBezTo>
                  <a:cubicBezTo>
                    <a:pt x="11873984" y="3494251"/>
                    <a:pt x="11918881" y="3521509"/>
                    <a:pt x="11968480" y="3535680"/>
                  </a:cubicBezTo>
                  <a:cubicBezTo>
                    <a:pt x="12084219" y="3568748"/>
                    <a:pt x="11998513" y="3539535"/>
                    <a:pt x="12120880" y="3596640"/>
                  </a:cubicBezTo>
                  <a:cubicBezTo>
                    <a:pt x="12144252" y="3607547"/>
                    <a:pt x="12169291" y="3614892"/>
                    <a:pt x="12192000" y="3627120"/>
                  </a:cubicBezTo>
                  <a:cubicBezTo>
                    <a:pt x="12213503" y="3638698"/>
                    <a:pt x="12231756" y="3655643"/>
                    <a:pt x="12252960" y="3667760"/>
                  </a:cubicBezTo>
                  <a:cubicBezTo>
                    <a:pt x="12279260" y="3682789"/>
                    <a:pt x="12309036" y="3691597"/>
                    <a:pt x="12334240" y="3708400"/>
                  </a:cubicBezTo>
                  <a:cubicBezTo>
                    <a:pt x="12401606" y="3753311"/>
                    <a:pt x="12326750" y="3700528"/>
                    <a:pt x="12395200" y="3759200"/>
                  </a:cubicBezTo>
                  <a:cubicBezTo>
                    <a:pt x="12408057" y="3770220"/>
                    <a:pt x="12423866" y="3777706"/>
                    <a:pt x="12435840" y="3789680"/>
                  </a:cubicBezTo>
                  <a:cubicBezTo>
                    <a:pt x="12447814" y="3801654"/>
                    <a:pt x="12454878" y="3817838"/>
                    <a:pt x="12466320" y="3830320"/>
                  </a:cubicBezTo>
                  <a:cubicBezTo>
                    <a:pt x="12492211" y="3858565"/>
                    <a:pt x="12547600" y="3911600"/>
                    <a:pt x="12547600" y="3911600"/>
                  </a:cubicBezTo>
                  <a:cubicBezTo>
                    <a:pt x="12550987" y="3928533"/>
                    <a:pt x="12551347" y="3946366"/>
                    <a:pt x="12557760" y="3962400"/>
                  </a:cubicBezTo>
                  <a:cubicBezTo>
                    <a:pt x="12563887" y="3977718"/>
                    <a:pt x="12596229" y="4025184"/>
                    <a:pt x="12608560" y="4043680"/>
                  </a:cubicBezTo>
                  <a:cubicBezTo>
                    <a:pt x="12622107" y="4036907"/>
                    <a:pt x="12639504" y="4034995"/>
                    <a:pt x="12649200" y="4023360"/>
                  </a:cubicBezTo>
                  <a:cubicBezTo>
                    <a:pt x="12658139" y="4012633"/>
                    <a:pt x="12657385" y="3996543"/>
                    <a:pt x="12659360" y="3982720"/>
                  </a:cubicBezTo>
                  <a:cubicBezTo>
                    <a:pt x="12664173" y="3949026"/>
                    <a:pt x="12665543" y="3914922"/>
                    <a:pt x="12669520" y="3881120"/>
                  </a:cubicBezTo>
                  <a:cubicBezTo>
                    <a:pt x="12672318" y="3857337"/>
                    <a:pt x="12676293" y="3833707"/>
                    <a:pt x="12679680" y="3810000"/>
                  </a:cubicBezTo>
                  <a:cubicBezTo>
                    <a:pt x="12676293" y="3583093"/>
                    <a:pt x="12680314" y="3355955"/>
                    <a:pt x="12669520" y="3129280"/>
                  </a:cubicBezTo>
                  <a:cubicBezTo>
                    <a:pt x="12661230" y="2955182"/>
                    <a:pt x="12643936" y="3003115"/>
                    <a:pt x="12618720" y="2885440"/>
                  </a:cubicBezTo>
                  <a:cubicBezTo>
                    <a:pt x="12613702" y="2862024"/>
                    <a:pt x="12612497" y="2837942"/>
                    <a:pt x="12608560" y="2814320"/>
                  </a:cubicBezTo>
                  <a:cubicBezTo>
                    <a:pt x="12602335" y="2776971"/>
                    <a:pt x="12596454" y="2739522"/>
                    <a:pt x="12588240" y="2702560"/>
                  </a:cubicBezTo>
                  <a:cubicBezTo>
                    <a:pt x="12582892" y="2678492"/>
                    <a:pt x="12574407" y="2655227"/>
                    <a:pt x="12567920" y="2631440"/>
                  </a:cubicBezTo>
                  <a:cubicBezTo>
                    <a:pt x="12564246" y="2617968"/>
                    <a:pt x="12560056" y="2604574"/>
                    <a:pt x="12557760" y="2590800"/>
                  </a:cubicBezTo>
                  <a:cubicBezTo>
                    <a:pt x="12549886" y="2543557"/>
                    <a:pt x="12562082" y="2489629"/>
                    <a:pt x="12537440" y="2448560"/>
                  </a:cubicBezTo>
                  <a:lnTo>
                    <a:pt x="12506960" y="2397760"/>
                  </a:lnTo>
                  <a:cubicBezTo>
                    <a:pt x="12469217" y="2265658"/>
                    <a:pt x="12499715" y="2389145"/>
                    <a:pt x="12476480" y="2214880"/>
                  </a:cubicBezTo>
                  <a:cubicBezTo>
                    <a:pt x="12470355" y="2168940"/>
                    <a:pt x="12452814" y="2150646"/>
                    <a:pt x="12435840" y="2103120"/>
                  </a:cubicBezTo>
                  <a:cubicBezTo>
                    <a:pt x="12427548" y="2079901"/>
                    <a:pt x="12422874" y="2055533"/>
                    <a:pt x="12415520" y="2032000"/>
                  </a:cubicBezTo>
                  <a:cubicBezTo>
                    <a:pt x="12389629" y="1949149"/>
                    <a:pt x="12391094" y="1955694"/>
                    <a:pt x="12364720" y="1889760"/>
                  </a:cubicBezTo>
                  <a:cubicBezTo>
                    <a:pt x="12355091" y="1822360"/>
                    <a:pt x="12355142" y="1805293"/>
                    <a:pt x="12334240" y="1737360"/>
                  </a:cubicBezTo>
                  <a:cubicBezTo>
                    <a:pt x="12304588" y="1640992"/>
                    <a:pt x="12319167" y="1734751"/>
                    <a:pt x="12293600" y="1615440"/>
                  </a:cubicBezTo>
                  <a:cubicBezTo>
                    <a:pt x="12285565" y="1577942"/>
                    <a:pt x="12286858" y="1539887"/>
                    <a:pt x="12273280" y="1503680"/>
                  </a:cubicBezTo>
                  <a:cubicBezTo>
                    <a:pt x="12234623" y="1400593"/>
                    <a:pt x="12270511" y="1544018"/>
                    <a:pt x="12222480" y="1391920"/>
                  </a:cubicBezTo>
                  <a:cubicBezTo>
                    <a:pt x="12209865" y="1351974"/>
                    <a:pt x="12210734" y="1307468"/>
                    <a:pt x="12192000" y="1270000"/>
                  </a:cubicBezTo>
                  <a:cubicBezTo>
                    <a:pt x="12185227" y="1256453"/>
                    <a:pt x="12176856" y="1243594"/>
                    <a:pt x="12171680" y="1229360"/>
                  </a:cubicBezTo>
                  <a:cubicBezTo>
                    <a:pt x="12163254" y="1206189"/>
                    <a:pt x="12160517" y="1181132"/>
                    <a:pt x="12151360" y="1158240"/>
                  </a:cubicBezTo>
                  <a:cubicBezTo>
                    <a:pt x="12146825" y="1146903"/>
                    <a:pt x="12136501" y="1138682"/>
                    <a:pt x="12131040" y="1127760"/>
                  </a:cubicBezTo>
                  <a:cubicBezTo>
                    <a:pt x="12122884" y="1111448"/>
                    <a:pt x="12118432" y="1093487"/>
                    <a:pt x="12110720" y="1076960"/>
                  </a:cubicBezTo>
                  <a:cubicBezTo>
                    <a:pt x="12094708" y="1042648"/>
                    <a:pt x="12073982" y="1010516"/>
                    <a:pt x="12059920" y="975360"/>
                  </a:cubicBezTo>
                  <a:cubicBezTo>
                    <a:pt x="12053147" y="958427"/>
                    <a:pt x="12047007" y="941226"/>
                    <a:pt x="12039600" y="924560"/>
                  </a:cubicBezTo>
                  <a:cubicBezTo>
                    <a:pt x="12014690" y="868512"/>
                    <a:pt x="12026979" y="900139"/>
                    <a:pt x="11998960" y="853440"/>
                  </a:cubicBezTo>
                  <a:cubicBezTo>
                    <a:pt x="11984912" y="830027"/>
                    <a:pt x="11971095" y="806451"/>
                    <a:pt x="11958320" y="782320"/>
                  </a:cubicBezTo>
                  <a:cubicBezTo>
                    <a:pt x="11940604" y="748856"/>
                    <a:pt x="11928523" y="712225"/>
                    <a:pt x="11907520" y="680720"/>
                  </a:cubicBezTo>
                  <a:cubicBezTo>
                    <a:pt x="11893973" y="660400"/>
                    <a:pt x="11880885" y="639767"/>
                    <a:pt x="11866880" y="619760"/>
                  </a:cubicBezTo>
                  <a:cubicBezTo>
                    <a:pt x="11857169" y="605888"/>
                    <a:pt x="11844801" y="593822"/>
                    <a:pt x="11836400" y="579120"/>
                  </a:cubicBezTo>
                  <a:cubicBezTo>
                    <a:pt x="11759982" y="445388"/>
                    <a:pt x="11824285" y="508468"/>
                    <a:pt x="11734800" y="436880"/>
                  </a:cubicBezTo>
                  <a:cubicBezTo>
                    <a:pt x="11717027" y="365788"/>
                    <a:pt x="11738762" y="423105"/>
                    <a:pt x="11694160" y="365760"/>
                  </a:cubicBezTo>
                  <a:cubicBezTo>
                    <a:pt x="11691435" y="362256"/>
                    <a:pt x="11635371" y="274729"/>
                    <a:pt x="11623040" y="264160"/>
                  </a:cubicBezTo>
                  <a:cubicBezTo>
                    <a:pt x="11611541" y="254303"/>
                    <a:pt x="11595947" y="250613"/>
                    <a:pt x="11582400" y="243840"/>
                  </a:cubicBezTo>
                  <a:cubicBezTo>
                    <a:pt x="11548649" y="198838"/>
                    <a:pt x="11548200" y="194249"/>
                    <a:pt x="11501120" y="152400"/>
                  </a:cubicBezTo>
                  <a:cubicBezTo>
                    <a:pt x="11473953" y="128251"/>
                    <a:pt x="11457810" y="121464"/>
                    <a:pt x="11430000" y="101600"/>
                  </a:cubicBezTo>
                  <a:cubicBezTo>
                    <a:pt x="11416221" y="91758"/>
                    <a:pt x="11404062" y="79521"/>
                    <a:pt x="11389360" y="71120"/>
                  </a:cubicBezTo>
                  <a:cubicBezTo>
                    <a:pt x="11380061" y="65807"/>
                    <a:pt x="11368459" y="65749"/>
                    <a:pt x="11358880" y="60960"/>
                  </a:cubicBezTo>
                  <a:cubicBezTo>
                    <a:pt x="11285565" y="24303"/>
                    <a:pt x="11376821" y="55944"/>
                    <a:pt x="11287760" y="20320"/>
                  </a:cubicBezTo>
                  <a:cubicBezTo>
                    <a:pt x="11267873" y="12365"/>
                    <a:pt x="11226800" y="0"/>
                    <a:pt x="11226800" y="0"/>
                  </a:cubicBezTo>
                  <a:lnTo>
                    <a:pt x="11125200" y="30480"/>
                  </a:lnTo>
                  <a:cubicBezTo>
                    <a:pt x="11114964" y="33630"/>
                    <a:pt x="11103631" y="34699"/>
                    <a:pt x="11094720" y="40640"/>
                  </a:cubicBezTo>
                  <a:cubicBezTo>
                    <a:pt x="11082765" y="48610"/>
                    <a:pt x="11076195" y="63150"/>
                    <a:pt x="11064240" y="71120"/>
                  </a:cubicBezTo>
                  <a:cubicBezTo>
                    <a:pt x="11055329" y="77061"/>
                    <a:pt x="11043339" y="76491"/>
                    <a:pt x="11033760" y="81280"/>
                  </a:cubicBezTo>
                  <a:cubicBezTo>
                    <a:pt x="10937156" y="129582"/>
                    <a:pt x="11099591" y="69496"/>
                    <a:pt x="10942320" y="121920"/>
                  </a:cubicBezTo>
                  <a:cubicBezTo>
                    <a:pt x="10907337" y="156903"/>
                    <a:pt x="10882763" y="183930"/>
                    <a:pt x="10840720" y="213360"/>
                  </a:cubicBezTo>
                  <a:cubicBezTo>
                    <a:pt x="10744319" y="280841"/>
                    <a:pt x="10862741" y="175912"/>
                    <a:pt x="10749280" y="264160"/>
                  </a:cubicBezTo>
                  <a:cubicBezTo>
                    <a:pt x="10734158" y="275922"/>
                    <a:pt x="10723825" y="293119"/>
                    <a:pt x="10708640" y="304800"/>
                  </a:cubicBezTo>
                  <a:cubicBezTo>
                    <a:pt x="10700752" y="310868"/>
                    <a:pt x="10601371" y="373496"/>
                    <a:pt x="10576560" y="396240"/>
                  </a:cubicBezTo>
                  <a:cubicBezTo>
                    <a:pt x="10548315" y="422131"/>
                    <a:pt x="10525933" y="454531"/>
                    <a:pt x="10495280" y="477520"/>
                  </a:cubicBezTo>
                  <a:cubicBezTo>
                    <a:pt x="10481733" y="487680"/>
                    <a:pt x="10467226" y="496672"/>
                    <a:pt x="10454640" y="508000"/>
                  </a:cubicBezTo>
                  <a:cubicBezTo>
                    <a:pt x="10433280" y="527224"/>
                    <a:pt x="10416669" y="551718"/>
                    <a:pt x="10393680" y="568960"/>
                  </a:cubicBezTo>
                  <a:cubicBezTo>
                    <a:pt x="10375505" y="582591"/>
                    <a:pt x="10350352" y="585114"/>
                    <a:pt x="10332720" y="599440"/>
                  </a:cubicBezTo>
                  <a:cubicBezTo>
                    <a:pt x="10295548" y="629642"/>
                    <a:pt x="10270971" y="674473"/>
                    <a:pt x="10231120" y="701040"/>
                  </a:cubicBezTo>
                  <a:cubicBezTo>
                    <a:pt x="10210800" y="714587"/>
                    <a:pt x="10189559" y="726845"/>
                    <a:pt x="10170160" y="741680"/>
                  </a:cubicBezTo>
                  <a:cubicBezTo>
                    <a:pt x="10035229" y="844862"/>
                    <a:pt x="10107375" y="816795"/>
                    <a:pt x="10027920" y="843280"/>
                  </a:cubicBezTo>
                  <a:cubicBezTo>
                    <a:pt x="9925256" y="971609"/>
                    <a:pt x="10057992" y="816215"/>
                    <a:pt x="9926320" y="934720"/>
                  </a:cubicBezTo>
                  <a:cubicBezTo>
                    <a:pt x="9910201" y="949227"/>
                    <a:pt x="9899960" y="969200"/>
                    <a:pt x="9885680" y="985520"/>
                  </a:cubicBezTo>
                  <a:cubicBezTo>
                    <a:pt x="9828149" y="1051270"/>
                    <a:pt x="9884104" y="976936"/>
                    <a:pt x="9804400" y="1056640"/>
                  </a:cubicBezTo>
                  <a:cubicBezTo>
                    <a:pt x="9789066" y="1071974"/>
                    <a:pt x="9779094" y="1092106"/>
                    <a:pt x="9763760" y="1107440"/>
                  </a:cubicBezTo>
                  <a:cubicBezTo>
                    <a:pt x="9748426" y="1122774"/>
                    <a:pt x="9728945" y="1133427"/>
                    <a:pt x="9712960" y="1148080"/>
                  </a:cubicBezTo>
                  <a:cubicBezTo>
                    <a:pt x="9623025" y="1230520"/>
                    <a:pt x="9677237" y="1207401"/>
                    <a:pt x="9611360" y="1229360"/>
                  </a:cubicBezTo>
                  <a:cubicBezTo>
                    <a:pt x="9574576" y="1266144"/>
                    <a:pt x="9572055" y="1272497"/>
                    <a:pt x="9530080" y="1300480"/>
                  </a:cubicBezTo>
                  <a:cubicBezTo>
                    <a:pt x="9513649" y="1311434"/>
                    <a:pt x="9495711" y="1320006"/>
                    <a:pt x="9479280" y="1330960"/>
                  </a:cubicBezTo>
                  <a:cubicBezTo>
                    <a:pt x="9434725" y="1360663"/>
                    <a:pt x="9390038" y="1390271"/>
                    <a:pt x="9347200" y="1422400"/>
                  </a:cubicBezTo>
                  <a:cubicBezTo>
                    <a:pt x="9333653" y="1432560"/>
                    <a:pt x="9321469" y="1444852"/>
                    <a:pt x="9306560" y="1452880"/>
                  </a:cubicBezTo>
                  <a:cubicBezTo>
                    <a:pt x="9277192" y="1468694"/>
                    <a:pt x="9245909" y="1480691"/>
                    <a:pt x="9215120" y="1493520"/>
                  </a:cubicBezTo>
                  <a:cubicBezTo>
                    <a:pt x="9205234" y="1497639"/>
                    <a:pt x="9194219" y="1498891"/>
                    <a:pt x="9184640" y="1503680"/>
                  </a:cubicBezTo>
                  <a:cubicBezTo>
                    <a:pt x="9113611" y="1539195"/>
                    <a:pt x="9128036" y="1553028"/>
                    <a:pt x="9032240" y="1584960"/>
                  </a:cubicBezTo>
                  <a:cubicBezTo>
                    <a:pt x="9011920" y="1591733"/>
                    <a:pt x="8991167" y="1597325"/>
                    <a:pt x="8971280" y="1605280"/>
                  </a:cubicBezTo>
                  <a:cubicBezTo>
                    <a:pt x="8853313" y="1652467"/>
                    <a:pt x="9012278" y="1594941"/>
                    <a:pt x="8890000" y="1656080"/>
                  </a:cubicBezTo>
                  <a:cubicBezTo>
                    <a:pt x="8753409" y="1724375"/>
                    <a:pt x="8890489" y="1642808"/>
                    <a:pt x="8788400" y="1686560"/>
                  </a:cubicBezTo>
                  <a:cubicBezTo>
                    <a:pt x="8657249" y="1742768"/>
                    <a:pt x="8725468" y="1719665"/>
                    <a:pt x="8636000" y="1767840"/>
                  </a:cubicBezTo>
                  <a:cubicBezTo>
                    <a:pt x="8609329" y="1782201"/>
                    <a:pt x="8581813" y="1794933"/>
                    <a:pt x="8554720" y="1808480"/>
                  </a:cubicBezTo>
                  <a:cubicBezTo>
                    <a:pt x="8541173" y="1815253"/>
                    <a:pt x="8528142" y="1823175"/>
                    <a:pt x="8514080" y="1828800"/>
                  </a:cubicBezTo>
                  <a:cubicBezTo>
                    <a:pt x="8497147" y="1835573"/>
                    <a:pt x="8479946" y="1841713"/>
                    <a:pt x="8463280" y="1849120"/>
                  </a:cubicBezTo>
                  <a:cubicBezTo>
                    <a:pt x="8449440" y="1855271"/>
                    <a:pt x="8436821" y="1864122"/>
                    <a:pt x="8422640" y="1869440"/>
                  </a:cubicBezTo>
                  <a:cubicBezTo>
                    <a:pt x="8370977" y="1888813"/>
                    <a:pt x="8395732" y="1870110"/>
                    <a:pt x="8351520" y="1889760"/>
                  </a:cubicBezTo>
                  <a:cubicBezTo>
                    <a:pt x="8330760" y="1898987"/>
                    <a:pt x="8311531" y="1911502"/>
                    <a:pt x="8290560" y="1920240"/>
                  </a:cubicBezTo>
                  <a:cubicBezTo>
                    <a:pt x="8270788" y="1928478"/>
                    <a:pt x="8249487" y="1932605"/>
                    <a:pt x="8229600" y="1940560"/>
                  </a:cubicBezTo>
                  <a:cubicBezTo>
                    <a:pt x="8215538" y="1946185"/>
                    <a:pt x="8203328" y="1956091"/>
                    <a:pt x="8188960" y="1960880"/>
                  </a:cubicBezTo>
                  <a:cubicBezTo>
                    <a:pt x="8162466" y="1969711"/>
                    <a:pt x="8134174" y="1972369"/>
                    <a:pt x="8107680" y="1981200"/>
                  </a:cubicBezTo>
                  <a:cubicBezTo>
                    <a:pt x="8055024" y="1998752"/>
                    <a:pt x="8075929" y="2009050"/>
                    <a:pt x="8016240" y="2021840"/>
                  </a:cubicBezTo>
                  <a:cubicBezTo>
                    <a:pt x="7986253" y="2028266"/>
                    <a:pt x="7955280" y="2028613"/>
                    <a:pt x="7924800" y="2032000"/>
                  </a:cubicBezTo>
                  <a:cubicBezTo>
                    <a:pt x="7911253" y="2035387"/>
                    <a:pt x="7897898" y="2039662"/>
                    <a:pt x="7884160" y="2042160"/>
                  </a:cubicBezTo>
                  <a:cubicBezTo>
                    <a:pt x="7860599" y="2046444"/>
                    <a:pt x="7836066" y="2045741"/>
                    <a:pt x="7813040" y="2052320"/>
                  </a:cubicBezTo>
                  <a:cubicBezTo>
                    <a:pt x="7788240" y="2059406"/>
                    <a:pt x="7767011" y="2076826"/>
                    <a:pt x="7741920" y="2082800"/>
                  </a:cubicBezTo>
                  <a:cubicBezTo>
                    <a:pt x="7665848" y="2100912"/>
                    <a:pt x="7546128" y="2107239"/>
                    <a:pt x="7467600" y="2113280"/>
                  </a:cubicBezTo>
                  <a:cubicBezTo>
                    <a:pt x="7411010" y="2129448"/>
                    <a:pt x="7265818" y="2171786"/>
                    <a:pt x="7233920" y="2174240"/>
                  </a:cubicBezTo>
                  <a:lnTo>
                    <a:pt x="7101840" y="2184400"/>
                  </a:lnTo>
                  <a:cubicBezTo>
                    <a:pt x="6960790" y="2207908"/>
                    <a:pt x="7104893" y="2186292"/>
                    <a:pt x="6837680" y="2204720"/>
                  </a:cubicBezTo>
                  <a:cubicBezTo>
                    <a:pt x="6807085" y="2206830"/>
                    <a:pt x="6776720" y="2211493"/>
                    <a:pt x="6746240" y="2214880"/>
                  </a:cubicBezTo>
                  <a:cubicBezTo>
                    <a:pt x="6732693" y="2218267"/>
                    <a:pt x="6719441" y="2223195"/>
                    <a:pt x="6705600" y="2225040"/>
                  </a:cubicBezTo>
                  <a:cubicBezTo>
                    <a:pt x="6592558" y="2240112"/>
                    <a:pt x="6612046" y="2228779"/>
                    <a:pt x="6512560" y="2245360"/>
                  </a:cubicBezTo>
                  <a:cubicBezTo>
                    <a:pt x="6498786" y="2247656"/>
                    <a:pt x="6485658" y="2253022"/>
                    <a:pt x="6471920" y="2255520"/>
                  </a:cubicBezTo>
                  <a:cubicBezTo>
                    <a:pt x="6404535" y="2267772"/>
                    <a:pt x="6349554" y="2269950"/>
                    <a:pt x="6278880" y="2275840"/>
                  </a:cubicBezTo>
                  <a:cubicBezTo>
                    <a:pt x="6167035" y="2313122"/>
                    <a:pt x="6290918" y="2274948"/>
                    <a:pt x="6004560" y="2296160"/>
                  </a:cubicBezTo>
                  <a:cubicBezTo>
                    <a:pt x="5993880" y="2296951"/>
                    <a:pt x="5984240" y="2302933"/>
                    <a:pt x="5974080" y="2306320"/>
                  </a:cubicBezTo>
                  <a:cubicBezTo>
                    <a:pt x="5845387" y="2302933"/>
                    <a:pt x="5716592" y="2302283"/>
                    <a:pt x="5588000" y="2296160"/>
                  </a:cubicBezTo>
                  <a:cubicBezTo>
                    <a:pt x="5574052" y="2295496"/>
                    <a:pt x="5561052" y="2288738"/>
                    <a:pt x="5547360" y="2286000"/>
                  </a:cubicBezTo>
                  <a:cubicBezTo>
                    <a:pt x="5437074" y="2263943"/>
                    <a:pt x="5533670" y="2287473"/>
                    <a:pt x="5435600" y="2265680"/>
                  </a:cubicBezTo>
                  <a:cubicBezTo>
                    <a:pt x="5421969" y="2262651"/>
                    <a:pt x="5408828" y="2257152"/>
                    <a:pt x="5394960" y="2255520"/>
                  </a:cubicBezTo>
                  <a:cubicBezTo>
                    <a:pt x="5351106" y="2250361"/>
                    <a:pt x="5306907" y="2248747"/>
                    <a:pt x="5262880" y="2245360"/>
                  </a:cubicBezTo>
                  <a:cubicBezTo>
                    <a:pt x="5223874" y="2235609"/>
                    <a:pt x="5217020" y="2237017"/>
                    <a:pt x="5181600" y="2214880"/>
                  </a:cubicBezTo>
                  <a:cubicBezTo>
                    <a:pt x="5167241" y="2205905"/>
                    <a:pt x="5156434" y="2191277"/>
                    <a:pt x="5140960" y="2184400"/>
                  </a:cubicBezTo>
                  <a:cubicBezTo>
                    <a:pt x="5125180" y="2177387"/>
                    <a:pt x="5107093" y="2177627"/>
                    <a:pt x="5090160" y="2174240"/>
                  </a:cubicBezTo>
                  <a:cubicBezTo>
                    <a:pt x="5064709" y="2161514"/>
                    <a:pt x="5027722" y="2146050"/>
                    <a:pt x="5008880" y="2123440"/>
                  </a:cubicBezTo>
                  <a:cubicBezTo>
                    <a:pt x="5002024" y="2115213"/>
                    <a:pt x="4998720" y="2092960"/>
                    <a:pt x="4998720" y="2092960"/>
                  </a:cubicBezTo>
                  <a:lnTo>
                    <a:pt x="4998720" y="2092960"/>
                  </a:lnTo>
                </a:path>
              </a:pathLst>
            </a:custGeom>
            <a:solidFill>
              <a:srgbClr val="0000FF">
                <a:alpha val="80000"/>
              </a:srgbClr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426824" y="1154668"/>
              <a:ext cx="3459480" cy="3121865"/>
            </a:xfrm>
            <a:prstGeom prst="ellipse">
              <a:avLst/>
            </a:prstGeom>
            <a:solidFill>
              <a:srgbClr val="0000FF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973485" y="2435423"/>
            <a:ext cx="436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 err="1">
                <a:solidFill>
                  <a:srgbClr val="00FF00"/>
                </a:solidFill>
              </a:rPr>
              <a:t>Jdn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63275" y="2360711"/>
            <a:ext cx="282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1200" y="2286000"/>
            <a:ext cx="450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 err="1">
                <a:solidFill>
                  <a:srgbClr val="00FF00"/>
                </a:solidFill>
              </a:rPr>
              <a:t>Jsn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14900" y="2582919"/>
            <a:ext cx="76200" cy="114300"/>
          </a:xfrm>
          <a:prstGeom prst="ellipse">
            <a:avLst/>
          </a:prstGeom>
          <a:solidFill>
            <a:srgbClr val="CC99FF">
              <a:alpha val="80000"/>
            </a:srgbClr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50786" y="2468619"/>
            <a:ext cx="76200" cy="114300"/>
          </a:xfrm>
          <a:prstGeom prst="ellipse">
            <a:avLst/>
          </a:prstGeom>
          <a:solidFill>
            <a:srgbClr val="CC99FF">
              <a:alpha val="80000"/>
            </a:srgbClr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56864" y="2463808"/>
            <a:ext cx="76200" cy="114300"/>
          </a:xfrm>
          <a:prstGeom prst="ellipse">
            <a:avLst/>
          </a:prstGeom>
          <a:solidFill>
            <a:srgbClr val="CC99FF">
              <a:alpha val="80000"/>
            </a:srgbClr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15565" y="2646879"/>
            <a:ext cx="76200" cy="114300"/>
          </a:xfrm>
          <a:prstGeom prst="ellipse">
            <a:avLst/>
          </a:prstGeom>
          <a:solidFill>
            <a:srgbClr val="CC99FF">
              <a:alpha val="80000"/>
            </a:srgbClr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5980" y="240464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>
                <a:solidFill>
                  <a:srgbClr val="00FFFF"/>
                </a:solidFill>
              </a:rPr>
              <a:t>griffon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990600" y="1899046"/>
            <a:ext cx="282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0000FF"/>
                </a:solidFill>
              </a:defRPr>
            </a:lvl1pPr>
          </a:lstStyle>
          <a:p>
            <a:r>
              <a:rPr lang="el-GR" dirty="0">
                <a:solidFill>
                  <a:srgbClr val="FF0000"/>
                </a:solidFill>
              </a:rPr>
              <a:t>Θ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178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265528" y="286603"/>
            <a:ext cx="2388701" cy="1201003"/>
          </a:xfrm>
          <a:custGeom>
            <a:avLst/>
            <a:gdLst>
              <a:gd name="connsiteX0" fmla="*/ 0 w 2388701"/>
              <a:gd name="connsiteY0" fmla="*/ 764275 h 1201003"/>
              <a:gd name="connsiteX1" fmla="*/ 0 w 2388701"/>
              <a:gd name="connsiteY1" fmla="*/ 764275 h 1201003"/>
              <a:gd name="connsiteX2" fmla="*/ 81887 w 2388701"/>
              <a:gd name="connsiteY2" fmla="*/ 668740 h 1201003"/>
              <a:gd name="connsiteX3" fmla="*/ 122830 w 2388701"/>
              <a:gd name="connsiteY3" fmla="*/ 627797 h 1201003"/>
              <a:gd name="connsiteX4" fmla="*/ 136478 w 2388701"/>
              <a:gd name="connsiteY4" fmla="*/ 586854 h 1201003"/>
              <a:gd name="connsiteX5" fmla="*/ 163773 w 2388701"/>
              <a:gd name="connsiteY5" fmla="*/ 545910 h 1201003"/>
              <a:gd name="connsiteX6" fmla="*/ 191069 w 2388701"/>
              <a:gd name="connsiteY6" fmla="*/ 450376 h 1201003"/>
              <a:gd name="connsiteX7" fmla="*/ 218365 w 2388701"/>
              <a:gd name="connsiteY7" fmla="*/ 409433 h 1201003"/>
              <a:gd name="connsiteX8" fmla="*/ 259308 w 2388701"/>
              <a:gd name="connsiteY8" fmla="*/ 395785 h 1201003"/>
              <a:gd name="connsiteX9" fmla="*/ 300251 w 2388701"/>
              <a:gd name="connsiteY9" fmla="*/ 368490 h 1201003"/>
              <a:gd name="connsiteX10" fmla="*/ 382138 w 2388701"/>
              <a:gd name="connsiteY10" fmla="*/ 286603 h 1201003"/>
              <a:gd name="connsiteX11" fmla="*/ 409433 w 2388701"/>
              <a:gd name="connsiteY11" fmla="*/ 245660 h 1201003"/>
              <a:gd name="connsiteX12" fmla="*/ 491320 w 2388701"/>
              <a:gd name="connsiteY12" fmla="*/ 218364 h 1201003"/>
              <a:gd name="connsiteX13" fmla="*/ 532263 w 2388701"/>
              <a:gd name="connsiteY13" fmla="*/ 204716 h 1201003"/>
              <a:gd name="connsiteX14" fmla="*/ 641445 w 2388701"/>
              <a:gd name="connsiteY14" fmla="*/ 177421 h 1201003"/>
              <a:gd name="connsiteX15" fmla="*/ 723332 w 2388701"/>
              <a:gd name="connsiteY15" fmla="*/ 109182 h 1201003"/>
              <a:gd name="connsiteX16" fmla="*/ 805218 w 2388701"/>
              <a:gd name="connsiteY16" fmla="*/ 68239 h 1201003"/>
              <a:gd name="connsiteX17" fmla="*/ 859809 w 2388701"/>
              <a:gd name="connsiteY17" fmla="*/ 40943 h 1201003"/>
              <a:gd name="connsiteX18" fmla="*/ 900753 w 2388701"/>
              <a:gd name="connsiteY18" fmla="*/ 13648 h 1201003"/>
              <a:gd name="connsiteX19" fmla="*/ 955344 w 2388701"/>
              <a:gd name="connsiteY19" fmla="*/ 0 h 1201003"/>
              <a:gd name="connsiteX20" fmla="*/ 1296538 w 2388701"/>
              <a:gd name="connsiteY20" fmla="*/ 27296 h 1201003"/>
              <a:gd name="connsiteX21" fmla="*/ 1378424 w 2388701"/>
              <a:gd name="connsiteY21" fmla="*/ 54591 h 1201003"/>
              <a:gd name="connsiteX22" fmla="*/ 1419368 w 2388701"/>
              <a:gd name="connsiteY22" fmla="*/ 68239 h 1201003"/>
              <a:gd name="connsiteX23" fmla="*/ 1501254 w 2388701"/>
              <a:gd name="connsiteY23" fmla="*/ 122830 h 1201003"/>
              <a:gd name="connsiteX24" fmla="*/ 1665027 w 2388701"/>
              <a:gd name="connsiteY24" fmla="*/ 163773 h 1201003"/>
              <a:gd name="connsiteX25" fmla="*/ 1746914 w 2388701"/>
              <a:gd name="connsiteY25" fmla="*/ 191069 h 1201003"/>
              <a:gd name="connsiteX26" fmla="*/ 1787857 w 2388701"/>
              <a:gd name="connsiteY26" fmla="*/ 204716 h 1201003"/>
              <a:gd name="connsiteX27" fmla="*/ 1869744 w 2388701"/>
              <a:gd name="connsiteY27" fmla="*/ 272955 h 1201003"/>
              <a:gd name="connsiteX28" fmla="*/ 1937982 w 2388701"/>
              <a:gd name="connsiteY28" fmla="*/ 354842 h 1201003"/>
              <a:gd name="connsiteX29" fmla="*/ 1978926 w 2388701"/>
              <a:gd name="connsiteY29" fmla="*/ 382137 h 1201003"/>
              <a:gd name="connsiteX30" fmla="*/ 2047165 w 2388701"/>
              <a:gd name="connsiteY30" fmla="*/ 450376 h 1201003"/>
              <a:gd name="connsiteX31" fmla="*/ 2074460 w 2388701"/>
              <a:gd name="connsiteY31" fmla="*/ 491319 h 1201003"/>
              <a:gd name="connsiteX32" fmla="*/ 2156347 w 2388701"/>
              <a:gd name="connsiteY32" fmla="*/ 573206 h 1201003"/>
              <a:gd name="connsiteX33" fmla="*/ 2197290 w 2388701"/>
              <a:gd name="connsiteY33" fmla="*/ 655093 h 1201003"/>
              <a:gd name="connsiteX34" fmla="*/ 2238233 w 2388701"/>
              <a:gd name="connsiteY34" fmla="*/ 736979 h 1201003"/>
              <a:gd name="connsiteX35" fmla="*/ 2279176 w 2388701"/>
              <a:gd name="connsiteY35" fmla="*/ 764275 h 1201003"/>
              <a:gd name="connsiteX36" fmla="*/ 2306472 w 2388701"/>
              <a:gd name="connsiteY36" fmla="*/ 805218 h 1201003"/>
              <a:gd name="connsiteX37" fmla="*/ 2347415 w 2388701"/>
              <a:gd name="connsiteY37" fmla="*/ 832513 h 1201003"/>
              <a:gd name="connsiteX38" fmla="*/ 2388359 w 2388701"/>
              <a:gd name="connsiteY38" fmla="*/ 982639 h 1201003"/>
              <a:gd name="connsiteX39" fmla="*/ 2347415 w 2388701"/>
              <a:gd name="connsiteY39" fmla="*/ 1173707 h 1201003"/>
              <a:gd name="connsiteX40" fmla="*/ 2265529 w 2388701"/>
              <a:gd name="connsiteY40" fmla="*/ 1201003 h 1201003"/>
              <a:gd name="connsiteX41" fmla="*/ 68239 w 2388701"/>
              <a:gd name="connsiteY41" fmla="*/ 777922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388701" h="1201003">
                <a:moveTo>
                  <a:pt x="0" y="764275"/>
                </a:moveTo>
                <a:lnTo>
                  <a:pt x="0" y="764275"/>
                </a:lnTo>
                <a:cubicBezTo>
                  <a:pt x="27296" y="732430"/>
                  <a:pt x="53829" y="699915"/>
                  <a:pt x="81887" y="668740"/>
                </a:cubicBezTo>
                <a:cubicBezTo>
                  <a:pt x="94798" y="654394"/>
                  <a:pt x="112124" y="643856"/>
                  <a:pt x="122830" y="627797"/>
                </a:cubicBezTo>
                <a:cubicBezTo>
                  <a:pt x="130810" y="615827"/>
                  <a:pt x="130044" y="599721"/>
                  <a:pt x="136478" y="586854"/>
                </a:cubicBezTo>
                <a:cubicBezTo>
                  <a:pt x="143813" y="572183"/>
                  <a:pt x="154675" y="559558"/>
                  <a:pt x="163773" y="545910"/>
                </a:cubicBezTo>
                <a:cubicBezTo>
                  <a:pt x="168146" y="528419"/>
                  <a:pt x="181279" y="469955"/>
                  <a:pt x="191069" y="450376"/>
                </a:cubicBezTo>
                <a:cubicBezTo>
                  <a:pt x="198405" y="435705"/>
                  <a:pt x="205557" y="419680"/>
                  <a:pt x="218365" y="409433"/>
                </a:cubicBezTo>
                <a:cubicBezTo>
                  <a:pt x="229599" y="400446"/>
                  <a:pt x="246441" y="402219"/>
                  <a:pt x="259308" y="395785"/>
                </a:cubicBezTo>
                <a:cubicBezTo>
                  <a:pt x="273979" y="388450"/>
                  <a:pt x="287992" y="379387"/>
                  <a:pt x="300251" y="368490"/>
                </a:cubicBezTo>
                <a:cubicBezTo>
                  <a:pt x="329102" y="342844"/>
                  <a:pt x="360726" y="318722"/>
                  <a:pt x="382138" y="286603"/>
                </a:cubicBezTo>
                <a:cubicBezTo>
                  <a:pt x="391236" y="272955"/>
                  <a:pt x="395524" y="254353"/>
                  <a:pt x="409433" y="245660"/>
                </a:cubicBezTo>
                <a:cubicBezTo>
                  <a:pt x="433832" y="230411"/>
                  <a:pt x="464024" y="227463"/>
                  <a:pt x="491320" y="218364"/>
                </a:cubicBezTo>
                <a:cubicBezTo>
                  <a:pt x="504968" y="213815"/>
                  <a:pt x="518156" y="207537"/>
                  <a:pt x="532263" y="204716"/>
                </a:cubicBezTo>
                <a:cubicBezTo>
                  <a:pt x="558221" y="199525"/>
                  <a:pt x="613466" y="191411"/>
                  <a:pt x="641445" y="177421"/>
                </a:cubicBezTo>
                <a:cubicBezTo>
                  <a:pt x="692270" y="152008"/>
                  <a:pt x="678059" y="146909"/>
                  <a:pt x="723332" y="109182"/>
                </a:cubicBezTo>
                <a:cubicBezTo>
                  <a:pt x="769616" y="70612"/>
                  <a:pt x="754528" y="89964"/>
                  <a:pt x="805218" y="68239"/>
                </a:cubicBezTo>
                <a:cubicBezTo>
                  <a:pt x="823918" y="60225"/>
                  <a:pt x="842145" y="51037"/>
                  <a:pt x="859809" y="40943"/>
                </a:cubicBezTo>
                <a:cubicBezTo>
                  <a:pt x="874051" y="32805"/>
                  <a:pt x="885677" y="20109"/>
                  <a:pt x="900753" y="13648"/>
                </a:cubicBezTo>
                <a:cubicBezTo>
                  <a:pt x="917993" y="6259"/>
                  <a:pt x="937147" y="4549"/>
                  <a:pt x="955344" y="0"/>
                </a:cubicBezTo>
                <a:cubicBezTo>
                  <a:pt x="1049418" y="4704"/>
                  <a:pt x="1190418" y="-1646"/>
                  <a:pt x="1296538" y="27296"/>
                </a:cubicBezTo>
                <a:cubicBezTo>
                  <a:pt x="1324296" y="34866"/>
                  <a:pt x="1351129" y="45493"/>
                  <a:pt x="1378424" y="54591"/>
                </a:cubicBezTo>
                <a:cubicBezTo>
                  <a:pt x="1392072" y="59140"/>
                  <a:pt x="1407398" y="60259"/>
                  <a:pt x="1419368" y="68239"/>
                </a:cubicBezTo>
                <a:cubicBezTo>
                  <a:pt x="1446663" y="86436"/>
                  <a:pt x="1470132" y="112456"/>
                  <a:pt x="1501254" y="122830"/>
                </a:cubicBezTo>
                <a:cubicBezTo>
                  <a:pt x="1724062" y="197097"/>
                  <a:pt x="1444476" y="108634"/>
                  <a:pt x="1665027" y="163773"/>
                </a:cubicBezTo>
                <a:cubicBezTo>
                  <a:pt x="1692940" y="170751"/>
                  <a:pt x="1719618" y="181971"/>
                  <a:pt x="1746914" y="191069"/>
                </a:cubicBezTo>
                <a:lnTo>
                  <a:pt x="1787857" y="204716"/>
                </a:lnTo>
                <a:cubicBezTo>
                  <a:pt x="1828113" y="231554"/>
                  <a:pt x="1836907" y="233551"/>
                  <a:pt x="1869744" y="272955"/>
                </a:cubicBezTo>
                <a:cubicBezTo>
                  <a:pt x="1918541" y="331511"/>
                  <a:pt x="1872737" y="300471"/>
                  <a:pt x="1937982" y="354842"/>
                </a:cubicBezTo>
                <a:cubicBezTo>
                  <a:pt x="1950583" y="365343"/>
                  <a:pt x="1965278" y="373039"/>
                  <a:pt x="1978926" y="382137"/>
                </a:cubicBezTo>
                <a:cubicBezTo>
                  <a:pt x="2051710" y="491317"/>
                  <a:pt x="1956182" y="359395"/>
                  <a:pt x="2047165" y="450376"/>
                </a:cubicBezTo>
                <a:cubicBezTo>
                  <a:pt x="2058763" y="461974"/>
                  <a:pt x="2063563" y="479060"/>
                  <a:pt x="2074460" y="491319"/>
                </a:cubicBezTo>
                <a:cubicBezTo>
                  <a:pt x="2100106" y="520170"/>
                  <a:pt x="2156347" y="573206"/>
                  <a:pt x="2156347" y="573206"/>
                </a:cubicBezTo>
                <a:cubicBezTo>
                  <a:pt x="2190646" y="676109"/>
                  <a:pt x="2144380" y="549275"/>
                  <a:pt x="2197290" y="655093"/>
                </a:cubicBezTo>
                <a:cubicBezTo>
                  <a:pt x="2219490" y="699492"/>
                  <a:pt x="2199122" y="697867"/>
                  <a:pt x="2238233" y="736979"/>
                </a:cubicBezTo>
                <a:cubicBezTo>
                  <a:pt x="2249831" y="748577"/>
                  <a:pt x="2265528" y="755176"/>
                  <a:pt x="2279176" y="764275"/>
                </a:cubicBezTo>
                <a:cubicBezTo>
                  <a:pt x="2288275" y="777923"/>
                  <a:pt x="2294874" y="793620"/>
                  <a:pt x="2306472" y="805218"/>
                </a:cubicBezTo>
                <a:cubicBezTo>
                  <a:pt x="2318070" y="816816"/>
                  <a:pt x="2338722" y="818604"/>
                  <a:pt x="2347415" y="832513"/>
                </a:cubicBezTo>
                <a:cubicBezTo>
                  <a:pt x="2367787" y="865107"/>
                  <a:pt x="2380565" y="943670"/>
                  <a:pt x="2388359" y="982639"/>
                </a:cubicBezTo>
                <a:cubicBezTo>
                  <a:pt x="2387479" y="992317"/>
                  <a:pt x="2397931" y="1142134"/>
                  <a:pt x="2347415" y="1173707"/>
                </a:cubicBezTo>
                <a:cubicBezTo>
                  <a:pt x="2323017" y="1188956"/>
                  <a:pt x="2265529" y="1201003"/>
                  <a:pt x="2265529" y="1201003"/>
                </a:cubicBezTo>
                <a:lnTo>
                  <a:pt x="68239" y="777922"/>
                </a:lnTo>
              </a:path>
            </a:pathLst>
          </a:custGeom>
          <a:gradFill flip="none" rotWithShape="1">
            <a:gsLst>
              <a:gs pos="0">
                <a:srgbClr val="DDEBCF">
                  <a:alpha val="0"/>
                </a:srgbClr>
              </a:gs>
              <a:gs pos="50000">
                <a:srgbClr val="9CB86E">
                  <a:alpha val="78000"/>
                </a:srgbClr>
              </a:gs>
              <a:gs pos="100000">
                <a:srgbClr val="156B13">
                  <a:alpha val="59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106738" y="2027238"/>
            <a:ext cx="3144837" cy="4830762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1" name="Rectangle 24"/>
          <p:cNvSpPr>
            <a:spLocks noChangeArrowheads="1"/>
          </p:cNvSpPr>
          <p:nvPr/>
        </p:nvSpPr>
        <p:spPr bwMode="auto">
          <a:xfrm>
            <a:off x="6251575" y="0"/>
            <a:ext cx="2903538" cy="20272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2" name="Oval 6"/>
          <p:cNvSpPr>
            <a:spLocks noChangeArrowheads="1"/>
          </p:cNvSpPr>
          <p:nvPr/>
        </p:nvSpPr>
        <p:spPr bwMode="auto">
          <a:xfrm>
            <a:off x="457200" y="2027238"/>
            <a:ext cx="5410200" cy="483076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/>
          </a:p>
        </p:txBody>
      </p:sp>
      <p:sp>
        <p:nvSpPr>
          <p:cNvPr id="2053" name="Freeform 15"/>
          <p:cNvSpPr>
            <a:spLocks/>
          </p:cNvSpPr>
          <p:nvPr/>
        </p:nvSpPr>
        <p:spPr bwMode="auto">
          <a:xfrm>
            <a:off x="2786063" y="2017713"/>
            <a:ext cx="3302000" cy="2954337"/>
          </a:xfrm>
          <a:custGeom>
            <a:avLst/>
            <a:gdLst>
              <a:gd name="T0" fmla="*/ 3618618 w 2546683"/>
              <a:gd name="T1" fmla="*/ 176250 h 2781986"/>
              <a:gd name="T2" fmla="*/ 2837970 w 2546683"/>
              <a:gd name="T3" fmla="*/ 719168 h 2781986"/>
              <a:gd name="T4" fmla="*/ 2496876 w 2546683"/>
              <a:gd name="T5" fmla="*/ 931528 h 2781986"/>
              <a:gd name="T6" fmla="*/ 2049648 w 2546683"/>
              <a:gd name="T7" fmla="*/ 1100975 h 2781986"/>
              <a:gd name="T8" fmla="*/ 1854444 w 2546683"/>
              <a:gd name="T9" fmla="*/ 1199185 h 2781986"/>
              <a:gd name="T10" fmla="*/ 1659238 w 2546683"/>
              <a:gd name="T11" fmla="*/ 1461079 h 2781986"/>
              <a:gd name="T12" fmla="*/ 1561636 w 2546683"/>
              <a:gd name="T13" fmla="*/ 1542921 h 2781986"/>
              <a:gd name="T14" fmla="*/ 1293230 w 2546683"/>
              <a:gd name="T15" fmla="*/ 1722973 h 2781986"/>
              <a:gd name="T16" fmla="*/ 1073625 w 2546683"/>
              <a:gd name="T17" fmla="*/ 1788447 h 2781986"/>
              <a:gd name="T18" fmla="*/ 854020 w 2546683"/>
              <a:gd name="T19" fmla="*/ 1903026 h 2781986"/>
              <a:gd name="T20" fmla="*/ 585615 w 2546683"/>
              <a:gd name="T21" fmla="*/ 2132183 h 2781986"/>
              <a:gd name="T22" fmla="*/ 463611 w 2546683"/>
              <a:gd name="T23" fmla="*/ 2344973 h 2781986"/>
              <a:gd name="T24" fmla="*/ 390408 w 2546683"/>
              <a:gd name="T25" fmla="*/ 2475919 h 2781986"/>
              <a:gd name="T26" fmla="*/ 244006 w 2546683"/>
              <a:gd name="T27" fmla="*/ 2606866 h 2781986"/>
              <a:gd name="T28" fmla="*/ 122002 w 2546683"/>
              <a:gd name="T29" fmla="*/ 2688709 h 2781986"/>
              <a:gd name="T30" fmla="*/ 97602 w 2546683"/>
              <a:gd name="T31" fmla="*/ 3130654 h 2781986"/>
              <a:gd name="T32" fmla="*/ 0 w 2546683"/>
              <a:gd name="T33" fmla="*/ 2934234 h 2781986"/>
              <a:gd name="T34" fmla="*/ 146404 w 2546683"/>
              <a:gd name="T35" fmla="*/ 2852392 h 2781986"/>
              <a:gd name="T36" fmla="*/ 292806 w 2546683"/>
              <a:gd name="T37" fmla="*/ 2721444 h 2781986"/>
              <a:gd name="T38" fmla="*/ 488013 w 2546683"/>
              <a:gd name="T39" fmla="*/ 2508656 h 2781986"/>
              <a:gd name="T40" fmla="*/ 683217 w 2546683"/>
              <a:gd name="T41" fmla="*/ 2394076 h 2781986"/>
              <a:gd name="T42" fmla="*/ 854020 w 2546683"/>
              <a:gd name="T43" fmla="*/ 2263130 h 2781986"/>
              <a:gd name="T44" fmla="*/ 1049224 w 2546683"/>
              <a:gd name="T45" fmla="*/ 2181289 h 2781986"/>
              <a:gd name="T46" fmla="*/ 1195628 w 2546683"/>
              <a:gd name="T47" fmla="*/ 2132183 h 2781986"/>
              <a:gd name="T48" fmla="*/ 1390832 w 2546683"/>
              <a:gd name="T49" fmla="*/ 2033972 h 2781986"/>
              <a:gd name="T50" fmla="*/ 1659238 w 2546683"/>
              <a:gd name="T51" fmla="*/ 1853921 h 2781986"/>
              <a:gd name="T52" fmla="*/ 1805642 w 2546683"/>
              <a:gd name="T53" fmla="*/ 1739342 h 2781986"/>
              <a:gd name="T54" fmla="*/ 1927645 w 2546683"/>
              <a:gd name="T55" fmla="*/ 1592026 h 2781986"/>
              <a:gd name="T56" fmla="*/ 2000846 w 2546683"/>
              <a:gd name="T57" fmla="*/ 1493817 h 2781986"/>
              <a:gd name="T58" fmla="*/ 2220452 w 2546683"/>
              <a:gd name="T59" fmla="*/ 1395606 h 2781986"/>
              <a:gd name="T60" fmla="*/ 2488859 w 2546683"/>
              <a:gd name="T61" fmla="*/ 1199185 h 2781986"/>
              <a:gd name="T62" fmla="*/ 2586461 w 2546683"/>
              <a:gd name="T63" fmla="*/ 1117343 h 2781986"/>
              <a:gd name="T64" fmla="*/ 2708465 w 2546683"/>
              <a:gd name="T65" fmla="*/ 1019132 h 2781986"/>
              <a:gd name="T66" fmla="*/ 2879268 w 2546683"/>
              <a:gd name="T67" fmla="*/ 822713 h 2781986"/>
              <a:gd name="T68" fmla="*/ 3025670 w 2546683"/>
              <a:gd name="T69" fmla="*/ 740871 h 2781986"/>
              <a:gd name="T70" fmla="*/ 3220876 w 2546683"/>
              <a:gd name="T71" fmla="*/ 626292 h 2781986"/>
              <a:gd name="T72" fmla="*/ 3391680 w 2546683"/>
              <a:gd name="T73" fmla="*/ 511713 h 2781986"/>
              <a:gd name="T74" fmla="*/ 3513682 w 2546683"/>
              <a:gd name="T75" fmla="*/ 397135 h 2781986"/>
              <a:gd name="T76" fmla="*/ 4278720 w 2546683"/>
              <a:gd name="T77" fmla="*/ 4783 h 278198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546683" h="2781986">
                <a:moveTo>
                  <a:pt x="2546683" y="0"/>
                </a:moveTo>
                <a:cubicBezTo>
                  <a:pt x="2545602" y="405"/>
                  <a:pt x="2224571" y="73187"/>
                  <a:pt x="2152476" y="156286"/>
                </a:cubicBezTo>
                <a:lnTo>
                  <a:pt x="1936190" y="405583"/>
                </a:lnTo>
                <a:cubicBezTo>
                  <a:pt x="1848186" y="509240"/>
                  <a:pt x="1764128" y="602298"/>
                  <a:pt x="1688121" y="637706"/>
                </a:cubicBezTo>
                <a:cubicBezTo>
                  <a:pt x="1612115" y="673114"/>
                  <a:pt x="1513967" y="586646"/>
                  <a:pt x="1480151" y="618030"/>
                </a:cubicBezTo>
                <a:cubicBezTo>
                  <a:pt x="1446335" y="649414"/>
                  <a:pt x="1521461" y="773563"/>
                  <a:pt x="1485226" y="826011"/>
                </a:cubicBezTo>
                <a:cubicBezTo>
                  <a:pt x="1448991" y="878460"/>
                  <a:pt x="1307081" y="907679"/>
                  <a:pt x="1262743" y="932721"/>
                </a:cubicBezTo>
                <a:cubicBezTo>
                  <a:pt x="1218405" y="957763"/>
                  <a:pt x="1236279" y="964878"/>
                  <a:pt x="1219200" y="976264"/>
                </a:cubicBezTo>
                <a:cubicBezTo>
                  <a:pt x="1206470" y="984751"/>
                  <a:pt x="1190171" y="985940"/>
                  <a:pt x="1175657" y="990778"/>
                </a:cubicBezTo>
                <a:cubicBezTo>
                  <a:pt x="1142481" y="1012896"/>
                  <a:pt x="1116910" y="1021880"/>
                  <a:pt x="1103086" y="1063350"/>
                </a:cubicBezTo>
                <a:cubicBezTo>
                  <a:pt x="1093780" y="1091269"/>
                  <a:pt x="1099890" y="1123270"/>
                  <a:pt x="1088571" y="1150435"/>
                </a:cubicBezTo>
                <a:cubicBezTo>
                  <a:pt x="1085183" y="1158566"/>
                  <a:pt x="1004237" y="1278312"/>
                  <a:pt x="986971" y="1295578"/>
                </a:cubicBezTo>
                <a:cubicBezTo>
                  <a:pt x="974636" y="1307913"/>
                  <a:pt x="957942" y="1314931"/>
                  <a:pt x="943428" y="1324607"/>
                </a:cubicBezTo>
                <a:cubicBezTo>
                  <a:pt x="938590" y="1339121"/>
                  <a:pt x="936344" y="1354776"/>
                  <a:pt x="928914" y="1368150"/>
                </a:cubicBezTo>
                <a:cubicBezTo>
                  <a:pt x="911971" y="1398647"/>
                  <a:pt x="898767" y="1434302"/>
                  <a:pt x="870857" y="1455235"/>
                </a:cubicBezTo>
                <a:cubicBezTo>
                  <a:pt x="857710" y="1465096"/>
                  <a:pt x="790479" y="1517196"/>
                  <a:pt x="769257" y="1527807"/>
                </a:cubicBezTo>
                <a:cubicBezTo>
                  <a:pt x="755573" y="1534649"/>
                  <a:pt x="740228" y="1537483"/>
                  <a:pt x="725714" y="1542321"/>
                </a:cubicBezTo>
                <a:cubicBezTo>
                  <a:pt x="600930" y="1625511"/>
                  <a:pt x="758808" y="1525775"/>
                  <a:pt x="638628" y="1585864"/>
                </a:cubicBezTo>
                <a:cubicBezTo>
                  <a:pt x="584576" y="1612890"/>
                  <a:pt x="599691" y="1618312"/>
                  <a:pt x="551543" y="1658435"/>
                </a:cubicBezTo>
                <a:cubicBezTo>
                  <a:pt x="538142" y="1669602"/>
                  <a:pt x="522514" y="1677788"/>
                  <a:pt x="508000" y="1687464"/>
                </a:cubicBezTo>
                <a:cubicBezTo>
                  <a:pt x="440267" y="1789064"/>
                  <a:pt x="478972" y="1755198"/>
                  <a:pt x="406400" y="1803578"/>
                </a:cubicBezTo>
                <a:lnTo>
                  <a:pt x="348343" y="1890664"/>
                </a:lnTo>
                <a:lnTo>
                  <a:pt x="319314" y="1934207"/>
                </a:lnTo>
                <a:cubicBezTo>
                  <a:pt x="308896" y="1975879"/>
                  <a:pt x="293441" y="2044009"/>
                  <a:pt x="275771" y="2079350"/>
                </a:cubicBezTo>
                <a:cubicBezTo>
                  <a:pt x="266095" y="2098702"/>
                  <a:pt x="254340" y="2117148"/>
                  <a:pt x="246743" y="2137407"/>
                </a:cubicBezTo>
                <a:cubicBezTo>
                  <a:pt x="239739" y="2156085"/>
                  <a:pt x="237708" y="2176284"/>
                  <a:pt x="232228" y="2195464"/>
                </a:cubicBezTo>
                <a:cubicBezTo>
                  <a:pt x="222784" y="2228517"/>
                  <a:pt x="214130" y="2257106"/>
                  <a:pt x="188686" y="2282550"/>
                </a:cubicBezTo>
                <a:cubicBezTo>
                  <a:pt x="176351" y="2294885"/>
                  <a:pt x="159657" y="2301902"/>
                  <a:pt x="145143" y="2311578"/>
                </a:cubicBezTo>
                <a:cubicBezTo>
                  <a:pt x="135467" y="2326092"/>
                  <a:pt x="128449" y="2342786"/>
                  <a:pt x="116114" y="2355121"/>
                </a:cubicBezTo>
                <a:cubicBezTo>
                  <a:pt x="103779" y="2367456"/>
                  <a:pt x="81816" y="2369357"/>
                  <a:pt x="72571" y="2384150"/>
                </a:cubicBezTo>
                <a:cubicBezTo>
                  <a:pt x="56354" y="2410098"/>
                  <a:pt x="43543" y="2471235"/>
                  <a:pt x="43543" y="2471235"/>
                </a:cubicBezTo>
                <a:cubicBezTo>
                  <a:pt x="48381" y="2572835"/>
                  <a:pt x="58057" y="2674320"/>
                  <a:pt x="58057" y="2776035"/>
                </a:cubicBezTo>
                <a:cubicBezTo>
                  <a:pt x="58057" y="2805464"/>
                  <a:pt x="49927" y="2717678"/>
                  <a:pt x="43543" y="2688950"/>
                </a:cubicBezTo>
                <a:cubicBezTo>
                  <a:pt x="33528" y="2643883"/>
                  <a:pt x="26094" y="2641006"/>
                  <a:pt x="0" y="2601864"/>
                </a:cubicBezTo>
                <a:cubicBezTo>
                  <a:pt x="14514" y="2587350"/>
                  <a:pt x="27774" y="2571462"/>
                  <a:pt x="43543" y="2558321"/>
                </a:cubicBezTo>
                <a:cubicBezTo>
                  <a:pt x="56944" y="2547154"/>
                  <a:pt x="77410" y="2543806"/>
                  <a:pt x="87086" y="2529292"/>
                </a:cubicBezTo>
                <a:cubicBezTo>
                  <a:pt x="126927" y="2469530"/>
                  <a:pt x="72087" y="2474525"/>
                  <a:pt x="130628" y="2427692"/>
                </a:cubicBezTo>
                <a:cubicBezTo>
                  <a:pt x="142575" y="2418135"/>
                  <a:pt x="159657" y="2418016"/>
                  <a:pt x="174171" y="2413178"/>
                </a:cubicBezTo>
                <a:cubicBezTo>
                  <a:pt x="179009" y="2388988"/>
                  <a:pt x="178478" y="2363065"/>
                  <a:pt x="188686" y="2340607"/>
                </a:cubicBezTo>
                <a:cubicBezTo>
                  <a:pt x="225498" y="2259621"/>
                  <a:pt x="233175" y="2262566"/>
                  <a:pt x="290286" y="2224492"/>
                </a:cubicBezTo>
                <a:cubicBezTo>
                  <a:pt x="299962" y="2209978"/>
                  <a:pt x="306186" y="2192437"/>
                  <a:pt x="319314" y="2180950"/>
                </a:cubicBezTo>
                <a:cubicBezTo>
                  <a:pt x="345570" y="2157976"/>
                  <a:pt x="377371" y="2142245"/>
                  <a:pt x="406400" y="2122892"/>
                </a:cubicBezTo>
                <a:cubicBezTo>
                  <a:pt x="462670" y="2085378"/>
                  <a:pt x="433396" y="2099379"/>
                  <a:pt x="493486" y="2079350"/>
                </a:cubicBezTo>
                <a:cubicBezTo>
                  <a:pt x="498324" y="2055159"/>
                  <a:pt x="502017" y="2030711"/>
                  <a:pt x="508000" y="2006778"/>
                </a:cubicBezTo>
                <a:cubicBezTo>
                  <a:pt x="511711" y="1991935"/>
                  <a:pt x="511696" y="1974053"/>
                  <a:pt x="522514" y="1963235"/>
                </a:cubicBezTo>
                <a:cubicBezTo>
                  <a:pt x="529454" y="1956295"/>
                  <a:pt x="623612" y="1934332"/>
                  <a:pt x="624114" y="1934207"/>
                </a:cubicBezTo>
                <a:cubicBezTo>
                  <a:pt x="638628" y="1924531"/>
                  <a:pt x="652055" y="1912979"/>
                  <a:pt x="667657" y="1905178"/>
                </a:cubicBezTo>
                <a:cubicBezTo>
                  <a:pt x="681341" y="1898336"/>
                  <a:pt x="699253" y="1900221"/>
                  <a:pt x="711200" y="1890664"/>
                </a:cubicBezTo>
                <a:cubicBezTo>
                  <a:pt x="804987" y="1815634"/>
                  <a:pt x="674324" y="1869088"/>
                  <a:pt x="783771" y="1832607"/>
                </a:cubicBezTo>
                <a:cubicBezTo>
                  <a:pt x="798285" y="1822931"/>
                  <a:pt x="813913" y="1814745"/>
                  <a:pt x="827314" y="1803578"/>
                </a:cubicBezTo>
                <a:cubicBezTo>
                  <a:pt x="896701" y="1745755"/>
                  <a:pt x="847990" y="1778767"/>
                  <a:pt x="899886" y="1716492"/>
                </a:cubicBezTo>
                <a:cubicBezTo>
                  <a:pt x="934809" y="1674585"/>
                  <a:pt x="944157" y="1672464"/>
                  <a:pt x="986971" y="1643921"/>
                </a:cubicBezTo>
                <a:cubicBezTo>
                  <a:pt x="996532" y="1615238"/>
                  <a:pt x="1004937" y="1577296"/>
                  <a:pt x="1030514" y="1556835"/>
                </a:cubicBezTo>
                <a:cubicBezTo>
                  <a:pt x="1042461" y="1547278"/>
                  <a:pt x="1059543" y="1547159"/>
                  <a:pt x="1074057" y="1542321"/>
                </a:cubicBezTo>
                <a:cubicBezTo>
                  <a:pt x="1088571" y="1527807"/>
                  <a:pt x="1107632" y="1516721"/>
                  <a:pt x="1117600" y="1498778"/>
                </a:cubicBezTo>
                <a:cubicBezTo>
                  <a:pt x="1132460" y="1472030"/>
                  <a:pt x="1129654" y="1437151"/>
                  <a:pt x="1146628" y="1411692"/>
                </a:cubicBezTo>
                <a:lnTo>
                  <a:pt x="1175657" y="1368150"/>
                </a:lnTo>
                <a:cubicBezTo>
                  <a:pt x="1180495" y="1353636"/>
                  <a:pt x="1179353" y="1335425"/>
                  <a:pt x="1190171" y="1324607"/>
                </a:cubicBezTo>
                <a:cubicBezTo>
                  <a:pt x="1214841" y="1299937"/>
                  <a:pt x="1248228" y="1285902"/>
                  <a:pt x="1277257" y="1266550"/>
                </a:cubicBezTo>
                <a:cubicBezTo>
                  <a:pt x="1291771" y="1256874"/>
                  <a:pt x="1308465" y="1249856"/>
                  <a:pt x="1320800" y="1237521"/>
                </a:cubicBezTo>
                <a:cubicBezTo>
                  <a:pt x="1420221" y="1138100"/>
                  <a:pt x="1373728" y="1173207"/>
                  <a:pt x="1451428" y="1121407"/>
                </a:cubicBezTo>
                <a:cubicBezTo>
                  <a:pt x="1461104" y="1102055"/>
                  <a:pt x="1466606" y="1079972"/>
                  <a:pt x="1480457" y="1063350"/>
                </a:cubicBezTo>
                <a:cubicBezTo>
                  <a:pt x="1491624" y="1049949"/>
                  <a:pt x="1513103" y="1047943"/>
                  <a:pt x="1524000" y="1034321"/>
                </a:cubicBezTo>
                <a:cubicBezTo>
                  <a:pt x="1533557" y="1022374"/>
                  <a:pt x="1530027" y="1003508"/>
                  <a:pt x="1538514" y="990778"/>
                </a:cubicBezTo>
                <a:cubicBezTo>
                  <a:pt x="1549900" y="973699"/>
                  <a:pt x="1568916" y="963004"/>
                  <a:pt x="1582057" y="947235"/>
                </a:cubicBezTo>
                <a:cubicBezTo>
                  <a:pt x="1593224" y="933834"/>
                  <a:pt x="1601410" y="918206"/>
                  <a:pt x="1611086" y="903692"/>
                </a:cubicBezTo>
                <a:cubicBezTo>
                  <a:pt x="1636632" y="827053"/>
                  <a:pt x="1617114" y="872878"/>
                  <a:pt x="1683657" y="773064"/>
                </a:cubicBezTo>
                <a:cubicBezTo>
                  <a:pt x="1693333" y="758550"/>
                  <a:pt x="1698172" y="739197"/>
                  <a:pt x="1712686" y="729521"/>
                </a:cubicBezTo>
                <a:cubicBezTo>
                  <a:pt x="1727200" y="719845"/>
                  <a:pt x="1742827" y="711659"/>
                  <a:pt x="1756228" y="700492"/>
                </a:cubicBezTo>
                <a:cubicBezTo>
                  <a:pt x="1771997" y="687351"/>
                  <a:pt x="1784002" y="670090"/>
                  <a:pt x="1799771" y="656950"/>
                </a:cubicBezTo>
                <a:cubicBezTo>
                  <a:pt x="1837288" y="625686"/>
                  <a:pt x="1843215" y="627954"/>
                  <a:pt x="1886857" y="613407"/>
                </a:cubicBezTo>
                <a:cubicBezTo>
                  <a:pt x="1896533" y="594055"/>
                  <a:pt x="1909044" y="575876"/>
                  <a:pt x="1915886" y="555350"/>
                </a:cubicBezTo>
                <a:cubicBezTo>
                  <a:pt x="1923687" y="531946"/>
                  <a:pt x="1912956" y="500222"/>
                  <a:pt x="1930400" y="482778"/>
                </a:cubicBezTo>
                <a:cubicBezTo>
                  <a:pt x="1952037" y="461141"/>
                  <a:pt x="2017486" y="453750"/>
                  <a:pt x="2017486" y="453750"/>
                </a:cubicBezTo>
                <a:cubicBezTo>
                  <a:pt x="2032000" y="434397"/>
                  <a:pt x="2046968" y="415377"/>
                  <a:pt x="2061028" y="395692"/>
                </a:cubicBezTo>
                <a:cubicBezTo>
                  <a:pt x="2071167" y="381497"/>
                  <a:pt x="2077722" y="364485"/>
                  <a:pt x="2090057" y="352150"/>
                </a:cubicBezTo>
                <a:cubicBezTo>
                  <a:pt x="2118195" y="324012"/>
                  <a:pt x="2141727" y="320412"/>
                  <a:pt x="2177143" y="308607"/>
                </a:cubicBezTo>
                <a:cubicBezTo>
                  <a:pt x="2226051" y="262083"/>
                  <a:pt x="2502135" y="53325"/>
                  <a:pt x="2545127" y="424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6251575" y="2027238"/>
            <a:ext cx="2892425" cy="24161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55" name="Group 3"/>
          <p:cNvGrpSpPr>
            <a:grpSpLocks/>
          </p:cNvGrpSpPr>
          <p:nvPr/>
        </p:nvGrpSpPr>
        <p:grpSpPr bwMode="auto">
          <a:xfrm>
            <a:off x="6000750" y="1893888"/>
            <a:ext cx="306388" cy="228600"/>
            <a:chOff x="-2331245" y="-839937"/>
            <a:chExt cx="11112395" cy="7342337"/>
          </a:xfrm>
        </p:grpSpPr>
        <p:sp>
          <p:nvSpPr>
            <p:cNvPr id="2072" name="Freeform 1"/>
            <p:cNvSpPr>
              <a:spLocks/>
            </p:cNvSpPr>
            <p:nvPr/>
          </p:nvSpPr>
          <p:spPr bwMode="auto">
            <a:xfrm>
              <a:off x="-1782153" y="-839937"/>
              <a:ext cx="10563303" cy="7342337"/>
            </a:xfrm>
            <a:custGeom>
              <a:avLst/>
              <a:gdLst>
                <a:gd name="T0" fmla="*/ 10907865 w 8366967"/>
                <a:gd name="T1" fmla="*/ 382655 h 6293429"/>
                <a:gd name="T2" fmla="*/ 11492011 w 8366967"/>
                <a:gd name="T3" fmla="*/ 543994 h 6293429"/>
                <a:gd name="T4" fmla="*/ 12572678 w 8366967"/>
                <a:gd name="T5" fmla="*/ 474848 h 6293429"/>
                <a:gd name="T6" fmla="*/ 14675600 w 8366967"/>
                <a:gd name="T7" fmla="*/ 451800 h 6293429"/>
                <a:gd name="T8" fmla="*/ 15464195 w 8366967"/>
                <a:gd name="T9" fmla="*/ 567041 h 6293429"/>
                <a:gd name="T10" fmla="*/ 15873096 w 8366967"/>
                <a:gd name="T11" fmla="*/ 636185 h 6293429"/>
                <a:gd name="T12" fmla="*/ 16252792 w 8366967"/>
                <a:gd name="T13" fmla="*/ 820570 h 6293429"/>
                <a:gd name="T14" fmla="*/ 16661693 w 8366967"/>
                <a:gd name="T15" fmla="*/ 1212389 h 6293429"/>
                <a:gd name="T16" fmla="*/ 16574072 w 8366967"/>
                <a:gd name="T17" fmla="*/ 1857739 h 6293429"/>
                <a:gd name="T18" fmla="*/ 16661693 w 8366967"/>
                <a:gd name="T19" fmla="*/ 2779666 h 6293429"/>
                <a:gd name="T20" fmla="*/ 16778523 w 8366967"/>
                <a:gd name="T21" fmla="*/ 3309773 h 6293429"/>
                <a:gd name="T22" fmla="*/ 16807731 w 8366967"/>
                <a:gd name="T23" fmla="*/ 4323895 h 6293429"/>
                <a:gd name="T24" fmla="*/ 16661693 w 8366967"/>
                <a:gd name="T25" fmla="*/ 5107530 h 6293429"/>
                <a:gd name="T26" fmla="*/ 16486449 w 8366967"/>
                <a:gd name="T27" fmla="*/ 5960314 h 6293429"/>
                <a:gd name="T28" fmla="*/ 16603280 w 8366967"/>
                <a:gd name="T29" fmla="*/ 7412350 h 6293429"/>
                <a:gd name="T30" fmla="*/ 16778523 w 8366967"/>
                <a:gd name="T31" fmla="*/ 8679999 h 6293429"/>
                <a:gd name="T32" fmla="*/ 16720109 w 8366967"/>
                <a:gd name="T33" fmla="*/ 9164011 h 6293429"/>
                <a:gd name="T34" fmla="*/ 16515659 w 8366967"/>
                <a:gd name="T35" fmla="*/ 9463637 h 6293429"/>
                <a:gd name="T36" fmla="*/ 16281999 w 8366967"/>
                <a:gd name="T37" fmla="*/ 9740215 h 6293429"/>
                <a:gd name="T38" fmla="*/ 15697856 w 8366967"/>
                <a:gd name="T39" fmla="*/ 9993746 h 6293429"/>
                <a:gd name="T40" fmla="*/ 14821636 w 8366967"/>
                <a:gd name="T41" fmla="*/ 9832408 h 6293429"/>
                <a:gd name="T42" fmla="*/ 13770176 w 8366967"/>
                <a:gd name="T43" fmla="*/ 9763262 h 6293429"/>
                <a:gd name="T44" fmla="*/ 11988533 w 8366967"/>
                <a:gd name="T45" fmla="*/ 9832408 h 6293429"/>
                <a:gd name="T46" fmla="*/ 11433595 w 8366967"/>
                <a:gd name="T47" fmla="*/ 9740215 h 6293429"/>
                <a:gd name="T48" fmla="*/ 451669 w 8366967"/>
                <a:gd name="T49" fmla="*/ 9694118 h 6293429"/>
                <a:gd name="T50" fmla="*/ 12777129 w 8366967"/>
                <a:gd name="T51" fmla="*/ 7412350 h 6293429"/>
                <a:gd name="T52" fmla="*/ 13390481 w 8366967"/>
                <a:gd name="T53" fmla="*/ 7297110 h 6293429"/>
                <a:gd name="T54" fmla="*/ 13740970 w 8366967"/>
                <a:gd name="T55" fmla="*/ 7112722 h 6293429"/>
                <a:gd name="T56" fmla="*/ 14003834 w 8366967"/>
                <a:gd name="T57" fmla="*/ 6674807 h 6293429"/>
                <a:gd name="T58" fmla="*/ 14149871 w 8366967"/>
                <a:gd name="T59" fmla="*/ 6282988 h 6293429"/>
                <a:gd name="T60" fmla="*/ 14179078 w 8366967"/>
                <a:gd name="T61" fmla="*/ 4531327 h 6293429"/>
                <a:gd name="T62" fmla="*/ 14033040 w 8366967"/>
                <a:gd name="T63" fmla="*/ 3955123 h 6293429"/>
                <a:gd name="T64" fmla="*/ 13916212 w 8366967"/>
                <a:gd name="T65" fmla="*/ 3563304 h 6293429"/>
                <a:gd name="T66" fmla="*/ 13624138 w 8366967"/>
                <a:gd name="T67" fmla="*/ 3056243 h 6293429"/>
                <a:gd name="T68" fmla="*/ 13244447 w 8366967"/>
                <a:gd name="T69" fmla="*/ 2687473 h 6293429"/>
                <a:gd name="T70" fmla="*/ 12864750 w 8366967"/>
                <a:gd name="T71" fmla="*/ 2526134 h 6293429"/>
                <a:gd name="T72" fmla="*/ 12105363 w 8366967"/>
                <a:gd name="T73" fmla="*/ 2295654 h 6293429"/>
                <a:gd name="T74" fmla="*/ 11345974 w 8366967"/>
                <a:gd name="T75" fmla="*/ 2180412 h 6293429"/>
                <a:gd name="T76" fmla="*/ 8220798 w 8366967"/>
                <a:gd name="T77" fmla="*/ 2111267 h 6293429"/>
                <a:gd name="T78" fmla="*/ 7665860 w 8366967"/>
                <a:gd name="T79" fmla="*/ 2019075 h 6293429"/>
                <a:gd name="T80" fmla="*/ 6994094 w 8366967"/>
                <a:gd name="T81" fmla="*/ 1926883 h 6293429"/>
                <a:gd name="T82" fmla="*/ 6351532 w 8366967"/>
                <a:gd name="T83" fmla="*/ 2065172 h 6293429"/>
                <a:gd name="T84" fmla="*/ 6088668 w 8366967"/>
                <a:gd name="T85" fmla="*/ 2203460 h 6293429"/>
                <a:gd name="T86" fmla="*/ 5738180 w 8366967"/>
                <a:gd name="T87" fmla="*/ 2318702 h 6293429"/>
                <a:gd name="T88" fmla="*/ 4949587 w 8366967"/>
                <a:gd name="T89" fmla="*/ 2456992 h 6293429"/>
                <a:gd name="T90" fmla="*/ 3664466 w 8366967"/>
                <a:gd name="T91" fmla="*/ 2387847 h 6293429"/>
                <a:gd name="T92" fmla="*/ 3255564 w 8366967"/>
                <a:gd name="T93" fmla="*/ 2318702 h 6293429"/>
                <a:gd name="T94" fmla="*/ 1094227 w 8366967"/>
                <a:gd name="T95" fmla="*/ 2226510 h 6293429"/>
                <a:gd name="T96" fmla="*/ 568498 w 8366967"/>
                <a:gd name="T97" fmla="*/ 1949931 h 6293429"/>
                <a:gd name="T98" fmla="*/ 130389 w 8366967"/>
                <a:gd name="T99" fmla="*/ 1488968 h 6293429"/>
                <a:gd name="T100" fmla="*/ 42767 w 8366967"/>
                <a:gd name="T101" fmla="*/ 797522 h 62934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366967" h="6293429">
                  <a:moveTo>
                    <a:pt x="79310" y="342572"/>
                  </a:moveTo>
                  <a:cubicBezTo>
                    <a:pt x="841310" y="134534"/>
                    <a:pt x="205100" y="344990"/>
                    <a:pt x="761481" y="182914"/>
                  </a:cubicBezTo>
                  <a:cubicBezTo>
                    <a:pt x="2252650" y="-251469"/>
                    <a:pt x="3867538" y="221619"/>
                    <a:pt x="5420567" y="240972"/>
                  </a:cubicBezTo>
                  <a:cubicBezTo>
                    <a:pt x="6211596" y="255486"/>
                    <a:pt x="5477968" y="262579"/>
                    <a:pt x="5507653" y="270000"/>
                  </a:cubicBezTo>
                  <a:cubicBezTo>
                    <a:pt x="5638610" y="302740"/>
                    <a:pt x="5585918" y="286413"/>
                    <a:pt x="5667310" y="313543"/>
                  </a:cubicBezTo>
                  <a:cubicBezTo>
                    <a:pt x="5681824" y="323219"/>
                    <a:pt x="5694912" y="335487"/>
                    <a:pt x="5710853" y="342572"/>
                  </a:cubicBezTo>
                  <a:cubicBezTo>
                    <a:pt x="5756279" y="362761"/>
                    <a:pt x="5807749" y="374053"/>
                    <a:pt x="5855995" y="386115"/>
                  </a:cubicBezTo>
                  <a:cubicBezTo>
                    <a:pt x="5943081" y="381277"/>
                    <a:pt x="6030426" y="379869"/>
                    <a:pt x="6117253" y="371600"/>
                  </a:cubicBezTo>
                  <a:cubicBezTo>
                    <a:pt x="6178532" y="365764"/>
                    <a:pt x="6183094" y="320625"/>
                    <a:pt x="6247881" y="299029"/>
                  </a:cubicBezTo>
                  <a:cubicBezTo>
                    <a:pt x="6371971" y="257665"/>
                    <a:pt x="6304604" y="273795"/>
                    <a:pt x="6451081" y="255486"/>
                  </a:cubicBezTo>
                  <a:lnTo>
                    <a:pt x="7205824" y="270000"/>
                  </a:lnTo>
                  <a:cubicBezTo>
                    <a:pt x="7235236" y="271014"/>
                    <a:pt x="7263739" y="280625"/>
                    <a:pt x="7292910" y="284515"/>
                  </a:cubicBezTo>
                  <a:cubicBezTo>
                    <a:pt x="7336336" y="290305"/>
                    <a:pt x="7379995" y="294191"/>
                    <a:pt x="7423538" y="299029"/>
                  </a:cubicBezTo>
                  <a:cubicBezTo>
                    <a:pt x="7521911" y="331819"/>
                    <a:pt x="7401904" y="294702"/>
                    <a:pt x="7568681" y="328058"/>
                  </a:cubicBezTo>
                  <a:cubicBezTo>
                    <a:pt x="7607802" y="335882"/>
                    <a:pt x="7645442" y="350527"/>
                    <a:pt x="7684795" y="357086"/>
                  </a:cubicBezTo>
                  <a:lnTo>
                    <a:pt x="7771881" y="371600"/>
                  </a:lnTo>
                  <a:cubicBezTo>
                    <a:pt x="7786395" y="376438"/>
                    <a:pt x="7800581" y="382404"/>
                    <a:pt x="7815424" y="386115"/>
                  </a:cubicBezTo>
                  <a:cubicBezTo>
                    <a:pt x="7839357" y="392098"/>
                    <a:pt x="7864062" y="394646"/>
                    <a:pt x="7887995" y="400629"/>
                  </a:cubicBezTo>
                  <a:cubicBezTo>
                    <a:pt x="7917153" y="407918"/>
                    <a:pt x="7967226" y="428194"/>
                    <a:pt x="7989595" y="444172"/>
                  </a:cubicBezTo>
                  <a:cubicBezTo>
                    <a:pt x="8006298" y="456103"/>
                    <a:pt x="8017369" y="474574"/>
                    <a:pt x="8033138" y="487715"/>
                  </a:cubicBezTo>
                  <a:cubicBezTo>
                    <a:pt x="8046539" y="498882"/>
                    <a:pt x="8063280" y="505576"/>
                    <a:pt x="8076681" y="516743"/>
                  </a:cubicBezTo>
                  <a:cubicBezTo>
                    <a:pt x="8188444" y="609878"/>
                    <a:pt x="8055651" y="517237"/>
                    <a:pt x="8163767" y="589315"/>
                  </a:cubicBezTo>
                  <a:lnTo>
                    <a:pt x="8250853" y="719943"/>
                  </a:lnTo>
                  <a:lnTo>
                    <a:pt x="8279881" y="763486"/>
                  </a:lnTo>
                  <a:cubicBezTo>
                    <a:pt x="8275043" y="836057"/>
                    <a:pt x="8272604" y="908829"/>
                    <a:pt x="8265367" y="981200"/>
                  </a:cubicBezTo>
                  <a:cubicBezTo>
                    <a:pt x="8262912" y="1005747"/>
                    <a:pt x="8254604" y="1029389"/>
                    <a:pt x="8250853" y="1053772"/>
                  </a:cubicBezTo>
                  <a:cubicBezTo>
                    <a:pt x="8244922" y="1092324"/>
                    <a:pt x="8241176" y="1131181"/>
                    <a:pt x="8236338" y="1169886"/>
                  </a:cubicBezTo>
                  <a:cubicBezTo>
                    <a:pt x="8241176" y="1324705"/>
                    <a:pt x="8242016" y="1479701"/>
                    <a:pt x="8250853" y="1634343"/>
                  </a:cubicBezTo>
                  <a:cubicBezTo>
                    <a:pt x="8251726" y="1649617"/>
                    <a:pt x="8261656" y="1663043"/>
                    <a:pt x="8265367" y="1677886"/>
                  </a:cubicBezTo>
                  <a:cubicBezTo>
                    <a:pt x="8271350" y="1701819"/>
                    <a:pt x="8273898" y="1726525"/>
                    <a:pt x="8279881" y="1750458"/>
                  </a:cubicBezTo>
                  <a:cubicBezTo>
                    <a:pt x="8283592" y="1765300"/>
                    <a:pt x="8290192" y="1779290"/>
                    <a:pt x="8294395" y="1794000"/>
                  </a:cubicBezTo>
                  <a:cubicBezTo>
                    <a:pt x="8308062" y="1841835"/>
                    <a:pt x="8313446" y="1874736"/>
                    <a:pt x="8323424" y="1924629"/>
                  </a:cubicBezTo>
                  <a:cubicBezTo>
                    <a:pt x="8328262" y="1977848"/>
                    <a:pt x="8330875" y="2031316"/>
                    <a:pt x="8337938" y="2084286"/>
                  </a:cubicBezTo>
                  <a:cubicBezTo>
                    <a:pt x="8340574" y="2104059"/>
                    <a:pt x="8348541" y="2122782"/>
                    <a:pt x="8352453" y="2142343"/>
                  </a:cubicBezTo>
                  <a:cubicBezTo>
                    <a:pt x="8358225" y="2171201"/>
                    <a:pt x="8362129" y="2200400"/>
                    <a:pt x="8366967" y="2229429"/>
                  </a:cubicBezTo>
                  <a:cubicBezTo>
                    <a:pt x="8362129" y="2393924"/>
                    <a:pt x="8360881" y="2558565"/>
                    <a:pt x="8352453" y="2722915"/>
                  </a:cubicBezTo>
                  <a:cubicBezTo>
                    <a:pt x="8350134" y="2768137"/>
                    <a:pt x="8317440" y="2860124"/>
                    <a:pt x="8308910" y="2897086"/>
                  </a:cubicBezTo>
                  <a:cubicBezTo>
                    <a:pt x="8302293" y="2925761"/>
                    <a:pt x="8299233" y="2955143"/>
                    <a:pt x="8294395" y="2984172"/>
                  </a:cubicBezTo>
                  <a:cubicBezTo>
                    <a:pt x="8289557" y="3061581"/>
                    <a:pt x="8288000" y="3139266"/>
                    <a:pt x="8279881" y="3216400"/>
                  </a:cubicBezTo>
                  <a:cubicBezTo>
                    <a:pt x="8278279" y="3231615"/>
                    <a:pt x="8267531" y="3244797"/>
                    <a:pt x="8265367" y="3259943"/>
                  </a:cubicBezTo>
                  <a:cubicBezTo>
                    <a:pt x="8235716" y="3467504"/>
                    <a:pt x="8280087" y="3361132"/>
                    <a:pt x="8221824" y="3477658"/>
                  </a:cubicBezTo>
                  <a:cubicBezTo>
                    <a:pt x="8209263" y="3565586"/>
                    <a:pt x="8192795" y="3666661"/>
                    <a:pt x="8192795" y="3753429"/>
                  </a:cubicBezTo>
                  <a:cubicBezTo>
                    <a:pt x="8192795" y="3869644"/>
                    <a:pt x="8199030" y="3985852"/>
                    <a:pt x="8207310" y="4101772"/>
                  </a:cubicBezTo>
                  <a:cubicBezTo>
                    <a:pt x="8208731" y="4121669"/>
                    <a:pt x="8216986" y="4140477"/>
                    <a:pt x="8221824" y="4159829"/>
                  </a:cubicBezTo>
                  <a:cubicBezTo>
                    <a:pt x="8234023" y="4342824"/>
                    <a:pt x="8244373" y="4479915"/>
                    <a:pt x="8250853" y="4667829"/>
                  </a:cubicBezTo>
                  <a:cubicBezTo>
                    <a:pt x="8270934" y="5250159"/>
                    <a:pt x="8206781" y="5043609"/>
                    <a:pt x="8279881" y="5262915"/>
                  </a:cubicBezTo>
                  <a:cubicBezTo>
                    <a:pt x="8284719" y="5301620"/>
                    <a:pt x="8287417" y="5340652"/>
                    <a:pt x="8294395" y="5379029"/>
                  </a:cubicBezTo>
                  <a:cubicBezTo>
                    <a:pt x="8304818" y="5436354"/>
                    <a:pt x="8311379" y="5412997"/>
                    <a:pt x="8337938" y="5466115"/>
                  </a:cubicBezTo>
                  <a:cubicBezTo>
                    <a:pt x="8344780" y="5479799"/>
                    <a:pt x="8347615" y="5495144"/>
                    <a:pt x="8352453" y="5509658"/>
                  </a:cubicBezTo>
                  <a:cubicBezTo>
                    <a:pt x="8347615" y="5567715"/>
                    <a:pt x="8347516" y="5626363"/>
                    <a:pt x="8337938" y="5683829"/>
                  </a:cubicBezTo>
                  <a:cubicBezTo>
                    <a:pt x="8332908" y="5714011"/>
                    <a:pt x="8318586" y="5741886"/>
                    <a:pt x="8308910" y="5770915"/>
                  </a:cubicBezTo>
                  <a:lnTo>
                    <a:pt x="8294395" y="5814458"/>
                  </a:lnTo>
                  <a:cubicBezTo>
                    <a:pt x="8289557" y="5828972"/>
                    <a:pt x="8288367" y="5845270"/>
                    <a:pt x="8279881" y="5858000"/>
                  </a:cubicBezTo>
                  <a:cubicBezTo>
                    <a:pt x="8185525" y="5999537"/>
                    <a:pt x="8333305" y="5779606"/>
                    <a:pt x="8207310" y="5959600"/>
                  </a:cubicBezTo>
                  <a:cubicBezTo>
                    <a:pt x="8187303" y="5988181"/>
                    <a:pt x="8168605" y="6017657"/>
                    <a:pt x="8149253" y="6046686"/>
                  </a:cubicBezTo>
                  <a:lnTo>
                    <a:pt x="8120224" y="6090229"/>
                  </a:lnTo>
                  <a:cubicBezTo>
                    <a:pt x="8110548" y="6104743"/>
                    <a:pt x="8105709" y="6124096"/>
                    <a:pt x="8091195" y="6133772"/>
                  </a:cubicBezTo>
                  <a:cubicBezTo>
                    <a:pt x="8076681" y="6143448"/>
                    <a:pt x="8061054" y="6151633"/>
                    <a:pt x="8047653" y="6162800"/>
                  </a:cubicBezTo>
                  <a:cubicBezTo>
                    <a:pt x="7997558" y="6204546"/>
                    <a:pt x="7990395" y="6239942"/>
                    <a:pt x="7917024" y="6264400"/>
                  </a:cubicBezTo>
                  <a:cubicBezTo>
                    <a:pt x="7850078" y="6286716"/>
                    <a:pt x="7888483" y="6275915"/>
                    <a:pt x="7800910" y="6293429"/>
                  </a:cubicBezTo>
                  <a:cubicBezTo>
                    <a:pt x="7713824" y="6288591"/>
                    <a:pt x="7625040" y="6296704"/>
                    <a:pt x="7539653" y="6278915"/>
                  </a:cubicBezTo>
                  <a:cubicBezTo>
                    <a:pt x="7505498" y="6271799"/>
                    <a:pt x="7485665" y="6231891"/>
                    <a:pt x="7452567" y="6220858"/>
                  </a:cubicBezTo>
                  <a:lnTo>
                    <a:pt x="7365481" y="6191829"/>
                  </a:lnTo>
                  <a:cubicBezTo>
                    <a:pt x="7323989" y="6177998"/>
                    <a:pt x="7309432" y="6171910"/>
                    <a:pt x="7263881" y="6162800"/>
                  </a:cubicBezTo>
                  <a:cubicBezTo>
                    <a:pt x="7235023" y="6157028"/>
                    <a:pt x="7205824" y="6153124"/>
                    <a:pt x="7176795" y="6148286"/>
                  </a:cubicBezTo>
                  <a:cubicBezTo>
                    <a:pt x="7044193" y="6104085"/>
                    <a:pt x="7130477" y="6126989"/>
                    <a:pt x="6842967" y="6148286"/>
                  </a:cubicBezTo>
                  <a:cubicBezTo>
                    <a:pt x="6748606" y="6155276"/>
                    <a:pt x="6758820" y="6160535"/>
                    <a:pt x="6683310" y="6177315"/>
                  </a:cubicBezTo>
                  <a:cubicBezTo>
                    <a:pt x="6578213" y="6200670"/>
                    <a:pt x="6645009" y="6180406"/>
                    <a:pt x="6567195" y="6206343"/>
                  </a:cubicBezTo>
                  <a:cubicBezTo>
                    <a:pt x="6363995" y="6201505"/>
                    <a:pt x="6160652" y="6200854"/>
                    <a:pt x="5957595" y="6191829"/>
                  </a:cubicBezTo>
                  <a:cubicBezTo>
                    <a:pt x="5942311" y="6191150"/>
                    <a:pt x="5928988" y="6180634"/>
                    <a:pt x="5914053" y="6177315"/>
                  </a:cubicBezTo>
                  <a:cubicBezTo>
                    <a:pt x="5885325" y="6170931"/>
                    <a:pt x="5855695" y="6169184"/>
                    <a:pt x="5826967" y="6162800"/>
                  </a:cubicBezTo>
                  <a:cubicBezTo>
                    <a:pt x="5644589" y="6122271"/>
                    <a:pt x="6036443" y="6184431"/>
                    <a:pt x="5681824" y="6133772"/>
                  </a:cubicBezTo>
                  <a:cubicBezTo>
                    <a:pt x="5575386" y="6138610"/>
                    <a:pt x="5469058" y="6148286"/>
                    <a:pt x="5362510" y="6148286"/>
                  </a:cubicBezTo>
                  <a:cubicBezTo>
                    <a:pt x="5289777" y="6148286"/>
                    <a:pt x="5144795" y="6133772"/>
                    <a:pt x="5144795" y="6133772"/>
                  </a:cubicBezTo>
                  <a:lnTo>
                    <a:pt x="224453" y="6104743"/>
                  </a:lnTo>
                  <a:lnTo>
                    <a:pt x="253481" y="4638800"/>
                  </a:lnTo>
                  <a:lnTo>
                    <a:pt x="6218853" y="4682343"/>
                  </a:lnTo>
                  <a:cubicBezTo>
                    <a:pt x="6262396" y="4677505"/>
                    <a:pt x="6306266" y="4675031"/>
                    <a:pt x="6349481" y="4667829"/>
                  </a:cubicBezTo>
                  <a:cubicBezTo>
                    <a:pt x="6364572" y="4665314"/>
                    <a:pt x="6378022" y="4656316"/>
                    <a:pt x="6393024" y="4653315"/>
                  </a:cubicBezTo>
                  <a:cubicBezTo>
                    <a:pt x="6470895" y="4637741"/>
                    <a:pt x="6495799" y="4643757"/>
                    <a:pt x="6567195" y="4624286"/>
                  </a:cubicBezTo>
                  <a:cubicBezTo>
                    <a:pt x="6596716" y="4616235"/>
                    <a:pt x="6625252" y="4604934"/>
                    <a:pt x="6654281" y="4595258"/>
                  </a:cubicBezTo>
                  <a:cubicBezTo>
                    <a:pt x="6668795" y="4590420"/>
                    <a:pt x="6685094" y="4589230"/>
                    <a:pt x="6697824" y="4580743"/>
                  </a:cubicBezTo>
                  <a:cubicBezTo>
                    <a:pt x="6712338" y="4571067"/>
                    <a:pt x="6727966" y="4562882"/>
                    <a:pt x="6741367" y="4551715"/>
                  </a:cubicBezTo>
                  <a:cubicBezTo>
                    <a:pt x="6853130" y="4458580"/>
                    <a:pt x="6720337" y="4551221"/>
                    <a:pt x="6828453" y="4479143"/>
                  </a:cubicBezTo>
                  <a:cubicBezTo>
                    <a:pt x="6847805" y="4450115"/>
                    <a:pt x="6875478" y="4425156"/>
                    <a:pt x="6886510" y="4392058"/>
                  </a:cubicBezTo>
                  <a:cubicBezTo>
                    <a:pt x="6906540" y="4331966"/>
                    <a:pt x="6892537" y="4361245"/>
                    <a:pt x="6930053" y="4304972"/>
                  </a:cubicBezTo>
                  <a:cubicBezTo>
                    <a:pt x="6978840" y="4158608"/>
                    <a:pt x="6904395" y="4385659"/>
                    <a:pt x="6959081" y="4203372"/>
                  </a:cubicBezTo>
                  <a:cubicBezTo>
                    <a:pt x="6967874" y="4174064"/>
                    <a:pt x="6978434" y="4145315"/>
                    <a:pt x="6988110" y="4116286"/>
                  </a:cubicBezTo>
                  <a:cubicBezTo>
                    <a:pt x="6992948" y="4101772"/>
                    <a:pt x="6999624" y="4087745"/>
                    <a:pt x="7002624" y="4072743"/>
                  </a:cubicBezTo>
                  <a:cubicBezTo>
                    <a:pt x="7020138" y="3985170"/>
                    <a:pt x="7009337" y="4023575"/>
                    <a:pt x="7031653" y="3956629"/>
                  </a:cubicBezTo>
                  <a:cubicBezTo>
                    <a:pt x="7036491" y="3859867"/>
                    <a:pt x="7039930" y="3763025"/>
                    <a:pt x="7046167" y="3666343"/>
                  </a:cubicBezTo>
                  <a:cubicBezTo>
                    <a:pt x="7049607" y="3613015"/>
                    <a:pt x="7060681" y="3560124"/>
                    <a:pt x="7060681" y="3506686"/>
                  </a:cubicBezTo>
                  <a:cubicBezTo>
                    <a:pt x="7060681" y="3288918"/>
                    <a:pt x="7054536" y="3071150"/>
                    <a:pt x="7046167" y="2853543"/>
                  </a:cubicBezTo>
                  <a:cubicBezTo>
                    <a:pt x="7042314" y="2753353"/>
                    <a:pt x="7036737" y="2776994"/>
                    <a:pt x="7017138" y="2708400"/>
                  </a:cubicBezTo>
                  <a:cubicBezTo>
                    <a:pt x="6997885" y="2641014"/>
                    <a:pt x="7002366" y="2641663"/>
                    <a:pt x="6988110" y="2563258"/>
                  </a:cubicBezTo>
                  <a:cubicBezTo>
                    <a:pt x="6983697" y="2538986"/>
                    <a:pt x="6978008" y="2514958"/>
                    <a:pt x="6973595" y="2490686"/>
                  </a:cubicBezTo>
                  <a:cubicBezTo>
                    <a:pt x="6968331" y="2461732"/>
                    <a:pt x="6965465" y="2432328"/>
                    <a:pt x="6959081" y="2403600"/>
                  </a:cubicBezTo>
                  <a:cubicBezTo>
                    <a:pt x="6955762" y="2388665"/>
                    <a:pt x="6948592" y="2374818"/>
                    <a:pt x="6944567" y="2360058"/>
                  </a:cubicBezTo>
                  <a:cubicBezTo>
                    <a:pt x="6934070" y="2321568"/>
                    <a:pt x="6928154" y="2281792"/>
                    <a:pt x="6915538" y="2243943"/>
                  </a:cubicBezTo>
                  <a:lnTo>
                    <a:pt x="6871995" y="2113315"/>
                  </a:lnTo>
                  <a:cubicBezTo>
                    <a:pt x="6856979" y="2068268"/>
                    <a:pt x="6855357" y="2056554"/>
                    <a:pt x="6828453" y="2011715"/>
                  </a:cubicBezTo>
                  <a:cubicBezTo>
                    <a:pt x="6810503" y="1981799"/>
                    <a:pt x="6770395" y="1924629"/>
                    <a:pt x="6770395" y="1924629"/>
                  </a:cubicBezTo>
                  <a:cubicBezTo>
                    <a:pt x="6733914" y="1815182"/>
                    <a:pt x="6787368" y="1945845"/>
                    <a:pt x="6712338" y="1852058"/>
                  </a:cubicBezTo>
                  <a:cubicBezTo>
                    <a:pt x="6632213" y="1751903"/>
                    <a:pt x="6779072" y="1862681"/>
                    <a:pt x="6654281" y="1779486"/>
                  </a:cubicBezTo>
                  <a:cubicBezTo>
                    <a:pt x="6625739" y="1736671"/>
                    <a:pt x="6623619" y="1727323"/>
                    <a:pt x="6581710" y="1692400"/>
                  </a:cubicBezTo>
                  <a:cubicBezTo>
                    <a:pt x="6543138" y="1660257"/>
                    <a:pt x="6525273" y="1660151"/>
                    <a:pt x="6480110" y="1634343"/>
                  </a:cubicBezTo>
                  <a:cubicBezTo>
                    <a:pt x="6464964" y="1625688"/>
                    <a:pt x="6452169" y="1613116"/>
                    <a:pt x="6436567" y="1605315"/>
                  </a:cubicBezTo>
                  <a:cubicBezTo>
                    <a:pt x="6422883" y="1598473"/>
                    <a:pt x="6406398" y="1598230"/>
                    <a:pt x="6393024" y="1590800"/>
                  </a:cubicBezTo>
                  <a:cubicBezTo>
                    <a:pt x="6362526" y="1573857"/>
                    <a:pt x="6339036" y="1543775"/>
                    <a:pt x="6305938" y="1532743"/>
                  </a:cubicBezTo>
                  <a:cubicBezTo>
                    <a:pt x="6203822" y="1498705"/>
                    <a:pt x="6329885" y="1543006"/>
                    <a:pt x="6204338" y="1489200"/>
                  </a:cubicBezTo>
                  <a:cubicBezTo>
                    <a:pt x="6134818" y="1459405"/>
                    <a:pt x="6108624" y="1476650"/>
                    <a:pt x="6015653" y="1445658"/>
                  </a:cubicBezTo>
                  <a:cubicBezTo>
                    <a:pt x="5978343" y="1433221"/>
                    <a:pt x="5954152" y="1423920"/>
                    <a:pt x="5914053" y="1416629"/>
                  </a:cubicBezTo>
                  <a:cubicBezTo>
                    <a:pt x="5848973" y="1404796"/>
                    <a:pt x="5744144" y="1394525"/>
                    <a:pt x="5681824" y="1387600"/>
                  </a:cubicBezTo>
                  <a:cubicBezTo>
                    <a:pt x="5667310" y="1382762"/>
                    <a:pt x="5653580" y="1373086"/>
                    <a:pt x="5638281" y="1373086"/>
                  </a:cubicBezTo>
                  <a:cubicBezTo>
                    <a:pt x="3906579" y="1373086"/>
                    <a:pt x="5760099" y="1408470"/>
                    <a:pt x="4273938" y="1373086"/>
                  </a:cubicBezTo>
                  <a:cubicBezTo>
                    <a:pt x="4244910" y="1368248"/>
                    <a:pt x="4215710" y="1364343"/>
                    <a:pt x="4186853" y="1358572"/>
                  </a:cubicBezTo>
                  <a:cubicBezTo>
                    <a:pt x="4051079" y="1331418"/>
                    <a:pt x="4195940" y="1357215"/>
                    <a:pt x="4085253" y="1329543"/>
                  </a:cubicBezTo>
                  <a:cubicBezTo>
                    <a:pt x="4061320" y="1323560"/>
                    <a:pt x="4036481" y="1321520"/>
                    <a:pt x="4012681" y="1315029"/>
                  </a:cubicBezTo>
                  <a:cubicBezTo>
                    <a:pt x="3983160" y="1306978"/>
                    <a:pt x="3955958" y="1289795"/>
                    <a:pt x="3925595" y="1286000"/>
                  </a:cubicBezTo>
                  <a:cubicBezTo>
                    <a:pt x="3886890" y="1281162"/>
                    <a:pt x="3847956" y="1277898"/>
                    <a:pt x="3809481" y="1271486"/>
                  </a:cubicBezTo>
                  <a:cubicBezTo>
                    <a:pt x="3760813" y="1263375"/>
                    <a:pt x="3713375" y="1247907"/>
                    <a:pt x="3664338" y="1242458"/>
                  </a:cubicBezTo>
                  <a:lnTo>
                    <a:pt x="3533710" y="1227943"/>
                  </a:lnTo>
                  <a:cubicBezTo>
                    <a:pt x="3514358" y="1223105"/>
                    <a:pt x="3495566" y="1212258"/>
                    <a:pt x="3475653" y="1213429"/>
                  </a:cubicBezTo>
                  <a:cubicBezTo>
                    <a:pt x="3412127" y="1217166"/>
                    <a:pt x="3349512" y="1230731"/>
                    <a:pt x="3286967" y="1242458"/>
                  </a:cubicBezTo>
                  <a:cubicBezTo>
                    <a:pt x="3271930" y="1245278"/>
                    <a:pt x="3257108" y="1250130"/>
                    <a:pt x="3243424" y="1256972"/>
                  </a:cubicBezTo>
                  <a:cubicBezTo>
                    <a:pt x="3130870" y="1313248"/>
                    <a:pt x="3265792" y="1264029"/>
                    <a:pt x="3156338" y="1300515"/>
                  </a:cubicBezTo>
                  <a:cubicBezTo>
                    <a:pt x="3141824" y="1315029"/>
                    <a:pt x="3129874" y="1332672"/>
                    <a:pt x="3112795" y="1344058"/>
                  </a:cubicBezTo>
                  <a:cubicBezTo>
                    <a:pt x="3100065" y="1352544"/>
                    <a:pt x="3082937" y="1351730"/>
                    <a:pt x="3069253" y="1358572"/>
                  </a:cubicBezTo>
                  <a:cubicBezTo>
                    <a:pt x="3053651" y="1366373"/>
                    <a:pt x="3041312" y="1379799"/>
                    <a:pt x="3025710" y="1387600"/>
                  </a:cubicBezTo>
                  <a:cubicBezTo>
                    <a:pt x="3012026" y="1394442"/>
                    <a:pt x="2995851" y="1395273"/>
                    <a:pt x="2982167" y="1402115"/>
                  </a:cubicBezTo>
                  <a:cubicBezTo>
                    <a:pt x="2966565" y="1409916"/>
                    <a:pt x="2954564" y="1424058"/>
                    <a:pt x="2938624" y="1431143"/>
                  </a:cubicBezTo>
                  <a:cubicBezTo>
                    <a:pt x="2910662" y="1443570"/>
                    <a:pt x="2880567" y="1450496"/>
                    <a:pt x="2851538" y="1460172"/>
                  </a:cubicBezTo>
                  <a:cubicBezTo>
                    <a:pt x="2814232" y="1472607"/>
                    <a:pt x="2790032" y="1481910"/>
                    <a:pt x="2749938" y="1489200"/>
                  </a:cubicBezTo>
                  <a:cubicBezTo>
                    <a:pt x="2686297" y="1500771"/>
                    <a:pt x="2624369" y="1504203"/>
                    <a:pt x="2561253" y="1518229"/>
                  </a:cubicBezTo>
                  <a:cubicBezTo>
                    <a:pt x="2475913" y="1537193"/>
                    <a:pt x="2562375" y="1531454"/>
                    <a:pt x="2459653" y="1547258"/>
                  </a:cubicBezTo>
                  <a:cubicBezTo>
                    <a:pt x="2416352" y="1553920"/>
                    <a:pt x="2372567" y="1556934"/>
                    <a:pt x="2329024" y="1561772"/>
                  </a:cubicBezTo>
                  <a:cubicBezTo>
                    <a:pt x="2208072" y="1556934"/>
                    <a:pt x="2086948" y="1555310"/>
                    <a:pt x="1966167" y="1547258"/>
                  </a:cubicBezTo>
                  <a:cubicBezTo>
                    <a:pt x="1875705" y="1541227"/>
                    <a:pt x="1908413" y="1527549"/>
                    <a:pt x="1821024" y="1503715"/>
                  </a:cubicBezTo>
                  <a:cubicBezTo>
                    <a:pt x="1792632" y="1495972"/>
                    <a:pt x="1762892" y="1494465"/>
                    <a:pt x="1733938" y="1489200"/>
                  </a:cubicBezTo>
                  <a:cubicBezTo>
                    <a:pt x="1709667" y="1484787"/>
                    <a:pt x="1685300" y="1480669"/>
                    <a:pt x="1661367" y="1474686"/>
                  </a:cubicBezTo>
                  <a:cubicBezTo>
                    <a:pt x="1646524" y="1470975"/>
                    <a:pt x="1633116" y="1460635"/>
                    <a:pt x="1617824" y="1460172"/>
                  </a:cubicBezTo>
                  <a:cubicBezTo>
                    <a:pt x="1313125" y="1450939"/>
                    <a:pt x="1008224" y="1450496"/>
                    <a:pt x="703424" y="1445658"/>
                  </a:cubicBezTo>
                  <a:cubicBezTo>
                    <a:pt x="688910" y="1440820"/>
                    <a:pt x="674641" y="1435169"/>
                    <a:pt x="659881" y="1431143"/>
                  </a:cubicBezTo>
                  <a:cubicBezTo>
                    <a:pt x="621391" y="1420646"/>
                    <a:pt x="581615" y="1414732"/>
                    <a:pt x="543767" y="1402115"/>
                  </a:cubicBezTo>
                  <a:cubicBezTo>
                    <a:pt x="529253" y="1397277"/>
                    <a:pt x="513908" y="1394442"/>
                    <a:pt x="500224" y="1387600"/>
                  </a:cubicBezTo>
                  <a:cubicBezTo>
                    <a:pt x="387686" y="1331331"/>
                    <a:pt x="522578" y="1380537"/>
                    <a:pt x="413138" y="1344058"/>
                  </a:cubicBezTo>
                  <a:cubicBezTo>
                    <a:pt x="360784" y="1309155"/>
                    <a:pt x="322280" y="1287597"/>
                    <a:pt x="282510" y="1227943"/>
                  </a:cubicBezTo>
                  <a:cubicBezTo>
                    <a:pt x="242095" y="1167321"/>
                    <a:pt x="265816" y="1196735"/>
                    <a:pt x="209938" y="1140858"/>
                  </a:cubicBezTo>
                  <a:cubicBezTo>
                    <a:pt x="171235" y="1024746"/>
                    <a:pt x="229290" y="1160209"/>
                    <a:pt x="151881" y="1082800"/>
                  </a:cubicBezTo>
                  <a:cubicBezTo>
                    <a:pt x="126087" y="1057006"/>
                    <a:pt x="81974" y="977743"/>
                    <a:pt x="64795" y="937658"/>
                  </a:cubicBezTo>
                  <a:cubicBezTo>
                    <a:pt x="58768" y="923596"/>
                    <a:pt x="57123" y="907799"/>
                    <a:pt x="50281" y="894115"/>
                  </a:cubicBezTo>
                  <a:cubicBezTo>
                    <a:pt x="42480" y="878513"/>
                    <a:pt x="30929" y="865086"/>
                    <a:pt x="21253" y="850572"/>
                  </a:cubicBezTo>
                  <a:cubicBezTo>
                    <a:pt x="-8289" y="702869"/>
                    <a:pt x="-5852" y="746172"/>
                    <a:pt x="21253" y="502229"/>
                  </a:cubicBezTo>
                  <a:cubicBezTo>
                    <a:pt x="32340" y="402449"/>
                    <a:pt x="-518" y="623181"/>
                    <a:pt x="79310" y="342572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Cloud 2"/>
            <p:cNvSpPr/>
            <p:nvPr/>
          </p:nvSpPr>
          <p:spPr bwMode="auto">
            <a:xfrm>
              <a:off x="-2331245" y="-75126"/>
              <a:ext cx="10191162" cy="5965665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6" name="Group 1"/>
          <p:cNvGrpSpPr>
            <a:grpSpLocks/>
          </p:cNvGrpSpPr>
          <p:nvPr/>
        </p:nvGrpSpPr>
        <p:grpSpPr bwMode="auto">
          <a:xfrm>
            <a:off x="2438400" y="4724400"/>
            <a:ext cx="749300" cy="533400"/>
            <a:chOff x="1906588" y="4443413"/>
            <a:chExt cx="1882775" cy="1293812"/>
          </a:xfrm>
        </p:grpSpPr>
        <p:sp>
          <p:nvSpPr>
            <p:cNvPr id="8" name="Cloud 7"/>
            <p:cNvSpPr/>
            <p:nvPr/>
          </p:nvSpPr>
          <p:spPr bwMode="auto">
            <a:xfrm>
              <a:off x="2285538" y="4686004"/>
              <a:ext cx="1005210" cy="481328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Cloud 8"/>
            <p:cNvSpPr/>
            <p:nvPr/>
          </p:nvSpPr>
          <p:spPr bwMode="auto">
            <a:xfrm>
              <a:off x="1906588" y="4443413"/>
              <a:ext cx="809754" cy="481330"/>
            </a:xfrm>
            <a:prstGeom prst="cloud">
              <a:avLst/>
            </a:prstGeom>
            <a:gradFill flip="none" rotWithShape="1">
              <a:gsLst>
                <a:gs pos="10000">
                  <a:srgbClr val="008000">
                    <a:alpha val="91000"/>
                  </a:srgbClr>
                </a:gs>
                <a:gs pos="63000">
                  <a:srgbClr val="71B871"/>
                </a:gs>
                <a:gs pos="78000">
                  <a:srgbClr val="33CC33">
                    <a:alpha val="56863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tIns="0" rIns="0" bIns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" name="Cloud 9"/>
            <p:cNvSpPr/>
            <p:nvPr/>
          </p:nvSpPr>
          <p:spPr bwMode="auto">
            <a:xfrm rot="11248030">
              <a:off x="2975621" y="4478070"/>
              <a:ext cx="813742" cy="442821"/>
            </a:xfrm>
            <a:prstGeom prst="cloud">
              <a:avLst/>
            </a:prstGeom>
            <a:gradFill flip="none" rotWithShape="1">
              <a:gsLst>
                <a:gs pos="10000">
                  <a:srgbClr val="FF0000">
                    <a:alpha val="37000"/>
                  </a:srgbClr>
                </a:gs>
                <a:gs pos="45000">
                  <a:srgbClr val="FFC000">
                    <a:alpha val="92000"/>
                  </a:srgbClr>
                </a:gs>
                <a:gs pos="78000">
                  <a:srgbClr val="FFFF00">
                    <a:alpha val="2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tIns="0" rIns="0" bIns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" name="Cloud 10"/>
            <p:cNvSpPr/>
            <p:nvPr/>
          </p:nvSpPr>
          <p:spPr bwMode="auto">
            <a:xfrm rot="2652088">
              <a:off x="2141936" y="5078768"/>
              <a:ext cx="714017" cy="658457"/>
            </a:xfrm>
            <a:prstGeom prst="cloud">
              <a:avLst/>
            </a:prstGeom>
            <a:gradFill flip="none" rotWithShape="1">
              <a:gsLst>
                <a:gs pos="10000">
                  <a:srgbClr val="7030A0">
                    <a:alpha val="87000"/>
                  </a:srgbClr>
                </a:gs>
                <a:gs pos="45000">
                  <a:schemeClr val="accent4">
                    <a:lumMod val="60000"/>
                    <a:lumOff val="40000"/>
                    <a:alpha val="78000"/>
                  </a:schemeClr>
                </a:gs>
                <a:gs pos="78000">
                  <a:schemeClr val="accent4">
                    <a:lumMod val="20000"/>
                    <a:lumOff val="80000"/>
                    <a:alpha val="6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tIns="0" rIns="0" bIns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" name="Cloud 11"/>
            <p:cNvSpPr/>
            <p:nvPr/>
          </p:nvSpPr>
          <p:spPr bwMode="auto">
            <a:xfrm rot="17852655">
              <a:off x="3333711" y="5232069"/>
              <a:ext cx="504434" cy="374959"/>
            </a:xfrm>
            <a:prstGeom prst="cloud">
              <a:avLst/>
            </a:prstGeom>
            <a:gradFill flip="none" rotWithShape="1">
              <a:gsLst>
                <a:gs pos="94000">
                  <a:schemeClr val="bg1">
                    <a:alpha val="68000"/>
                  </a:schemeClr>
                </a:gs>
                <a:gs pos="10000">
                  <a:srgbClr val="002060">
                    <a:alpha val="89000"/>
                  </a:srgbClr>
                </a:gs>
                <a:gs pos="45000">
                  <a:srgbClr val="3333FF">
                    <a:alpha val="76000"/>
                  </a:srgbClr>
                </a:gs>
                <a:gs pos="78000">
                  <a:srgbClr val="66FFFF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tIns="0" rIns="0" bIns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4" name="Cloud 13"/>
          <p:cNvSpPr/>
          <p:nvPr/>
        </p:nvSpPr>
        <p:spPr bwMode="auto">
          <a:xfrm rot="3824523">
            <a:off x="1793081" y="2613819"/>
            <a:ext cx="1163638" cy="1790700"/>
          </a:xfrm>
          <a:prstGeom prst="cloud">
            <a:avLst/>
          </a:prstGeom>
          <a:gradFill flip="none" rotWithShape="1">
            <a:gsLst>
              <a:gs pos="10000">
                <a:srgbClr val="FF0000">
                  <a:alpha val="94000"/>
                </a:srgbClr>
              </a:gs>
              <a:gs pos="63000">
                <a:srgbClr val="FF0000">
                  <a:alpha val="71000"/>
                </a:srgbClr>
              </a:gs>
              <a:gs pos="78000">
                <a:srgbClr val="FF0000">
                  <a:alpha val="43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 bwMode="auto">
          <a:xfrm rot="5400000">
            <a:off x="3554413" y="4308475"/>
            <a:ext cx="1765300" cy="1066800"/>
          </a:xfrm>
          <a:prstGeom prst="cloud">
            <a:avLst/>
          </a:prstGeom>
          <a:gradFill flip="none" rotWithShape="1">
            <a:gsLst>
              <a:gs pos="10000">
                <a:srgbClr val="0099FF">
                  <a:alpha val="70000"/>
                </a:srgbClr>
              </a:gs>
              <a:gs pos="45000">
                <a:srgbClr val="7030A0">
                  <a:alpha val="68000"/>
                </a:srgbClr>
              </a:gs>
              <a:gs pos="78000">
                <a:srgbClr val="FFFF00">
                  <a:alpha val="57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059" name="Freeform 17"/>
          <p:cNvSpPr>
            <a:spLocks/>
          </p:cNvSpPr>
          <p:nvPr/>
        </p:nvSpPr>
        <p:spPr bwMode="auto">
          <a:xfrm>
            <a:off x="-14288" y="5559425"/>
            <a:ext cx="1422401" cy="1320800"/>
          </a:xfrm>
          <a:custGeom>
            <a:avLst/>
            <a:gdLst>
              <a:gd name="T0" fmla="*/ 0 w 1422400"/>
              <a:gd name="T1" fmla="*/ 0 h 1320800"/>
              <a:gd name="T2" fmla="*/ 1422404 w 1422400"/>
              <a:gd name="T3" fmla="*/ 1291772 h 1320800"/>
              <a:gd name="T4" fmla="*/ 0 w 1422400"/>
              <a:gd name="T5" fmla="*/ 1320800 h 1320800"/>
              <a:gd name="T6" fmla="*/ 0 w 1422400"/>
              <a:gd name="T7" fmla="*/ 0 h 1320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2400" h="1320800">
                <a:moveTo>
                  <a:pt x="0" y="0"/>
                </a:moveTo>
                <a:lnTo>
                  <a:pt x="1422400" y="1291772"/>
                </a:lnTo>
                <a:lnTo>
                  <a:pt x="0" y="13208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Freeform 18"/>
          <p:cNvSpPr>
            <a:spLocks/>
          </p:cNvSpPr>
          <p:nvPr/>
        </p:nvSpPr>
        <p:spPr bwMode="auto">
          <a:xfrm>
            <a:off x="0" y="-14288"/>
            <a:ext cx="1219200" cy="1247776"/>
          </a:xfrm>
          <a:custGeom>
            <a:avLst/>
            <a:gdLst>
              <a:gd name="T0" fmla="*/ 0 w 1219200"/>
              <a:gd name="T1" fmla="*/ 0 h 1248228"/>
              <a:gd name="T2" fmla="*/ 0 w 1219200"/>
              <a:gd name="T3" fmla="*/ 1246420 h 1248228"/>
              <a:gd name="T4" fmla="*/ 1219200 w 1219200"/>
              <a:gd name="T5" fmla="*/ 14494 h 1248228"/>
              <a:gd name="T6" fmla="*/ 0 w 1219200"/>
              <a:gd name="T7" fmla="*/ 0 h 12482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200" h="1248228">
                <a:moveTo>
                  <a:pt x="0" y="0"/>
                </a:moveTo>
                <a:lnTo>
                  <a:pt x="0" y="1248228"/>
                </a:lnTo>
                <a:lnTo>
                  <a:pt x="1219200" y="14514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Freeform 20"/>
          <p:cNvSpPr>
            <a:spLocks/>
          </p:cNvSpPr>
          <p:nvPr/>
        </p:nvSpPr>
        <p:spPr bwMode="auto">
          <a:xfrm>
            <a:off x="8402637" y="6019800"/>
            <a:ext cx="588963" cy="574675"/>
          </a:xfrm>
          <a:custGeom>
            <a:avLst/>
            <a:gdLst>
              <a:gd name="T0" fmla="*/ 3 w 45951432"/>
              <a:gd name="T1" fmla="*/ 2 h 34385250"/>
              <a:gd name="T2" fmla="*/ 0 w 45951432"/>
              <a:gd name="T3" fmla="*/ 6 h 34385250"/>
              <a:gd name="T4" fmla="*/ 7 w 45951432"/>
              <a:gd name="T5" fmla="*/ 18 h 34385250"/>
              <a:gd name="T6" fmla="*/ 9 w 45951432"/>
              <a:gd name="T7" fmla="*/ 25 h 34385250"/>
              <a:gd name="T8" fmla="*/ 6 w 45951432"/>
              <a:gd name="T9" fmla="*/ 32 h 34385250"/>
              <a:gd name="T10" fmla="*/ 2 w 45951432"/>
              <a:gd name="T11" fmla="*/ 36 h 34385250"/>
              <a:gd name="T12" fmla="*/ 3 w 45951432"/>
              <a:gd name="T13" fmla="*/ 51 h 34385250"/>
              <a:gd name="T14" fmla="*/ 5 w 45951432"/>
              <a:gd name="T15" fmla="*/ 66 h 34385250"/>
              <a:gd name="T16" fmla="*/ 5 w 45951432"/>
              <a:gd name="T17" fmla="*/ 82 h 34385250"/>
              <a:gd name="T18" fmla="*/ 4 w 45951432"/>
              <a:gd name="T19" fmla="*/ 91 h 34385250"/>
              <a:gd name="T20" fmla="*/ 7 w 45951432"/>
              <a:gd name="T21" fmla="*/ 104 h 34385250"/>
              <a:gd name="T22" fmla="*/ 9 w 45951432"/>
              <a:gd name="T23" fmla="*/ 114 h 34385250"/>
              <a:gd name="T24" fmla="*/ 9 w 45951432"/>
              <a:gd name="T25" fmla="*/ 125 h 34385250"/>
              <a:gd name="T26" fmla="*/ 7 w 45951432"/>
              <a:gd name="T27" fmla="*/ 135 h 34385250"/>
              <a:gd name="T28" fmla="*/ 13 w 45951432"/>
              <a:gd name="T29" fmla="*/ 142 h 34385250"/>
              <a:gd name="T30" fmla="*/ 19 w 45951432"/>
              <a:gd name="T31" fmla="*/ 146 h 34385250"/>
              <a:gd name="T32" fmla="*/ 31 w 45951432"/>
              <a:gd name="T33" fmla="*/ 148 h 34385250"/>
              <a:gd name="T34" fmla="*/ 34 w 45951432"/>
              <a:gd name="T35" fmla="*/ 145 h 34385250"/>
              <a:gd name="T36" fmla="*/ 43 w 45951432"/>
              <a:gd name="T37" fmla="*/ 145 h 34385250"/>
              <a:gd name="T38" fmla="*/ 41 w 45951432"/>
              <a:gd name="T39" fmla="*/ 152 h 34385250"/>
              <a:gd name="T40" fmla="*/ 41 w 45951432"/>
              <a:gd name="T41" fmla="*/ 159 h 34385250"/>
              <a:gd name="T42" fmla="*/ 53 w 45951432"/>
              <a:gd name="T43" fmla="*/ 160 h 34385250"/>
              <a:gd name="T44" fmla="*/ 57 w 45951432"/>
              <a:gd name="T45" fmla="*/ 153 h 34385250"/>
              <a:gd name="T46" fmla="*/ 55 w 45951432"/>
              <a:gd name="T47" fmla="*/ 149 h 34385250"/>
              <a:gd name="T48" fmla="*/ 59 w 45951432"/>
              <a:gd name="T49" fmla="*/ 145 h 34385250"/>
              <a:gd name="T50" fmla="*/ 65 w 45951432"/>
              <a:gd name="T51" fmla="*/ 139 h 34385250"/>
              <a:gd name="T52" fmla="*/ 72 w 45951432"/>
              <a:gd name="T53" fmla="*/ 137 h 34385250"/>
              <a:gd name="T54" fmla="*/ 77 w 45951432"/>
              <a:gd name="T55" fmla="*/ 133 h 34385250"/>
              <a:gd name="T56" fmla="*/ 86 w 45951432"/>
              <a:gd name="T57" fmla="*/ 129 h 34385250"/>
              <a:gd name="T58" fmla="*/ 92 w 45951432"/>
              <a:gd name="T59" fmla="*/ 116 h 34385250"/>
              <a:gd name="T60" fmla="*/ 95 w 45951432"/>
              <a:gd name="T61" fmla="*/ 107 h 34385250"/>
              <a:gd name="T62" fmla="*/ 97 w 45951432"/>
              <a:gd name="T63" fmla="*/ 97 h 34385250"/>
              <a:gd name="T64" fmla="*/ 95 w 45951432"/>
              <a:gd name="T65" fmla="*/ 87 h 34385250"/>
              <a:gd name="T66" fmla="*/ 93 w 45951432"/>
              <a:gd name="T67" fmla="*/ 79 h 34385250"/>
              <a:gd name="T68" fmla="*/ 92 w 45951432"/>
              <a:gd name="T69" fmla="*/ 68 h 34385250"/>
              <a:gd name="T70" fmla="*/ 90 w 45951432"/>
              <a:gd name="T71" fmla="*/ 62 h 34385250"/>
              <a:gd name="T72" fmla="*/ 89 w 45951432"/>
              <a:gd name="T73" fmla="*/ 48 h 34385250"/>
              <a:gd name="T74" fmla="*/ 85 w 45951432"/>
              <a:gd name="T75" fmla="*/ 30 h 34385250"/>
              <a:gd name="T76" fmla="*/ 82 w 45951432"/>
              <a:gd name="T77" fmla="*/ 22 h 34385250"/>
              <a:gd name="T78" fmla="*/ 78 w 45951432"/>
              <a:gd name="T79" fmla="*/ 16 h 34385250"/>
              <a:gd name="T80" fmla="*/ 74 w 45951432"/>
              <a:gd name="T81" fmla="*/ 13 h 34385250"/>
              <a:gd name="T82" fmla="*/ 68 w 45951432"/>
              <a:gd name="T83" fmla="*/ 12 h 34385250"/>
              <a:gd name="T84" fmla="*/ 65 w 45951432"/>
              <a:gd name="T85" fmla="*/ 9 h 34385250"/>
              <a:gd name="T86" fmla="*/ 58 w 45951432"/>
              <a:gd name="T87" fmla="*/ 8 h 34385250"/>
              <a:gd name="T88" fmla="*/ 51 w 45951432"/>
              <a:gd name="T89" fmla="*/ 8 h 34385250"/>
              <a:gd name="T90" fmla="*/ 47 w 45951432"/>
              <a:gd name="T91" fmla="*/ 5 h 34385250"/>
              <a:gd name="T92" fmla="*/ 43 w 45951432"/>
              <a:gd name="T93" fmla="*/ 0 h 34385250"/>
              <a:gd name="T94" fmla="*/ 36 w 45951432"/>
              <a:gd name="T95" fmla="*/ 4 h 34385250"/>
              <a:gd name="T96" fmla="*/ 34 w 45951432"/>
              <a:gd name="T97" fmla="*/ 16 h 34385250"/>
              <a:gd name="T98" fmla="*/ 30 w 45951432"/>
              <a:gd name="T99" fmla="*/ 10 h 34385250"/>
              <a:gd name="T100" fmla="*/ 25 w 45951432"/>
              <a:gd name="T101" fmla="*/ 7 h 343852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5951432" h="34385250">
                <a:moveTo>
                  <a:pt x="9756432" y="1619250"/>
                </a:moveTo>
                <a:lnTo>
                  <a:pt x="6232182" y="1809750"/>
                </a:lnTo>
                <a:lnTo>
                  <a:pt x="4708182" y="3714750"/>
                </a:lnTo>
                <a:lnTo>
                  <a:pt x="1564932" y="476250"/>
                </a:lnTo>
                <a:lnTo>
                  <a:pt x="802932" y="762000"/>
                </a:lnTo>
                <a:cubicBezTo>
                  <a:pt x="708575" y="796312"/>
                  <a:pt x="606985" y="812349"/>
                  <a:pt x="517182" y="857250"/>
                </a:cubicBezTo>
                <a:cubicBezTo>
                  <a:pt x="414791" y="908445"/>
                  <a:pt x="326682" y="984250"/>
                  <a:pt x="231432" y="1047750"/>
                </a:cubicBezTo>
                <a:cubicBezTo>
                  <a:pt x="167932" y="1143000"/>
                  <a:pt x="47654" y="1219221"/>
                  <a:pt x="40932" y="1333500"/>
                </a:cubicBezTo>
                <a:cubicBezTo>
                  <a:pt x="9287" y="1871457"/>
                  <a:pt x="-137670" y="2632978"/>
                  <a:pt x="421932" y="2952750"/>
                </a:cubicBezTo>
                <a:cubicBezTo>
                  <a:pt x="535592" y="3017699"/>
                  <a:pt x="675932" y="3016250"/>
                  <a:pt x="802932" y="3048000"/>
                </a:cubicBezTo>
                <a:cubicBezTo>
                  <a:pt x="993432" y="3175000"/>
                  <a:pt x="1157229" y="3356599"/>
                  <a:pt x="1374432" y="3429000"/>
                </a:cubicBezTo>
                <a:cubicBezTo>
                  <a:pt x="2431614" y="3781394"/>
                  <a:pt x="1746678" y="3594593"/>
                  <a:pt x="3469932" y="3810000"/>
                </a:cubicBezTo>
                <a:cubicBezTo>
                  <a:pt x="3565182" y="3841750"/>
                  <a:pt x="3665879" y="3860349"/>
                  <a:pt x="3755682" y="3905250"/>
                </a:cubicBezTo>
                <a:cubicBezTo>
                  <a:pt x="3858073" y="3956445"/>
                  <a:pt x="3936212" y="4050656"/>
                  <a:pt x="4041432" y="4095750"/>
                </a:cubicBezTo>
                <a:cubicBezTo>
                  <a:pt x="4161756" y="4147317"/>
                  <a:pt x="4295432" y="4159250"/>
                  <a:pt x="4422432" y="4191000"/>
                </a:cubicBezTo>
                <a:cubicBezTo>
                  <a:pt x="4390682" y="4603750"/>
                  <a:pt x="4378529" y="5018477"/>
                  <a:pt x="4327182" y="5429250"/>
                </a:cubicBezTo>
                <a:cubicBezTo>
                  <a:pt x="4314729" y="5528877"/>
                  <a:pt x="4294653" y="5636599"/>
                  <a:pt x="4231932" y="5715000"/>
                </a:cubicBezTo>
                <a:cubicBezTo>
                  <a:pt x="4160419" y="5804391"/>
                  <a:pt x="4031743" y="5829446"/>
                  <a:pt x="3946182" y="5905500"/>
                </a:cubicBezTo>
                <a:cubicBezTo>
                  <a:pt x="3175188" y="6590828"/>
                  <a:pt x="3678153" y="6375843"/>
                  <a:pt x="3088932" y="6572250"/>
                </a:cubicBezTo>
                <a:cubicBezTo>
                  <a:pt x="3025432" y="6667500"/>
                  <a:pt x="2987823" y="6786487"/>
                  <a:pt x="2898432" y="6858000"/>
                </a:cubicBezTo>
                <a:cubicBezTo>
                  <a:pt x="2820031" y="6920721"/>
                  <a:pt x="2702485" y="6908349"/>
                  <a:pt x="2612682" y="6953250"/>
                </a:cubicBezTo>
                <a:cubicBezTo>
                  <a:pt x="2510291" y="7004445"/>
                  <a:pt x="2414875" y="7070464"/>
                  <a:pt x="2326932" y="7143750"/>
                </a:cubicBezTo>
                <a:cubicBezTo>
                  <a:pt x="1851272" y="7540134"/>
                  <a:pt x="2257607" y="7357358"/>
                  <a:pt x="1755432" y="7524750"/>
                </a:cubicBezTo>
                <a:cubicBezTo>
                  <a:pt x="936512" y="8070697"/>
                  <a:pt x="1972635" y="7416148"/>
                  <a:pt x="1183932" y="7810500"/>
                </a:cubicBezTo>
                <a:cubicBezTo>
                  <a:pt x="918712" y="7943110"/>
                  <a:pt x="823087" y="8076095"/>
                  <a:pt x="612432" y="8286750"/>
                </a:cubicBezTo>
                <a:cubicBezTo>
                  <a:pt x="644182" y="8445500"/>
                  <a:pt x="650837" y="8611414"/>
                  <a:pt x="707682" y="8763000"/>
                </a:cubicBezTo>
                <a:cubicBezTo>
                  <a:pt x="787248" y="8975176"/>
                  <a:pt x="1035694" y="9186262"/>
                  <a:pt x="1183932" y="9334500"/>
                </a:cubicBezTo>
                <a:cubicBezTo>
                  <a:pt x="1447544" y="10125337"/>
                  <a:pt x="1117056" y="9056866"/>
                  <a:pt x="1374432" y="10858500"/>
                </a:cubicBezTo>
                <a:cubicBezTo>
                  <a:pt x="1428145" y="11234489"/>
                  <a:pt x="1543932" y="11557500"/>
                  <a:pt x="1660182" y="11906250"/>
                </a:cubicBezTo>
                <a:cubicBezTo>
                  <a:pt x="1691932" y="12128500"/>
                  <a:pt x="1700981" y="12355197"/>
                  <a:pt x="1755432" y="12573000"/>
                </a:cubicBezTo>
                <a:cubicBezTo>
                  <a:pt x="1796900" y="12738874"/>
                  <a:pt x="1885897" y="12889157"/>
                  <a:pt x="1945932" y="13049250"/>
                </a:cubicBezTo>
                <a:cubicBezTo>
                  <a:pt x="2223511" y="13789460"/>
                  <a:pt x="1734577" y="12721790"/>
                  <a:pt x="2422182" y="14097000"/>
                </a:cubicBezTo>
                <a:cubicBezTo>
                  <a:pt x="2480726" y="14214088"/>
                  <a:pt x="2481469" y="14352128"/>
                  <a:pt x="2517432" y="14478000"/>
                </a:cubicBezTo>
                <a:cubicBezTo>
                  <a:pt x="2545015" y="14574539"/>
                  <a:pt x="2580932" y="14668500"/>
                  <a:pt x="2612682" y="14763750"/>
                </a:cubicBezTo>
                <a:cubicBezTo>
                  <a:pt x="2580932" y="15589250"/>
                  <a:pt x="2572384" y="16415969"/>
                  <a:pt x="2517432" y="17240250"/>
                </a:cubicBezTo>
                <a:cubicBezTo>
                  <a:pt x="2508724" y="17370869"/>
                  <a:pt x="2473749" y="17500926"/>
                  <a:pt x="2422182" y="17621250"/>
                </a:cubicBezTo>
                <a:cubicBezTo>
                  <a:pt x="2377088" y="17726470"/>
                  <a:pt x="2295182" y="17811750"/>
                  <a:pt x="2231682" y="17907000"/>
                </a:cubicBezTo>
                <a:cubicBezTo>
                  <a:pt x="2199932" y="18034000"/>
                  <a:pt x="2164830" y="18160209"/>
                  <a:pt x="2136432" y="18288000"/>
                </a:cubicBezTo>
                <a:cubicBezTo>
                  <a:pt x="2038224" y="18729936"/>
                  <a:pt x="2062079" y="18738735"/>
                  <a:pt x="1945932" y="19145250"/>
                </a:cubicBezTo>
                <a:cubicBezTo>
                  <a:pt x="1918349" y="19241789"/>
                  <a:pt x="1882432" y="19335750"/>
                  <a:pt x="1850682" y="19431000"/>
                </a:cubicBezTo>
                <a:cubicBezTo>
                  <a:pt x="1818932" y="19716750"/>
                  <a:pt x="1796092" y="20003631"/>
                  <a:pt x="1755432" y="20288250"/>
                </a:cubicBezTo>
                <a:cubicBezTo>
                  <a:pt x="1680786" y="20810769"/>
                  <a:pt x="1505578" y="21022100"/>
                  <a:pt x="1755432" y="21621750"/>
                </a:cubicBezTo>
                <a:cubicBezTo>
                  <a:pt x="1891155" y="21947485"/>
                  <a:pt x="2362979" y="21934649"/>
                  <a:pt x="2612682" y="22002750"/>
                </a:cubicBezTo>
                <a:cubicBezTo>
                  <a:pt x="2806411" y="22055585"/>
                  <a:pt x="2993682" y="22129750"/>
                  <a:pt x="3184182" y="22193250"/>
                </a:cubicBezTo>
                <a:lnTo>
                  <a:pt x="3469932" y="22288500"/>
                </a:lnTo>
                <a:lnTo>
                  <a:pt x="3850932" y="22860000"/>
                </a:lnTo>
                <a:cubicBezTo>
                  <a:pt x="3889648" y="22918074"/>
                  <a:pt x="4038983" y="23706230"/>
                  <a:pt x="4041432" y="23717250"/>
                </a:cubicBezTo>
                <a:cubicBezTo>
                  <a:pt x="4154066" y="24224102"/>
                  <a:pt x="4083747" y="24027670"/>
                  <a:pt x="4422432" y="24479250"/>
                </a:cubicBezTo>
                <a:cubicBezTo>
                  <a:pt x="4454182" y="24606250"/>
                  <a:pt x="4481719" y="24734378"/>
                  <a:pt x="4517682" y="24860250"/>
                </a:cubicBezTo>
                <a:cubicBezTo>
                  <a:pt x="4545265" y="24956789"/>
                  <a:pt x="4612932" y="25045598"/>
                  <a:pt x="4612932" y="25146000"/>
                </a:cubicBezTo>
                <a:cubicBezTo>
                  <a:pt x="4612932" y="25591632"/>
                  <a:pt x="4566894" y="26036593"/>
                  <a:pt x="4517682" y="26479500"/>
                </a:cubicBezTo>
                <a:cubicBezTo>
                  <a:pt x="4503226" y="26609608"/>
                  <a:pt x="4487381" y="26746840"/>
                  <a:pt x="4422432" y="26860500"/>
                </a:cubicBezTo>
                <a:cubicBezTo>
                  <a:pt x="4355600" y="26977456"/>
                  <a:pt x="4222917" y="27042768"/>
                  <a:pt x="4136682" y="27146250"/>
                </a:cubicBezTo>
                <a:cubicBezTo>
                  <a:pt x="4063396" y="27234193"/>
                  <a:pt x="4039965" y="27366352"/>
                  <a:pt x="3946182" y="27432000"/>
                </a:cubicBezTo>
                <a:cubicBezTo>
                  <a:pt x="3713536" y="27594852"/>
                  <a:pt x="3184182" y="27813000"/>
                  <a:pt x="3184182" y="27813000"/>
                </a:cubicBezTo>
                <a:cubicBezTo>
                  <a:pt x="3365769" y="29265698"/>
                  <a:pt x="3126834" y="28041071"/>
                  <a:pt x="3469932" y="28956000"/>
                </a:cubicBezTo>
                <a:cubicBezTo>
                  <a:pt x="3515897" y="29078574"/>
                  <a:pt x="3490111" y="29229755"/>
                  <a:pt x="3565182" y="29337000"/>
                </a:cubicBezTo>
                <a:cubicBezTo>
                  <a:pt x="3893229" y="29805639"/>
                  <a:pt x="4117779" y="29950454"/>
                  <a:pt x="4612932" y="30099000"/>
                </a:cubicBezTo>
                <a:cubicBezTo>
                  <a:pt x="4767998" y="30145520"/>
                  <a:pt x="4932993" y="30151653"/>
                  <a:pt x="5089182" y="30194250"/>
                </a:cubicBezTo>
                <a:cubicBezTo>
                  <a:pt x="6239761" y="30508044"/>
                  <a:pt x="5052591" y="30297880"/>
                  <a:pt x="6327432" y="30480000"/>
                </a:cubicBezTo>
                <a:cubicBezTo>
                  <a:pt x="6486182" y="30543500"/>
                  <a:pt x="6637808" y="30629032"/>
                  <a:pt x="6803682" y="30670500"/>
                </a:cubicBezTo>
                <a:cubicBezTo>
                  <a:pt x="7794001" y="30918080"/>
                  <a:pt x="7132527" y="30628384"/>
                  <a:pt x="7946682" y="30861000"/>
                </a:cubicBezTo>
                <a:cubicBezTo>
                  <a:pt x="8236300" y="30943748"/>
                  <a:pt x="8518182" y="31051500"/>
                  <a:pt x="8803932" y="31146750"/>
                </a:cubicBezTo>
                <a:cubicBezTo>
                  <a:pt x="8899182" y="31178500"/>
                  <a:pt x="8990055" y="31229547"/>
                  <a:pt x="9089682" y="31242000"/>
                </a:cubicBezTo>
                <a:cubicBezTo>
                  <a:pt x="9343682" y="31273750"/>
                  <a:pt x="9598682" y="31298327"/>
                  <a:pt x="9851682" y="31337250"/>
                </a:cubicBezTo>
                <a:cubicBezTo>
                  <a:pt x="10259882" y="31400050"/>
                  <a:pt x="10329695" y="31440234"/>
                  <a:pt x="10708932" y="31527750"/>
                </a:cubicBezTo>
                <a:lnTo>
                  <a:pt x="11566182" y="31718250"/>
                </a:lnTo>
                <a:cubicBezTo>
                  <a:pt x="12645682" y="31686500"/>
                  <a:pt x="13728248" y="31710278"/>
                  <a:pt x="14804682" y="31623000"/>
                </a:cubicBezTo>
                <a:cubicBezTo>
                  <a:pt x="14918784" y="31613749"/>
                  <a:pt x="14985212" y="31477594"/>
                  <a:pt x="15090432" y="31432500"/>
                </a:cubicBezTo>
                <a:cubicBezTo>
                  <a:pt x="15210756" y="31380933"/>
                  <a:pt x="15345560" y="31373213"/>
                  <a:pt x="15471432" y="31337250"/>
                </a:cubicBezTo>
                <a:cubicBezTo>
                  <a:pt x="15567971" y="31309667"/>
                  <a:pt x="15659777" y="31266351"/>
                  <a:pt x="15757182" y="31242000"/>
                </a:cubicBezTo>
                <a:cubicBezTo>
                  <a:pt x="15914242" y="31202735"/>
                  <a:pt x="16076372" y="31186015"/>
                  <a:pt x="16233432" y="31146750"/>
                </a:cubicBezTo>
                <a:cubicBezTo>
                  <a:pt x="16330837" y="31122399"/>
                  <a:pt x="16422643" y="31079083"/>
                  <a:pt x="16519182" y="31051500"/>
                </a:cubicBezTo>
                <a:cubicBezTo>
                  <a:pt x="16645054" y="31015537"/>
                  <a:pt x="16773182" y="30988000"/>
                  <a:pt x="16900182" y="30956250"/>
                </a:cubicBezTo>
                <a:cubicBezTo>
                  <a:pt x="18043182" y="30988000"/>
                  <a:pt x="19187242" y="30992939"/>
                  <a:pt x="20329182" y="31051500"/>
                </a:cubicBezTo>
                <a:cubicBezTo>
                  <a:pt x="20429453" y="31056642"/>
                  <a:pt x="20570031" y="31056947"/>
                  <a:pt x="20614932" y="31146750"/>
                </a:cubicBezTo>
                <a:cubicBezTo>
                  <a:pt x="20735112" y="31387111"/>
                  <a:pt x="20316318" y="31552383"/>
                  <a:pt x="20233932" y="31623000"/>
                </a:cubicBezTo>
                <a:cubicBezTo>
                  <a:pt x="20097566" y="31739885"/>
                  <a:pt x="19989298" y="31887115"/>
                  <a:pt x="19852932" y="32004000"/>
                </a:cubicBezTo>
                <a:cubicBezTo>
                  <a:pt x="19766015" y="32078500"/>
                  <a:pt x="19655125" y="32121214"/>
                  <a:pt x="19567182" y="32194500"/>
                </a:cubicBezTo>
                <a:cubicBezTo>
                  <a:pt x="19463700" y="32280735"/>
                  <a:pt x="19387761" y="32397550"/>
                  <a:pt x="19281432" y="32480250"/>
                </a:cubicBezTo>
                <a:cubicBezTo>
                  <a:pt x="18867646" y="32802083"/>
                  <a:pt x="18743634" y="32844399"/>
                  <a:pt x="18328932" y="33051750"/>
                </a:cubicBezTo>
                <a:cubicBezTo>
                  <a:pt x="18267028" y="33237462"/>
                  <a:pt x="18111878" y="33532454"/>
                  <a:pt x="18328932" y="33718500"/>
                </a:cubicBezTo>
                <a:cubicBezTo>
                  <a:pt x="18481394" y="33849182"/>
                  <a:pt x="18705623" y="33860298"/>
                  <a:pt x="18900432" y="33909000"/>
                </a:cubicBezTo>
                <a:cubicBezTo>
                  <a:pt x="19154432" y="33972500"/>
                  <a:pt x="19414050" y="34016706"/>
                  <a:pt x="19662432" y="34099500"/>
                </a:cubicBezTo>
                <a:cubicBezTo>
                  <a:pt x="19757682" y="34131250"/>
                  <a:pt x="19851643" y="34167167"/>
                  <a:pt x="19948182" y="34194750"/>
                </a:cubicBezTo>
                <a:cubicBezTo>
                  <a:pt x="20785390" y="34433952"/>
                  <a:pt x="19929802" y="34156873"/>
                  <a:pt x="20614932" y="34385250"/>
                </a:cubicBezTo>
                <a:lnTo>
                  <a:pt x="24520182" y="34290000"/>
                </a:lnTo>
                <a:cubicBezTo>
                  <a:pt x="24681923" y="34282968"/>
                  <a:pt x="24838393" y="34229870"/>
                  <a:pt x="24996432" y="34194750"/>
                </a:cubicBezTo>
                <a:cubicBezTo>
                  <a:pt x="25163745" y="34157569"/>
                  <a:pt x="25491838" y="34077683"/>
                  <a:pt x="25663182" y="34004250"/>
                </a:cubicBezTo>
                <a:cubicBezTo>
                  <a:pt x="25793692" y="33948317"/>
                  <a:pt x="25922426" y="33886803"/>
                  <a:pt x="26044182" y="33813750"/>
                </a:cubicBezTo>
                <a:cubicBezTo>
                  <a:pt x="26435064" y="33579221"/>
                  <a:pt x="26649342" y="33407505"/>
                  <a:pt x="26996682" y="33147000"/>
                </a:cubicBezTo>
                <a:cubicBezTo>
                  <a:pt x="27028432" y="33051750"/>
                  <a:pt x="27108438" y="32960286"/>
                  <a:pt x="27091932" y="32861250"/>
                </a:cubicBezTo>
                <a:cubicBezTo>
                  <a:pt x="27027378" y="32473927"/>
                  <a:pt x="26708571" y="32551097"/>
                  <a:pt x="26425182" y="32480250"/>
                </a:cubicBezTo>
                <a:cubicBezTo>
                  <a:pt x="26327777" y="32455899"/>
                  <a:pt x="26234682" y="32416750"/>
                  <a:pt x="26139432" y="32385000"/>
                </a:cubicBezTo>
                <a:cubicBezTo>
                  <a:pt x="26107682" y="32289750"/>
                  <a:pt x="26006894" y="32192471"/>
                  <a:pt x="26044182" y="32099250"/>
                </a:cubicBezTo>
                <a:cubicBezTo>
                  <a:pt x="26086697" y="31992961"/>
                  <a:pt x="26236779" y="31975288"/>
                  <a:pt x="26329932" y="31908750"/>
                </a:cubicBezTo>
                <a:cubicBezTo>
                  <a:pt x="26459112" y="31816478"/>
                  <a:pt x="26568942" y="31693995"/>
                  <a:pt x="26710932" y="31623000"/>
                </a:cubicBezTo>
                <a:cubicBezTo>
                  <a:pt x="26890537" y="31533197"/>
                  <a:pt x="27282432" y="31432500"/>
                  <a:pt x="27282432" y="31432500"/>
                </a:cubicBezTo>
                <a:cubicBezTo>
                  <a:pt x="27472932" y="31305500"/>
                  <a:pt x="27653792" y="31162689"/>
                  <a:pt x="27853932" y="31051500"/>
                </a:cubicBezTo>
                <a:cubicBezTo>
                  <a:pt x="27941699" y="31002740"/>
                  <a:pt x="28048279" y="30997797"/>
                  <a:pt x="28139682" y="30956250"/>
                </a:cubicBezTo>
                <a:cubicBezTo>
                  <a:pt x="29434389" y="30367747"/>
                  <a:pt x="28382594" y="30748279"/>
                  <a:pt x="29473182" y="30384750"/>
                </a:cubicBezTo>
                <a:cubicBezTo>
                  <a:pt x="29607886" y="30339849"/>
                  <a:pt x="29722347" y="30246984"/>
                  <a:pt x="29854182" y="30194250"/>
                </a:cubicBezTo>
                <a:cubicBezTo>
                  <a:pt x="30040624" y="30119673"/>
                  <a:pt x="30235182" y="30067250"/>
                  <a:pt x="30425682" y="30003750"/>
                </a:cubicBezTo>
                <a:cubicBezTo>
                  <a:pt x="30615471" y="29940487"/>
                  <a:pt x="30901070" y="29837170"/>
                  <a:pt x="31092432" y="29813250"/>
                </a:cubicBezTo>
                <a:cubicBezTo>
                  <a:pt x="31471800" y="29765829"/>
                  <a:pt x="31854432" y="29749750"/>
                  <a:pt x="32235432" y="29718000"/>
                </a:cubicBezTo>
                <a:cubicBezTo>
                  <a:pt x="32425932" y="29654500"/>
                  <a:pt x="32608860" y="29560512"/>
                  <a:pt x="32806932" y="29527500"/>
                </a:cubicBezTo>
                <a:cubicBezTo>
                  <a:pt x="32997432" y="29495750"/>
                  <a:pt x="33189055" y="29470125"/>
                  <a:pt x="33378432" y="29432250"/>
                </a:cubicBezTo>
                <a:cubicBezTo>
                  <a:pt x="34269261" y="29254084"/>
                  <a:pt x="33318926" y="29423314"/>
                  <a:pt x="34045182" y="29241750"/>
                </a:cubicBezTo>
                <a:lnTo>
                  <a:pt x="34807182" y="29051250"/>
                </a:lnTo>
                <a:cubicBezTo>
                  <a:pt x="34902432" y="28987750"/>
                  <a:pt x="34988322" y="28907243"/>
                  <a:pt x="35092932" y="28860750"/>
                </a:cubicBezTo>
                <a:cubicBezTo>
                  <a:pt x="35618384" y="28627216"/>
                  <a:pt x="35628477" y="28703051"/>
                  <a:pt x="36140682" y="28575000"/>
                </a:cubicBezTo>
                <a:cubicBezTo>
                  <a:pt x="36238087" y="28550649"/>
                  <a:pt x="36326161" y="28484892"/>
                  <a:pt x="36426432" y="28479750"/>
                </a:cubicBezTo>
                <a:cubicBezTo>
                  <a:pt x="37568372" y="28421189"/>
                  <a:pt x="38712432" y="28416250"/>
                  <a:pt x="39855432" y="28384500"/>
                </a:cubicBezTo>
                <a:cubicBezTo>
                  <a:pt x="39950682" y="28352750"/>
                  <a:pt x="40061929" y="28350891"/>
                  <a:pt x="40141182" y="28289250"/>
                </a:cubicBezTo>
                <a:cubicBezTo>
                  <a:pt x="40353840" y="28123850"/>
                  <a:pt x="40488521" y="27867190"/>
                  <a:pt x="40712682" y="27717750"/>
                </a:cubicBezTo>
                <a:lnTo>
                  <a:pt x="40998432" y="27527250"/>
                </a:lnTo>
                <a:cubicBezTo>
                  <a:pt x="41185363" y="26966457"/>
                  <a:pt x="40959816" y="27470616"/>
                  <a:pt x="41569932" y="26860500"/>
                </a:cubicBezTo>
                <a:cubicBezTo>
                  <a:pt x="41713686" y="26716746"/>
                  <a:pt x="41817059" y="26537248"/>
                  <a:pt x="41950932" y="26384250"/>
                </a:cubicBezTo>
                <a:cubicBezTo>
                  <a:pt x="42663405" y="25569996"/>
                  <a:pt x="41830749" y="26553571"/>
                  <a:pt x="42522432" y="25908000"/>
                </a:cubicBezTo>
                <a:cubicBezTo>
                  <a:pt x="42916336" y="25540356"/>
                  <a:pt x="43342143" y="25196052"/>
                  <a:pt x="43665432" y="24765000"/>
                </a:cubicBezTo>
                <a:cubicBezTo>
                  <a:pt x="43760682" y="24638000"/>
                  <a:pt x="43847869" y="24504532"/>
                  <a:pt x="43951182" y="24384000"/>
                </a:cubicBezTo>
                <a:cubicBezTo>
                  <a:pt x="44038846" y="24281725"/>
                  <a:pt x="44149268" y="24200525"/>
                  <a:pt x="44236932" y="24098250"/>
                </a:cubicBezTo>
                <a:cubicBezTo>
                  <a:pt x="44365902" y="23947785"/>
                  <a:pt x="44597209" y="23617057"/>
                  <a:pt x="44713182" y="23431500"/>
                </a:cubicBezTo>
                <a:cubicBezTo>
                  <a:pt x="44811302" y="23274508"/>
                  <a:pt x="44887852" y="23103356"/>
                  <a:pt x="44998932" y="22955250"/>
                </a:cubicBezTo>
                <a:cubicBezTo>
                  <a:pt x="45079754" y="22847487"/>
                  <a:pt x="45189432" y="22764750"/>
                  <a:pt x="45284682" y="22669500"/>
                </a:cubicBezTo>
                <a:cubicBezTo>
                  <a:pt x="45348182" y="22510750"/>
                  <a:pt x="45398718" y="22346178"/>
                  <a:pt x="45475182" y="22193250"/>
                </a:cubicBezTo>
                <a:cubicBezTo>
                  <a:pt x="45735282" y="21673049"/>
                  <a:pt x="45617284" y="22148460"/>
                  <a:pt x="45760932" y="21621750"/>
                </a:cubicBezTo>
                <a:cubicBezTo>
                  <a:pt x="45829821" y="21369158"/>
                  <a:pt x="45951432" y="20859750"/>
                  <a:pt x="45951432" y="20859750"/>
                </a:cubicBezTo>
                <a:cubicBezTo>
                  <a:pt x="45901699" y="20362416"/>
                  <a:pt x="46012761" y="19968579"/>
                  <a:pt x="45665682" y="19621500"/>
                </a:cubicBezTo>
                <a:cubicBezTo>
                  <a:pt x="45584735" y="19540553"/>
                  <a:pt x="45475182" y="19494500"/>
                  <a:pt x="45379932" y="19431000"/>
                </a:cubicBezTo>
                <a:cubicBezTo>
                  <a:pt x="45140519" y="18712760"/>
                  <a:pt x="45491318" y="19570233"/>
                  <a:pt x="44998932" y="18954750"/>
                </a:cubicBezTo>
                <a:cubicBezTo>
                  <a:pt x="44936211" y="18876349"/>
                  <a:pt x="44943232" y="18761284"/>
                  <a:pt x="44903682" y="18669000"/>
                </a:cubicBezTo>
                <a:cubicBezTo>
                  <a:pt x="44847749" y="18538490"/>
                  <a:pt x="44763038" y="18420950"/>
                  <a:pt x="44713182" y="18288000"/>
                </a:cubicBezTo>
                <a:cubicBezTo>
                  <a:pt x="44667217" y="18165426"/>
                  <a:pt x="44663897" y="18029574"/>
                  <a:pt x="44617932" y="17907000"/>
                </a:cubicBezTo>
                <a:cubicBezTo>
                  <a:pt x="44568076" y="17774050"/>
                  <a:pt x="44483365" y="17656510"/>
                  <a:pt x="44427432" y="17526000"/>
                </a:cubicBezTo>
                <a:cubicBezTo>
                  <a:pt x="44363004" y="17375668"/>
                  <a:pt x="44262371" y="16999167"/>
                  <a:pt x="44236932" y="16859250"/>
                </a:cubicBezTo>
                <a:cubicBezTo>
                  <a:pt x="44196771" y="16638365"/>
                  <a:pt x="44181843" y="16413385"/>
                  <a:pt x="44141682" y="16192500"/>
                </a:cubicBezTo>
                <a:cubicBezTo>
                  <a:pt x="44124243" y="16096586"/>
                  <a:pt x="44009474" y="15642334"/>
                  <a:pt x="43951182" y="15525750"/>
                </a:cubicBezTo>
                <a:cubicBezTo>
                  <a:pt x="43899987" y="15423359"/>
                  <a:pt x="43807175" y="15344610"/>
                  <a:pt x="43760682" y="15240000"/>
                </a:cubicBezTo>
                <a:cubicBezTo>
                  <a:pt x="43679128" y="15056502"/>
                  <a:pt x="43659985" y="14848105"/>
                  <a:pt x="43570182" y="14668500"/>
                </a:cubicBezTo>
                <a:cubicBezTo>
                  <a:pt x="43467791" y="14463719"/>
                  <a:pt x="43316182" y="14287500"/>
                  <a:pt x="43189182" y="14097000"/>
                </a:cubicBezTo>
                <a:cubicBezTo>
                  <a:pt x="43133489" y="14013460"/>
                  <a:pt x="43138833" y="13901053"/>
                  <a:pt x="43093932" y="13811250"/>
                </a:cubicBezTo>
                <a:cubicBezTo>
                  <a:pt x="43042737" y="13708859"/>
                  <a:pt x="42954627" y="13627891"/>
                  <a:pt x="42903432" y="13525500"/>
                </a:cubicBezTo>
                <a:cubicBezTo>
                  <a:pt x="42858531" y="13435697"/>
                  <a:pt x="42849729" y="13331153"/>
                  <a:pt x="42808182" y="13239750"/>
                </a:cubicBezTo>
                <a:cubicBezTo>
                  <a:pt x="42690670" y="12981224"/>
                  <a:pt x="42427182" y="12477750"/>
                  <a:pt x="42427182" y="12477750"/>
                </a:cubicBezTo>
                <a:cubicBezTo>
                  <a:pt x="42395432" y="12255500"/>
                  <a:pt x="42378973" y="12030523"/>
                  <a:pt x="42331932" y="11811000"/>
                </a:cubicBezTo>
                <a:cubicBezTo>
                  <a:pt x="42283501" y="11584987"/>
                  <a:pt x="42184029" y="11371435"/>
                  <a:pt x="42141432" y="11144250"/>
                </a:cubicBezTo>
                <a:cubicBezTo>
                  <a:pt x="42088447" y="10861666"/>
                  <a:pt x="42084180" y="10571986"/>
                  <a:pt x="42046182" y="10287000"/>
                </a:cubicBezTo>
                <a:cubicBezTo>
                  <a:pt x="41868901" y="8957392"/>
                  <a:pt x="42035261" y="10406514"/>
                  <a:pt x="41855682" y="9239250"/>
                </a:cubicBezTo>
                <a:cubicBezTo>
                  <a:pt x="41816759" y="8986250"/>
                  <a:pt x="41822515" y="8725584"/>
                  <a:pt x="41760432" y="8477250"/>
                </a:cubicBezTo>
                <a:cubicBezTo>
                  <a:pt x="41706474" y="8261417"/>
                  <a:pt x="41263427" y="7617869"/>
                  <a:pt x="41188932" y="7524750"/>
                </a:cubicBezTo>
                <a:cubicBezTo>
                  <a:pt x="40639634" y="6838128"/>
                  <a:pt x="40951686" y="7192254"/>
                  <a:pt x="40236432" y="6477000"/>
                </a:cubicBezTo>
                <a:cubicBezTo>
                  <a:pt x="40155485" y="6396053"/>
                  <a:pt x="40126879" y="6272197"/>
                  <a:pt x="40045932" y="6191250"/>
                </a:cubicBezTo>
                <a:cubicBezTo>
                  <a:pt x="39964985" y="6110303"/>
                  <a:pt x="39847099" y="6075250"/>
                  <a:pt x="39760182" y="6000750"/>
                </a:cubicBezTo>
                <a:cubicBezTo>
                  <a:pt x="38951775" y="5307830"/>
                  <a:pt x="39749448" y="5866594"/>
                  <a:pt x="39093432" y="5429250"/>
                </a:cubicBezTo>
                <a:cubicBezTo>
                  <a:pt x="38976979" y="5196343"/>
                  <a:pt x="38880721" y="4964447"/>
                  <a:pt x="38712432" y="4762500"/>
                </a:cubicBezTo>
                <a:cubicBezTo>
                  <a:pt x="38626197" y="4659018"/>
                  <a:pt x="38512917" y="4580232"/>
                  <a:pt x="38426682" y="4476750"/>
                </a:cubicBezTo>
                <a:cubicBezTo>
                  <a:pt x="38029807" y="4000500"/>
                  <a:pt x="38474307" y="4349750"/>
                  <a:pt x="37950432" y="4000500"/>
                </a:cubicBezTo>
                <a:cubicBezTo>
                  <a:pt x="37776643" y="3739816"/>
                  <a:pt x="37774971" y="3657934"/>
                  <a:pt x="37474182" y="3524250"/>
                </a:cubicBezTo>
                <a:cubicBezTo>
                  <a:pt x="37290684" y="3442696"/>
                  <a:pt x="36902682" y="3333750"/>
                  <a:pt x="36902682" y="3333750"/>
                </a:cubicBezTo>
                <a:cubicBezTo>
                  <a:pt x="36807432" y="3270250"/>
                  <a:pt x="36726580" y="3176145"/>
                  <a:pt x="36616932" y="3143250"/>
                </a:cubicBezTo>
                <a:cubicBezTo>
                  <a:pt x="36401894" y="3078739"/>
                  <a:pt x="36172078" y="3082138"/>
                  <a:pt x="35950182" y="3048000"/>
                </a:cubicBezTo>
                <a:cubicBezTo>
                  <a:pt x="35759300" y="3018634"/>
                  <a:pt x="35568059" y="2990625"/>
                  <a:pt x="35378682" y="2952750"/>
                </a:cubicBezTo>
                <a:cubicBezTo>
                  <a:pt x="35250316" y="2927077"/>
                  <a:pt x="35127068" y="2877406"/>
                  <a:pt x="34997682" y="2857500"/>
                </a:cubicBezTo>
                <a:cubicBezTo>
                  <a:pt x="34713517" y="2813782"/>
                  <a:pt x="34425418" y="2800248"/>
                  <a:pt x="34140432" y="2762250"/>
                </a:cubicBezTo>
                <a:cubicBezTo>
                  <a:pt x="33948998" y="2736726"/>
                  <a:pt x="33759814" y="2696366"/>
                  <a:pt x="33568932" y="2667000"/>
                </a:cubicBezTo>
                <a:cubicBezTo>
                  <a:pt x="33347036" y="2632862"/>
                  <a:pt x="33123634" y="2608659"/>
                  <a:pt x="32902182" y="2571750"/>
                </a:cubicBezTo>
                <a:cubicBezTo>
                  <a:pt x="32742491" y="2545135"/>
                  <a:pt x="32582992" y="2515765"/>
                  <a:pt x="32425932" y="2476500"/>
                </a:cubicBezTo>
                <a:cubicBezTo>
                  <a:pt x="32328527" y="2452149"/>
                  <a:pt x="32236721" y="2408833"/>
                  <a:pt x="32140182" y="2381250"/>
                </a:cubicBezTo>
                <a:cubicBezTo>
                  <a:pt x="32014310" y="2345287"/>
                  <a:pt x="31886973" y="2314398"/>
                  <a:pt x="31759182" y="2286000"/>
                </a:cubicBezTo>
                <a:cubicBezTo>
                  <a:pt x="31601143" y="2250880"/>
                  <a:pt x="31437998" y="2237270"/>
                  <a:pt x="31282932" y="2190750"/>
                </a:cubicBezTo>
                <a:cubicBezTo>
                  <a:pt x="31119164" y="2141620"/>
                  <a:pt x="30970100" y="2050532"/>
                  <a:pt x="30806682" y="2000250"/>
                </a:cubicBezTo>
                <a:cubicBezTo>
                  <a:pt x="30556443" y="1923253"/>
                  <a:pt x="30298682" y="1873250"/>
                  <a:pt x="30044682" y="1809750"/>
                </a:cubicBezTo>
                <a:lnTo>
                  <a:pt x="29282682" y="1619250"/>
                </a:lnTo>
                <a:lnTo>
                  <a:pt x="28901682" y="1524000"/>
                </a:lnTo>
                <a:cubicBezTo>
                  <a:pt x="28457182" y="1555750"/>
                  <a:pt x="28010762" y="1567182"/>
                  <a:pt x="27568182" y="1619250"/>
                </a:cubicBezTo>
                <a:cubicBezTo>
                  <a:pt x="27468467" y="1630981"/>
                  <a:pt x="27380443" y="1692720"/>
                  <a:pt x="27282432" y="1714500"/>
                </a:cubicBezTo>
                <a:cubicBezTo>
                  <a:pt x="26799027" y="1821923"/>
                  <a:pt x="26237538" y="1857089"/>
                  <a:pt x="25758432" y="1905000"/>
                </a:cubicBezTo>
                <a:cubicBezTo>
                  <a:pt x="25377432" y="1873250"/>
                  <a:pt x="24994399" y="1860279"/>
                  <a:pt x="24615432" y="1809750"/>
                </a:cubicBezTo>
                <a:cubicBezTo>
                  <a:pt x="24515910" y="1796480"/>
                  <a:pt x="24426221" y="1742083"/>
                  <a:pt x="24329682" y="1714500"/>
                </a:cubicBezTo>
                <a:cubicBezTo>
                  <a:pt x="24203810" y="1678537"/>
                  <a:pt x="24075682" y="1651000"/>
                  <a:pt x="23948682" y="1619250"/>
                </a:cubicBezTo>
                <a:cubicBezTo>
                  <a:pt x="23369598" y="1233194"/>
                  <a:pt x="23984872" y="1597103"/>
                  <a:pt x="23281932" y="1333500"/>
                </a:cubicBezTo>
                <a:cubicBezTo>
                  <a:pt x="23148982" y="1283644"/>
                  <a:pt x="23033882" y="1192856"/>
                  <a:pt x="22900932" y="1143000"/>
                </a:cubicBezTo>
                <a:cubicBezTo>
                  <a:pt x="22778358" y="1097035"/>
                  <a:pt x="22645804" y="1083713"/>
                  <a:pt x="22519932" y="1047750"/>
                </a:cubicBezTo>
                <a:cubicBezTo>
                  <a:pt x="22423393" y="1020167"/>
                  <a:pt x="22329432" y="984250"/>
                  <a:pt x="22234182" y="952500"/>
                </a:cubicBezTo>
                <a:cubicBezTo>
                  <a:pt x="20984363" y="15135"/>
                  <a:pt x="22502475" y="1090968"/>
                  <a:pt x="21567432" y="571500"/>
                </a:cubicBezTo>
                <a:cubicBezTo>
                  <a:pt x="21367292" y="460311"/>
                  <a:pt x="21186432" y="317500"/>
                  <a:pt x="20995932" y="190500"/>
                </a:cubicBezTo>
                <a:cubicBezTo>
                  <a:pt x="20828852" y="79114"/>
                  <a:pt x="20424432" y="0"/>
                  <a:pt x="20424432" y="0"/>
                </a:cubicBezTo>
                <a:cubicBezTo>
                  <a:pt x="19598932" y="31750"/>
                  <a:pt x="18770436" y="18140"/>
                  <a:pt x="17947932" y="95250"/>
                </a:cubicBezTo>
                <a:cubicBezTo>
                  <a:pt x="17748004" y="113993"/>
                  <a:pt x="17376432" y="285750"/>
                  <a:pt x="17376432" y="285750"/>
                </a:cubicBezTo>
                <a:cubicBezTo>
                  <a:pt x="17281182" y="349250"/>
                  <a:pt x="17171629" y="395303"/>
                  <a:pt x="17090682" y="476250"/>
                </a:cubicBezTo>
                <a:cubicBezTo>
                  <a:pt x="17009735" y="557197"/>
                  <a:pt x="16973468" y="674057"/>
                  <a:pt x="16900182" y="762000"/>
                </a:cubicBezTo>
                <a:cubicBezTo>
                  <a:pt x="16813947" y="865482"/>
                  <a:pt x="16709682" y="952500"/>
                  <a:pt x="16614432" y="1047750"/>
                </a:cubicBezTo>
                <a:cubicBezTo>
                  <a:pt x="16582682" y="1143000"/>
                  <a:pt x="16538873" y="1235047"/>
                  <a:pt x="16519182" y="1333500"/>
                </a:cubicBezTo>
                <a:cubicBezTo>
                  <a:pt x="16416965" y="1844587"/>
                  <a:pt x="16456476" y="2007923"/>
                  <a:pt x="16328682" y="2476500"/>
                </a:cubicBezTo>
                <a:cubicBezTo>
                  <a:pt x="16257946" y="2735865"/>
                  <a:pt x="16160655" y="3120777"/>
                  <a:pt x="15947682" y="3333750"/>
                </a:cubicBezTo>
                <a:cubicBezTo>
                  <a:pt x="15866735" y="3414697"/>
                  <a:pt x="15757182" y="3460750"/>
                  <a:pt x="15661932" y="3524250"/>
                </a:cubicBezTo>
                <a:cubicBezTo>
                  <a:pt x="15534932" y="3460750"/>
                  <a:pt x="15391808" y="3422451"/>
                  <a:pt x="15280932" y="3333750"/>
                </a:cubicBezTo>
                <a:cubicBezTo>
                  <a:pt x="14015509" y="2321412"/>
                  <a:pt x="15213829" y="3171397"/>
                  <a:pt x="14423682" y="2381250"/>
                </a:cubicBezTo>
                <a:cubicBezTo>
                  <a:pt x="14311429" y="2268997"/>
                  <a:pt x="14172735" y="2186537"/>
                  <a:pt x="14042682" y="2095500"/>
                </a:cubicBezTo>
                <a:cubicBezTo>
                  <a:pt x="13686296" y="1846030"/>
                  <a:pt x="13469286" y="1686473"/>
                  <a:pt x="13090182" y="1524000"/>
                </a:cubicBezTo>
                <a:cubicBezTo>
                  <a:pt x="12997898" y="1484450"/>
                  <a:pt x="12899682" y="1460500"/>
                  <a:pt x="12804432" y="1428750"/>
                </a:cubicBezTo>
                <a:cubicBezTo>
                  <a:pt x="12709182" y="1365250"/>
                  <a:pt x="12632274" y="1252449"/>
                  <a:pt x="12518682" y="1238250"/>
                </a:cubicBezTo>
                <a:cubicBezTo>
                  <a:pt x="12351496" y="1217352"/>
                  <a:pt x="11943287" y="1366548"/>
                  <a:pt x="11756682" y="1428750"/>
                </a:cubicBezTo>
                <a:lnTo>
                  <a:pt x="11185182" y="1809750"/>
                </a:lnTo>
                <a:cubicBezTo>
                  <a:pt x="11018102" y="1921136"/>
                  <a:pt x="10613682" y="2000250"/>
                  <a:pt x="10613682" y="2000250"/>
                </a:cubicBezTo>
                <a:cubicBezTo>
                  <a:pt x="9854274" y="1873682"/>
                  <a:pt x="10235310" y="1905000"/>
                  <a:pt x="9470682" y="1905000"/>
                </a:cubicBezTo>
              </a:path>
            </a:pathLst>
          </a:custGeom>
          <a:solidFill>
            <a:srgbClr val="99CC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 rot="9005540">
            <a:off x="6389688" y="4111625"/>
            <a:ext cx="2103437" cy="982663"/>
          </a:xfrm>
          <a:custGeom>
            <a:avLst/>
            <a:gdLst>
              <a:gd name="connsiteX0" fmla="*/ 0 w 1036557"/>
              <a:gd name="connsiteY0" fmla="*/ 435544 h 871088"/>
              <a:gd name="connsiteX1" fmla="*/ 518279 w 1036557"/>
              <a:gd name="connsiteY1" fmla="*/ 0 h 871088"/>
              <a:gd name="connsiteX2" fmla="*/ 1036558 w 1036557"/>
              <a:gd name="connsiteY2" fmla="*/ 435544 h 871088"/>
              <a:gd name="connsiteX3" fmla="*/ 518279 w 1036557"/>
              <a:gd name="connsiteY3" fmla="*/ 871088 h 871088"/>
              <a:gd name="connsiteX4" fmla="*/ 0 w 1036557"/>
              <a:gd name="connsiteY4" fmla="*/ 435544 h 871088"/>
              <a:gd name="connsiteX0" fmla="*/ 0 w 2458958"/>
              <a:gd name="connsiteY0" fmla="*/ 1179276 h 1665306"/>
              <a:gd name="connsiteX1" fmla="*/ 518279 w 2458958"/>
              <a:gd name="connsiteY1" fmla="*/ 743732 h 1665306"/>
              <a:gd name="connsiteX2" fmla="*/ 2458958 w 2458958"/>
              <a:gd name="connsiteY2" fmla="*/ 47161 h 1665306"/>
              <a:gd name="connsiteX3" fmla="*/ 518279 w 2458958"/>
              <a:gd name="connsiteY3" fmla="*/ 1614820 h 1665306"/>
              <a:gd name="connsiteX4" fmla="*/ 0 w 2458958"/>
              <a:gd name="connsiteY4" fmla="*/ 1179276 h 1665306"/>
              <a:gd name="connsiteX0" fmla="*/ 0 w 4113586"/>
              <a:gd name="connsiteY0" fmla="*/ 696742 h 1621576"/>
              <a:gd name="connsiteX1" fmla="*/ 2172907 w 4113586"/>
              <a:gd name="connsiteY1" fmla="*/ 740169 h 1621576"/>
              <a:gd name="connsiteX2" fmla="*/ 4113586 w 4113586"/>
              <a:gd name="connsiteY2" fmla="*/ 43598 h 1621576"/>
              <a:gd name="connsiteX3" fmla="*/ 2172907 w 4113586"/>
              <a:gd name="connsiteY3" fmla="*/ 1611257 h 1621576"/>
              <a:gd name="connsiteX4" fmla="*/ 0 w 4113586"/>
              <a:gd name="connsiteY4" fmla="*/ 696742 h 1621576"/>
              <a:gd name="connsiteX0" fmla="*/ -1 w 4563133"/>
              <a:gd name="connsiteY0" fmla="*/ 33007 h 1859067"/>
              <a:gd name="connsiteX1" fmla="*/ 2622454 w 4563133"/>
              <a:gd name="connsiteY1" fmla="*/ 986994 h 1859067"/>
              <a:gd name="connsiteX2" fmla="*/ 4563133 w 4563133"/>
              <a:gd name="connsiteY2" fmla="*/ 290423 h 1859067"/>
              <a:gd name="connsiteX3" fmla="*/ 2622454 w 4563133"/>
              <a:gd name="connsiteY3" fmla="*/ 1858082 h 1859067"/>
              <a:gd name="connsiteX4" fmla="*/ -1 w 4563133"/>
              <a:gd name="connsiteY4" fmla="*/ 33007 h 1859067"/>
              <a:gd name="connsiteX0" fmla="*/ 1 w 4054164"/>
              <a:gd name="connsiteY0" fmla="*/ 238122 h 2063753"/>
              <a:gd name="connsiteX1" fmla="*/ 2622456 w 4054164"/>
              <a:gd name="connsiteY1" fmla="*/ 1192109 h 2063753"/>
              <a:gd name="connsiteX2" fmla="*/ 4054165 w 4054164"/>
              <a:gd name="connsiteY2" fmla="*/ 28330 h 2063753"/>
              <a:gd name="connsiteX3" fmla="*/ 2622456 w 4054164"/>
              <a:gd name="connsiteY3" fmla="*/ 2063197 h 2063753"/>
              <a:gd name="connsiteX4" fmla="*/ 1 w 4054164"/>
              <a:gd name="connsiteY4" fmla="*/ 238122 h 206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4164" h="2063753">
                <a:moveTo>
                  <a:pt x="1" y="238122"/>
                </a:moveTo>
                <a:cubicBezTo>
                  <a:pt x="1" y="-2422"/>
                  <a:pt x="1946762" y="1227074"/>
                  <a:pt x="2622456" y="1192109"/>
                </a:cubicBezTo>
                <a:cubicBezTo>
                  <a:pt x="3298150" y="1157144"/>
                  <a:pt x="4054165" y="-212214"/>
                  <a:pt x="4054165" y="28330"/>
                </a:cubicBezTo>
                <a:cubicBezTo>
                  <a:pt x="4054165" y="268874"/>
                  <a:pt x="3298150" y="2028232"/>
                  <a:pt x="2622456" y="2063197"/>
                </a:cubicBezTo>
                <a:cubicBezTo>
                  <a:pt x="1946762" y="2098162"/>
                  <a:pt x="1" y="478666"/>
                  <a:pt x="1" y="238122"/>
                </a:cubicBezTo>
                <a:close/>
              </a:path>
            </a:pathLst>
          </a:custGeom>
          <a:gradFill>
            <a:gsLst>
              <a:gs pos="10000">
                <a:srgbClr val="0099FF">
                  <a:alpha val="70000"/>
                </a:srgbClr>
              </a:gs>
              <a:gs pos="45000">
                <a:srgbClr val="7030A0">
                  <a:alpha val="68000"/>
                </a:srgbClr>
              </a:gs>
              <a:gs pos="78000">
                <a:srgbClr val="FFFF00">
                  <a:alpha val="57000"/>
                </a:srgbClr>
              </a:gs>
            </a:gsLst>
            <a:path path="shape">
              <a:fillToRect l="50000" t="50000" r="50000" b="50000"/>
            </a:path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" name="Cloud 22"/>
          <p:cNvSpPr/>
          <p:nvPr/>
        </p:nvSpPr>
        <p:spPr bwMode="auto">
          <a:xfrm>
            <a:off x="346075" y="366713"/>
            <a:ext cx="536575" cy="485775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Cloud 23"/>
          <p:cNvSpPr/>
          <p:nvPr/>
        </p:nvSpPr>
        <p:spPr bwMode="auto">
          <a:xfrm rot="19250482">
            <a:off x="407988" y="5976938"/>
            <a:ext cx="536575" cy="485775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Cloud 24"/>
          <p:cNvSpPr/>
          <p:nvPr/>
        </p:nvSpPr>
        <p:spPr bwMode="auto">
          <a:xfrm rot="7406773">
            <a:off x="1686719" y="5314157"/>
            <a:ext cx="342900" cy="10969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26986 w 66306"/>
              <a:gd name="connsiteY0" fmla="*/ 14229 h 43219"/>
              <a:gd name="connsiteX1" fmla="*/ 28709 w 66306"/>
              <a:gd name="connsiteY1" fmla="*/ 6766 h 43219"/>
              <a:gd name="connsiteX2" fmla="*/ 37091 w 66306"/>
              <a:gd name="connsiteY2" fmla="*/ 5061 h 43219"/>
              <a:gd name="connsiteX3" fmla="*/ 45542 w 66306"/>
              <a:gd name="connsiteY3" fmla="*/ 3291 h 43219"/>
              <a:gd name="connsiteX4" fmla="*/ 48835 w 66306"/>
              <a:gd name="connsiteY4" fmla="*/ 59 h 43219"/>
              <a:gd name="connsiteX5" fmla="*/ 52919 w 66306"/>
              <a:gd name="connsiteY5" fmla="*/ 2340 h 43219"/>
              <a:gd name="connsiteX6" fmla="*/ 58549 w 66306"/>
              <a:gd name="connsiteY6" fmla="*/ 549 h 43219"/>
              <a:gd name="connsiteX7" fmla="*/ 61404 w 66306"/>
              <a:gd name="connsiteY7" fmla="*/ 5435 h 43219"/>
              <a:gd name="connsiteX8" fmla="*/ 65068 w 66306"/>
              <a:gd name="connsiteY8" fmla="*/ 10177 h 43219"/>
              <a:gd name="connsiteX9" fmla="*/ 64904 w 66306"/>
              <a:gd name="connsiteY9" fmla="*/ 15319 h 43219"/>
              <a:gd name="connsiteX10" fmla="*/ 66102 w 66306"/>
              <a:gd name="connsiteY10" fmla="*/ 23181 h 43219"/>
              <a:gd name="connsiteX11" fmla="*/ 60490 w 66306"/>
              <a:gd name="connsiteY11" fmla="*/ 30063 h 43219"/>
              <a:gd name="connsiteX12" fmla="*/ 58481 w 66306"/>
              <a:gd name="connsiteY12" fmla="*/ 35960 h 43219"/>
              <a:gd name="connsiteX13" fmla="*/ 51641 w 66306"/>
              <a:gd name="connsiteY13" fmla="*/ 36674 h 43219"/>
              <a:gd name="connsiteX14" fmla="*/ 46753 w 66306"/>
              <a:gd name="connsiteY14" fmla="*/ 42965 h 43219"/>
              <a:gd name="connsiteX15" fmla="*/ 39566 w 66306"/>
              <a:gd name="connsiteY15" fmla="*/ 39125 h 43219"/>
              <a:gd name="connsiteX16" fmla="*/ 142 w 66306"/>
              <a:gd name="connsiteY16" fmla="*/ 38720 h 43219"/>
              <a:gd name="connsiteX17" fmla="*/ 24196 w 66306"/>
              <a:gd name="connsiteY17" fmla="*/ 31109 h 43219"/>
              <a:gd name="connsiteX18" fmla="*/ 25199 w 66306"/>
              <a:gd name="connsiteY18" fmla="*/ 25410 h 43219"/>
              <a:gd name="connsiteX19" fmla="*/ 23081 w 66306"/>
              <a:gd name="connsiteY19" fmla="*/ 19563 h 43219"/>
              <a:gd name="connsiteX20" fmla="*/ 26949 w 66306"/>
              <a:gd name="connsiteY20" fmla="*/ 14366 h 43219"/>
              <a:gd name="connsiteX21" fmla="*/ 26986 w 66306"/>
              <a:gd name="connsiteY21" fmla="*/ 14229 h 43219"/>
              <a:gd name="connsiteX0" fmla="*/ 27779 w 66306"/>
              <a:gd name="connsiteY0" fmla="*/ 26036 h 43219"/>
              <a:gd name="connsiteX1" fmla="*/ 25246 w 66306"/>
              <a:gd name="connsiteY1" fmla="*/ 25239 h 43219"/>
              <a:gd name="connsiteX2" fmla="*/ 30014 w 66306"/>
              <a:gd name="connsiteY2" fmla="*/ 34758 h 43219"/>
              <a:gd name="connsiteX3" fmla="*/ 28906 w 66306"/>
              <a:gd name="connsiteY3" fmla="*/ 35139 h 43219"/>
              <a:gd name="connsiteX4" fmla="*/ 39564 w 66306"/>
              <a:gd name="connsiteY4" fmla="*/ 38949 h 43219"/>
              <a:gd name="connsiteX5" fmla="*/ 38896 w 66306"/>
              <a:gd name="connsiteY5" fmla="*/ 37209 h 43219"/>
              <a:gd name="connsiteX6" fmla="*/ 51913 w 66306"/>
              <a:gd name="connsiteY6" fmla="*/ 34610 h 43219"/>
              <a:gd name="connsiteX7" fmla="*/ 51646 w 66306"/>
              <a:gd name="connsiteY7" fmla="*/ 36519 h 43219"/>
              <a:gd name="connsiteX8" fmla="*/ 57215 w 66306"/>
              <a:gd name="connsiteY8" fmla="*/ 22813 h 43219"/>
              <a:gd name="connsiteX9" fmla="*/ 60466 w 66306"/>
              <a:gd name="connsiteY9" fmla="*/ 29949 h 43219"/>
              <a:gd name="connsiteX10" fmla="*/ 64884 w 66306"/>
              <a:gd name="connsiteY10" fmla="*/ 15213 h 43219"/>
              <a:gd name="connsiteX11" fmla="*/ 63436 w 66306"/>
              <a:gd name="connsiteY11" fmla="*/ 17889 h 43219"/>
              <a:gd name="connsiteX12" fmla="*/ 61410 w 66306"/>
              <a:gd name="connsiteY12" fmla="*/ 5285 h 43219"/>
              <a:gd name="connsiteX13" fmla="*/ 61486 w 66306"/>
              <a:gd name="connsiteY13" fmla="*/ 6549 h 43219"/>
              <a:gd name="connsiteX14" fmla="*/ 52164 w 66306"/>
              <a:gd name="connsiteY14" fmla="*/ 3811 h 43219"/>
              <a:gd name="connsiteX15" fmla="*/ 52906 w 66306"/>
              <a:gd name="connsiteY15" fmla="*/ 2199 h 43219"/>
              <a:gd name="connsiteX16" fmla="*/ 45227 w 66306"/>
              <a:gd name="connsiteY16" fmla="*/ 4579 h 43219"/>
              <a:gd name="connsiteX17" fmla="*/ 45586 w 66306"/>
              <a:gd name="connsiteY17" fmla="*/ 3189 h 43219"/>
              <a:gd name="connsiteX18" fmla="*/ 37086 w 66306"/>
              <a:gd name="connsiteY18" fmla="*/ 5051 h 43219"/>
              <a:gd name="connsiteX19" fmla="*/ 38386 w 66306"/>
              <a:gd name="connsiteY19" fmla="*/ 6399 h 43219"/>
              <a:gd name="connsiteX20" fmla="*/ 27213 w 66306"/>
              <a:gd name="connsiteY20" fmla="*/ 15648 h 43219"/>
              <a:gd name="connsiteX21" fmla="*/ 26986 w 66306"/>
              <a:gd name="connsiteY21" fmla="*/ 14229 h 43219"/>
              <a:gd name="connsiteX0" fmla="*/ 26986 w 99791"/>
              <a:gd name="connsiteY0" fmla="*/ 14229 h 43219"/>
              <a:gd name="connsiteX1" fmla="*/ 28709 w 99791"/>
              <a:gd name="connsiteY1" fmla="*/ 6766 h 43219"/>
              <a:gd name="connsiteX2" fmla="*/ 37091 w 99791"/>
              <a:gd name="connsiteY2" fmla="*/ 5061 h 43219"/>
              <a:gd name="connsiteX3" fmla="*/ 45542 w 99791"/>
              <a:gd name="connsiteY3" fmla="*/ 3291 h 43219"/>
              <a:gd name="connsiteX4" fmla="*/ 48835 w 99791"/>
              <a:gd name="connsiteY4" fmla="*/ 59 h 43219"/>
              <a:gd name="connsiteX5" fmla="*/ 52919 w 99791"/>
              <a:gd name="connsiteY5" fmla="*/ 2340 h 43219"/>
              <a:gd name="connsiteX6" fmla="*/ 58549 w 99791"/>
              <a:gd name="connsiteY6" fmla="*/ 549 h 43219"/>
              <a:gd name="connsiteX7" fmla="*/ 61404 w 99791"/>
              <a:gd name="connsiteY7" fmla="*/ 5435 h 43219"/>
              <a:gd name="connsiteX8" fmla="*/ 65068 w 99791"/>
              <a:gd name="connsiteY8" fmla="*/ 10177 h 43219"/>
              <a:gd name="connsiteX9" fmla="*/ 64904 w 99791"/>
              <a:gd name="connsiteY9" fmla="*/ 15319 h 43219"/>
              <a:gd name="connsiteX10" fmla="*/ 66102 w 99791"/>
              <a:gd name="connsiteY10" fmla="*/ 23181 h 43219"/>
              <a:gd name="connsiteX11" fmla="*/ 60490 w 99791"/>
              <a:gd name="connsiteY11" fmla="*/ 30063 h 43219"/>
              <a:gd name="connsiteX12" fmla="*/ 99763 w 99791"/>
              <a:gd name="connsiteY12" fmla="*/ 37488 h 43219"/>
              <a:gd name="connsiteX13" fmla="*/ 51641 w 99791"/>
              <a:gd name="connsiteY13" fmla="*/ 36674 h 43219"/>
              <a:gd name="connsiteX14" fmla="*/ 46753 w 99791"/>
              <a:gd name="connsiteY14" fmla="*/ 42965 h 43219"/>
              <a:gd name="connsiteX15" fmla="*/ 39566 w 99791"/>
              <a:gd name="connsiteY15" fmla="*/ 39125 h 43219"/>
              <a:gd name="connsiteX16" fmla="*/ 142 w 99791"/>
              <a:gd name="connsiteY16" fmla="*/ 38720 h 43219"/>
              <a:gd name="connsiteX17" fmla="*/ 24196 w 99791"/>
              <a:gd name="connsiteY17" fmla="*/ 31109 h 43219"/>
              <a:gd name="connsiteX18" fmla="*/ 25199 w 99791"/>
              <a:gd name="connsiteY18" fmla="*/ 25410 h 43219"/>
              <a:gd name="connsiteX19" fmla="*/ 23081 w 99791"/>
              <a:gd name="connsiteY19" fmla="*/ 19563 h 43219"/>
              <a:gd name="connsiteX20" fmla="*/ 26949 w 99791"/>
              <a:gd name="connsiteY20" fmla="*/ 14366 h 43219"/>
              <a:gd name="connsiteX21" fmla="*/ 26986 w 99791"/>
              <a:gd name="connsiteY21" fmla="*/ 14229 h 43219"/>
              <a:gd name="connsiteX0" fmla="*/ 27779 w 99791"/>
              <a:gd name="connsiteY0" fmla="*/ 26036 h 43219"/>
              <a:gd name="connsiteX1" fmla="*/ 25246 w 99791"/>
              <a:gd name="connsiteY1" fmla="*/ 25239 h 43219"/>
              <a:gd name="connsiteX2" fmla="*/ 30014 w 99791"/>
              <a:gd name="connsiteY2" fmla="*/ 34758 h 43219"/>
              <a:gd name="connsiteX3" fmla="*/ 28906 w 99791"/>
              <a:gd name="connsiteY3" fmla="*/ 35139 h 43219"/>
              <a:gd name="connsiteX4" fmla="*/ 39564 w 99791"/>
              <a:gd name="connsiteY4" fmla="*/ 38949 h 43219"/>
              <a:gd name="connsiteX5" fmla="*/ 38896 w 99791"/>
              <a:gd name="connsiteY5" fmla="*/ 37209 h 43219"/>
              <a:gd name="connsiteX6" fmla="*/ 51913 w 99791"/>
              <a:gd name="connsiteY6" fmla="*/ 34610 h 43219"/>
              <a:gd name="connsiteX7" fmla="*/ 51646 w 99791"/>
              <a:gd name="connsiteY7" fmla="*/ 36519 h 43219"/>
              <a:gd name="connsiteX8" fmla="*/ 57215 w 99791"/>
              <a:gd name="connsiteY8" fmla="*/ 22813 h 43219"/>
              <a:gd name="connsiteX9" fmla="*/ 60466 w 99791"/>
              <a:gd name="connsiteY9" fmla="*/ 29949 h 43219"/>
              <a:gd name="connsiteX10" fmla="*/ 64884 w 99791"/>
              <a:gd name="connsiteY10" fmla="*/ 15213 h 43219"/>
              <a:gd name="connsiteX11" fmla="*/ 63436 w 99791"/>
              <a:gd name="connsiteY11" fmla="*/ 17889 h 43219"/>
              <a:gd name="connsiteX12" fmla="*/ 61410 w 99791"/>
              <a:gd name="connsiteY12" fmla="*/ 5285 h 43219"/>
              <a:gd name="connsiteX13" fmla="*/ 61486 w 99791"/>
              <a:gd name="connsiteY13" fmla="*/ 6549 h 43219"/>
              <a:gd name="connsiteX14" fmla="*/ 52164 w 99791"/>
              <a:gd name="connsiteY14" fmla="*/ 3811 h 43219"/>
              <a:gd name="connsiteX15" fmla="*/ 52906 w 99791"/>
              <a:gd name="connsiteY15" fmla="*/ 2199 h 43219"/>
              <a:gd name="connsiteX16" fmla="*/ 45227 w 99791"/>
              <a:gd name="connsiteY16" fmla="*/ 4579 h 43219"/>
              <a:gd name="connsiteX17" fmla="*/ 45586 w 99791"/>
              <a:gd name="connsiteY17" fmla="*/ 3189 h 43219"/>
              <a:gd name="connsiteX18" fmla="*/ 37086 w 99791"/>
              <a:gd name="connsiteY18" fmla="*/ 5051 h 43219"/>
              <a:gd name="connsiteX19" fmla="*/ 38386 w 99791"/>
              <a:gd name="connsiteY19" fmla="*/ 6399 h 43219"/>
              <a:gd name="connsiteX20" fmla="*/ 27213 w 99791"/>
              <a:gd name="connsiteY20" fmla="*/ 15648 h 43219"/>
              <a:gd name="connsiteX21" fmla="*/ 26986 w 99791"/>
              <a:gd name="connsiteY21" fmla="*/ 14229 h 43219"/>
              <a:gd name="connsiteX0" fmla="*/ 54360 w 127165"/>
              <a:gd name="connsiteY0" fmla="*/ 14229 h 43219"/>
              <a:gd name="connsiteX1" fmla="*/ 56083 w 127165"/>
              <a:gd name="connsiteY1" fmla="*/ 6766 h 43219"/>
              <a:gd name="connsiteX2" fmla="*/ 64465 w 127165"/>
              <a:gd name="connsiteY2" fmla="*/ 5061 h 43219"/>
              <a:gd name="connsiteX3" fmla="*/ 72916 w 127165"/>
              <a:gd name="connsiteY3" fmla="*/ 3291 h 43219"/>
              <a:gd name="connsiteX4" fmla="*/ 76209 w 127165"/>
              <a:gd name="connsiteY4" fmla="*/ 59 h 43219"/>
              <a:gd name="connsiteX5" fmla="*/ 80293 w 127165"/>
              <a:gd name="connsiteY5" fmla="*/ 2340 h 43219"/>
              <a:gd name="connsiteX6" fmla="*/ 85923 w 127165"/>
              <a:gd name="connsiteY6" fmla="*/ 549 h 43219"/>
              <a:gd name="connsiteX7" fmla="*/ 88778 w 127165"/>
              <a:gd name="connsiteY7" fmla="*/ 5435 h 43219"/>
              <a:gd name="connsiteX8" fmla="*/ 92442 w 127165"/>
              <a:gd name="connsiteY8" fmla="*/ 10177 h 43219"/>
              <a:gd name="connsiteX9" fmla="*/ 92278 w 127165"/>
              <a:gd name="connsiteY9" fmla="*/ 15319 h 43219"/>
              <a:gd name="connsiteX10" fmla="*/ 93476 w 127165"/>
              <a:gd name="connsiteY10" fmla="*/ 23181 h 43219"/>
              <a:gd name="connsiteX11" fmla="*/ 87864 w 127165"/>
              <a:gd name="connsiteY11" fmla="*/ 30063 h 43219"/>
              <a:gd name="connsiteX12" fmla="*/ 127137 w 127165"/>
              <a:gd name="connsiteY12" fmla="*/ 37488 h 43219"/>
              <a:gd name="connsiteX13" fmla="*/ 79015 w 127165"/>
              <a:gd name="connsiteY13" fmla="*/ 36674 h 43219"/>
              <a:gd name="connsiteX14" fmla="*/ 74127 w 127165"/>
              <a:gd name="connsiteY14" fmla="*/ 42965 h 43219"/>
              <a:gd name="connsiteX15" fmla="*/ 66940 w 127165"/>
              <a:gd name="connsiteY15" fmla="*/ 39125 h 43219"/>
              <a:gd name="connsiteX16" fmla="*/ 27516 w 127165"/>
              <a:gd name="connsiteY16" fmla="*/ 38720 h 43219"/>
              <a:gd name="connsiteX17" fmla="*/ 51570 w 127165"/>
              <a:gd name="connsiteY17" fmla="*/ 31109 h 43219"/>
              <a:gd name="connsiteX18" fmla="*/ 52573 w 127165"/>
              <a:gd name="connsiteY18" fmla="*/ 25410 h 43219"/>
              <a:gd name="connsiteX19" fmla="*/ 50455 w 127165"/>
              <a:gd name="connsiteY19" fmla="*/ 19563 h 43219"/>
              <a:gd name="connsiteX20" fmla="*/ 54323 w 127165"/>
              <a:gd name="connsiteY20" fmla="*/ 14366 h 43219"/>
              <a:gd name="connsiteX21" fmla="*/ 54360 w 127165"/>
              <a:gd name="connsiteY21" fmla="*/ 14229 h 43219"/>
              <a:gd name="connsiteX0" fmla="*/ 55153 w 127165"/>
              <a:gd name="connsiteY0" fmla="*/ 26036 h 43219"/>
              <a:gd name="connsiteX1" fmla="*/ 0 w 127165"/>
              <a:gd name="connsiteY1" fmla="*/ 23066 h 43219"/>
              <a:gd name="connsiteX2" fmla="*/ 57388 w 127165"/>
              <a:gd name="connsiteY2" fmla="*/ 34758 h 43219"/>
              <a:gd name="connsiteX3" fmla="*/ 56280 w 127165"/>
              <a:gd name="connsiteY3" fmla="*/ 35139 h 43219"/>
              <a:gd name="connsiteX4" fmla="*/ 66938 w 127165"/>
              <a:gd name="connsiteY4" fmla="*/ 38949 h 43219"/>
              <a:gd name="connsiteX5" fmla="*/ 66270 w 127165"/>
              <a:gd name="connsiteY5" fmla="*/ 37209 h 43219"/>
              <a:gd name="connsiteX6" fmla="*/ 79287 w 127165"/>
              <a:gd name="connsiteY6" fmla="*/ 34610 h 43219"/>
              <a:gd name="connsiteX7" fmla="*/ 79020 w 127165"/>
              <a:gd name="connsiteY7" fmla="*/ 36519 h 43219"/>
              <a:gd name="connsiteX8" fmla="*/ 84589 w 127165"/>
              <a:gd name="connsiteY8" fmla="*/ 22813 h 43219"/>
              <a:gd name="connsiteX9" fmla="*/ 87840 w 127165"/>
              <a:gd name="connsiteY9" fmla="*/ 29949 h 43219"/>
              <a:gd name="connsiteX10" fmla="*/ 92258 w 127165"/>
              <a:gd name="connsiteY10" fmla="*/ 15213 h 43219"/>
              <a:gd name="connsiteX11" fmla="*/ 90810 w 127165"/>
              <a:gd name="connsiteY11" fmla="*/ 17889 h 43219"/>
              <a:gd name="connsiteX12" fmla="*/ 88784 w 127165"/>
              <a:gd name="connsiteY12" fmla="*/ 5285 h 43219"/>
              <a:gd name="connsiteX13" fmla="*/ 88860 w 127165"/>
              <a:gd name="connsiteY13" fmla="*/ 6549 h 43219"/>
              <a:gd name="connsiteX14" fmla="*/ 79538 w 127165"/>
              <a:gd name="connsiteY14" fmla="*/ 3811 h 43219"/>
              <a:gd name="connsiteX15" fmla="*/ 80280 w 127165"/>
              <a:gd name="connsiteY15" fmla="*/ 2199 h 43219"/>
              <a:gd name="connsiteX16" fmla="*/ 72601 w 127165"/>
              <a:gd name="connsiteY16" fmla="*/ 4579 h 43219"/>
              <a:gd name="connsiteX17" fmla="*/ 72960 w 127165"/>
              <a:gd name="connsiteY17" fmla="*/ 3189 h 43219"/>
              <a:gd name="connsiteX18" fmla="*/ 64460 w 127165"/>
              <a:gd name="connsiteY18" fmla="*/ 5051 h 43219"/>
              <a:gd name="connsiteX19" fmla="*/ 65760 w 127165"/>
              <a:gd name="connsiteY19" fmla="*/ 6399 h 43219"/>
              <a:gd name="connsiteX20" fmla="*/ 54587 w 127165"/>
              <a:gd name="connsiteY20" fmla="*/ 15648 h 43219"/>
              <a:gd name="connsiteX21" fmla="*/ 54360 w 127165"/>
              <a:gd name="connsiteY21" fmla="*/ 14229 h 43219"/>
              <a:gd name="connsiteX0" fmla="*/ 26987 w 99792"/>
              <a:gd name="connsiteY0" fmla="*/ 14229 h 43219"/>
              <a:gd name="connsiteX1" fmla="*/ 28710 w 99792"/>
              <a:gd name="connsiteY1" fmla="*/ 6766 h 43219"/>
              <a:gd name="connsiteX2" fmla="*/ 37092 w 99792"/>
              <a:gd name="connsiteY2" fmla="*/ 5061 h 43219"/>
              <a:gd name="connsiteX3" fmla="*/ 45543 w 99792"/>
              <a:gd name="connsiteY3" fmla="*/ 3291 h 43219"/>
              <a:gd name="connsiteX4" fmla="*/ 48836 w 99792"/>
              <a:gd name="connsiteY4" fmla="*/ 59 h 43219"/>
              <a:gd name="connsiteX5" fmla="*/ 52920 w 99792"/>
              <a:gd name="connsiteY5" fmla="*/ 2340 h 43219"/>
              <a:gd name="connsiteX6" fmla="*/ 58550 w 99792"/>
              <a:gd name="connsiteY6" fmla="*/ 549 h 43219"/>
              <a:gd name="connsiteX7" fmla="*/ 61405 w 99792"/>
              <a:gd name="connsiteY7" fmla="*/ 5435 h 43219"/>
              <a:gd name="connsiteX8" fmla="*/ 65069 w 99792"/>
              <a:gd name="connsiteY8" fmla="*/ 10177 h 43219"/>
              <a:gd name="connsiteX9" fmla="*/ 64905 w 99792"/>
              <a:gd name="connsiteY9" fmla="*/ 15319 h 43219"/>
              <a:gd name="connsiteX10" fmla="*/ 66103 w 99792"/>
              <a:gd name="connsiteY10" fmla="*/ 23181 h 43219"/>
              <a:gd name="connsiteX11" fmla="*/ 60491 w 99792"/>
              <a:gd name="connsiteY11" fmla="*/ 30063 h 43219"/>
              <a:gd name="connsiteX12" fmla="*/ 99764 w 99792"/>
              <a:gd name="connsiteY12" fmla="*/ 37488 h 43219"/>
              <a:gd name="connsiteX13" fmla="*/ 51642 w 99792"/>
              <a:gd name="connsiteY13" fmla="*/ 36674 h 43219"/>
              <a:gd name="connsiteX14" fmla="*/ 46754 w 99792"/>
              <a:gd name="connsiteY14" fmla="*/ 42965 h 43219"/>
              <a:gd name="connsiteX15" fmla="*/ 39567 w 99792"/>
              <a:gd name="connsiteY15" fmla="*/ 39125 h 43219"/>
              <a:gd name="connsiteX16" fmla="*/ 143 w 99792"/>
              <a:gd name="connsiteY16" fmla="*/ 38720 h 43219"/>
              <a:gd name="connsiteX17" fmla="*/ 24197 w 99792"/>
              <a:gd name="connsiteY17" fmla="*/ 31109 h 43219"/>
              <a:gd name="connsiteX18" fmla="*/ 25200 w 99792"/>
              <a:gd name="connsiteY18" fmla="*/ 25410 h 43219"/>
              <a:gd name="connsiteX19" fmla="*/ 23082 w 99792"/>
              <a:gd name="connsiteY19" fmla="*/ 19563 h 43219"/>
              <a:gd name="connsiteX20" fmla="*/ 26950 w 99792"/>
              <a:gd name="connsiteY20" fmla="*/ 14366 h 43219"/>
              <a:gd name="connsiteX21" fmla="*/ 26987 w 99792"/>
              <a:gd name="connsiteY21" fmla="*/ 14229 h 43219"/>
              <a:gd name="connsiteX0" fmla="*/ 30015 w 99792"/>
              <a:gd name="connsiteY0" fmla="*/ 34758 h 43219"/>
              <a:gd name="connsiteX1" fmla="*/ 28907 w 99792"/>
              <a:gd name="connsiteY1" fmla="*/ 35139 h 43219"/>
              <a:gd name="connsiteX2" fmla="*/ 39565 w 99792"/>
              <a:gd name="connsiteY2" fmla="*/ 38949 h 43219"/>
              <a:gd name="connsiteX3" fmla="*/ 38897 w 99792"/>
              <a:gd name="connsiteY3" fmla="*/ 37209 h 43219"/>
              <a:gd name="connsiteX4" fmla="*/ 51914 w 99792"/>
              <a:gd name="connsiteY4" fmla="*/ 34610 h 43219"/>
              <a:gd name="connsiteX5" fmla="*/ 51647 w 99792"/>
              <a:gd name="connsiteY5" fmla="*/ 36519 h 43219"/>
              <a:gd name="connsiteX6" fmla="*/ 57216 w 99792"/>
              <a:gd name="connsiteY6" fmla="*/ 22813 h 43219"/>
              <a:gd name="connsiteX7" fmla="*/ 60467 w 99792"/>
              <a:gd name="connsiteY7" fmla="*/ 29949 h 43219"/>
              <a:gd name="connsiteX8" fmla="*/ 64885 w 99792"/>
              <a:gd name="connsiteY8" fmla="*/ 15213 h 43219"/>
              <a:gd name="connsiteX9" fmla="*/ 63437 w 99792"/>
              <a:gd name="connsiteY9" fmla="*/ 17889 h 43219"/>
              <a:gd name="connsiteX10" fmla="*/ 61411 w 99792"/>
              <a:gd name="connsiteY10" fmla="*/ 5285 h 43219"/>
              <a:gd name="connsiteX11" fmla="*/ 61487 w 99792"/>
              <a:gd name="connsiteY11" fmla="*/ 6549 h 43219"/>
              <a:gd name="connsiteX12" fmla="*/ 52165 w 99792"/>
              <a:gd name="connsiteY12" fmla="*/ 3811 h 43219"/>
              <a:gd name="connsiteX13" fmla="*/ 52907 w 99792"/>
              <a:gd name="connsiteY13" fmla="*/ 2199 h 43219"/>
              <a:gd name="connsiteX14" fmla="*/ 45228 w 99792"/>
              <a:gd name="connsiteY14" fmla="*/ 4579 h 43219"/>
              <a:gd name="connsiteX15" fmla="*/ 45587 w 99792"/>
              <a:gd name="connsiteY15" fmla="*/ 3189 h 43219"/>
              <a:gd name="connsiteX16" fmla="*/ 37087 w 99792"/>
              <a:gd name="connsiteY16" fmla="*/ 5051 h 43219"/>
              <a:gd name="connsiteX17" fmla="*/ 38387 w 99792"/>
              <a:gd name="connsiteY17" fmla="*/ 6399 h 43219"/>
              <a:gd name="connsiteX18" fmla="*/ 27214 w 99792"/>
              <a:gd name="connsiteY18" fmla="*/ 15648 h 43219"/>
              <a:gd name="connsiteX19" fmla="*/ 26987 w 99792"/>
              <a:gd name="connsiteY19" fmla="*/ 14229 h 43219"/>
              <a:gd name="connsiteX0" fmla="*/ 52882 w 125687"/>
              <a:gd name="connsiteY0" fmla="*/ 14229 h 43219"/>
              <a:gd name="connsiteX1" fmla="*/ 54605 w 125687"/>
              <a:gd name="connsiteY1" fmla="*/ 6766 h 43219"/>
              <a:gd name="connsiteX2" fmla="*/ 62987 w 125687"/>
              <a:gd name="connsiteY2" fmla="*/ 5061 h 43219"/>
              <a:gd name="connsiteX3" fmla="*/ 71438 w 125687"/>
              <a:gd name="connsiteY3" fmla="*/ 3291 h 43219"/>
              <a:gd name="connsiteX4" fmla="*/ 74731 w 125687"/>
              <a:gd name="connsiteY4" fmla="*/ 59 h 43219"/>
              <a:gd name="connsiteX5" fmla="*/ 78815 w 125687"/>
              <a:gd name="connsiteY5" fmla="*/ 2340 h 43219"/>
              <a:gd name="connsiteX6" fmla="*/ 84445 w 125687"/>
              <a:gd name="connsiteY6" fmla="*/ 549 h 43219"/>
              <a:gd name="connsiteX7" fmla="*/ 87300 w 125687"/>
              <a:gd name="connsiteY7" fmla="*/ 5435 h 43219"/>
              <a:gd name="connsiteX8" fmla="*/ 90964 w 125687"/>
              <a:gd name="connsiteY8" fmla="*/ 10177 h 43219"/>
              <a:gd name="connsiteX9" fmla="*/ 90800 w 125687"/>
              <a:gd name="connsiteY9" fmla="*/ 15319 h 43219"/>
              <a:gd name="connsiteX10" fmla="*/ 91998 w 125687"/>
              <a:gd name="connsiteY10" fmla="*/ 23181 h 43219"/>
              <a:gd name="connsiteX11" fmla="*/ 86386 w 125687"/>
              <a:gd name="connsiteY11" fmla="*/ 30063 h 43219"/>
              <a:gd name="connsiteX12" fmla="*/ 125659 w 125687"/>
              <a:gd name="connsiteY12" fmla="*/ 37488 h 43219"/>
              <a:gd name="connsiteX13" fmla="*/ 77537 w 125687"/>
              <a:gd name="connsiteY13" fmla="*/ 36674 h 43219"/>
              <a:gd name="connsiteX14" fmla="*/ 72649 w 125687"/>
              <a:gd name="connsiteY14" fmla="*/ 42965 h 43219"/>
              <a:gd name="connsiteX15" fmla="*/ 65462 w 125687"/>
              <a:gd name="connsiteY15" fmla="*/ 39125 h 43219"/>
              <a:gd name="connsiteX16" fmla="*/ 26038 w 125687"/>
              <a:gd name="connsiteY16" fmla="*/ 38720 h 43219"/>
              <a:gd name="connsiteX17" fmla="*/ 50092 w 125687"/>
              <a:gd name="connsiteY17" fmla="*/ 31109 h 43219"/>
              <a:gd name="connsiteX18" fmla="*/ 32 w 125687"/>
              <a:gd name="connsiteY18" fmla="*/ 28018 h 43219"/>
              <a:gd name="connsiteX19" fmla="*/ 48977 w 125687"/>
              <a:gd name="connsiteY19" fmla="*/ 19563 h 43219"/>
              <a:gd name="connsiteX20" fmla="*/ 52845 w 125687"/>
              <a:gd name="connsiteY20" fmla="*/ 14366 h 43219"/>
              <a:gd name="connsiteX21" fmla="*/ 52882 w 125687"/>
              <a:gd name="connsiteY21" fmla="*/ 14229 h 43219"/>
              <a:gd name="connsiteX0" fmla="*/ 55910 w 125687"/>
              <a:gd name="connsiteY0" fmla="*/ 34758 h 43219"/>
              <a:gd name="connsiteX1" fmla="*/ 54802 w 125687"/>
              <a:gd name="connsiteY1" fmla="*/ 35139 h 43219"/>
              <a:gd name="connsiteX2" fmla="*/ 65460 w 125687"/>
              <a:gd name="connsiteY2" fmla="*/ 38949 h 43219"/>
              <a:gd name="connsiteX3" fmla="*/ 64792 w 125687"/>
              <a:gd name="connsiteY3" fmla="*/ 37209 h 43219"/>
              <a:gd name="connsiteX4" fmla="*/ 77809 w 125687"/>
              <a:gd name="connsiteY4" fmla="*/ 34610 h 43219"/>
              <a:gd name="connsiteX5" fmla="*/ 77542 w 125687"/>
              <a:gd name="connsiteY5" fmla="*/ 36519 h 43219"/>
              <a:gd name="connsiteX6" fmla="*/ 83111 w 125687"/>
              <a:gd name="connsiteY6" fmla="*/ 22813 h 43219"/>
              <a:gd name="connsiteX7" fmla="*/ 86362 w 125687"/>
              <a:gd name="connsiteY7" fmla="*/ 29949 h 43219"/>
              <a:gd name="connsiteX8" fmla="*/ 90780 w 125687"/>
              <a:gd name="connsiteY8" fmla="*/ 15213 h 43219"/>
              <a:gd name="connsiteX9" fmla="*/ 89332 w 125687"/>
              <a:gd name="connsiteY9" fmla="*/ 17889 h 43219"/>
              <a:gd name="connsiteX10" fmla="*/ 87306 w 125687"/>
              <a:gd name="connsiteY10" fmla="*/ 5285 h 43219"/>
              <a:gd name="connsiteX11" fmla="*/ 87382 w 125687"/>
              <a:gd name="connsiteY11" fmla="*/ 6549 h 43219"/>
              <a:gd name="connsiteX12" fmla="*/ 78060 w 125687"/>
              <a:gd name="connsiteY12" fmla="*/ 3811 h 43219"/>
              <a:gd name="connsiteX13" fmla="*/ 78802 w 125687"/>
              <a:gd name="connsiteY13" fmla="*/ 2199 h 43219"/>
              <a:gd name="connsiteX14" fmla="*/ 71123 w 125687"/>
              <a:gd name="connsiteY14" fmla="*/ 4579 h 43219"/>
              <a:gd name="connsiteX15" fmla="*/ 71482 w 125687"/>
              <a:gd name="connsiteY15" fmla="*/ 3189 h 43219"/>
              <a:gd name="connsiteX16" fmla="*/ 62982 w 125687"/>
              <a:gd name="connsiteY16" fmla="*/ 5051 h 43219"/>
              <a:gd name="connsiteX17" fmla="*/ 64282 w 125687"/>
              <a:gd name="connsiteY17" fmla="*/ 6399 h 43219"/>
              <a:gd name="connsiteX18" fmla="*/ 53109 w 125687"/>
              <a:gd name="connsiteY18" fmla="*/ 15648 h 43219"/>
              <a:gd name="connsiteX19" fmla="*/ 52882 w 125687"/>
              <a:gd name="connsiteY19" fmla="*/ 14229 h 43219"/>
              <a:gd name="connsiteX0" fmla="*/ 53908 w 126713"/>
              <a:gd name="connsiteY0" fmla="*/ 14229 h 43219"/>
              <a:gd name="connsiteX1" fmla="*/ 55631 w 126713"/>
              <a:gd name="connsiteY1" fmla="*/ 6766 h 43219"/>
              <a:gd name="connsiteX2" fmla="*/ 64013 w 126713"/>
              <a:gd name="connsiteY2" fmla="*/ 5061 h 43219"/>
              <a:gd name="connsiteX3" fmla="*/ 72464 w 126713"/>
              <a:gd name="connsiteY3" fmla="*/ 3291 h 43219"/>
              <a:gd name="connsiteX4" fmla="*/ 75757 w 126713"/>
              <a:gd name="connsiteY4" fmla="*/ 59 h 43219"/>
              <a:gd name="connsiteX5" fmla="*/ 79841 w 126713"/>
              <a:gd name="connsiteY5" fmla="*/ 2340 h 43219"/>
              <a:gd name="connsiteX6" fmla="*/ 85471 w 126713"/>
              <a:gd name="connsiteY6" fmla="*/ 549 h 43219"/>
              <a:gd name="connsiteX7" fmla="*/ 88326 w 126713"/>
              <a:gd name="connsiteY7" fmla="*/ 5435 h 43219"/>
              <a:gd name="connsiteX8" fmla="*/ 91990 w 126713"/>
              <a:gd name="connsiteY8" fmla="*/ 10177 h 43219"/>
              <a:gd name="connsiteX9" fmla="*/ 91826 w 126713"/>
              <a:gd name="connsiteY9" fmla="*/ 15319 h 43219"/>
              <a:gd name="connsiteX10" fmla="*/ 93024 w 126713"/>
              <a:gd name="connsiteY10" fmla="*/ 23181 h 43219"/>
              <a:gd name="connsiteX11" fmla="*/ 87412 w 126713"/>
              <a:gd name="connsiteY11" fmla="*/ 30063 h 43219"/>
              <a:gd name="connsiteX12" fmla="*/ 126685 w 126713"/>
              <a:gd name="connsiteY12" fmla="*/ 37488 h 43219"/>
              <a:gd name="connsiteX13" fmla="*/ 78563 w 126713"/>
              <a:gd name="connsiteY13" fmla="*/ 36674 h 43219"/>
              <a:gd name="connsiteX14" fmla="*/ 73675 w 126713"/>
              <a:gd name="connsiteY14" fmla="*/ 42965 h 43219"/>
              <a:gd name="connsiteX15" fmla="*/ 66488 w 126713"/>
              <a:gd name="connsiteY15" fmla="*/ 39125 h 43219"/>
              <a:gd name="connsiteX16" fmla="*/ 27064 w 126713"/>
              <a:gd name="connsiteY16" fmla="*/ 38720 h 43219"/>
              <a:gd name="connsiteX17" fmla="*/ 51118 w 126713"/>
              <a:gd name="connsiteY17" fmla="*/ 31109 h 43219"/>
              <a:gd name="connsiteX18" fmla="*/ 1058 w 126713"/>
              <a:gd name="connsiteY18" fmla="*/ 28018 h 43219"/>
              <a:gd name="connsiteX19" fmla="*/ 50003 w 126713"/>
              <a:gd name="connsiteY19" fmla="*/ 19563 h 43219"/>
              <a:gd name="connsiteX20" fmla="*/ 53871 w 126713"/>
              <a:gd name="connsiteY20" fmla="*/ 14366 h 43219"/>
              <a:gd name="connsiteX21" fmla="*/ 53908 w 126713"/>
              <a:gd name="connsiteY21" fmla="*/ 14229 h 43219"/>
              <a:gd name="connsiteX0" fmla="*/ 56936 w 126713"/>
              <a:gd name="connsiteY0" fmla="*/ 34758 h 43219"/>
              <a:gd name="connsiteX1" fmla="*/ 55828 w 126713"/>
              <a:gd name="connsiteY1" fmla="*/ 35139 h 43219"/>
              <a:gd name="connsiteX2" fmla="*/ 66486 w 126713"/>
              <a:gd name="connsiteY2" fmla="*/ 38949 h 43219"/>
              <a:gd name="connsiteX3" fmla="*/ 65818 w 126713"/>
              <a:gd name="connsiteY3" fmla="*/ 37209 h 43219"/>
              <a:gd name="connsiteX4" fmla="*/ 78835 w 126713"/>
              <a:gd name="connsiteY4" fmla="*/ 34610 h 43219"/>
              <a:gd name="connsiteX5" fmla="*/ 78568 w 126713"/>
              <a:gd name="connsiteY5" fmla="*/ 36519 h 43219"/>
              <a:gd name="connsiteX6" fmla="*/ 84137 w 126713"/>
              <a:gd name="connsiteY6" fmla="*/ 22813 h 43219"/>
              <a:gd name="connsiteX7" fmla="*/ 87388 w 126713"/>
              <a:gd name="connsiteY7" fmla="*/ 29949 h 43219"/>
              <a:gd name="connsiteX8" fmla="*/ 91806 w 126713"/>
              <a:gd name="connsiteY8" fmla="*/ 15213 h 43219"/>
              <a:gd name="connsiteX9" fmla="*/ 90358 w 126713"/>
              <a:gd name="connsiteY9" fmla="*/ 17889 h 43219"/>
              <a:gd name="connsiteX10" fmla="*/ 88332 w 126713"/>
              <a:gd name="connsiteY10" fmla="*/ 5285 h 43219"/>
              <a:gd name="connsiteX11" fmla="*/ 88408 w 126713"/>
              <a:gd name="connsiteY11" fmla="*/ 6549 h 43219"/>
              <a:gd name="connsiteX12" fmla="*/ 79086 w 126713"/>
              <a:gd name="connsiteY12" fmla="*/ 3811 h 43219"/>
              <a:gd name="connsiteX13" fmla="*/ 79828 w 126713"/>
              <a:gd name="connsiteY13" fmla="*/ 2199 h 43219"/>
              <a:gd name="connsiteX14" fmla="*/ 72149 w 126713"/>
              <a:gd name="connsiteY14" fmla="*/ 4579 h 43219"/>
              <a:gd name="connsiteX15" fmla="*/ 72508 w 126713"/>
              <a:gd name="connsiteY15" fmla="*/ 3189 h 43219"/>
              <a:gd name="connsiteX16" fmla="*/ 64008 w 126713"/>
              <a:gd name="connsiteY16" fmla="*/ 5051 h 43219"/>
              <a:gd name="connsiteX17" fmla="*/ 65308 w 126713"/>
              <a:gd name="connsiteY17" fmla="*/ 6399 h 43219"/>
              <a:gd name="connsiteX18" fmla="*/ 0 w 126713"/>
              <a:gd name="connsiteY18" fmla="*/ 7037 h 43219"/>
              <a:gd name="connsiteX19" fmla="*/ 53908 w 126713"/>
              <a:gd name="connsiteY19" fmla="*/ 14229 h 43219"/>
              <a:gd name="connsiteX0" fmla="*/ 53871 w 126713"/>
              <a:gd name="connsiteY0" fmla="*/ 14366 h 43219"/>
              <a:gd name="connsiteX1" fmla="*/ 53908 w 126713"/>
              <a:gd name="connsiteY1" fmla="*/ 14229 h 43219"/>
              <a:gd name="connsiteX2" fmla="*/ 55631 w 126713"/>
              <a:gd name="connsiteY2" fmla="*/ 6766 h 43219"/>
              <a:gd name="connsiteX3" fmla="*/ 64013 w 126713"/>
              <a:gd name="connsiteY3" fmla="*/ 5061 h 43219"/>
              <a:gd name="connsiteX4" fmla="*/ 72464 w 126713"/>
              <a:gd name="connsiteY4" fmla="*/ 3291 h 43219"/>
              <a:gd name="connsiteX5" fmla="*/ 75757 w 126713"/>
              <a:gd name="connsiteY5" fmla="*/ 59 h 43219"/>
              <a:gd name="connsiteX6" fmla="*/ 79841 w 126713"/>
              <a:gd name="connsiteY6" fmla="*/ 2340 h 43219"/>
              <a:gd name="connsiteX7" fmla="*/ 85471 w 126713"/>
              <a:gd name="connsiteY7" fmla="*/ 549 h 43219"/>
              <a:gd name="connsiteX8" fmla="*/ 88326 w 126713"/>
              <a:gd name="connsiteY8" fmla="*/ 5435 h 43219"/>
              <a:gd name="connsiteX9" fmla="*/ 91990 w 126713"/>
              <a:gd name="connsiteY9" fmla="*/ 10177 h 43219"/>
              <a:gd name="connsiteX10" fmla="*/ 91826 w 126713"/>
              <a:gd name="connsiteY10" fmla="*/ 15319 h 43219"/>
              <a:gd name="connsiteX11" fmla="*/ 93024 w 126713"/>
              <a:gd name="connsiteY11" fmla="*/ 23181 h 43219"/>
              <a:gd name="connsiteX12" fmla="*/ 87412 w 126713"/>
              <a:gd name="connsiteY12" fmla="*/ 30063 h 43219"/>
              <a:gd name="connsiteX13" fmla="*/ 126685 w 126713"/>
              <a:gd name="connsiteY13" fmla="*/ 37488 h 43219"/>
              <a:gd name="connsiteX14" fmla="*/ 78563 w 126713"/>
              <a:gd name="connsiteY14" fmla="*/ 36674 h 43219"/>
              <a:gd name="connsiteX15" fmla="*/ 73675 w 126713"/>
              <a:gd name="connsiteY15" fmla="*/ 42965 h 43219"/>
              <a:gd name="connsiteX16" fmla="*/ 66488 w 126713"/>
              <a:gd name="connsiteY16" fmla="*/ 39125 h 43219"/>
              <a:gd name="connsiteX17" fmla="*/ 27064 w 126713"/>
              <a:gd name="connsiteY17" fmla="*/ 38720 h 43219"/>
              <a:gd name="connsiteX18" fmla="*/ 51118 w 126713"/>
              <a:gd name="connsiteY18" fmla="*/ 31109 h 43219"/>
              <a:gd name="connsiteX19" fmla="*/ 1058 w 126713"/>
              <a:gd name="connsiteY19" fmla="*/ 28018 h 43219"/>
              <a:gd name="connsiteX20" fmla="*/ 62888 w 126713"/>
              <a:gd name="connsiteY20" fmla="*/ 21769 h 43219"/>
              <a:gd name="connsiteX0" fmla="*/ 56936 w 126713"/>
              <a:gd name="connsiteY0" fmla="*/ 34758 h 43219"/>
              <a:gd name="connsiteX1" fmla="*/ 55828 w 126713"/>
              <a:gd name="connsiteY1" fmla="*/ 35139 h 43219"/>
              <a:gd name="connsiteX2" fmla="*/ 66486 w 126713"/>
              <a:gd name="connsiteY2" fmla="*/ 38949 h 43219"/>
              <a:gd name="connsiteX3" fmla="*/ 65818 w 126713"/>
              <a:gd name="connsiteY3" fmla="*/ 37209 h 43219"/>
              <a:gd name="connsiteX4" fmla="*/ 78835 w 126713"/>
              <a:gd name="connsiteY4" fmla="*/ 34610 h 43219"/>
              <a:gd name="connsiteX5" fmla="*/ 78568 w 126713"/>
              <a:gd name="connsiteY5" fmla="*/ 36519 h 43219"/>
              <a:gd name="connsiteX6" fmla="*/ 84137 w 126713"/>
              <a:gd name="connsiteY6" fmla="*/ 22813 h 43219"/>
              <a:gd name="connsiteX7" fmla="*/ 87388 w 126713"/>
              <a:gd name="connsiteY7" fmla="*/ 29949 h 43219"/>
              <a:gd name="connsiteX8" fmla="*/ 91806 w 126713"/>
              <a:gd name="connsiteY8" fmla="*/ 15213 h 43219"/>
              <a:gd name="connsiteX9" fmla="*/ 90358 w 126713"/>
              <a:gd name="connsiteY9" fmla="*/ 17889 h 43219"/>
              <a:gd name="connsiteX10" fmla="*/ 88332 w 126713"/>
              <a:gd name="connsiteY10" fmla="*/ 5285 h 43219"/>
              <a:gd name="connsiteX11" fmla="*/ 88408 w 126713"/>
              <a:gd name="connsiteY11" fmla="*/ 6549 h 43219"/>
              <a:gd name="connsiteX12" fmla="*/ 79086 w 126713"/>
              <a:gd name="connsiteY12" fmla="*/ 3811 h 43219"/>
              <a:gd name="connsiteX13" fmla="*/ 79828 w 126713"/>
              <a:gd name="connsiteY13" fmla="*/ 2199 h 43219"/>
              <a:gd name="connsiteX14" fmla="*/ 72149 w 126713"/>
              <a:gd name="connsiteY14" fmla="*/ 4579 h 43219"/>
              <a:gd name="connsiteX15" fmla="*/ 72508 w 126713"/>
              <a:gd name="connsiteY15" fmla="*/ 3189 h 43219"/>
              <a:gd name="connsiteX16" fmla="*/ 64008 w 126713"/>
              <a:gd name="connsiteY16" fmla="*/ 5051 h 43219"/>
              <a:gd name="connsiteX17" fmla="*/ 65308 w 126713"/>
              <a:gd name="connsiteY17" fmla="*/ 6399 h 43219"/>
              <a:gd name="connsiteX18" fmla="*/ 0 w 126713"/>
              <a:gd name="connsiteY18" fmla="*/ 7037 h 43219"/>
              <a:gd name="connsiteX19" fmla="*/ 53908 w 126713"/>
              <a:gd name="connsiteY19" fmla="*/ 14229 h 43219"/>
              <a:gd name="connsiteX0" fmla="*/ 52846 w 125688"/>
              <a:gd name="connsiteY0" fmla="*/ 14366 h 43219"/>
              <a:gd name="connsiteX1" fmla="*/ 52883 w 125688"/>
              <a:gd name="connsiteY1" fmla="*/ 14229 h 43219"/>
              <a:gd name="connsiteX2" fmla="*/ 54606 w 125688"/>
              <a:gd name="connsiteY2" fmla="*/ 6766 h 43219"/>
              <a:gd name="connsiteX3" fmla="*/ 62988 w 125688"/>
              <a:gd name="connsiteY3" fmla="*/ 5061 h 43219"/>
              <a:gd name="connsiteX4" fmla="*/ 71439 w 125688"/>
              <a:gd name="connsiteY4" fmla="*/ 3291 h 43219"/>
              <a:gd name="connsiteX5" fmla="*/ 74732 w 125688"/>
              <a:gd name="connsiteY5" fmla="*/ 59 h 43219"/>
              <a:gd name="connsiteX6" fmla="*/ 78816 w 125688"/>
              <a:gd name="connsiteY6" fmla="*/ 2340 h 43219"/>
              <a:gd name="connsiteX7" fmla="*/ 84446 w 125688"/>
              <a:gd name="connsiteY7" fmla="*/ 549 h 43219"/>
              <a:gd name="connsiteX8" fmla="*/ 87301 w 125688"/>
              <a:gd name="connsiteY8" fmla="*/ 5435 h 43219"/>
              <a:gd name="connsiteX9" fmla="*/ 90965 w 125688"/>
              <a:gd name="connsiteY9" fmla="*/ 10177 h 43219"/>
              <a:gd name="connsiteX10" fmla="*/ 90801 w 125688"/>
              <a:gd name="connsiteY10" fmla="*/ 15319 h 43219"/>
              <a:gd name="connsiteX11" fmla="*/ 91999 w 125688"/>
              <a:gd name="connsiteY11" fmla="*/ 23181 h 43219"/>
              <a:gd name="connsiteX12" fmla="*/ 86387 w 125688"/>
              <a:gd name="connsiteY12" fmla="*/ 30063 h 43219"/>
              <a:gd name="connsiteX13" fmla="*/ 125660 w 125688"/>
              <a:gd name="connsiteY13" fmla="*/ 37488 h 43219"/>
              <a:gd name="connsiteX14" fmla="*/ 77538 w 125688"/>
              <a:gd name="connsiteY14" fmla="*/ 36674 h 43219"/>
              <a:gd name="connsiteX15" fmla="*/ 72650 w 125688"/>
              <a:gd name="connsiteY15" fmla="*/ 42965 h 43219"/>
              <a:gd name="connsiteX16" fmla="*/ 65463 w 125688"/>
              <a:gd name="connsiteY16" fmla="*/ 39125 h 43219"/>
              <a:gd name="connsiteX17" fmla="*/ 26039 w 125688"/>
              <a:gd name="connsiteY17" fmla="*/ 38720 h 43219"/>
              <a:gd name="connsiteX18" fmla="*/ 50093 w 125688"/>
              <a:gd name="connsiteY18" fmla="*/ 31109 h 43219"/>
              <a:gd name="connsiteX19" fmla="*/ 33 w 125688"/>
              <a:gd name="connsiteY19" fmla="*/ 28018 h 43219"/>
              <a:gd name="connsiteX20" fmla="*/ 61863 w 125688"/>
              <a:gd name="connsiteY20" fmla="*/ 21769 h 43219"/>
              <a:gd name="connsiteX0" fmla="*/ 55911 w 125688"/>
              <a:gd name="connsiteY0" fmla="*/ 34758 h 43219"/>
              <a:gd name="connsiteX1" fmla="*/ 54803 w 125688"/>
              <a:gd name="connsiteY1" fmla="*/ 35139 h 43219"/>
              <a:gd name="connsiteX2" fmla="*/ 65461 w 125688"/>
              <a:gd name="connsiteY2" fmla="*/ 38949 h 43219"/>
              <a:gd name="connsiteX3" fmla="*/ 64793 w 125688"/>
              <a:gd name="connsiteY3" fmla="*/ 37209 h 43219"/>
              <a:gd name="connsiteX4" fmla="*/ 77810 w 125688"/>
              <a:gd name="connsiteY4" fmla="*/ 34610 h 43219"/>
              <a:gd name="connsiteX5" fmla="*/ 77543 w 125688"/>
              <a:gd name="connsiteY5" fmla="*/ 36519 h 43219"/>
              <a:gd name="connsiteX6" fmla="*/ 83112 w 125688"/>
              <a:gd name="connsiteY6" fmla="*/ 22813 h 43219"/>
              <a:gd name="connsiteX7" fmla="*/ 86363 w 125688"/>
              <a:gd name="connsiteY7" fmla="*/ 29949 h 43219"/>
              <a:gd name="connsiteX8" fmla="*/ 90781 w 125688"/>
              <a:gd name="connsiteY8" fmla="*/ 15213 h 43219"/>
              <a:gd name="connsiteX9" fmla="*/ 89333 w 125688"/>
              <a:gd name="connsiteY9" fmla="*/ 17889 h 43219"/>
              <a:gd name="connsiteX10" fmla="*/ 87307 w 125688"/>
              <a:gd name="connsiteY10" fmla="*/ 5285 h 43219"/>
              <a:gd name="connsiteX11" fmla="*/ 87383 w 125688"/>
              <a:gd name="connsiteY11" fmla="*/ 6549 h 43219"/>
              <a:gd name="connsiteX12" fmla="*/ 78061 w 125688"/>
              <a:gd name="connsiteY12" fmla="*/ 3811 h 43219"/>
              <a:gd name="connsiteX13" fmla="*/ 78803 w 125688"/>
              <a:gd name="connsiteY13" fmla="*/ 2199 h 43219"/>
              <a:gd name="connsiteX14" fmla="*/ 71124 w 125688"/>
              <a:gd name="connsiteY14" fmla="*/ 4579 h 43219"/>
              <a:gd name="connsiteX15" fmla="*/ 71483 w 125688"/>
              <a:gd name="connsiteY15" fmla="*/ 3189 h 43219"/>
              <a:gd name="connsiteX16" fmla="*/ 62983 w 125688"/>
              <a:gd name="connsiteY16" fmla="*/ 5051 h 43219"/>
              <a:gd name="connsiteX17" fmla="*/ 64283 w 125688"/>
              <a:gd name="connsiteY17" fmla="*/ 6399 h 43219"/>
              <a:gd name="connsiteX0" fmla="*/ 52846 w 125688"/>
              <a:gd name="connsiteY0" fmla="*/ 14366 h 43219"/>
              <a:gd name="connsiteX1" fmla="*/ 52883 w 125688"/>
              <a:gd name="connsiteY1" fmla="*/ 14229 h 43219"/>
              <a:gd name="connsiteX2" fmla="*/ 54606 w 125688"/>
              <a:gd name="connsiteY2" fmla="*/ 6766 h 43219"/>
              <a:gd name="connsiteX3" fmla="*/ 62988 w 125688"/>
              <a:gd name="connsiteY3" fmla="*/ 5061 h 43219"/>
              <a:gd name="connsiteX4" fmla="*/ 71439 w 125688"/>
              <a:gd name="connsiteY4" fmla="*/ 3291 h 43219"/>
              <a:gd name="connsiteX5" fmla="*/ 74732 w 125688"/>
              <a:gd name="connsiteY5" fmla="*/ 59 h 43219"/>
              <a:gd name="connsiteX6" fmla="*/ 78816 w 125688"/>
              <a:gd name="connsiteY6" fmla="*/ 2340 h 43219"/>
              <a:gd name="connsiteX7" fmla="*/ 84446 w 125688"/>
              <a:gd name="connsiteY7" fmla="*/ 549 h 43219"/>
              <a:gd name="connsiteX8" fmla="*/ 87301 w 125688"/>
              <a:gd name="connsiteY8" fmla="*/ 5435 h 43219"/>
              <a:gd name="connsiteX9" fmla="*/ 90965 w 125688"/>
              <a:gd name="connsiteY9" fmla="*/ 10177 h 43219"/>
              <a:gd name="connsiteX10" fmla="*/ 90801 w 125688"/>
              <a:gd name="connsiteY10" fmla="*/ 15319 h 43219"/>
              <a:gd name="connsiteX11" fmla="*/ 91999 w 125688"/>
              <a:gd name="connsiteY11" fmla="*/ 23181 h 43219"/>
              <a:gd name="connsiteX12" fmla="*/ 86387 w 125688"/>
              <a:gd name="connsiteY12" fmla="*/ 30063 h 43219"/>
              <a:gd name="connsiteX13" fmla="*/ 125660 w 125688"/>
              <a:gd name="connsiteY13" fmla="*/ 37488 h 43219"/>
              <a:gd name="connsiteX14" fmla="*/ 77538 w 125688"/>
              <a:gd name="connsiteY14" fmla="*/ 36674 h 43219"/>
              <a:gd name="connsiteX15" fmla="*/ 72650 w 125688"/>
              <a:gd name="connsiteY15" fmla="*/ 42965 h 43219"/>
              <a:gd name="connsiteX16" fmla="*/ 65463 w 125688"/>
              <a:gd name="connsiteY16" fmla="*/ 39125 h 43219"/>
              <a:gd name="connsiteX17" fmla="*/ 26039 w 125688"/>
              <a:gd name="connsiteY17" fmla="*/ 38720 h 43219"/>
              <a:gd name="connsiteX18" fmla="*/ 50093 w 125688"/>
              <a:gd name="connsiteY18" fmla="*/ 31109 h 43219"/>
              <a:gd name="connsiteX19" fmla="*/ 33 w 125688"/>
              <a:gd name="connsiteY19" fmla="*/ 28018 h 43219"/>
              <a:gd name="connsiteX20" fmla="*/ 61863 w 125688"/>
              <a:gd name="connsiteY20" fmla="*/ 21769 h 43219"/>
              <a:gd name="connsiteX0" fmla="*/ 55911 w 125688"/>
              <a:gd name="connsiteY0" fmla="*/ 34758 h 43219"/>
              <a:gd name="connsiteX1" fmla="*/ 54803 w 125688"/>
              <a:gd name="connsiteY1" fmla="*/ 35139 h 43219"/>
              <a:gd name="connsiteX2" fmla="*/ 65461 w 125688"/>
              <a:gd name="connsiteY2" fmla="*/ 38949 h 43219"/>
              <a:gd name="connsiteX3" fmla="*/ 64793 w 125688"/>
              <a:gd name="connsiteY3" fmla="*/ 37209 h 43219"/>
              <a:gd name="connsiteX4" fmla="*/ 77810 w 125688"/>
              <a:gd name="connsiteY4" fmla="*/ 34610 h 43219"/>
              <a:gd name="connsiteX5" fmla="*/ 77543 w 125688"/>
              <a:gd name="connsiteY5" fmla="*/ 36519 h 43219"/>
              <a:gd name="connsiteX6" fmla="*/ 83112 w 125688"/>
              <a:gd name="connsiteY6" fmla="*/ 22813 h 43219"/>
              <a:gd name="connsiteX7" fmla="*/ 86363 w 125688"/>
              <a:gd name="connsiteY7" fmla="*/ 29949 h 43219"/>
              <a:gd name="connsiteX8" fmla="*/ 90781 w 125688"/>
              <a:gd name="connsiteY8" fmla="*/ 15213 h 43219"/>
              <a:gd name="connsiteX9" fmla="*/ 89333 w 125688"/>
              <a:gd name="connsiteY9" fmla="*/ 17889 h 43219"/>
              <a:gd name="connsiteX10" fmla="*/ 87307 w 125688"/>
              <a:gd name="connsiteY10" fmla="*/ 5285 h 43219"/>
              <a:gd name="connsiteX11" fmla="*/ 87383 w 125688"/>
              <a:gd name="connsiteY11" fmla="*/ 6549 h 43219"/>
              <a:gd name="connsiteX12" fmla="*/ 78061 w 125688"/>
              <a:gd name="connsiteY12" fmla="*/ 3811 h 43219"/>
              <a:gd name="connsiteX13" fmla="*/ 78803 w 125688"/>
              <a:gd name="connsiteY13" fmla="*/ 2199 h 43219"/>
              <a:gd name="connsiteX14" fmla="*/ 71124 w 125688"/>
              <a:gd name="connsiteY14" fmla="*/ 4579 h 43219"/>
              <a:gd name="connsiteX15" fmla="*/ 71483 w 125688"/>
              <a:gd name="connsiteY15" fmla="*/ 3189 h 43219"/>
              <a:gd name="connsiteX0" fmla="*/ 52846 w 125688"/>
              <a:gd name="connsiteY0" fmla="*/ 19050 h 47903"/>
              <a:gd name="connsiteX1" fmla="*/ 52883 w 125688"/>
              <a:gd name="connsiteY1" fmla="*/ 18913 h 47903"/>
              <a:gd name="connsiteX2" fmla="*/ 54606 w 125688"/>
              <a:gd name="connsiteY2" fmla="*/ 11450 h 47903"/>
              <a:gd name="connsiteX3" fmla="*/ 62988 w 125688"/>
              <a:gd name="connsiteY3" fmla="*/ 9745 h 47903"/>
              <a:gd name="connsiteX4" fmla="*/ 71439 w 125688"/>
              <a:gd name="connsiteY4" fmla="*/ 7975 h 47903"/>
              <a:gd name="connsiteX5" fmla="*/ 74732 w 125688"/>
              <a:gd name="connsiteY5" fmla="*/ 4743 h 47903"/>
              <a:gd name="connsiteX6" fmla="*/ 78816 w 125688"/>
              <a:gd name="connsiteY6" fmla="*/ 7024 h 47903"/>
              <a:gd name="connsiteX7" fmla="*/ 84446 w 125688"/>
              <a:gd name="connsiteY7" fmla="*/ 5233 h 47903"/>
              <a:gd name="connsiteX8" fmla="*/ 87301 w 125688"/>
              <a:gd name="connsiteY8" fmla="*/ 10119 h 47903"/>
              <a:gd name="connsiteX9" fmla="*/ 90965 w 125688"/>
              <a:gd name="connsiteY9" fmla="*/ 14861 h 47903"/>
              <a:gd name="connsiteX10" fmla="*/ 90801 w 125688"/>
              <a:gd name="connsiteY10" fmla="*/ 20003 h 47903"/>
              <a:gd name="connsiteX11" fmla="*/ 91999 w 125688"/>
              <a:gd name="connsiteY11" fmla="*/ 27865 h 47903"/>
              <a:gd name="connsiteX12" fmla="*/ 86387 w 125688"/>
              <a:gd name="connsiteY12" fmla="*/ 34747 h 47903"/>
              <a:gd name="connsiteX13" fmla="*/ 125660 w 125688"/>
              <a:gd name="connsiteY13" fmla="*/ 42172 h 47903"/>
              <a:gd name="connsiteX14" fmla="*/ 77538 w 125688"/>
              <a:gd name="connsiteY14" fmla="*/ 41358 h 47903"/>
              <a:gd name="connsiteX15" fmla="*/ 72650 w 125688"/>
              <a:gd name="connsiteY15" fmla="*/ 47649 h 47903"/>
              <a:gd name="connsiteX16" fmla="*/ 65463 w 125688"/>
              <a:gd name="connsiteY16" fmla="*/ 43809 h 47903"/>
              <a:gd name="connsiteX17" fmla="*/ 26039 w 125688"/>
              <a:gd name="connsiteY17" fmla="*/ 43404 h 47903"/>
              <a:gd name="connsiteX18" fmla="*/ 50093 w 125688"/>
              <a:gd name="connsiteY18" fmla="*/ 35793 h 47903"/>
              <a:gd name="connsiteX19" fmla="*/ 33 w 125688"/>
              <a:gd name="connsiteY19" fmla="*/ 32702 h 47903"/>
              <a:gd name="connsiteX20" fmla="*/ 61863 w 125688"/>
              <a:gd name="connsiteY20" fmla="*/ 26453 h 47903"/>
              <a:gd name="connsiteX0" fmla="*/ 55911 w 125688"/>
              <a:gd name="connsiteY0" fmla="*/ 39442 h 47903"/>
              <a:gd name="connsiteX1" fmla="*/ 54803 w 125688"/>
              <a:gd name="connsiteY1" fmla="*/ 39823 h 47903"/>
              <a:gd name="connsiteX2" fmla="*/ 65461 w 125688"/>
              <a:gd name="connsiteY2" fmla="*/ 43633 h 47903"/>
              <a:gd name="connsiteX3" fmla="*/ 64793 w 125688"/>
              <a:gd name="connsiteY3" fmla="*/ 41893 h 47903"/>
              <a:gd name="connsiteX4" fmla="*/ 77810 w 125688"/>
              <a:gd name="connsiteY4" fmla="*/ 39294 h 47903"/>
              <a:gd name="connsiteX5" fmla="*/ 77543 w 125688"/>
              <a:gd name="connsiteY5" fmla="*/ 41203 h 47903"/>
              <a:gd name="connsiteX6" fmla="*/ 83112 w 125688"/>
              <a:gd name="connsiteY6" fmla="*/ 27497 h 47903"/>
              <a:gd name="connsiteX7" fmla="*/ 86363 w 125688"/>
              <a:gd name="connsiteY7" fmla="*/ 34633 h 47903"/>
              <a:gd name="connsiteX8" fmla="*/ 90781 w 125688"/>
              <a:gd name="connsiteY8" fmla="*/ 19897 h 47903"/>
              <a:gd name="connsiteX9" fmla="*/ 89333 w 125688"/>
              <a:gd name="connsiteY9" fmla="*/ 22573 h 47903"/>
              <a:gd name="connsiteX10" fmla="*/ 87307 w 125688"/>
              <a:gd name="connsiteY10" fmla="*/ 9969 h 47903"/>
              <a:gd name="connsiteX11" fmla="*/ 87383 w 125688"/>
              <a:gd name="connsiteY11" fmla="*/ 11233 h 47903"/>
              <a:gd name="connsiteX12" fmla="*/ 78061 w 125688"/>
              <a:gd name="connsiteY12" fmla="*/ 8495 h 47903"/>
              <a:gd name="connsiteX13" fmla="*/ 78803 w 125688"/>
              <a:gd name="connsiteY13" fmla="*/ 6883 h 47903"/>
              <a:gd name="connsiteX14" fmla="*/ 71124 w 125688"/>
              <a:gd name="connsiteY14" fmla="*/ 9263 h 47903"/>
              <a:gd name="connsiteX15" fmla="*/ 24217 w 125688"/>
              <a:gd name="connsiteY15" fmla="*/ 0 h 47903"/>
              <a:gd name="connsiteX0" fmla="*/ 52846 w 125688"/>
              <a:gd name="connsiteY0" fmla="*/ 14366 h 43219"/>
              <a:gd name="connsiteX1" fmla="*/ 52883 w 125688"/>
              <a:gd name="connsiteY1" fmla="*/ 14229 h 43219"/>
              <a:gd name="connsiteX2" fmla="*/ 54606 w 125688"/>
              <a:gd name="connsiteY2" fmla="*/ 6766 h 43219"/>
              <a:gd name="connsiteX3" fmla="*/ 62988 w 125688"/>
              <a:gd name="connsiteY3" fmla="*/ 5061 h 43219"/>
              <a:gd name="connsiteX4" fmla="*/ 71439 w 125688"/>
              <a:gd name="connsiteY4" fmla="*/ 3291 h 43219"/>
              <a:gd name="connsiteX5" fmla="*/ 74732 w 125688"/>
              <a:gd name="connsiteY5" fmla="*/ 59 h 43219"/>
              <a:gd name="connsiteX6" fmla="*/ 78816 w 125688"/>
              <a:gd name="connsiteY6" fmla="*/ 2340 h 43219"/>
              <a:gd name="connsiteX7" fmla="*/ 84446 w 125688"/>
              <a:gd name="connsiteY7" fmla="*/ 549 h 43219"/>
              <a:gd name="connsiteX8" fmla="*/ 87301 w 125688"/>
              <a:gd name="connsiteY8" fmla="*/ 5435 h 43219"/>
              <a:gd name="connsiteX9" fmla="*/ 90965 w 125688"/>
              <a:gd name="connsiteY9" fmla="*/ 10177 h 43219"/>
              <a:gd name="connsiteX10" fmla="*/ 90801 w 125688"/>
              <a:gd name="connsiteY10" fmla="*/ 15319 h 43219"/>
              <a:gd name="connsiteX11" fmla="*/ 91999 w 125688"/>
              <a:gd name="connsiteY11" fmla="*/ 23181 h 43219"/>
              <a:gd name="connsiteX12" fmla="*/ 86387 w 125688"/>
              <a:gd name="connsiteY12" fmla="*/ 30063 h 43219"/>
              <a:gd name="connsiteX13" fmla="*/ 125660 w 125688"/>
              <a:gd name="connsiteY13" fmla="*/ 37488 h 43219"/>
              <a:gd name="connsiteX14" fmla="*/ 77538 w 125688"/>
              <a:gd name="connsiteY14" fmla="*/ 36674 h 43219"/>
              <a:gd name="connsiteX15" fmla="*/ 72650 w 125688"/>
              <a:gd name="connsiteY15" fmla="*/ 42965 h 43219"/>
              <a:gd name="connsiteX16" fmla="*/ 65463 w 125688"/>
              <a:gd name="connsiteY16" fmla="*/ 39125 h 43219"/>
              <a:gd name="connsiteX17" fmla="*/ 26039 w 125688"/>
              <a:gd name="connsiteY17" fmla="*/ 38720 h 43219"/>
              <a:gd name="connsiteX18" fmla="*/ 50093 w 125688"/>
              <a:gd name="connsiteY18" fmla="*/ 31109 h 43219"/>
              <a:gd name="connsiteX19" fmla="*/ 33 w 125688"/>
              <a:gd name="connsiteY19" fmla="*/ 28018 h 43219"/>
              <a:gd name="connsiteX20" fmla="*/ 61863 w 125688"/>
              <a:gd name="connsiteY20" fmla="*/ 21769 h 43219"/>
              <a:gd name="connsiteX0" fmla="*/ 55911 w 125688"/>
              <a:gd name="connsiteY0" fmla="*/ 34758 h 43219"/>
              <a:gd name="connsiteX1" fmla="*/ 54803 w 125688"/>
              <a:gd name="connsiteY1" fmla="*/ 35139 h 43219"/>
              <a:gd name="connsiteX2" fmla="*/ 65461 w 125688"/>
              <a:gd name="connsiteY2" fmla="*/ 38949 h 43219"/>
              <a:gd name="connsiteX3" fmla="*/ 64793 w 125688"/>
              <a:gd name="connsiteY3" fmla="*/ 37209 h 43219"/>
              <a:gd name="connsiteX4" fmla="*/ 77810 w 125688"/>
              <a:gd name="connsiteY4" fmla="*/ 34610 h 43219"/>
              <a:gd name="connsiteX5" fmla="*/ 77543 w 125688"/>
              <a:gd name="connsiteY5" fmla="*/ 36519 h 43219"/>
              <a:gd name="connsiteX6" fmla="*/ 83112 w 125688"/>
              <a:gd name="connsiteY6" fmla="*/ 22813 h 43219"/>
              <a:gd name="connsiteX7" fmla="*/ 86363 w 125688"/>
              <a:gd name="connsiteY7" fmla="*/ 29949 h 43219"/>
              <a:gd name="connsiteX8" fmla="*/ 90781 w 125688"/>
              <a:gd name="connsiteY8" fmla="*/ 15213 h 43219"/>
              <a:gd name="connsiteX9" fmla="*/ 89333 w 125688"/>
              <a:gd name="connsiteY9" fmla="*/ 17889 h 43219"/>
              <a:gd name="connsiteX10" fmla="*/ 87307 w 125688"/>
              <a:gd name="connsiteY10" fmla="*/ 5285 h 43219"/>
              <a:gd name="connsiteX11" fmla="*/ 87383 w 125688"/>
              <a:gd name="connsiteY11" fmla="*/ 6549 h 43219"/>
              <a:gd name="connsiteX12" fmla="*/ 78061 w 125688"/>
              <a:gd name="connsiteY12" fmla="*/ 3811 h 43219"/>
              <a:gd name="connsiteX13" fmla="*/ 78803 w 125688"/>
              <a:gd name="connsiteY13" fmla="*/ 2199 h 43219"/>
              <a:gd name="connsiteX0" fmla="*/ 52846 w 125688"/>
              <a:gd name="connsiteY0" fmla="*/ 20853 h 49706"/>
              <a:gd name="connsiteX1" fmla="*/ 52883 w 125688"/>
              <a:gd name="connsiteY1" fmla="*/ 20716 h 49706"/>
              <a:gd name="connsiteX2" fmla="*/ 54606 w 125688"/>
              <a:gd name="connsiteY2" fmla="*/ 13253 h 49706"/>
              <a:gd name="connsiteX3" fmla="*/ 62988 w 125688"/>
              <a:gd name="connsiteY3" fmla="*/ 11548 h 49706"/>
              <a:gd name="connsiteX4" fmla="*/ 71439 w 125688"/>
              <a:gd name="connsiteY4" fmla="*/ 9778 h 49706"/>
              <a:gd name="connsiteX5" fmla="*/ 2164 w 125688"/>
              <a:gd name="connsiteY5" fmla="*/ 36 h 49706"/>
              <a:gd name="connsiteX6" fmla="*/ 74732 w 125688"/>
              <a:gd name="connsiteY6" fmla="*/ 6546 h 49706"/>
              <a:gd name="connsiteX7" fmla="*/ 78816 w 125688"/>
              <a:gd name="connsiteY7" fmla="*/ 8827 h 49706"/>
              <a:gd name="connsiteX8" fmla="*/ 84446 w 125688"/>
              <a:gd name="connsiteY8" fmla="*/ 7036 h 49706"/>
              <a:gd name="connsiteX9" fmla="*/ 87301 w 125688"/>
              <a:gd name="connsiteY9" fmla="*/ 11922 h 49706"/>
              <a:gd name="connsiteX10" fmla="*/ 90965 w 125688"/>
              <a:gd name="connsiteY10" fmla="*/ 16664 h 49706"/>
              <a:gd name="connsiteX11" fmla="*/ 90801 w 125688"/>
              <a:gd name="connsiteY11" fmla="*/ 21806 h 49706"/>
              <a:gd name="connsiteX12" fmla="*/ 91999 w 125688"/>
              <a:gd name="connsiteY12" fmla="*/ 29668 h 49706"/>
              <a:gd name="connsiteX13" fmla="*/ 86387 w 125688"/>
              <a:gd name="connsiteY13" fmla="*/ 36550 h 49706"/>
              <a:gd name="connsiteX14" fmla="*/ 125660 w 125688"/>
              <a:gd name="connsiteY14" fmla="*/ 43975 h 49706"/>
              <a:gd name="connsiteX15" fmla="*/ 77538 w 125688"/>
              <a:gd name="connsiteY15" fmla="*/ 43161 h 49706"/>
              <a:gd name="connsiteX16" fmla="*/ 72650 w 125688"/>
              <a:gd name="connsiteY16" fmla="*/ 49452 h 49706"/>
              <a:gd name="connsiteX17" fmla="*/ 65463 w 125688"/>
              <a:gd name="connsiteY17" fmla="*/ 45612 h 49706"/>
              <a:gd name="connsiteX18" fmla="*/ 26039 w 125688"/>
              <a:gd name="connsiteY18" fmla="*/ 45207 h 49706"/>
              <a:gd name="connsiteX19" fmla="*/ 50093 w 125688"/>
              <a:gd name="connsiteY19" fmla="*/ 37596 h 49706"/>
              <a:gd name="connsiteX20" fmla="*/ 33 w 125688"/>
              <a:gd name="connsiteY20" fmla="*/ 34505 h 49706"/>
              <a:gd name="connsiteX21" fmla="*/ 61863 w 125688"/>
              <a:gd name="connsiteY21" fmla="*/ 28256 h 49706"/>
              <a:gd name="connsiteX0" fmla="*/ 55911 w 125688"/>
              <a:gd name="connsiteY0" fmla="*/ 41245 h 49706"/>
              <a:gd name="connsiteX1" fmla="*/ 54803 w 125688"/>
              <a:gd name="connsiteY1" fmla="*/ 41626 h 49706"/>
              <a:gd name="connsiteX2" fmla="*/ 65461 w 125688"/>
              <a:gd name="connsiteY2" fmla="*/ 45436 h 49706"/>
              <a:gd name="connsiteX3" fmla="*/ 64793 w 125688"/>
              <a:gd name="connsiteY3" fmla="*/ 43696 h 49706"/>
              <a:gd name="connsiteX4" fmla="*/ 77810 w 125688"/>
              <a:gd name="connsiteY4" fmla="*/ 41097 h 49706"/>
              <a:gd name="connsiteX5" fmla="*/ 77543 w 125688"/>
              <a:gd name="connsiteY5" fmla="*/ 43006 h 49706"/>
              <a:gd name="connsiteX6" fmla="*/ 83112 w 125688"/>
              <a:gd name="connsiteY6" fmla="*/ 29300 h 49706"/>
              <a:gd name="connsiteX7" fmla="*/ 86363 w 125688"/>
              <a:gd name="connsiteY7" fmla="*/ 36436 h 49706"/>
              <a:gd name="connsiteX8" fmla="*/ 90781 w 125688"/>
              <a:gd name="connsiteY8" fmla="*/ 21700 h 49706"/>
              <a:gd name="connsiteX9" fmla="*/ 89333 w 125688"/>
              <a:gd name="connsiteY9" fmla="*/ 24376 h 49706"/>
              <a:gd name="connsiteX10" fmla="*/ 87307 w 125688"/>
              <a:gd name="connsiteY10" fmla="*/ 11772 h 49706"/>
              <a:gd name="connsiteX11" fmla="*/ 87383 w 125688"/>
              <a:gd name="connsiteY11" fmla="*/ 13036 h 49706"/>
              <a:gd name="connsiteX12" fmla="*/ 78061 w 125688"/>
              <a:gd name="connsiteY12" fmla="*/ 10298 h 49706"/>
              <a:gd name="connsiteX13" fmla="*/ 78803 w 125688"/>
              <a:gd name="connsiteY13" fmla="*/ 8686 h 49706"/>
              <a:gd name="connsiteX0" fmla="*/ 52846 w 125688"/>
              <a:gd name="connsiteY0" fmla="*/ 20853 h 49706"/>
              <a:gd name="connsiteX1" fmla="*/ 52883 w 125688"/>
              <a:gd name="connsiteY1" fmla="*/ 20716 h 49706"/>
              <a:gd name="connsiteX2" fmla="*/ 54606 w 125688"/>
              <a:gd name="connsiteY2" fmla="*/ 13253 h 49706"/>
              <a:gd name="connsiteX3" fmla="*/ 62988 w 125688"/>
              <a:gd name="connsiteY3" fmla="*/ 11548 h 49706"/>
              <a:gd name="connsiteX4" fmla="*/ 29597 w 125688"/>
              <a:gd name="connsiteY4" fmla="*/ 8314 h 49706"/>
              <a:gd name="connsiteX5" fmla="*/ 2164 w 125688"/>
              <a:gd name="connsiteY5" fmla="*/ 36 h 49706"/>
              <a:gd name="connsiteX6" fmla="*/ 74732 w 125688"/>
              <a:gd name="connsiteY6" fmla="*/ 6546 h 49706"/>
              <a:gd name="connsiteX7" fmla="*/ 78816 w 125688"/>
              <a:gd name="connsiteY7" fmla="*/ 8827 h 49706"/>
              <a:gd name="connsiteX8" fmla="*/ 84446 w 125688"/>
              <a:gd name="connsiteY8" fmla="*/ 7036 h 49706"/>
              <a:gd name="connsiteX9" fmla="*/ 87301 w 125688"/>
              <a:gd name="connsiteY9" fmla="*/ 11922 h 49706"/>
              <a:gd name="connsiteX10" fmla="*/ 90965 w 125688"/>
              <a:gd name="connsiteY10" fmla="*/ 16664 h 49706"/>
              <a:gd name="connsiteX11" fmla="*/ 90801 w 125688"/>
              <a:gd name="connsiteY11" fmla="*/ 21806 h 49706"/>
              <a:gd name="connsiteX12" fmla="*/ 91999 w 125688"/>
              <a:gd name="connsiteY12" fmla="*/ 29668 h 49706"/>
              <a:gd name="connsiteX13" fmla="*/ 86387 w 125688"/>
              <a:gd name="connsiteY13" fmla="*/ 36550 h 49706"/>
              <a:gd name="connsiteX14" fmla="*/ 125660 w 125688"/>
              <a:gd name="connsiteY14" fmla="*/ 43975 h 49706"/>
              <a:gd name="connsiteX15" fmla="*/ 77538 w 125688"/>
              <a:gd name="connsiteY15" fmla="*/ 43161 h 49706"/>
              <a:gd name="connsiteX16" fmla="*/ 72650 w 125688"/>
              <a:gd name="connsiteY16" fmla="*/ 49452 h 49706"/>
              <a:gd name="connsiteX17" fmla="*/ 65463 w 125688"/>
              <a:gd name="connsiteY17" fmla="*/ 45612 h 49706"/>
              <a:gd name="connsiteX18" fmla="*/ 26039 w 125688"/>
              <a:gd name="connsiteY18" fmla="*/ 45207 h 49706"/>
              <a:gd name="connsiteX19" fmla="*/ 50093 w 125688"/>
              <a:gd name="connsiteY19" fmla="*/ 37596 h 49706"/>
              <a:gd name="connsiteX20" fmla="*/ 33 w 125688"/>
              <a:gd name="connsiteY20" fmla="*/ 34505 h 49706"/>
              <a:gd name="connsiteX21" fmla="*/ 61863 w 125688"/>
              <a:gd name="connsiteY21" fmla="*/ 28256 h 49706"/>
              <a:gd name="connsiteX0" fmla="*/ 55911 w 125688"/>
              <a:gd name="connsiteY0" fmla="*/ 41245 h 49706"/>
              <a:gd name="connsiteX1" fmla="*/ 54803 w 125688"/>
              <a:gd name="connsiteY1" fmla="*/ 41626 h 49706"/>
              <a:gd name="connsiteX2" fmla="*/ 65461 w 125688"/>
              <a:gd name="connsiteY2" fmla="*/ 45436 h 49706"/>
              <a:gd name="connsiteX3" fmla="*/ 64793 w 125688"/>
              <a:gd name="connsiteY3" fmla="*/ 43696 h 49706"/>
              <a:gd name="connsiteX4" fmla="*/ 77810 w 125688"/>
              <a:gd name="connsiteY4" fmla="*/ 41097 h 49706"/>
              <a:gd name="connsiteX5" fmla="*/ 77543 w 125688"/>
              <a:gd name="connsiteY5" fmla="*/ 43006 h 49706"/>
              <a:gd name="connsiteX6" fmla="*/ 83112 w 125688"/>
              <a:gd name="connsiteY6" fmla="*/ 29300 h 49706"/>
              <a:gd name="connsiteX7" fmla="*/ 86363 w 125688"/>
              <a:gd name="connsiteY7" fmla="*/ 36436 h 49706"/>
              <a:gd name="connsiteX8" fmla="*/ 90781 w 125688"/>
              <a:gd name="connsiteY8" fmla="*/ 21700 h 49706"/>
              <a:gd name="connsiteX9" fmla="*/ 89333 w 125688"/>
              <a:gd name="connsiteY9" fmla="*/ 24376 h 49706"/>
              <a:gd name="connsiteX10" fmla="*/ 87307 w 125688"/>
              <a:gd name="connsiteY10" fmla="*/ 11772 h 49706"/>
              <a:gd name="connsiteX11" fmla="*/ 87383 w 125688"/>
              <a:gd name="connsiteY11" fmla="*/ 13036 h 49706"/>
              <a:gd name="connsiteX12" fmla="*/ 78061 w 125688"/>
              <a:gd name="connsiteY12" fmla="*/ 10298 h 49706"/>
              <a:gd name="connsiteX13" fmla="*/ 78803 w 125688"/>
              <a:gd name="connsiteY13" fmla="*/ 8686 h 4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688" h="49706">
                <a:moveTo>
                  <a:pt x="52846" y="20853"/>
                </a:moveTo>
                <a:cubicBezTo>
                  <a:pt x="52858" y="20807"/>
                  <a:pt x="52871" y="20762"/>
                  <a:pt x="52883" y="20716"/>
                </a:cubicBezTo>
                <a:cubicBezTo>
                  <a:pt x="52612" y="18003"/>
                  <a:pt x="53244" y="15267"/>
                  <a:pt x="54606" y="13253"/>
                </a:cubicBezTo>
                <a:cubicBezTo>
                  <a:pt x="56758" y="10072"/>
                  <a:pt x="60247" y="9363"/>
                  <a:pt x="62988" y="11548"/>
                </a:cubicBezTo>
                <a:cubicBezTo>
                  <a:pt x="64661" y="7255"/>
                  <a:pt x="27055" y="4904"/>
                  <a:pt x="29597" y="8314"/>
                </a:cubicBezTo>
                <a:cubicBezTo>
                  <a:pt x="30991" y="7960"/>
                  <a:pt x="1615" y="575"/>
                  <a:pt x="2164" y="36"/>
                </a:cubicBezTo>
                <a:cubicBezTo>
                  <a:pt x="2713" y="-503"/>
                  <a:pt x="61957" y="5081"/>
                  <a:pt x="74732" y="6546"/>
                </a:cubicBezTo>
                <a:cubicBezTo>
                  <a:pt x="87507" y="8011"/>
                  <a:pt x="77858" y="7116"/>
                  <a:pt x="78816" y="8827"/>
                </a:cubicBezTo>
                <a:cubicBezTo>
                  <a:pt x="80198" y="6613"/>
                  <a:pt x="82484" y="5886"/>
                  <a:pt x="84446" y="7036"/>
                </a:cubicBezTo>
                <a:cubicBezTo>
                  <a:pt x="85941" y="7912"/>
                  <a:pt x="87013" y="9746"/>
                  <a:pt x="87301" y="11922"/>
                </a:cubicBezTo>
                <a:cubicBezTo>
                  <a:pt x="89029" y="12564"/>
                  <a:pt x="90405" y="14344"/>
                  <a:pt x="90965" y="16664"/>
                </a:cubicBezTo>
                <a:cubicBezTo>
                  <a:pt x="91372" y="18348"/>
                  <a:pt x="91314" y="20177"/>
                  <a:pt x="90801" y="21806"/>
                </a:cubicBezTo>
                <a:cubicBezTo>
                  <a:pt x="92062" y="24040"/>
                  <a:pt x="92503" y="26936"/>
                  <a:pt x="91999" y="29668"/>
                </a:cubicBezTo>
                <a:cubicBezTo>
                  <a:pt x="91329" y="33300"/>
                  <a:pt x="89111" y="36020"/>
                  <a:pt x="86387" y="36550"/>
                </a:cubicBezTo>
                <a:cubicBezTo>
                  <a:pt x="86374" y="38817"/>
                  <a:pt x="126923" y="42495"/>
                  <a:pt x="125660" y="43975"/>
                </a:cubicBezTo>
                <a:cubicBezTo>
                  <a:pt x="123741" y="46224"/>
                  <a:pt x="79687" y="44985"/>
                  <a:pt x="77538" y="43161"/>
                </a:cubicBezTo>
                <a:cubicBezTo>
                  <a:pt x="76843" y="46294"/>
                  <a:pt x="74982" y="48689"/>
                  <a:pt x="72650" y="49452"/>
                </a:cubicBezTo>
                <a:cubicBezTo>
                  <a:pt x="69902" y="50351"/>
                  <a:pt x="67034" y="48819"/>
                  <a:pt x="65463" y="45612"/>
                </a:cubicBezTo>
                <a:cubicBezTo>
                  <a:pt x="61755" y="48656"/>
                  <a:pt x="28191" y="50334"/>
                  <a:pt x="26039" y="45207"/>
                </a:cubicBezTo>
                <a:cubicBezTo>
                  <a:pt x="23925" y="45544"/>
                  <a:pt x="54427" y="39380"/>
                  <a:pt x="50093" y="37596"/>
                </a:cubicBezTo>
                <a:cubicBezTo>
                  <a:pt x="45759" y="35812"/>
                  <a:pt x="-1020" y="36031"/>
                  <a:pt x="33" y="34505"/>
                </a:cubicBezTo>
                <a:cubicBezTo>
                  <a:pt x="-1461" y="33308"/>
                  <a:pt x="48770" y="28403"/>
                  <a:pt x="61863" y="28256"/>
                </a:cubicBezTo>
              </a:path>
              <a:path w="125688" h="49706" fill="none" extrusionOk="0">
                <a:moveTo>
                  <a:pt x="55911" y="41245"/>
                </a:moveTo>
                <a:cubicBezTo>
                  <a:pt x="55556" y="41438"/>
                  <a:pt x="55183" y="41566"/>
                  <a:pt x="54803" y="41626"/>
                </a:cubicBezTo>
                <a:moveTo>
                  <a:pt x="65461" y="45436"/>
                </a:moveTo>
                <a:cubicBezTo>
                  <a:pt x="65194" y="44890"/>
                  <a:pt x="64970" y="44307"/>
                  <a:pt x="64793" y="43696"/>
                </a:cubicBezTo>
                <a:moveTo>
                  <a:pt x="77810" y="41097"/>
                </a:moveTo>
                <a:cubicBezTo>
                  <a:pt x="77771" y="41744"/>
                  <a:pt x="77681" y="42384"/>
                  <a:pt x="77543" y="43006"/>
                </a:cubicBezTo>
                <a:moveTo>
                  <a:pt x="83112" y="29300"/>
                </a:moveTo>
                <a:cubicBezTo>
                  <a:pt x="85116" y="30628"/>
                  <a:pt x="86381" y="33404"/>
                  <a:pt x="86363" y="36436"/>
                </a:cubicBezTo>
                <a:moveTo>
                  <a:pt x="90781" y="21700"/>
                </a:moveTo>
                <a:cubicBezTo>
                  <a:pt x="90456" y="22732"/>
                  <a:pt x="89961" y="23648"/>
                  <a:pt x="89333" y="24376"/>
                </a:cubicBezTo>
                <a:moveTo>
                  <a:pt x="87307" y="11772"/>
                </a:moveTo>
                <a:cubicBezTo>
                  <a:pt x="87362" y="12189"/>
                  <a:pt x="87388" y="12612"/>
                  <a:pt x="87383" y="13036"/>
                </a:cubicBezTo>
                <a:moveTo>
                  <a:pt x="78061" y="10298"/>
                </a:moveTo>
                <a:cubicBezTo>
                  <a:pt x="78250" y="9715"/>
                  <a:pt x="78499" y="9172"/>
                  <a:pt x="78803" y="8686"/>
                </a:cubicBezTo>
              </a:path>
            </a:pathLst>
          </a:custGeom>
          <a:gradFill flip="none" rotWithShape="1">
            <a:gsLst>
              <a:gs pos="10000">
                <a:srgbClr val="33CC33">
                  <a:alpha val="78000"/>
                </a:srgbClr>
              </a:gs>
              <a:gs pos="63000">
                <a:srgbClr val="FFC000">
                  <a:alpha val="69000"/>
                </a:srgbClr>
              </a:gs>
              <a:gs pos="78000">
                <a:schemeClr val="accent1">
                  <a:lumMod val="60000"/>
                  <a:lumOff val="40000"/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6" name="Oval 21"/>
          <p:cNvSpPr/>
          <p:nvPr/>
        </p:nvSpPr>
        <p:spPr bwMode="auto">
          <a:xfrm rot="10359311">
            <a:off x="1246188" y="885825"/>
            <a:ext cx="3409950" cy="928688"/>
          </a:xfrm>
          <a:custGeom>
            <a:avLst/>
            <a:gdLst>
              <a:gd name="connsiteX0" fmla="*/ 0 w 1036557"/>
              <a:gd name="connsiteY0" fmla="*/ 435544 h 871088"/>
              <a:gd name="connsiteX1" fmla="*/ 518279 w 1036557"/>
              <a:gd name="connsiteY1" fmla="*/ 0 h 871088"/>
              <a:gd name="connsiteX2" fmla="*/ 1036558 w 1036557"/>
              <a:gd name="connsiteY2" fmla="*/ 435544 h 871088"/>
              <a:gd name="connsiteX3" fmla="*/ 518279 w 1036557"/>
              <a:gd name="connsiteY3" fmla="*/ 871088 h 871088"/>
              <a:gd name="connsiteX4" fmla="*/ 0 w 1036557"/>
              <a:gd name="connsiteY4" fmla="*/ 435544 h 871088"/>
              <a:gd name="connsiteX0" fmla="*/ 0 w 2458958"/>
              <a:gd name="connsiteY0" fmla="*/ 1179276 h 1665306"/>
              <a:gd name="connsiteX1" fmla="*/ 518279 w 2458958"/>
              <a:gd name="connsiteY1" fmla="*/ 743732 h 1665306"/>
              <a:gd name="connsiteX2" fmla="*/ 2458958 w 2458958"/>
              <a:gd name="connsiteY2" fmla="*/ 47161 h 1665306"/>
              <a:gd name="connsiteX3" fmla="*/ 518279 w 2458958"/>
              <a:gd name="connsiteY3" fmla="*/ 1614820 h 1665306"/>
              <a:gd name="connsiteX4" fmla="*/ 0 w 2458958"/>
              <a:gd name="connsiteY4" fmla="*/ 1179276 h 1665306"/>
              <a:gd name="connsiteX0" fmla="*/ 0 w 4113586"/>
              <a:gd name="connsiteY0" fmla="*/ 696742 h 1621576"/>
              <a:gd name="connsiteX1" fmla="*/ 2172907 w 4113586"/>
              <a:gd name="connsiteY1" fmla="*/ 740169 h 1621576"/>
              <a:gd name="connsiteX2" fmla="*/ 4113586 w 4113586"/>
              <a:gd name="connsiteY2" fmla="*/ 43598 h 1621576"/>
              <a:gd name="connsiteX3" fmla="*/ 2172907 w 4113586"/>
              <a:gd name="connsiteY3" fmla="*/ 1611257 h 1621576"/>
              <a:gd name="connsiteX4" fmla="*/ 0 w 4113586"/>
              <a:gd name="connsiteY4" fmla="*/ 696742 h 1621576"/>
              <a:gd name="connsiteX0" fmla="*/ -1 w 4563133"/>
              <a:gd name="connsiteY0" fmla="*/ 33007 h 1859067"/>
              <a:gd name="connsiteX1" fmla="*/ 2622454 w 4563133"/>
              <a:gd name="connsiteY1" fmla="*/ 986994 h 1859067"/>
              <a:gd name="connsiteX2" fmla="*/ 4563133 w 4563133"/>
              <a:gd name="connsiteY2" fmla="*/ 290423 h 1859067"/>
              <a:gd name="connsiteX3" fmla="*/ 2622454 w 4563133"/>
              <a:gd name="connsiteY3" fmla="*/ 1858082 h 1859067"/>
              <a:gd name="connsiteX4" fmla="*/ -1 w 4563133"/>
              <a:gd name="connsiteY4" fmla="*/ 33007 h 1859067"/>
              <a:gd name="connsiteX0" fmla="*/ 1 w 4054164"/>
              <a:gd name="connsiteY0" fmla="*/ 238122 h 2063753"/>
              <a:gd name="connsiteX1" fmla="*/ 2622456 w 4054164"/>
              <a:gd name="connsiteY1" fmla="*/ 1192109 h 2063753"/>
              <a:gd name="connsiteX2" fmla="*/ 4054165 w 4054164"/>
              <a:gd name="connsiteY2" fmla="*/ 28330 h 2063753"/>
              <a:gd name="connsiteX3" fmla="*/ 2622456 w 4054164"/>
              <a:gd name="connsiteY3" fmla="*/ 2063197 h 2063753"/>
              <a:gd name="connsiteX4" fmla="*/ 1 w 4054164"/>
              <a:gd name="connsiteY4" fmla="*/ 238122 h 206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4164" h="2063753">
                <a:moveTo>
                  <a:pt x="1" y="238122"/>
                </a:moveTo>
                <a:cubicBezTo>
                  <a:pt x="1" y="-2422"/>
                  <a:pt x="1946762" y="1227074"/>
                  <a:pt x="2622456" y="1192109"/>
                </a:cubicBezTo>
                <a:cubicBezTo>
                  <a:pt x="3298150" y="1157144"/>
                  <a:pt x="4054165" y="-212214"/>
                  <a:pt x="4054165" y="28330"/>
                </a:cubicBezTo>
                <a:cubicBezTo>
                  <a:pt x="4054165" y="268874"/>
                  <a:pt x="3298150" y="2028232"/>
                  <a:pt x="2622456" y="2063197"/>
                </a:cubicBezTo>
                <a:cubicBezTo>
                  <a:pt x="1946762" y="2098162"/>
                  <a:pt x="1" y="478666"/>
                  <a:pt x="1" y="238122"/>
                </a:cubicBezTo>
                <a:close/>
              </a:path>
            </a:pathLst>
          </a:custGeom>
          <a:gradFill>
            <a:gsLst>
              <a:gs pos="10000">
                <a:srgbClr val="0099FF">
                  <a:alpha val="70000"/>
                </a:srgbClr>
              </a:gs>
              <a:gs pos="45000">
                <a:srgbClr val="7030A0">
                  <a:alpha val="68000"/>
                </a:srgbClr>
              </a:gs>
              <a:gs pos="78000">
                <a:srgbClr val="FFFF00">
                  <a:alpha val="57000"/>
                </a:srgbClr>
              </a:gs>
            </a:gsLst>
            <a:path path="shape">
              <a:fillToRect l="50000" t="50000" r="50000" b="50000"/>
            </a:path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7391400" y="671670"/>
            <a:ext cx="635794" cy="678499"/>
          </a:xfrm>
          <a:prstGeom prst="triangle">
            <a:avLst/>
          </a:prstGeom>
          <a:solidFill>
            <a:srgbClr val="99CC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159" y="1752600"/>
            <a:ext cx="62549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You</a:t>
            </a:r>
          </a:p>
          <a:p>
            <a:pPr algn="ctr"/>
            <a:r>
              <a:rPr lang="en-US" sz="2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are</a:t>
            </a:r>
          </a:p>
          <a:p>
            <a:pPr algn="ctr"/>
            <a:r>
              <a:rPr lang="en-US" sz="2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here</a:t>
            </a:r>
          </a:p>
        </p:txBody>
      </p:sp>
      <p:sp>
        <p:nvSpPr>
          <p:cNvPr id="6" name="TextBox 5"/>
          <p:cNvSpPr txBox="1"/>
          <p:nvPr/>
        </p:nvSpPr>
        <p:spPr>
          <a:xfrm rot="18733116">
            <a:off x="107455" y="2667000"/>
            <a:ext cx="164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Understyx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984011" y="4757212"/>
            <a:ext cx="98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Understyx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9280880">
            <a:off x="5054577" y="2386173"/>
            <a:ext cx="1318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Astral Conduit</a:t>
            </a:r>
          </a:p>
        </p:txBody>
      </p:sp>
      <p:sp>
        <p:nvSpPr>
          <p:cNvPr id="32" name="TextBox 31"/>
          <p:cNvSpPr txBox="1"/>
          <p:nvPr/>
        </p:nvSpPr>
        <p:spPr>
          <a:xfrm rot="19663847">
            <a:off x="4279833" y="2198820"/>
            <a:ext cx="14706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Ethereal Conduit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>
            <a:alpha val="8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>
            <a:alpha val="8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179</Words>
  <Application>Microsoft Office PowerPoint</Application>
  <PresentationFormat>On-screen Show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Nexus</dc:title>
  <dc:creator>Alexis Alvarez</dc:creator>
  <cp:lastModifiedBy>Alexis Álvarez</cp:lastModifiedBy>
  <cp:revision>264</cp:revision>
  <dcterms:created xsi:type="dcterms:W3CDTF">2004-08-15T22:23:35Z</dcterms:created>
  <dcterms:modified xsi:type="dcterms:W3CDTF">2021-07-21T22:04:28Z</dcterms:modified>
</cp:coreProperties>
</file>