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741" r:id="rId2"/>
    <p:sldId id="742" r:id="rId3"/>
    <p:sldId id="744" r:id="rId4"/>
    <p:sldId id="743" r:id="rId5"/>
  </p:sldIdLst>
  <p:sldSz cx="6858000" cy="9144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00FFFF"/>
    <a:srgbClr val="0000FF"/>
    <a:srgbClr val="CC6600"/>
    <a:srgbClr val="993300"/>
    <a:srgbClr val="00FF00"/>
    <a:srgbClr val="FF9933"/>
    <a:srgbClr val="FFFFCC"/>
    <a:srgbClr val="CC99FF"/>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4360" autoAdjust="0"/>
    <p:restoredTop sz="93407" autoAdjust="0"/>
  </p:normalViewPr>
  <p:slideViewPr>
    <p:cSldViewPr>
      <p:cViewPr varScale="1">
        <p:scale>
          <a:sx n="63" d="100"/>
          <a:sy n="63" d="100"/>
        </p:scale>
        <p:origin x="-2438" y="-62"/>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656"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1026"/>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en-US"/>
          </a:p>
        </p:txBody>
      </p:sp>
      <p:sp>
        <p:nvSpPr>
          <p:cNvPr id="30723" name="Rectangle 1027"/>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en-US"/>
          </a:p>
        </p:txBody>
      </p:sp>
      <p:sp>
        <p:nvSpPr>
          <p:cNvPr id="30724" name="Rectangle 1028"/>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en-US"/>
          </a:p>
        </p:txBody>
      </p:sp>
      <p:sp>
        <p:nvSpPr>
          <p:cNvPr id="30725" name="Rectangle 1029"/>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D2969124-C798-43CA-B7AD-26399E014F02}" type="slidenum">
              <a:rPr lang="en-US" altLang="en-US"/>
              <a:pPr>
                <a:defRPr/>
              </a:pPr>
              <a:t>‹#›</a:t>
            </a:fld>
            <a:endParaRPr lang="en-US" altLang="en-US"/>
          </a:p>
        </p:txBody>
      </p:sp>
    </p:spTree>
    <p:extLst>
      <p:ext uri="{BB962C8B-B14F-4D97-AF65-F5344CB8AC3E}">
        <p14:creationId xmlns:p14="http://schemas.microsoft.com/office/powerpoint/2010/main" val="36918230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52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en-US"/>
          </a:p>
        </p:txBody>
      </p:sp>
      <p:sp>
        <p:nvSpPr>
          <p:cNvPr id="26521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en-US"/>
          </a:p>
        </p:txBody>
      </p:sp>
      <p:sp>
        <p:nvSpPr>
          <p:cNvPr id="3076" name="Rectangle 4"/>
          <p:cNvSpPr>
            <a:spLocks noGrp="1" noRot="1" noChangeAspect="1" noChangeArrowheads="1" noTextEdit="1"/>
          </p:cNvSpPr>
          <p:nvPr>
            <p:ph type="sldImg" idx="2"/>
          </p:nvPr>
        </p:nvSpPr>
        <p:spPr bwMode="auto">
          <a:xfrm>
            <a:off x="2143125" y="685800"/>
            <a:ext cx="25717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522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6522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en-US"/>
          </a:p>
        </p:txBody>
      </p:sp>
      <p:sp>
        <p:nvSpPr>
          <p:cNvPr id="26522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5F2AF5C3-AEAF-4EC0-B813-EFA7E1037980}" type="slidenum">
              <a:rPr lang="en-US" altLang="en-US"/>
              <a:pPr>
                <a:defRPr/>
              </a:pPr>
              <a:t>‹#›</a:t>
            </a:fld>
            <a:endParaRPr lang="en-US" altLang="en-US"/>
          </a:p>
        </p:txBody>
      </p:sp>
    </p:spTree>
    <p:extLst>
      <p:ext uri="{BB962C8B-B14F-4D97-AF65-F5344CB8AC3E}">
        <p14:creationId xmlns:p14="http://schemas.microsoft.com/office/powerpoint/2010/main" val="7301387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C0C057B-CABC-4CC0-8D0E-DB9500609387}" type="slidenum">
              <a:rPr lang="en-US" altLang="en-US"/>
              <a:pPr>
                <a:defRPr/>
              </a:pPr>
              <a:t>‹#›</a:t>
            </a:fld>
            <a:endParaRPr lang="en-US" altLang="en-US"/>
          </a:p>
        </p:txBody>
      </p:sp>
    </p:spTree>
    <p:extLst>
      <p:ext uri="{BB962C8B-B14F-4D97-AF65-F5344CB8AC3E}">
        <p14:creationId xmlns:p14="http://schemas.microsoft.com/office/powerpoint/2010/main" val="3624993146"/>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7198BD3-6616-471E-8EEC-C820E1C6FEBA}" type="slidenum">
              <a:rPr lang="en-US" altLang="en-US"/>
              <a:pPr>
                <a:defRPr/>
              </a:pPr>
              <a:t>‹#›</a:t>
            </a:fld>
            <a:endParaRPr lang="en-US" altLang="en-US"/>
          </a:p>
        </p:txBody>
      </p:sp>
    </p:spTree>
    <p:extLst>
      <p:ext uri="{BB962C8B-B14F-4D97-AF65-F5344CB8AC3E}">
        <p14:creationId xmlns:p14="http://schemas.microsoft.com/office/powerpoint/2010/main" val="314203596"/>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886325" y="812800"/>
            <a:ext cx="1457325" cy="7315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14350" y="812800"/>
            <a:ext cx="4257675" cy="7315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A0CD833-136D-4365-A6EF-A453BEA131E0}" type="slidenum">
              <a:rPr lang="en-US" altLang="en-US"/>
              <a:pPr>
                <a:defRPr/>
              </a:pPr>
              <a:t>‹#›</a:t>
            </a:fld>
            <a:endParaRPr lang="en-US" altLang="en-US"/>
          </a:p>
        </p:txBody>
      </p:sp>
    </p:spTree>
    <p:extLst>
      <p:ext uri="{BB962C8B-B14F-4D97-AF65-F5344CB8AC3E}">
        <p14:creationId xmlns:p14="http://schemas.microsoft.com/office/powerpoint/2010/main" val="3960521906"/>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B56850C-06D8-4747-863D-2AA79CB1CDF5}" type="slidenum">
              <a:rPr lang="en-US" altLang="en-US"/>
              <a:pPr>
                <a:defRPr/>
              </a:pPr>
              <a:t>‹#›</a:t>
            </a:fld>
            <a:endParaRPr lang="en-US" altLang="en-US"/>
          </a:p>
        </p:txBody>
      </p:sp>
    </p:spTree>
    <p:extLst>
      <p:ext uri="{BB962C8B-B14F-4D97-AF65-F5344CB8AC3E}">
        <p14:creationId xmlns:p14="http://schemas.microsoft.com/office/powerpoint/2010/main" val="2723367986"/>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9250AB4-1B60-422E-9704-49096DA97766}" type="slidenum">
              <a:rPr lang="en-US" altLang="en-US"/>
              <a:pPr>
                <a:defRPr/>
              </a:pPr>
              <a:t>‹#›</a:t>
            </a:fld>
            <a:endParaRPr lang="en-US" altLang="en-US"/>
          </a:p>
        </p:txBody>
      </p:sp>
    </p:spTree>
    <p:extLst>
      <p:ext uri="{BB962C8B-B14F-4D97-AF65-F5344CB8AC3E}">
        <p14:creationId xmlns:p14="http://schemas.microsoft.com/office/powerpoint/2010/main" val="951790136"/>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14350" y="2641600"/>
            <a:ext cx="28575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641600"/>
            <a:ext cx="28575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FEE3178-CC73-405C-84AA-ACCC03C56653}" type="slidenum">
              <a:rPr lang="en-US" altLang="en-US"/>
              <a:pPr>
                <a:defRPr/>
              </a:pPr>
              <a:t>‹#›</a:t>
            </a:fld>
            <a:endParaRPr lang="en-US" altLang="en-US"/>
          </a:p>
        </p:txBody>
      </p:sp>
    </p:spTree>
    <p:extLst>
      <p:ext uri="{BB962C8B-B14F-4D97-AF65-F5344CB8AC3E}">
        <p14:creationId xmlns:p14="http://schemas.microsoft.com/office/powerpoint/2010/main" val="3098363887"/>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6598388B-6D4C-4D05-A626-B07E755CB1AC}" type="slidenum">
              <a:rPr lang="en-US" altLang="en-US"/>
              <a:pPr>
                <a:defRPr/>
              </a:pPr>
              <a:t>‹#›</a:t>
            </a:fld>
            <a:endParaRPr lang="en-US" altLang="en-US"/>
          </a:p>
        </p:txBody>
      </p:sp>
    </p:spTree>
    <p:extLst>
      <p:ext uri="{BB962C8B-B14F-4D97-AF65-F5344CB8AC3E}">
        <p14:creationId xmlns:p14="http://schemas.microsoft.com/office/powerpoint/2010/main" val="2430253318"/>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3A37769A-9B8F-4B87-A49F-4295ADD5FA1D}" type="slidenum">
              <a:rPr lang="en-US" altLang="en-US"/>
              <a:pPr>
                <a:defRPr/>
              </a:pPr>
              <a:t>‹#›</a:t>
            </a:fld>
            <a:endParaRPr lang="en-US" altLang="en-US"/>
          </a:p>
        </p:txBody>
      </p:sp>
    </p:spTree>
    <p:extLst>
      <p:ext uri="{BB962C8B-B14F-4D97-AF65-F5344CB8AC3E}">
        <p14:creationId xmlns:p14="http://schemas.microsoft.com/office/powerpoint/2010/main" val="3797188164"/>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9F16DD9E-47D6-4F69-9B81-E50F18512073}" type="slidenum">
              <a:rPr lang="en-US" altLang="en-US"/>
              <a:pPr>
                <a:defRPr/>
              </a:pPr>
              <a:t>‹#›</a:t>
            </a:fld>
            <a:endParaRPr lang="en-US" altLang="en-US"/>
          </a:p>
        </p:txBody>
      </p:sp>
    </p:spTree>
    <p:extLst>
      <p:ext uri="{BB962C8B-B14F-4D97-AF65-F5344CB8AC3E}">
        <p14:creationId xmlns:p14="http://schemas.microsoft.com/office/powerpoint/2010/main" val="4157124803"/>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01753BE-17EF-42A6-A342-8DCCF08CD5CF}" type="slidenum">
              <a:rPr lang="en-US" altLang="en-US"/>
              <a:pPr>
                <a:defRPr/>
              </a:pPr>
              <a:t>‹#›</a:t>
            </a:fld>
            <a:endParaRPr lang="en-US" altLang="en-US"/>
          </a:p>
        </p:txBody>
      </p:sp>
    </p:spTree>
    <p:extLst>
      <p:ext uri="{BB962C8B-B14F-4D97-AF65-F5344CB8AC3E}">
        <p14:creationId xmlns:p14="http://schemas.microsoft.com/office/powerpoint/2010/main" val="481119075"/>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95BE7D6-81AA-49B5-A67E-521B63648CBD}" type="slidenum">
              <a:rPr lang="en-US" altLang="en-US"/>
              <a:pPr>
                <a:defRPr/>
              </a:pPr>
              <a:t>‹#›</a:t>
            </a:fld>
            <a:endParaRPr lang="en-US" altLang="en-US"/>
          </a:p>
        </p:txBody>
      </p:sp>
    </p:spTree>
    <p:extLst>
      <p:ext uri="{BB962C8B-B14F-4D97-AF65-F5344CB8AC3E}">
        <p14:creationId xmlns:p14="http://schemas.microsoft.com/office/powerpoint/2010/main" val="3590410160"/>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812800"/>
            <a:ext cx="58293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514350" y="2641600"/>
            <a:ext cx="5829300"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514350" y="8331200"/>
            <a:ext cx="142875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en-US"/>
          </a:p>
        </p:txBody>
      </p:sp>
      <p:sp>
        <p:nvSpPr>
          <p:cNvPr id="1029" name="Rectangle 5"/>
          <p:cNvSpPr>
            <a:spLocks noGrp="1" noChangeArrowheads="1"/>
          </p:cNvSpPr>
          <p:nvPr>
            <p:ph type="ftr" sz="quarter" idx="3"/>
          </p:nvPr>
        </p:nvSpPr>
        <p:spPr bwMode="auto">
          <a:xfrm>
            <a:off x="2343150" y="8331200"/>
            <a:ext cx="21717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en-US"/>
          </a:p>
        </p:txBody>
      </p:sp>
      <p:sp>
        <p:nvSpPr>
          <p:cNvPr id="1030" name="Rectangle 6"/>
          <p:cNvSpPr>
            <a:spLocks noGrp="1" noChangeArrowheads="1"/>
          </p:cNvSpPr>
          <p:nvPr>
            <p:ph type="sldNum" sz="quarter" idx="4"/>
          </p:nvPr>
        </p:nvSpPr>
        <p:spPr bwMode="auto">
          <a:xfrm>
            <a:off x="4914900" y="8331200"/>
            <a:ext cx="142875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EA620C4E-8B6F-456D-B4DA-59094AE428F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p:cNvSpPr txBox="1"/>
          <p:nvPr/>
        </p:nvSpPr>
        <p:spPr>
          <a:xfrm>
            <a:off x="171450" y="516076"/>
            <a:ext cx="6534150" cy="8094524"/>
          </a:xfrm>
          <a:prstGeom prst="rect">
            <a:avLst/>
          </a:prstGeom>
          <a:noFill/>
        </p:spPr>
        <p:txBody>
          <a:bodyPr wrap="square" rtlCol="0">
            <a:spAutoFit/>
          </a:bodyPr>
          <a:lstStyle/>
          <a:p>
            <a:pPr algn="just"/>
            <a:r>
              <a:rPr lang="en-US" sz="2000" dirty="0" smtClean="0">
                <a:latin typeface="ABBEY" panose="020B0500000000000000" pitchFamily="34" charset="0"/>
              </a:rPr>
              <a:t>Take central channel to right-hand tributary marked by green V.  Veer left and into tributary marked by violet </a:t>
            </a:r>
            <a:r>
              <a:rPr lang="en-US" sz="2000" dirty="0">
                <a:latin typeface="ABBEY" panose="020B0500000000000000" pitchFamily="34" charset="0"/>
              </a:rPr>
              <a:t>V</a:t>
            </a:r>
            <a:r>
              <a:rPr lang="en-US" sz="2000" dirty="0" smtClean="0">
                <a:latin typeface="ABBEY" panose="020B0500000000000000" pitchFamily="34" charset="0"/>
              </a:rPr>
              <a:t>.  Take cascade marked by black and white </a:t>
            </a:r>
            <a:r>
              <a:rPr lang="en-US" sz="2000" dirty="0">
                <a:latin typeface="ABBEY" panose="020B0500000000000000" pitchFamily="34" charset="0"/>
              </a:rPr>
              <a:t>V</a:t>
            </a:r>
            <a:r>
              <a:rPr lang="en-US" sz="2000" dirty="0" smtClean="0">
                <a:latin typeface="ABBEY" panose="020B0500000000000000" pitchFamily="34" charset="0"/>
              </a:rPr>
              <a:t>.</a:t>
            </a:r>
          </a:p>
          <a:p>
            <a:pPr algn="just"/>
            <a:endParaRPr lang="en-US" sz="2000" dirty="0">
              <a:latin typeface="ABBEY" panose="020B0500000000000000" pitchFamily="34" charset="0"/>
            </a:endParaRPr>
          </a:p>
          <a:p>
            <a:pPr algn="just"/>
            <a:r>
              <a:rPr lang="en-US" sz="2000" dirty="0" smtClean="0">
                <a:latin typeface="ABBEY" panose="020B0500000000000000" pitchFamily="34" charset="0"/>
              </a:rPr>
              <a:t>The time it takes to enter and go through the series of portals varies by day, ranging from 1 to 10 minutes.  The Ferryman will guide you if you take him with you.</a:t>
            </a:r>
          </a:p>
          <a:p>
            <a:pPr algn="just"/>
            <a:endParaRPr lang="en-US" sz="2000" dirty="0">
              <a:latin typeface="ABBEY" panose="020B0500000000000000" pitchFamily="34" charset="0"/>
            </a:endParaRPr>
          </a:p>
          <a:p>
            <a:pPr algn="just"/>
            <a:r>
              <a:rPr lang="en-US" sz="2000" dirty="0" smtClean="0">
                <a:latin typeface="ABBEY" panose="020B0500000000000000" pitchFamily="34" charset="0"/>
              </a:rPr>
              <a:t>Arriving at the Prime Material, </a:t>
            </a:r>
            <a:r>
              <a:rPr lang="en-US" sz="2000" dirty="0">
                <a:latin typeface="ABBEY" panose="020B0500000000000000" pitchFamily="34" charset="0"/>
              </a:rPr>
              <a:t>you will see </a:t>
            </a:r>
            <a:r>
              <a:rPr lang="en-US" sz="2000" dirty="0" smtClean="0">
                <a:latin typeface="ABBEY" panose="020B0500000000000000" pitchFamily="34" charset="0"/>
              </a:rPr>
              <a:t>the dock straight </a:t>
            </a:r>
            <a:r>
              <a:rPr lang="en-US" sz="2000" dirty="0">
                <a:latin typeface="ABBEY" panose="020B0500000000000000" pitchFamily="34" charset="0"/>
              </a:rPr>
              <a:t>in front of </a:t>
            </a:r>
            <a:r>
              <a:rPr lang="en-US" sz="2000" dirty="0" smtClean="0">
                <a:latin typeface="ABBEY" panose="020B0500000000000000" pitchFamily="34" charset="0"/>
              </a:rPr>
              <a:t>you; disembark and tether the boat at the dock, and follow the light to exit the cave.  If you see no light, you have arrived at night, so you must make your way slightly uphill along the passage to your slight left if you are facing the dock from the portal.</a:t>
            </a:r>
          </a:p>
          <a:p>
            <a:pPr algn="just"/>
            <a:endParaRPr lang="en-US" sz="2000" dirty="0">
              <a:latin typeface="ABBEY" panose="020B0500000000000000" pitchFamily="34" charset="0"/>
            </a:endParaRPr>
          </a:p>
          <a:p>
            <a:pPr algn="just"/>
            <a:r>
              <a:rPr lang="en-US" sz="2000" dirty="0" smtClean="0">
                <a:latin typeface="ABBEY" panose="020B0500000000000000" pitchFamily="34" charset="0"/>
              </a:rPr>
              <a:t>The trail to the grotto takes you through the shortest route across and over the hills and into the valley. Never veer off the trail, as we have not yet secured these areas.  We will see one another at </a:t>
            </a:r>
            <a:r>
              <a:rPr lang="en-US" sz="2000" dirty="0" err="1" smtClean="0">
                <a:latin typeface="ABBEY" panose="020B0500000000000000" pitchFamily="34" charset="0"/>
              </a:rPr>
              <a:t>Larlum</a:t>
            </a:r>
            <a:r>
              <a:rPr lang="en-US" sz="2000" dirty="0" err="1" smtClean="0">
                <a:latin typeface="Abadi MT Condensed" panose="020B0506030101010103" pitchFamily="34" charset="0"/>
              </a:rPr>
              <a:t>’</a:t>
            </a:r>
            <a:r>
              <a:rPr lang="en-US" sz="2000" dirty="0" err="1" smtClean="0">
                <a:latin typeface="ABBEY" panose="020B0500000000000000" pitchFamily="34" charset="0"/>
              </a:rPr>
              <a:t>s</a:t>
            </a:r>
            <a:r>
              <a:rPr lang="en-US" sz="2000" dirty="0" smtClean="0">
                <a:latin typeface="ABBEY" panose="020B0500000000000000" pitchFamily="34" charset="0"/>
              </a:rPr>
              <a:t> gates.</a:t>
            </a:r>
          </a:p>
          <a:p>
            <a:pPr algn="just"/>
            <a:endParaRPr lang="en-US" sz="2000" dirty="0" smtClean="0">
              <a:latin typeface="ABBEY" panose="020B0500000000000000" pitchFamily="34" charset="0"/>
            </a:endParaRPr>
          </a:p>
          <a:p>
            <a:pPr algn="just"/>
            <a:r>
              <a:rPr lang="en-US" sz="2000" dirty="0" smtClean="0">
                <a:latin typeface="ABBEY" panose="020B0500000000000000" pitchFamily="34" charset="0"/>
              </a:rPr>
              <a:t>In dark solidarity,</a:t>
            </a:r>
          </a:p>
          <a:p>
            <a:pPr algn="just"/>
            <a:r>
              <a:rPr lang="en-US" sz="2000" dirty="0" err="1">
                <a:latin typeface="ABBEY" panose="020B0500000000000000" pitchFamily="34" charset="0"/>
              </a:rPr>
              <a:t>Darkfather</a:t>
            </a:r>
            <a:r>
              <a:rPr lang="en-US" sz="2000" dirty="0">
                <a:latin typeface="ABBEY" panose="020B0500000000000000" pitchFamily="34" charset="0"/>
              </a:rPr>
              <a:t> </a:t>
            </a:r>
            <a:r>
              <a:rPr lang="en-US" sz="2000" dirty="0" err="1" smtClean="0">
                <a:latin typeface="ABBEY" panose="020B0500000000000000" pitchFamily="34" charset="0"/>
              </a:rPr>
              <a:t>Aquiíferoz</a:t>
            </a:r>
            <a:endParaRPr lang="en-US" sz="2000" dirty="0">
              <a:latin typeface="ABBEY" panose="020B0500000000000000" pitchFamily="34" charset="0"/>
            </a:endParaRPr>
          </a:p>
        </p:txBody>
      </p:sp>
    </p:spTree>
    <p:extLst>
      <p:ext uri="{BB962C8B-B14F-4D97-AF65-F5344CB8AC3E}">
        <p14:creationId xmlns:p14="http://schemas.microsoft.com/office/powerpoint/2010/main" val="3591194493"/>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0" name="Freeform 19"/>
          <p:cNvSpPr/>
          <p:nvPr/>
        </p:nvSpPr>
        <p:spPr bwMode="auto">
          <a:xfrm>
            <a:off x="2863516" y="3125309"/>
            <a:ext cx="4007323" cy="3495008"/>
          </a:xfrm>
          <a:custGeom>
            <a:avLst/>
            <a:gdLst>
              <a:gd name="connsiteX0" fmla="*/ 4006516 w 4007323"/>
              <a:gd name="connsiteY0" fmla="*/ 3275491 h 3495008"/>
              <a:gd name="connsiteX1" fmla="*/ 3994484 w 4007323"/>
              <a:gd name="connsiteY1" fmla="*/ 14933 h 3495008"/>
              <a:gd name="connsiteX2" fmla="*/ 3645568 w 4007323"/>
              <a:gd name="connsiteY2" fmla="*/ 14933 h 3495008"/>
              <a:gd name="connsiteX3" fmla="*/ 3573379 w 4007323"/>
              <a:gd name="connsiteY3" fmla="*/ 38996 h 3495008"/>
              <a:gd name="connsiteX4" fmla="*/ 3513221 w 4007323"/>
              <a:gd name="connsiteY4" fmla="*/ 111186 h 3495008"/>
              <a:gd name="connsiteX5" fmla="*/ 3477126 w 4007323"/>
              <a:gd name="connsiteY5" fmla="*/ 147280 h 3495008"/>
              <a:gd name="connsiteX6" fmla="*/ 3429000 w 4007323"/>
              <a:gd name="connsiteY6" fmla="*/ 219470 h 3495008"/>
              <a:gd name="connsiteX7" fmla="*/ 3356810 w 4007323"/>
              <a:gd name="connsiteY7" fmla="*/ 267596 h 3495008"/>
              <a:gd name="connsiteX8" fmla="*/ 3284621 w 4007323"/>
              <a:gd name="connsiteY8" fmla="*/ 291659 h 3495008"/>
              <a:gd name="connsiteX9" fmla="*/ 3248526 w 4007323"/>
              <a:gd name="connsiteY9" fmla="*/ 315723 h 3495008"/>
              <a:gd name="connsiteX10" fmla="*/ 3128210 w 4007323"/>
              <a:gd name="connsiteY10" fmla="*/ 351817 h 3495008"/>
              <a:gd name="connsiteX11" fmla="*/ 3080084 w 4007323"/>
              <a:gd name="connsiteY11" fmla="*/ 375880 h 3495008"/>
              <a:gd name="connsiteX12" fmla="*/ 2983831 w 4007323"/>
              <a:gd name="connsiteY12" fmla="*/ 399944 h 3495008"/>
              <a:gd name="connsiteX13" fmla="*/ 2947737 w 4007323"/>
              <a:gd name="connsiteY13" fmla="*/ 411975 h 3495008"/>
              <a:gd name="connsiteX14" fmla="*/ 2875547 w 4007323"/>
              <a:gd name="connsiteY14" fmla="*/ 424007 h 3495008"/>
              <a:gd name="connsiteX15" fmla="*/ 2827421 w 4007323"/>
              <a:gd name="connsiteY15" fmla="*/ 436038 h 3495008"/>
              <a:gd name="connsiteX16" fmla="*/ 2755231 w 4007323"/>
              <a:gd name="connsiteY16" fmla="*/ 472133 h 3495008"/>
              <a:gd name="connsiteX17" fmla="*/ 2671010 w 4007323"/>
              <a:gd name="connsiteY17" fmla="*/ 520259 h 3495008"/>
              <a:gd name="connsiteX18" fmla="*/ 2634916 w 4007323"/>
              <a:gd name="connsiteY18" fmla="*/ 532291 h 3495008"/>
              <a:gd name="connsiteX19" fmla="*/ 2598821 w 4007323"/>
              <a:gd name="connsiteY19" fmla="*/ 556354 h 3495008"/>
              <a:gd name="connsiteX20" fmla="*/ 2562726 w 4007323"/>
              <a:gd name="connsiteY20" fmla="*/ 592449 h 3495008"/>
              <a:gd name="connsiteX21" fmla="*/ 2490537 w 4007323"/>
              <a:gd name="connsiteY21" fmla="*/ 616512 h 3495008"/>
              <a:gd name="connsiteX22" fmla="*/ 2406316 w 4007323"/>
              <a:gd name="connsiteY22" fmla="*/ 664638 h 3495008"/>
              <a:gd name="connsiteX23" fmla="*/ 2370221 w 4007323"/>
              <a:gd name="connsiteY23" fmla="*/ 688702 h 3495008"/>
              <a:gd name="connsiteX24" fmla="*/ 2261937 w 4007323"/>
              <a:gd name="connsiteY24" fmla="*/ 712765 h 3495008"/>
              <a:gd name="connsiteX25" fmla="*/ 2129589 w 4007323"/>
              <a:gd name="connsiteY25" fmla="*/ 748859 h 3495008"/>
              <a:gd name="connsiteX26" fmla="*/ 1985210 w 4007323"/>
              <a:gd name="connsiteY26" fmla="*/ 760891 h 3495008"/>
              <a:gd name="connsiteX27" fmla="*/ 1852863 w 4007323"/>
              <a:gd name="connsiteY27" fmla="*/ 784954 h 3495008"/>
              <a:gd name="connsiteX28" fmla="*/ 1816768 w 4007323"/>
              <a:gd name="connsiteY28" fmla="*/ 796986 h 3495008"/>
              <a:gd name="connsiteX29" fmla="*/ 1732547 w 4007323"/>
              <a:gd name="connsiteY29" fmla="*/ 809017 h 3495008"/>
              <a:gd name="connsiteX30" fmla="*/ 1624263 w 4007323"/>
              <a:gd name="connsiteY30" fmla="*/ 833080 h 3495008"/>
              <a:gd name="connsiteX31" fmla="*/ 1588168 w 4007323"/>
              <a:gd name="connsiteY31" fmla="*/ 857144 h 3495008"/>
              <a:gd name="connsiteX32" fmla="*/ 1515979 w 4007323"/>
              <a:gd name="connsiteY32" fmla="*/ 881207 h 3495008"/>
              <a:gd name="connsiteX33" fmla="*/ 1479884 w 4007323"/>
              <a:gd name="connsiteY33" fmla="*/ 893238 h 3495008"/>
              <a:gd name="connsiteX34" fmla="*/ 1287379 w 4007323"/>
              <a:gd name="connsiteY34" fmla="*/ 917302 h 3495008"/>
              <a:gd name="connsiteX35" fmla="*/ 1239252 w 4007323"/>
              <a:gd name="connsiteY35" fmla="*/ 929333 h 3495008"/>
              <a:gd name="connsiteX36" fmla="*/ 1167063 w 4007323"/>
              <a:gd name="connsiteY36" fmla="*/ 953396 h 3495008"/>
              <a:gd name="connsiteX37" fmla="*/ 1130968 w 4007323"/>
              <a:gd name="connsiteY37" fmla="*/ 977459 h 3495008"/>
              <a:gd name="connsiteX38" fmla="*/ 1094873 w 4007323"/>
              <a:gd name="connsiteY38" fmla="*/ 989491 h 3495008"/>
              <a:gd name="connsiteX39" fmla="*/ 1058779 w 4007323"/>
              <a:gd name="connsiteY39" fmla="*/ 1025586 h 3495008"/>
              <a:gd name="connsiteX40" fmla="*/ 986589 w 4007323"/>
              <a:gd name="connsiteY40" fmla="*/ 1061680 h 3495008"/>
              <a:gd name="connsiteX41" fmla="*/ 914400 w 4007323"/>
              <a:gd name="connsiteY41" fmla="*/ 1097775 h 3495008"/>
              <a:gd name="connsiteX42" fmla="*/ 878305 w 4007323"/>
              <a:gd name="connsiteY42" fmla="*/ 1121838 h 3495008"/>
              <a:gd name="connsiteX43" fmla="*/ 842210 w 4007323"/>
              <a:gd name="connsiteY43" fmla="*/ 1133870 h 3495008"/>
              <a:gd name="connsiteX44" fmla="*/ 770021 w 4007323"/>
              <a:gd name="connsiteY44" fmla="*/ 1169965 h 3495008"/>
              <a:gd name="connsiteX45" fmla="*/ 733926 w 4007323"/>
              <a:gd name="connsiteY45" fmla="*/ 1206059 h 3495008"/>
              <a:gd name="connsiteX46" fmla="*/ 625642 w 4007323"/>
              <a:gd name="connsiteY46" fmla="*/ 1242154 h 3495008"/>
              <a:gd name="connsiteX47" fmla="*/ 589547 w 4007323"/>
              <a:gd name="connsiteY47" fmla="*/ 1254186 h 3495008"/>
              <a:gd name="connsiteX48" fmla="*/ 553452 w 4007323"/>
              <a:gd name="connsiteY48" fmla="*/ 1266217 h 3495008"/>
              <a:gd name="connsiteX49" fmla="*/ 517358 w 4007323"/>
              <a:gd name="connsiteY49" fmla="*/ 1290280 h 3495008"/>
              <a:gd name="connsiteX50" fmla="*/ 481263 w 4007323"/>
              <a:gd name="connsiteY50" fmla="*/ 1302312 h 3495008"/>
              <a:gd name="connsiteX51" fmla="*/ 0 w 4007323"/>
              <a:gd name="connsiteY51" fmla="*/ 1290280 h 3495008"/>
              <a:gd name="connsiteX52" fmla="*/ 96252 w 4007323"/>
              <a:gd name="connsiteY52" fmla="*/ 1338407 h 3495008"/>
              <a:gd name="connsiteX53" fmla="*/ 132347 w 4007323"/>
              <a:gd name="connsiteY53" fmla="*/ 1350438 h 3495008"/>
              <a:gd name="connsiteX54" fmla="*/ 336884 w 4007323"/>
              <a:gd name="connsiteY54" fmla="*/ 1374502 h 3495008"/>
              <a:gd name="connsiteX55" fmla="*/ 409073 w 4007323"/>
              <a:gd name="connsiteY55" fmla="*/ 1410596 h 3495008"/>
              <a:gd name="connsiteX56" fmla="*/ 481263 w 4007323"/>
              <a:gd name="connsiteY56" fmla="*/ 1446691 h 3495008"/>
              <a:gd name="connsiteX57" fmla="*/ 577516 w 4007323"/>
              <a:gd name="connsiteY57" fmla="*/ 1434659 h 3495008"/>
              <a:gd name="connsiteX58" fmla="*/ 685800 w 4007323"/>
              <a:gd name="connsiteY58" fmla="*/ 1422628 h 3495008"/>
              <a:gd name="connsiteX59" fmla="*/ 733926 w 4007323"/>
              <a:gd name="connsiteY59" fmla="*/ 1350438 h 3495008"/>
              <a:gd name="connsiteX60" fmla="*/ 770021 w 4007323"/>
              <a:gd name="connsiteY60" fmla="*/ 1338407 h 3495008"/>
              <a:gd name="connsiteX61" fmla="*/ 854242 w 4007323"/>
              <a:gd name="connsiteY61" fmla="*/ 1350438 h 3495008"/>
              <a:gd name="connsiteX62" fmla="*/ 926431 w 4007323"/>
              <a:gd name="connsiteY62" fmla="*/ 1374502 h 3495008"/>
              <a:gd name="connsiteX63" fmla="*/ 998621 w 4007323"/>
              <a:gd name="connsiteY63" fmla="*/ 1386533 h 3495008"/>
              <a:gd name="connsiteX64" fmla="*/ 1034716 w 4007323"/>
              <a:gd name="connsiteY64" fmla="*/ 1398565 h 3495008"/>
              <a:gd name="connsiteX65" fmla="*/ 1227221 w 4007323"/>
              <a:gd name="connsiteY65" fmla="*/ 1374502 h 3495008"/>
              <a:gd name="connsiteX66" fmla="*/ 1323473 w 4007323"/>
              <a:gd name="connsiteY66" fmla="*/ 1350438 h 3495008"/>
              <a:gd name="connsiteX67" fmla="*/ 1383631 w 4007323"/>
              <a:gd name="connsiteY67" fmla="*/ 1290280 h 3495008"/>
              <a:gd name="connsiteX68" fmla="*/ 1407695 w 4007323"/>
              <a:gd name="connsiteY68" fmla="*/ 1266217 h 3495008"/>
              <a:gd name="connsiteX69" fmla="*/ 1479884 w 4007323"/>
              <a:gd name="connsiteY69" fmla="*/ 1230123 h 3495008"/>
              <a:gd name="connsiteX70" fmla="*/ 1552073 w 4007323"/>
              <a:gd name="connsiteY70" fmla="*/ 1254186 h 3495008"/>
              <a:gd name="connsiteX71" fmla="*/ 1588168 w 4007323"/>
              <a:gd name="connsiteY71" fmla="*/ 1266217 h 3495008"/>
              <a:gd name="connsiteX72" fmla="*/ 1672389 w 4007323"/>
              <a:gd name="connsiteY72" fmla="*/ 1278249 h 3495008"/>
              <a:gd name="connsiteX73" fmla="*/ 1804737 w 4007323"/>
              <a:gd name="connsiteY73" fmla="*/ 1314344 h 3495008"/>
              <a:gd name="connsiteX74" fmla="*/ 1913021 w 4007323"/>
              <a:gd name="connsiteY74" fmla="*/ 1362470 h 3495008"/>
              <a:gd name="connsiteX75" fmla="*/ 1949116 w 4007323"/>
              <a:gd name="connsiteY75" fmla="*/ 1374502 h 3495008"/>
              <a:gd name="connsiteX76" fmla="*/ 1985210 w 4007323"/>
              <a:gd name="connsiteY76" fmla="*/ 1386533 h 3495008"/>
              <a:gd name="connsiteX77" fmla="*/ 2045368 w 4007323"/>
              <a:gd name="connsiteY77" fmla="*/ 1350438 h 3495008"/>
              <a:gd name="connsiteX78" fmla="*/ 2057400 w 4007323"/>
              <a:gd name="connsiteY78" fmla="*/ 1314344 h 3495008"/>
              <a:gd name="connsiteX79" fmla="*/ 2093495 w 4007323"/>
              <a:gd name="connsiteY79" fmla="*/ 1290280 h 3495008"/>
              <a:gd name="connsiteX80" fmla="*/ 2165684 w 4007323"/>
              <a:gd name="connsiteY80" fmla="*/ 1230123 h 3495008"/>
              <a:gd name="connsiteX81" fmla="*/ 2249905 w 4007323"/>
              <a:gd name="connsiteY81" fmla="*/ 1266217 h 3495008"/>
              <a:gd name="connsiteX82" fmla="*/ 2310063 w 4007323"/>
              <a:gd name="connsiteY82" fmla="*/ 1314344 h 3495008"/>
              <a:gd name="connsiteX83" fmla="*/ 2382252 w 4007323"/>
              <a:gd name="connsiteY83" fmla="*/ 1278249 h 3495008"/>
              <a:gd name="connsiteX84" fmla="*/ 2406316 w 4007323"/>
              <a:gd name="connsiteY84" fmla="*/ 1254186 h 3495008"/>
              <a:gd name="connsiteX85" fmla="*/ 2430379 w 4007323"/>
              <a:gd name="connsiteY85" fmla="*/ 1218091 h 3495008"/>
              <a:gd name="connsiteX86" fmla="*/ 2466473 w 4007323"/>
              <a:gd name="connsiteY86" fmla="*/ 1206059 h 3495008"/>
              <a:gd name="connsiteX87" fmla="*/ 2514600 w 4007323"/>
              <a:gd name="connsiteY87" fmla="*/ 1218091 h 3495008"/>
              <a:gd name="connsiteX88" fmla="*/ 2550695 w 4007323"/>
              <a:gd name="connsiteY88" fmla="*/ 1242154 h 3495008"/>
              <a:gd name="connsiteX89" fmla="*/ 2586789 w 4007323"/>
              <a:gd name="connsiteY89" fmla="*/ 1254186 h 3495008"/>
              <a:gd name="connsiteX90" fmla="*/ 2646947 w 4007323"/>
              <a:gd name="connsiteY90" fmla="*/ 1326375 h 3495008"/>
              <a:gd name="connsiteX91" fmla="*/ 2671010 w 4007323"/>
              <a:gd name="connsiteY91" fmla="*/ 1398565 h 3495008"/>
              <a:gd name="connsiteX92" fmla="*/ 2683042 w 4007323"/>
              <a:gd name="connsiteY92" fmla="*/ 1434659 h 3495008"/>
              <a:gd name="connsiteX93" fmla="*/ 2707105 w 4007323"/>
              <a:gd name="connsiteY93" fmla="*/ 1458723 h 3495008"/>
              <a:gd name="connsiteX94" fmla="*/ 2707105 w 4007323"/>
              <a:gd name="connsiteY94" fmla="*/ 1627165 h 3495008"/>
              <a:gd name="connsiteX95" fmla="*/ 2743200 w 4007323"/>
              <a:gd name="connsiteY95" fmla="*/ 1651228 h 3495008"/>
              <a:gd name="connsiteX96" fmla="*/ 2755231 w 4007323"/>
              <a:gd name="connsiteY96" fmla="*/ 1687323 h 3495008"/>
              <a:gd name="connsiteX97" fmla="*/ 2791326 w 4007323"/>
              <a:gd name="connsiteY97" fmla="*/ 1747480 h 3495008"/>
              <a:gd name="connsiteX98" fmla="*/ 2767263 w 4007323"/>
              <a:gd name="connsiteY98" fmla="*/ 1819670 h 3495008"/>
              <a:gd name="connsiteX99" fmla="*/ 2791326 w 4007323"/>
              <a:gd name="connsiteY99" fmla="*/ 1891859 h 3495008"/>
              <a:gd name="connsiteX100" fmla="*/ 2863516 w 4007323"/>
              <a:gd name="connsiteY100" fmla="*/ 1988112 h 3495008"/>
              <a:gd name="connsiteX101" fmla="*/ 2899610 w 4007323"/>
              <a:gd name="connsiteY101" fmla="*/ 2000144 h 3495008"/>
              <a:gd name="connsiteX102" fmla="*/ 2983831 w 4007323"/>
              <a:gd name="connsiteY102" fmla="*/ 2012175 h 3495008"/>
              <a:gd name="connsiteX103" fmla="*/ 3031958 w 4007323"/>
              <a:gd name="connsiteY103" fmla="*/ 2108428 h 3495008"/>
              <a:gd name="connsiteX104" fmla="*/ 3043989 w 4007323"/>
              <a:gd name="connsiteY104" fmla="*/ 2144523 h 3495008"/>
              <a:gd name="connsiteX105" fmla="*/ 3056021 w 4007323"/>
              <a:gd name="connsiteY105" fmla="*/ 2180617 h 3495008"/>
              <a:gd name="connsiteX106" fmla="*/ 3019926 w 4007323"/>
              <a:gd name="connsiteY106" fmla="*/ 2276870 h 3495008"/>
              <a:gd name="connsiteX107" fmla="*/ 2935705 w 4007323"/>
              <a:gd name="connsiteY107" fmla="*/ 2288902 h 3495008"/>
              <a:gd name="connsiteX108" fmla="*/ 2731168 w 4007323"/>
              <a:gd name="connsiteY108" fmla="*/ 2300933 h 3495008"/>
              <a:gd name="connsiteX109" fmla="*/ 2707105 w 4007323"/>
              <a:gd name="connsiteY109" fmla="*/ 2337028 h 3495008"/>
              <a:gd name="connsiteX110" fmla="*/ 2683042 w 4007323"/>
              <a:gd name="connsiteY110" fmla="*/ 2409217 h 3495008"/>
              <a:gd name="connsiteX111" fmla="*/ 2646947 w 4007323"/>
              <a:gd name="connsiteY111" fmla="*/ 2433280 h 3495008"/>
              <a:gd name="connsiteX112" fmla="*/ 2586789 w 4007323"/>
              <a:gd name="connsiteY112" fmla="*/ 2481407 h 3495008"/>
              <a:gd name="connsiteX113" fmla="*/ 2562726 w 4007323"/>
              <a:gd name="connsiteY113" fmla="*/ 2517502 h 3495008"/>
              <a:gd name="connsiteX114" fmla="*/ 2598821 w 4007323"/>
              <a:gd name="connsiteY114" fmla="*/ 2673912 h 3495008"/>
              <a:gd name="connsiteX115" fmla="*/ 2634916 w 4007323"/>
              <a:gd name="connsiteY115" fmla="*/ 2685944 h 3495008"/>
              <a:gd name="connsiteX116" fmla="*/ 2658979 w 4007323"/>
              <a:gd name="connsiteY116" fmla="*/ 2722038 h 3495008"/>
              <a:gd name="connsiteX117" fmla="*/ 2767263 w 4007323"/>
              <a:gd name="connsiteY117" fmla="*/ 2746102 h 3495008"/>
              <a:gd name="connsiteX118" fmla="*/ 2875547 w 4007323"/>
              <a:gd name="connsiteY118" fmla="*/ 2734070 h 3495008"/>
              <a:gd name="connsiteX119" fmla="*/ 2911642 w 4007323"/>
              <a:gd name="connsiteY119" fmla="*/ 2710007 h 3495008"/>
              <a:gd name="connsiteX120" fmla="*/ 2947737 w 4007323"/>
              <a:gd name="connsiteY120" fmla="*/ 2661880 h 3495008"/>
              <a:gd name="connsiteX121" fmla="*/ 2971800 w 4007323"/>
              <a:gd name="connsiteY121" fmla="*/ 2625786 h 3495008"/>
              <a:gd name="connsiteX122" fmla="*/ 3007895 w 4007323"/>
              <a:gd name="connsiteY122" fmla="*/ 2601723 h 3495008"/>
              <a:gd name="connsiteX123" fmla="*/ 3140242 w 4007323"/>
              <a:gd name="connsiteY123" fmla="*/ 2625786 h 3495008"/>
              <a:gd name="connsiteX124" fmla="*/ 3284621 w 4007323"/>
              <a:gd name="connsiteY124" fmla="*/ 2673912 h 3495008"/>
              <a:gd name="connsiteX125" fmla="*/ 3380873 w 4007323"/>
              <a:gd name="connsiteY125" fmla="*/ 2637817 h 3495008"/>
              <a:gd name="connsiteX126" fmla="*/ 3453063 w 4007323"/>
              <a:gd name="connsiteY126" fmla="*/ 2613754 h 3495008"/>
              <a:gd name="connsiteX127" fmla="*/ 3477126 w 4007323"/>
              <a:gd name="connsiteY127" fmla="*/ 2577659 h 3495008"/>
              <a:gd name="connsiteX128" fmla="*/ 3513221 w 4007323"/>
              <a:gd name="connsiteY128" fmla="*/ 2553596 h 3495008"/>
              <a:gd name="connsiteX129" fmla="*/ 3525252 w 4007323"/>
              <a:gd name="connsiteY129" fmla="*/ 2517502 h 3495008"/>
              <a:gd name="connsiteX130" fmla="*/ 3525252 w 4007323"/>
              <a:gd name="connsiteY130" fmla="*/ 2276870 h 3495008"/>
              <a:gd name="connsiteX131" fmla="*/ 3549316 w 4007323"/>
              <a:gd name="connsiteY131" fmla="*/ 2252807 h 3495008"/>
              <a:gd name="connsiteX132" fmla="*/ 3621505 w 4007323"/>
              <a:gd name="connsiteY132" fmla="*/ 2216712 h 3495008"/>
              <a:gd name="connsiteX133" fmla="*/ 3717758 w 4007323"/>
              <a:gd name="connsiteY133" fmla="*/ 2288902 h 3495008"/>
              <a:gd name="connsiteX134" fmla="*/ 3741821 w 4007323"/>
              <a:gd name="connsiteY134" fmla="*/ 2324996 h 3495008"/>
              <a:gd name="connsiteX135" fmla="*/ 3777916 w 4007323"/>
              <a:gd name="connsiteY135" fmla="*/ 2337028 h 3495008"/>
              <a:gd name="connsiteX136" fmla="*/ 3814010 w 4007323"/>
              <a:gd name="connsiteY136" fmla="*/ 2361091 h 3495008"/>
              <a:gd name="connsiteX137" fmla="*/ 3838073 w 4007323"/>
              <a:gd name="connsiteY137" fmla="*/ 2397186 h 3495008"/>
              <a:gd name="connsiteX138" fmla="*/ 3886200 w 4007323"/>
              <a:gd name="connsiteY138" fmla="*/ 2445312 h 3495008"/>
              <a:gd name="connsiteX139" fmla="*/ 3874168 w 4007323"/>
              <a:gd name="connsiteY139" fmla="*/ 2685944 h 3495008"/>
              <a:gd name="connsiteX140" fmla="*/ 3886200 w 4007323"/>
              <a:gd name="connsiteY140" fmla="*/ 2758133 h 3495008"/>
              <a:gd name="connsiteX141" fmla="*/ 3910263 w 4007323"/>
              <a:gd name="connsiteY141" fmla="*/ 2830323 h 3495008"/>
              <a:gd name="connsiteX142" fmla="*/ 3898231 w 4007323"/>
              <a:gd name="connsiteY142" fmla="*/ 2866417 h 3495008"/>
              <a:gd name="connsiteX143" fmla="*/ 3862137 w 4007323"/>
              <a:gd name="connsiteY143" fmla="*/ 2902512 h 3495008"/>
              <a:gd name="connsiteX144" fmla="*/ 3874168 w 4007323"/>
              <a:gd name="connsiteY144" fmla="*/ 2938607 h 3495008"/>
              <a:gd name="connsiteX145" fmla="*/ 3874168 w 4007323"/>
              <a:gd name="connsiteY145" fmla="*/ 3058923 h 3495008"/>
              <a:gd name="connsiteX146" fmla="*/ 3898231 w 4007323"/>
              <a:gd name="connsiteY146" fmla="*/ 3131112 h 3495008"/>
              <a:gd name="connsiteX147" fmla="*/ 3970421 w 4007323"/>
              <a:gd name="connsiteY147" fmla="*/ 3155175 h 3495008"/>
              <a:gd name="connsiteX148" fmla="*/ 4006516 w 4007323"/>
              <a:gd name="connsiteY148" fmla="*/ 3275491 h 3495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Lst>
            <a:rect l="l" t="t" r="r" b="b"/>
            <a:pathLst>
              <a:path w="4007323" h="3495008">
                <a:moveTo>
                  <a:pt x="4006516" y="3275491"/>
                </a:moveTo>
                <a:cubicBezTo>
                  <a:pt x="4010527" y="2752117"/>
                  <a:pt x="3998495" y="1101786"/>
                  <a:pt x="3994484" y="14933"/>
                </a:cubicBezTo>
                <a:cubicBezTo>
                  <a:pt x="3842529" y="-1950"/>
                  <a:pt x="3842532" y="-7793"/>
                  <a:pt x="3645568" y="14933"/>
                </a:cubicBezTo>
                <a:cubicBezTo>
                  <a:pt x="3620371" y="17840"/>
                  <a:pt x="3573379" y="38996"/>
                  <a:pt x="3573379" y="38996"/>
                </a:cubicBezTo>
                <a:cubicBezTo>
                  <a:pt x="3467918" y="144457"/>
                  <a:pt x="3596982" y="10674"/>
                  <a:pt x="3513221" y="111186"/>
                </a:cubicBezTo>
                <a:cubicBezTo>
                  <a:pt x="3502328" y="124257"/>
                  <a:pt x="3487572" y="133849"/>
                  <a:pt x="3477126" y="147280"/>
                </a:cubicBezTo>
                <a:cubicBezTo>
                  <a:pt x="3459371" y="170108"/>
                  <a:pt x="3453063" y="203428"/>
                  <a:pt x="3429000" y="219470"/>
                </a:cubicBezTo>
                <a:cubicBezTo>
                  <a:pt x="3404937" y="235512"/>
                  <a:pt x="3384246" y="258451"/>
                  <a:pt x="3356810" y="267596"/>
                </a:cubicBezTo>
                <a:lnTo>
                  <a:pt x="3284621" y="291659"/>
                </a:lnTo>
                <a:cubicBezTo>
                  <a:pt x="3272589" y="299680"/>
                  <a:pt x="3261740" y="309850"/>
                  <a:pt x="3248526" y="315723"/>
                </a:cubicBezTo>
                <a:cubicBezTo>
                  <a:pt x="3210862" y="332463"/>
                  <a:pt x="3168209" y="341818"/>
                  <a:pt x="3128210" y="351817"/>
                </a:cubicBezTo>
                <a:cubicBezTo>
                  <a:pt x="3112168" y="359838"/>
                  <a:pt x="3096569" y="368815"/>
                  <a:pt x="3080084" y="375880"/>
                </a:cubicBezTo>
                <a:cubicBezTo>
                  <a:pt x="3041580" y="392382"/>
                  <a:pt x="3029028" y="388645"/>
                  <a:pt x="2983831" y="399944"/>
                </a:cubicBezTo>
                <a:cubicBezTo>
                  <a:pt x="2971528" y="403020"/>
                  <a:pt x="2960117" y="409224"/>
                  <a:pt x="2947737" y="411975"/>
                </a:cubicBezTo>
                <a:cubicBezTo>
                  <a:pt x="2923923" y="417267"/>
                  <a:pt x="2899469" y="419223"/>
                  <a:pt x="2875547" y="424007"/>
                </a:cubicBezTo>
                <a:cubicBezTo>
                  <a:pt x="2859332" y="427250"/>
                  <a:pt x="2843463" y="432028"/>
                  <a:pt x="2827421" y="436038"/>
                </a:cubicBezTo>
                <a:cubicBezTo>
                  <a:pt x="2723982" y="505000"/>
                  <a:pt x="2854854" y="422322"/>
                  <a:pt x="2755231" y="472133"/>
                </a:cubicBezTo>
                <a:cubicBezTo>
                  <a:pt x="2634369" y="532563"/>
                  <a:pt x="2818704" y="456961"/>
                  <a:pt x="2671010" y="520259"/>
                </a:cubicBezTo>
                <a:cubicBezTo>
                  <a:pt x="2659353" y="525255"/>
                  <a:pt x="2646259" y="526619"/>
                  <a:pt x="2634916" y="532291"/>
                </a:cubicBezTo>
                <a:cubicBezTo>
                  <a:pt x="2621982" y="538758"/>
                  <a:pt x="2609930" y="547097"/>
                  <a:pt x="2598821" y="556354"/>
                </a:cubicBezTo>
                <a:cubicBezTo>
                  <a:pt x="2585749" y="567247"/>
                  <a:pt x="2577600" y="584186"/>
                  <a:pt x="2562726" y="592449"/>
                </a:cubicBezTo>
                <a:cubicBezTo>
                  <a:pt x="2540553" y="604767"/>
                  <a:pt x="2511642" y="602442"/>
                  <a:pt x="2490537" y="616512"/>
                </a:cubicBezTo>
                <a:cubicBezTo>
                  <a:pt x="2402586" y="675145"/>
                  <a:pt x="2513184" y="603570"/>
                  <a:pt x="2406316" y="664638"/>
                </a:cubicBezTo>
                <a:cubicBezTo>
                  <a:pt x="2393761" y="671812"/>
                  <a:pt x="2383155" y="682235"/>
                  <a:pt x="2370221" y="688702"/>
                </a:cubicBezTo>
                <a:cubicBezTo>
                  <a:pt x="2335803" y="705911"/>
                  <a:pt x="2298894" y="703526"/>
                  <a:pt x="2261937" y="712765"/>
                </a:cubicBezTo>
                <a:cubicBezTo>
                  <a:pt x="2178300" y="733674"/>
                  <a:pt x="2208207" y="739610"/>
                  <a:pt x="2129589" y="748859"/>
                </a:cubicBezTo>
                <a:cubicBezTo>
                  <a:pt x="2081627" y="754502"/>
                  <a:pt x="2033336" y="756880"/>
                  <a:pt x="1985210" y="760891"/>
                </a:cubicBezTo>
                <a:cubicBezTo>
                  <a:pt x="1953045" y="766252"/>
                  <a:pt x="1886481" y="776549"/>
                  <a:pt x="1852863" y="784954"/>
                </a:cubicBezTo>
                <a:cubicBezTo>
                  <a:pt x="1840559" y="788030"/>
                  <a:pt x="1829204" y="794499"/>
                  <a:pt x="1816768" y="796986"/>
                </a:cubicBezTo>
                <a:cubicBezTo>
                  <a:pt x="1788960" y="802548"/>
                  <a:pt x="1760520" y="804355"/>
                  <a:pt x="1732547" y="809017"/>
                </a:cubicBezTo>
                <a:cubicBezTo>
                  <a:pt x="1686734" y="816652"/>
                  <a:pt x="1667518" y="822267"/>
                  <a:pt x="1624263" y="833080"/>
                </a:cubicBezTo>
                <a:cubicBezTo>
                  <a:pt x="1612231" y="841101"/>
                  <a:pt x="1601382" y="851271"/>
                  <a:pt x="1588168" y="857144"/>
                </a:cubicBezTo>
                <a:cubicBezTo>
                  <a:pt x="1564990" y="867446"/>
                  <a:pt x="1540042" y="873186"/>
                  <a:pt x="1515979" y="881207"/>
                </a:cubicBezTo>
                <a:cubicBezTo>
                  <a:pt x="1503947" y="885217"/>
                  <a:pt x="1492468" y="891665"/>
                  <a:pt x="1479884" y="893238"/>
                </a:cubicBezTo>
                <a:cubicBezTo>
                  <a:pt x="1415716" y="901259"/>
                  <a:pt x="1350116" y="901619"/>
                  <a:pt x="1287379" y="917302"/>
                </a:cubicBezTo>
                <a:cubicBezTo>
                  <a:pt x="1271337" y="921312"/>
                  <a:pt x="1255091" y="924582"/>
                  <a:pt x="1239252" y="929333"/>
                </a:cubicBezTo>
                <a:cubicBezTo>
                  <a:pt x="1214957" y="936621"/>
                  <a:pt x="1167063" y="953396"/>
                  <a:pt x="1167063" y="953396"/>
                </a:cubicBezTo>
                <a:cubicBezTo>
                  <a:pt x="1155031" y="961417"/>
                  <a:pt x="1143902" y="970992"/>
                  <a:pt x="1130968" y="977459"/>
                </a:cubicBezTo>
                <a:cubicBezTo>
                  <a:pt x="1119624" y="983131"/>
                  <a:pt x="1105425" y="982456"/>
                  <a:pt x="1094873" y="989491"/>
                </a:cubicBezTo>
                <a:cubicBezTo>
                  <a:pt x="1080716" y="998929"/>
                  <a:pt x="1071850" y="1014693"/>
                  <a:pt x="1058779" y="1025586"/>
                </a:cubicBezTo>
                <a:cubicBezTo>
                  <a:pt x="1027681" y="1051501"/>
                  <a:pt x="1022764" y="1049622"/>
                  <a:pt x="986589" y="1061680"/>
                </a:cubicBezTo>
                <a:cubicBezTo>
                  <a:pt x="883163" y="1130634"/>
                  <a:pt x="1014012" y="1047970"/>
                  <a:pt x="914400" y="1097775"/>
                </a:cubicBezTo>
                <a:cubicBezTo>
                  <a:pt x="901466" y="1104242"/>
                  <a:pt x="891239" y="1115371"/>
                  <a:pt x="878305" y="1121838"/>
                </a:cubicBezTo>
                <a:cubicBezTo>
                  <a:pt x="866961" y="1127510"/>
                  <a:pt x="853554" y="1128198"/>
                  <a:pt x="842210" y="1133870"/>
                </a:cubicBezTo>
                <a:cubicBezTo>
                  <a:pt x="748916" y="1180518"/>
                  <a:pt x="860748" y="1139722"/>
                  <a:pt x="770021" y="1169965"/>
                </a:cubicBezTo>
                <a:cubicBezTo>
                  <a:pt x="757989" y="1181996"/>
                  <a:pt x="748800" y="1197796"/>
                  <a:pt x="733926" y="1206059"/>
                </a:cubicBezTo>
                <a:cubicBezTo>
                  <a:pt x="733912" y="1206067"/>
                  <a:pt x="643697" y="1236136"/>
                  <a:pt x="625642" y="1242154"/>
                </a:cubicBezTo>
                <a:lnTo>
                  <a:pt x="589547" y="1254186"/>
                </a:lnTo>
                <a:lnTo>
                  <a:pt x="553452" y="1266217"/>
                </a:lnTo>
                <a:cubicBezTo>
                  <a:pt x="541421" y="1274238"/>
                  <a:pt x="530291" y="1283813"/>
                  <a:pt x="517358" y="1290280"/>
                </a:cubicBezTo>
                <a:cubicBezTo>
                  <a:pt x="506014" y="1295952"/>
                  <a:pt x="493946" y="1302312"/>
                  <a:pt x="481263" y="1302312"/>
                </a:cubicBezTo>
                <a:cubicBezTo>
                  <a:pt x="320792" y="1302312"/>
                  <a:pt x="160421" y="1294291"/>
                  <a:pt x="0" y="1290280"/>
                </a:cubicBezTo>
                <a:cubicBezTo>
                  <a:pt x="41998" y="1332280"/>
                  <a:pt x="13302" y="1310758"/>
                  <a:pt x="96252" y="1338407"/>
                </a:cubicBezTo>
                <a:lnTo>
                  <a:pt x="132347" y="1350438"/>
                </a:lnTo>
                <a:cubicBezTo>
                  <a:pt x="221848" y="1380271"/>
                  <a:pt x="155771" y="1361565"/>
                  <a:pt x="336884" y="1374502"/>
                </a:cubicBezTo>
                <a:cubicBezTo>
                  <a:pt x="427604" y="1404740"/>
                  <a:pt x="315787" y="1363952"/>
                  <a:pt x="409073" y="1410596"/>
                </a:cubicBezTo>
                <a:cubicBezTo>
                  <a:pt x="508703" y="1460412"/>
                  <a:pt x="377815" y="1377727"/>
                  <a:pt x="481263" y="1446691"/>
                </a:cubicBezTo>
                <a:lnTo>
                  <a:pt x="577516" y="1434659"/>
                </a:lnTo>
                <a:cubicBezTo>
                  <a:pt x="613584" y="1430416"/>
                  <a:pt x="653824" y="1439846"/>
                  <a:pt x="685800" y="1422628"/>
                </a:cubicBezTo>
                <a:cubicBezTo>
                  <a:pt x="711264" y="1408917"/>
                  <a:pt x="706490" y="1359583"/>
                  <a:pt x="733926" y="1350438"/>
                </a:cubicBezTo>
                <a:lnTo>
                  <a:pt x="770021" y="1338407"/>
                </a:lnTo>
                <a:cubicBezTo>
                  <a:pt x="798095" y="1342417"/>
                  <a:pt x="826610" y="1344061"/>
                  <a:pt x="854242" y="1350438"/>
                </a:cubicBezTo>
                <a:cubicBezTo>
                  <a:pt x="878957" y="1356142"/>
                  <a:pt x="901411" y="1370332"/>
                  <a:pt x="926431" y="1374502"/>
                </a:cubicBezTo>
                <a:lnTo>
                  <a:pt x="998621" y="1386533"/>
                </a:lnTo>
                <a:cubicBezTo>
                  <a:pt x="1010653" y="1390544"/>
                  <a:pt x="1022033" y="1398565"/>
                  <a:pt x="1034716" y="1398565"/>
                </a:cubicBezTo>
                <a:cubicBezTo>
                  <a:pt x="1269517" y="1398565"/>
                  <a:pt x="1125573" y="1399914"/>
                  <a:pt x="1227221" y="1374502"/>
                </a:cubicBezTo>
                <a:lnTo>
                  <a:pt x="1323473" y="1350438"/>
                </a:lnTo>
                <a:cubicBezTo>
                  <a:pt x="1364724" y="1288564"/>
                  <a:pt x="1326340" y="1336114"/>
                  <a:pt x="1383631" y="1290280"/>
                </a:cubicBezTo>
                <a:cubicBezTo>
                  <a:pt x="1392489" y="1283194"/>
                  <a:pt x="1398837" y="1273303"/>
                  <a:pt x="1407695" y="1266217"/>
                </a:cubicBezTo>
                <a:cubicBezTo>
                  <a:pt x="1441016" y="1239561"/>
                  <a:pt x="1441759" y="1242831"/>
                  <a:pt x="1479884" y="1230123"/>
                </a:cubicBezTo>
                <a:lnTo>
                  <a:pt x="1552073" y="1254186"/>
                </a:lnTo>
                <a:cubicBezTo>
                  <a:pt x="1564105" y="1258196"/>
                  <a:pt x="1575613" y="1264423"/>
                  <a:pt x="1588168" y="1266217"/>
                </a:cubicBezTo>
                <a:lnTo>
                  <a:pt x="1672389" y="1278249"/>
                </a:lnTo>
                <a:cubicBezTo>
                  <a:pt x="1763979" y="1308779"/>
                  <a:pt x="1719707" y="1297337"/>
                  <a:pt x="1804737" y="1314344"/>
                </a:cubicBezTo>
                <a:cubicBezTo>
                  <a:pt x="1861936" y="1352478"/>
                  <a:pt x="1827112" y="1333834"/>
                  <a:pt x="1913021" y="1362470"/>
                </a:cubicBezTo>
                <a:lnTo>
                  <a:pt x="1949116" y="1374502"/>
                </a:lnTo>
                <a:lnTo>
                  <a:pt x="1985210" y="1386533"/>
                </a:lnTo>
                <a:cubicBezTo>
                  <a:pt x="2013604" y="1377069"/>
                  <a:pt x="2028851" y="1377966"/>
                  <a:pt x="2045368" y="1350438"/>
                </a:cubicBezTo>
                <a:cubicBezTo>
                  <a:pt x="2051893" y="1339563"/>
                  <a:pt x="2049477" y="1324247"/>
                  <a:pt x="2057400" y="1314344"/>
                </a:cubicBezTo>
                <a:cubicBezTo>
                  <a:pt x="2066433" y="1303052"/>
                  <a:pt x="2082386" y="1299537"/>
                  <a:pt x="2093495" y="1290280"/>
                </a:cubicBezTo>
                <a:cubicBezTo>
                  <a:pt x="2186126" y="1213087"/>
                  <a:pt x="2076073" y="1289863"/>
                  <a:pt x="2165684" y="1230123"/>
                </a:cubicBezTo>
                <a:cubicBezTo>
                  <a:pt x="2202501" y="1239327"/>
                  <a:pt x="2222209" y="1238521"/>
                  <a:pt x="2249905" y="1266217"/>
                </a:cubicBezTo>
                <a:cubicBezTo>
                  <a:pt x="2304328" y="1320640"/>
                  <a:pt x="2239793" y="1290920"/>
                  <a:pt x="2310063" y="1314344"/>
                </a:cubicBezTo>
                <a:cubicBezTo>
                  <a:pt x="2348187" y="1301635"/>
                  <a:pt x="2348932" y="1304905"/>
                  <a:pt x="2382252" y="1278249"/>
                </a:cubicBezTo>
                <a:cubicBezTo>
                  <a:pt x="2391110" y="1271163"/>
                  <a:pt x="2399230" y="1263044"/>
                  <a:pt x="2406316" y="1254186"/>
                </a:cubicBezTo>
                <a:cubicBezTo>
                  <a:pt x="2415349" y="1242895"/>
                  <a:pt x="2419088" y="1227124"/>
                  <a:pt x="2430379" y="1218091"/>
                </a:cubicBezTo>
                <a:cubicBezTo>
                  <a:pt x="2440282" y="1210168"/>
                  <a:pt x="2454442" y="1210070"/>
                  <a:pt x="2466473" y="1206059"/>
                </a:cubicBezTo>
                <a:cubicBezTo>
                  <a:pt x="2482515" y="1210070"/>
                  <a:pt x="2499401" y="1211577"/>
                  <a:pt x="2514600" y="1218091"/>
                </a:cubicBezTo>
                <a:cubicBezTo>
                  <a:pt x="2527891" y="1223787"/>
                  <a:pt x="2537761" y="1235687"/>
                  <a:pt x="2550695" y="1242154"/>
                </a:cubicBezTo>
                <a:cubicBezTo>
                  <a:pt x="2562038" y="1247826"/>
                  <a:pt x="2574758" y="1250175"/>
                  <a:pt x="2586789" y="1254186"/>
                </a:cubicBezTo>
                <a:cubicBezTo>
                  <a:pt x="2609458" y="1276854"/>
                  <a:pt x="2633546" y="1296222"/>
                  <a:pt x="2646947" y="1326375"/>
                </a:cubicBezTo>
                <a:cubicBezTo>
                  <a:pt x="2657249" y="1349554"/>
                  <a:pt x="2662989" y="1374502"/>
                  <a:pt x="2671010" y="1398565"/>
                </a:cubicBezTo>
                <a:cubicBezTo>
                  <a:pt x="2675021" y="1410596"/>
                  <a:pt x="2674075" y="1425691"/>
                  <a:pt x="2683042" y="1434659"/>
                </a:cubicBezTo>
                <a:lnTo>
                  <a:pt x="2707105" y="1458723"/>
                </a:lnTo>
                <a:cubicBezTo>
                  <a:pt x="2697108" y="1518702"/>
                  <a:pt x="2682304" y="1565163"/>
                  <a:pt x="2707105" y="1627165"/>
                </a:cubicBezTo>
                <a:cubicBezTo>
                  <a:pt x="2712475" y="1640591"/>
                  <a:pt x="2731168" y="1643207"/>
                  <a:pt x="2743200" y="1651228"/>
                </a:cubicBezTo>
                <a:cubicBezTo>
                  <a:pt x="2747210" y="1663260"/>
                  <a:pt x="2748706" y="1676448"/>
                  <a:pt x="2755231" y="1687323"/>
                </a:cubicBezTo>
                <a:cubicBezTo>
                  <a:pt x="2804778" y="1769901"/>
                  <a:pt x="2757244" y="1645230"/>
                  <a:pt x="2791326" y="1747480"/>
                </a:cubicBezTo>
                <a:cubicBezTo>
                  <a:pt x="2783305" y="1771543"/>
                  <a:pt x="2759242" y="1795607"/>
                  <a:pt x="2767263" y="1819670"/>
                </a:cubicBezTo>
                <a:lnTo>
                  <a:pt x="2791326" y="1891859"/>
                </a:lnTo>
                <a:cubicBezTo>
                  <a:pt x="2804597" y="1931672"/>
                  <a:pt x="2811672" y="1970830"/>
                  <a:pt x="2863516" y="1988112"/>
                </a:cubicBezTo>
                <a:cubicBezTo>
                  <a:pt x="2875547" y="1992123"/>
                  <a:pt x="2887174" y="1997657"/>
                  <a:pt x="2899610" y="2000144"/>
                </a:cubicBezTo>
                <a:cubicBezTo>
                  <a:pt x="2927418" y="2005706"/>
                  <a:pt x="2955757" y="2008165"/>
                  <a:pt x="2983831" y="2012175"/>
                </a:cubicBezTo>
                <a:cubicBezTo>
                  <a:pt x="3025831" y="2054173"/>
                  <a:pt x="3004308" y="2025477"/>
                  <a:pt x="3031958" y="2108428"/>
                </a:cubicBezTo>
                <a:lnTo>
                  <a:pt x="3043989" y="2144523"/>
                </a:lnTo>
                <a:lnTo>
                  <a:pt x="3056021" y="2180617"/>
                </a:lnTo>
                <a:cubicBezTo>
                  <a:pt x="3052756" y="2196943"/>
                  <a:pt x="3047128" y="2264780"/>
                  <a:pt x="3019926" y="2276870"/>
                </a:cubicBezTo>
                <a:cubicBezTo>
                  <a:pt x="2994012" y="2288388"/>
                  <a:pt x="2963966" y="2286547"/>
                  <a:pt x="2935705" y="2288902"/>
                </a:cubicBezTo>
                <a:cubicBezTo>
                  <a:pt x="2867644" y="2294574"/>
                  <a:pt x="2799347" y="2296923"/>
                  <a:pt x="2731168" y="2300933"/>
                </a:cubicBezTo>
                <a:cubicBezTo>
                  <a:pt x="2723147" y="2312965"/>
                  <a:pt x="2712978" y="2323814"/>
                  <a:pt x="2707105" y="2337028"/>
                </a:cubicBezTo>
                <a:cubicBezTo>
                  <a:pt x="2696803" y="2360207"/>
                  <a:pt x="2704147" y="2395147"/>
                  <a:pt x="2683042" y="2409217"/>
                </a:cubicBezTo>
                <a:cubicBezTo>
                  <a:pt x="2671010" y="2417238"/>
                  <a:pt x="2658238" y="2424247"/>
                  <a:pt x="2646947" y="2433280"/>
                </a:cubicBezTo>
                <a:cubicBezTo>
                  <a:pt x="2561227" y="2501857"/>
                  <a:pt x="2697885" y="2407344"/>
                  <a:pt x="2586789" y="2481407"/>
                </a:cubicBezTo>
                <a:cubicBezTo>
                  <a:pt x="2578768" y="2493439"/>
                  <a:pt x="2563835" y="2503084"/>
                  <a:pt x="2562726" y="2517502"/>
                </a:cubicBezTo>
                <a:cubicBezTo>
                  <a:pt x="2560309" y="2548923"/>
                  <a:pt x="2558101" y="2641336"/>
                  <a:pt x="2598821" y="2673912"/>
                </a:cubicBezTo>
                <a:cubicBezTo>
                  <a:pt x="2608724" y="2681835"/>
                  <a:pt x="2622884" y="2681933"/>
                  <a:pt x="2634916" y="2685944"/>
                </a:cubicBezTo>
                <a:cubicBezTo>
                  <a:pt x="2642937" y="2697975"/>
                  <a:pt x="2646948" y="2714017"/>
                  <a:pt x="2658979" y="2722038"/>
                </a:cubicBezTo>
                <a:cubicBezTo>
                  <a:pt x="2666262" y="2726893"/>
                  <a:pt x="2765937" y="2745837"/>
                  <a:pt x="2767263" y="2746102"/>
                </a:cubicBezTo>
                <a:cubicBezTo>
                  <a:pt x="2803358" y="2742091"/>
                  <a:pt x="2840315" y="2742878"/>
                  <a:pt x="2875547" y="2734070"/>
                </a:cubicBezTo>
                <a:cubicBezTo>
                  <a:pt x="2889575" y="2730563"/>
                  <a:pt x="2901417" y="2720232"/>
                  <a:pt x="2911642" y="2710007"/>
                </a:cubicBezTo>
                <a:cubicBezTo>
                  <a:pt x="2925822" y="2695827"/>
                  <a:pt x="2936081" y="2678198"/>
                  <a:pt x="2947737" y="2661880"/>
                </a:cubicBezTo>
                <a:cubicBezTo>
                  <a:pt x="2956142" y="2650113"/>
                  <a:pt x="2961575" y="2636011"/>
                  <a:pt x="2971800" y="2625786"/>
                </a:cubicBezTo>
                <a:cubicBezTo>
                  <a:pt x="2982025" y="2615561"/>
                  <a:pt x="2995863" y="2609744"/>
                  <a:pt x="3007895" y="2601723"/>
                </a:cubicBezTo>
                <a:cubicBezTo>
                  <a:pt x="3020024" y="2603744"/>
                  <a:pt x="3123420" y="2620179"/>
                  <a:pt x="3140242" y="2625786"/>
                </a:cubicBezTo>
                <a:cubicBezTo>
                  <a:pt x="3316843" y="2684653"/>
                  <a:pt x="3145246" y="2646036"/>
                  <a:pt x="3284621" y="2673912"/>
                </a:cubicBezTo>
                <a:cubicBezTo>
                  <a:pt x="3427245" y="2645386"/>
                  <a:pt x="3279479" y="2682881"/>
                  <a:pt x="3380873" y="2637817"/>
                </a:cubicBezTo>
                <a:cubicBezTo>
                  <a:pt x="3404052" y="2627515"/>
                  <a:pt x="3453063" y="2613754"/>
                  <a:pt x="3453063" y="2613754"/>
                </a:cubicBezTo>
                <a:cubicBezTo>
                  <a:pt x="3461084" y="2601722"/>
                  <a:pt x="3466901" y="2587884"/>
                  <a:pt x="3477126" y="2577659"/>
                </a:cubicBezTo>
                <a:cubicBezTo>
                  <a:pt x="3487351" y="2567434"/>
                  <a:pt x="3504188" y="2564887"/>
                  <a:pt x="3513221" y="2553596"/>
                </a:cubicBezTo>
                <a:cubicBezTo>
                  <a:pt x="3521143" y="2543693"/>
                  <a:pt x="3521242" y="2529533"/>
                  <a:pt x="3525252" y="2517502"/>
                </a:cubicBezTo>
                <a:cubicBezTo>
                  <a:pt x="3517440" y="2431561"/>
                  <a:pt x="3502175" y="2361484"/>
                  <a:pt x="3525252" y="2276870"/>
                </a:cubicBezTo>
                <a:cubicBezTo>
                  <a:pt x="3528237" y="2265926"/>
                  <a:pt x="3540458" y="2259893"/>
                  <a:pt x="3549316" y="2252807"/>
                </a:cubicBezTo>
                <a:cubicBezTo>
                  <a:pt x="3582636" y="2226151"/>
                  <a:pt x="3583381" y="2229421"/>
                  <a:pt x="3621505" y="2216712"/>
                </a:cubicBezTo>
                <a:cubicBezTo>
                  <a:pt x="3654505" y="2238712"/>
                  <a:pt x="3692319" y="2257103"/>
                  <a:pt x="3717758" y="2288902"/>
                </a:cubicBezTo>
                <a:cubicBezTo>
                  <a:pt x="3726791" y="2300193"/>
                  <a:pt x="3730530" y="2315963"/>
                  <a:pt x="3741821" y="2324996"/>
                </a:cubicBezTo>
                <a:cubicBezTo>
                  <a:pt x="3751724" y="2332919"/>
                  <a:pt x="3766572" y="2331356"/>
                  <a:pt x="3777916" y="2337028"/>
                </a:cubicBezTo>
                <a:cubicBezTo>
                  <a:pt x="3790849" y="2343495"/>
                  <a:pt x="3801979" y="2353070"/>
                  <a:pt x="3814010" y="2361091"/>
                </a:cubicBezTo>
                <a:cubicBezTo>
                  <a:pt x="3822031" y="2373123"/>
                  <a:pt x="3826781" y="2388153"/>
                  <a:pt x="3838073" y="2397186"/>
                </a:cubicBezTo>
                <a:cubicBezTo>
                  <a:pt x="3896409" y="2443854"/>
                  <a:pt x="3859948" y="2366558"/>
                  <a:pt x="3886200" y="2445312"/>
                </a:cubicBezTo>
                <a:cubicBezTo>
                  <a:pt x="3882189" y="2525523"/>
                  <a:pt x="3874168" y="2605633"/>
                  <a:pt x="3874168" y="2685944"/>
                </a:cubicBezTo>
                <a:cubicBezTo>
                  <a:pt x="3874168" y="2710339"/>
                  <a:pt x="3880283" y="2734466"/>
                  <a:pt x="3886200" y="2758133"/>
                </a:cubicBezTo>
                <a:cubicBezTo>
                  <a:pt x="3892352" y="2782741"/>
                  <a:pt x="3910263" y="2830323"/>
                  <a:pt x="3910263" y="2830323"/>
                </a:cubicBezTo>
                <a:cubicBezTo>
                  <a:pt x="3906252" y="2842354"/>
                  <a:pt x="3905266" y="2855865"/>
                  <a:pt x="3898231" y="2866417"/>
                </a:cubicBezTo>
                <a:cubicBezTo>
                  <a:pt x="3888793" y="2880574"/>
                  <a:pt x="3867518" y="2886370"/>
                  <a:pt x="3862137" y="2902512"/>
                </a:cubicBezTo>
                <a:lnTo>
                  <a:pt x="3874168" y="2938607"/>
                </a:lnTo>
                <a:cubicBezTo>
                  <a:pt x="3860595" y="3006476"/>
                  <a:pt x="3855659" y="2991054"/>
                  <a:pt x="3874168" y="3058923"/>
                </a:cubicBezTo>
                <a:cubicBezTo>
                  <a:pt x="3880842" y="3083394"/>
                  <a:pt x="3874168" y="3123091"/>
                  <a:pt x="3898231" y="3131112"/>
                </a:cubicBezTo>
                <a:lnTo>
                  <a:pt x="3970421" y="3155175"/>
                </a:lnTo>
                <a:cubicBezTo>
                  <a:pt x="4021693" y="3232084"/>
                  <a:pt x="4002505" y="3798865"/>
                  <a:pt x="4006516" y="3275491"/>
                </a:cubicBezTo>
                <a:close/>
              </a:path>
            </a:pathLst>
          </a:custGeom>
          <a:solidFill>
            <a:schemeClr val="accent2">
              <a:alpha val="73000"/>
            </a:schemeClr>
          </a:solidFill>
          <a:ln w="41275" cap="flat" cmpd="sng" algn="ctr">
            <a:solidFill>
              <a:srgbClr val="FFC000"/>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r"/>
            <a:endParaRPr lang="en-US">
              <a:solidFill>
                <a:schemeClr val="bg1"/>
              </a:solidFill>
              <a:latin typeface="ABBEY" panose="020B0500000000000000" pitchFamily="34" charset="0"/>
            </a:endParaRPr>
          </a:p>
        </p:txBody>
      </p:sp>
      <p:sp>
        <p:nvSpPr>
          <p:cNvPr id="39" name="Freeform 38"/>
          <p:cNvSpPr/>
          <p:nvPr/>
        </p:nvSpPr>
        <p:spPr bwMode="auto">
          <a:xfrm>
            <a:off x="1997242" y="3404936"/>
            <a:ext cx="1055645" cy="1058779"/>
          </a:xfrm>
          <a:custGeom>
            <a:avLst/>
            <a:gdLst>
              <a:gd name="connsiteX0" fmla="*/ 938463 w 938463"/>
              <a:gd name="connsiteY0" fmla="*/ 1010652 h 1010652"/>
              <a:gd name="connsiteX1" fmla="*/ 794084 w 938463"/>
              <a:gd name="connsiteY1" fmla="*/ 974558 h 1010652"/>
              <a:gd name="connsiteX2" fmla="*/ 721895 w 938463"/>
              <a:gd name="connsiteY2" fmla="*/ 950495 h 1010652"/>
              <a:gd name="connsiteX3" fmla="*/ 685800 w 938463"/>
              <a:gd name="connsiteY3" fmla="*/ 938463 h 1010652"/>
              <a:gd name="connsiteX4" fmla="*/ 505326 w 938463"/>
              <a:gd name="connsiteY4" fmla="*/ 914400 h 1010652"/>
              <a:gd name="connsiteX5" fmla="*/ 409074 w 938463"/>
              <a:gd name="connsiteY5" fmla="*/ 842210 h 1010652"/>
              <a:gd name="connsiteX6" fmla="*/ 409074 w 938463"/>
              <a:gd name="connsiteY6" fmla="*/ 649705 h 1010652"/>
              <a:gd name="connsiteX7" fmla="*/ 457200 w 938463"/>
              <a:gd name="connsiteY7" fmla="*/ 577516 h 1010652"/>
              <a:gd name="connsiteX8" fmla="*/ 529390 w 938463"/>
              <a:gd name="connsiteY8" fmla="*/ 565484 h 1010652"/>
              <a:gd name="connsiteX9" fmla="*/ 601579 w 938463"/>
              <a:gd name="connsiteY9" fmla="*/ 541421 h 1010652"/>
              <a:gd name="connsiteX10" fmla="*/ 637674 w 938463"/>
              <a:gd name="connsiteY10" fmla="*/ 529389 h 1010652"/>
              <a:gd name="connsiteX11" fmla="*/ 673769 w 938463"/>
              <a:gd name="connsiteY11" fmla="*/ 505326 h 1010652"/>
              <a:gd name="connsiteX12" fmla="*/ 697832 w 938463"/>
              <a:gd name="connsiteY12" fmla="*/ 469231 h 1010652"/>
              <a:gd name="connsiteX13" fmla="*/ 697832 w 938463"/>
              <a:gd name="connsiteY13" fmla="*/ 372979 h 1010652"/>
              <a:gd name="connsiteX14" fmla="*/ 661737 w 938463"/>
              <a:gd name="connsiteY14" fmla="*/ 360947 h 1010652"/>
              <a:gd name="connsiteX15" fmla="*/ 505326 w 938463"/>
              <a:gd name="connsiteY15" fmla="*/ 372979 h 1010652"/>
              <a:gd name="connsiteX16" fmla="*/ 457200 w 938463"/>
              <a:gd name="connsiteY16" fmla="*/ 385010 h 1010652"/>
              <a:gd name="connsiteX17" fmla="*/ 324853 w 938463"/>
              <a:gd name="connsiteY17" fmla="*/ 409074 h 1010652"/>
              <a:gd name="connsiteX18" fmla="*/ 264695 w 938463"/>
              <a:gd name="connsiteY18" fmla="*/ 397042 h 1010652"/>
              <a:gd name="connsiteX19" fmla="*/ 192505 w 938463"/>
              <a:gd name="connsiteY19" fmla="*/ 348916 h 1010652"/>
              <a:gd name="connsiteX20" fmla="*/ 168442 w 938463"/>
              <a:gd name="connsiteY20" fmla="*/ 324852 h 1010652"/>
              <a:gd name="connsiteX21" fmla="*/ 132347 w 938463"/>
              <a:gd name="connsiteY21" fmla="*/ 312821 h 1010652"/>
              <a:gd name="connsiteX22" fmla="*/ 96253 w 938463"/>
              <a:gd name="connsiteY22" fmla="*/ 204537 h 1010652"/>
              <a:gd name="connsiteX23" fmla="*/ 84221 w 938463"/>
              <a:gd name="connsiteY23" fmla="*/ 168442 h 1010652"/>
              <a:gd name="connsiteX24" fmla="*/ 48126 w 938463"/>
              <a:gd name="connsiteY24" fmla="*/ 36095 h 1010652"/>
              <a:gd name="connsiteX25" fmla="*/ 0 w 938463"/>
              <a:gd name="connsiteY25" fmla="*/ 0 h 1010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938463" h="1010652">
                <a:moveTo>
                  <a:pt x="938463" y="1010652"/>
                </a:moveTo>
                <a:cubicBezTo>
                  <a:pt x="810195" y="959345"/>
                  <a:pt x="954545" y="1011587"/>
                  <a:pt x="794084" y="974558"/>
                </a:cubicBezTo>
                <a:cubicBezTo>
                  <a:pt x="769369" y="968855"/>
                  <a:pt x="745958" y="958516"/>
                  <a:pt x="721895" y="950495"/>
                </a:cubicBezTo>
                <a:cubicBezTo>
                  <a:pt x="709863" y="946484"/>
                  <a:pt x="698355" y="940257"/>
                  <a:pt x="685800" y="938463"/>
                </a:cubicBezTo>
                <a:cubicBezTo>
                  <a:pt x="569570" y="921858"/>
                  <a:pt x="629719" y="929948"/>
                  <a:pt x="505326" y="914400"/>
                </a:cubicBezTo>
                <a:cubicBezTo>
                  <a:pt x="423699" y="859982"/>
                  <a:pt x="453586" y="886724"/>
                  <a:pt x="409074" y="842210"/>
                </a:cubicBezTo>
                <a:cubicBezTo>
                  <a:pt x="384772" y="769309"/>
                  <a:pt x="378475" y="765981"/>
                  <a:pt x="409074" y="649705"/>
                </a:cubicBezTo>
                <a:cubicBezTo>
                  <a:pt x="416434" y="621737"/>
                  <a:pt x="428673" y="582271"/>
                  <a:pt x="457200" y="577516"/>
                </a:cubicBezTo>
                <a:lnTo>
                  <a:pt x="529390" y="565484"/>
                </a:lnTo>
                <a:lnTo>
                  <a:pt x="601579" y="541421"/>
                </a:lnTo>
                <a:cubicBezTo>
                  <a:pt x="613611" y="537410"/>
                  <a:pt x="627121" y="536424"/>
                  <a:pt x="637674" y="529389"/>
                </a:cubicBezTo>
                <a:lnTo>
                  <a:pt x="673769" y="505326"/>
                </a:lnTo>
                <a:cubicBezTo>
                  <a:pt x="681790" y="493294"/>
                  <a:pt x="691365" y="482165"/>
                  <a:pt x="697832" y="469231"/>
                </a:cubicBezTo>
                <a:cubicBezTo>
                  <a:pt x="712611" y="439673"/>
                  <a:pt x="718346" y="403751"/>
                  <a:pt x="697832" y="372979"/>
                </a:cubicBezTo>
                <a:cubicBezTo>
                  <a:pt x="690797" y="362426"/>
                  <a:pt x="673769" y="364958"/>
                  <a:pt x="661737" y="360947"/>
                </a:cubicBezTo>
                <a:cubicBezTo>
                  <a:pt x="609600" y="364958"/>
                  <a:pt x="557259" y="366869"/>
                  <a:pt x="505326" y="372979"/>
                </a:cubicBezTo>
                <a:cubicBezTo>
                  <a:pt x="488904" y="374911"/>
                  <a:pt x="473342" y="381423"/>
                  <a:pt x="457200" y="385010"/>
                </a:cubicBezTo>
                <a:cubicBezTo>
                  <a:pt x="406746" y="396222"/>
                  <a:pt x="377102" y="400365"/>
                  <a:pt x="324853" y="409074"/>
                </a:cubicBezTo>
                <a:cubicBezTo>
                  <a:pt x="304800" y="405063"/>
                  <a:pt x="283312" y="405504"/>
                  <a:pt x="264695" y="397042"/>
                </a:cubicBezTo>
                <a:cubicBezTo>
                  <a:pt x="238367" y="385075"/>
                  <a:pt x="212954" y="369366"/>
                  <a:pt x="192505" y="348916"/>
                </a:cubicBezTo>
                <a:cubicBezTo>
                  <a:pt x="184484" y="340895"/>
                  <a:pt x="178169" y="330688"/>
                  <a:pt x="168442" y="324852"/>
                </a:cubicBezTo>
                <a:cubicBezTo>
                  <a:pt x="157567" y="318327"/>
                  <a:pt x="144379" y="316831"/>
                  <a:pt x="132347" y="312821"/>
                </a:cubicBezTo>
                <a:lnTo>
                  <a:pt x="96253" y="204537"/>
                </a:lnTo>
                <a:cubicBezTo>
                  <a:pt x="92242" y="192505"/>
                  <a:pt x="86708" y="180878"/>
                  <a:pt x="84221" y="168442"/>
                </a:cubicBezTo>
                <a:cubicBezTo>
                  <a:pt x="79522" y="144944"/>
                  <a:pt x="63394" y="51363"/>
                  <a:pt x="48126" y="36095"/>
                </a:cubicBezTo>
                <a:cubicBezTo>
                  <a:pt x="17722" y="5690"/>
                  <a:pt x="34209" y="17104"/>
                  <a:pt x="0" y="0"/>
                </a:cubicBezTo>
              </a:path>
            </a:pathLst>
          </a:custGeom>
          <a:noFill/>
          <a:ln w="19050" cap="flat" cmpd="sng" algn="ctr">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sp>
        <p:nvSpPr>
          <p:cNvPr id="4" name="Freeform 3"/>
          <p:cNvSpPr/>
          <p:nvPr/>
        </p:nvSpPr>
        <p:spPr bwMode="auto">
          <a:xfrm>
            <a:off x="1287379" y="569495"/>
            <a:ext cx="5269832" cy="1989167"/>
          </a:xfrm>
          <a:custGeom>
            <a:avLst/>
            <a:gdLst>
              <a:gd name="connsiteX0" fmla="*/ 0 w 5378116"/>
              <a:gd name="connsiteY0" fmla="*/ 830179 h 1989167"/>
              <a:gd name="connsiteX1" fmla="*/ 48127 w 5378116"/>
              <a:gd name="connsiteY1" fmla="*/ 770021 h 1989167"/>
              <a:gd name="connsiteX2" fmla="*/ 120316 w 5378116"/>
              <a:gd name="connsiteY2" fmla="*/ 673768 h 1989167"/>
              <a:gd name="connsiteX3" fmla="*/ 156411 w 5378116"/>
              <a:gd name="connsiteY3" fmla="*/ 601579 h 1989167"/>
              <a:gd name="connsiteX4" fmla="*/ 192506 w 5378116"/>
              <a:gd name="connsiteY4" fmla="*/ 577516 h 1989167"/>
              <a:gd name="connsiteX5" fmla="*/ 204537 w 5378116"/>
              <a:gd name="connsiteY5" fmla="*/ 541421 h 1989167"/>
              <a:gd name="connsiteX6" fmla="*/ 240632 w 5378116"/>
              <a:gd name="connsiteY6" fmla="*/ 505326 h 1989167"/>
              <a:gd name="connsiteX7" fmla="*/ 264695 w 5378116"/>
              <a:gd name="connsiteY7" fmla="*/ 469232 h 1989167"/>
              <a:gd name="connsiteX8" fmla="*/ 288758 w 5378116"/>
              <a:gd name="connsiteY8" fmla="*/ 445168 h 1989167"/>
              <a:gd name="connsiteX9" fmla="*/ 360948 w 5378116"/>
              <a:gd name="connsiteY9" fmla="*/ 360947 h 1989167"/>
              <a:gd name="connsiteX10" fmla="*/ 433137 w 5378116"/>
              <a:gd name="connsiteY10" fmla="*/ 312821 h 1989167"/>
              <a:gd name="connsiteX11" fmla="*/ 529390 w 5378116"/>
              <a:gd name="connsiteY11" fmla="*/ 252663 h 1989167"/>
              <a:gd name="connsiteX12" fmla="*/ 637674 w 5378116"/>
              <a:gd name="connsiteY12" fmla="*/ 192505 h 1989167"/>
              <a:gd name="connsiteX13" fmla="*/ 685800 w 5378116"/>
              <a:gd name="connsiteY13" fmla="*/ 180474 h 1989167"/>
              <a:gd name="connsiteX14" fmla="*/ 757990 w 5378116"/>
              <a:gd name="connsiteY14" fmla="*/ 156411 h 1989167"/>
              <a:gd name="connsiteX15" fmla="*/ 794085 w 5378116"/>
              <a:gd name="connsiteY15" fmla="*/ 144379 h 1989167"/>
              <a:gd name="connsiteX16" fmla="*/ 866274 w 5378116"/>
              <a:gd name="connsiteY16" fmla="*/ 108284 h 1989167"/>
              <a:gd name="connsiteX17" fmla="*/ 902369 w 5378116"/>
              <a:gd name="connsiteY17" fmla="*/ 84221 h 1989167"/>
              <a:gd name="connsiteX18" fmla="*/ 974558 w 5378116"/>
              <a:gd name="connsiteY18" fmla="*/ 60158 h 1989167"/>
              <a:gd name="connsiteX19" fmla="*/ 1046748 w 5378116"/>
              <a:gd name="connsiteY19" fmla="*/ 36095 h 1989167"/>
              <a:gd name="connsiteX20" fmla="*/ 1130969 w 5378116"/>
              <a:gd name="connsiteY20" fmla="*/ 12032 h 1989167"/>
              <a:gd name="connsiteX21" fmla="*/ 1215190 w 5378116"/>
              <a:gd name="connsiteY21" fmla="*/ 0 h 1989167"/>
              <a:gd name="connsiteX22" fmla="*/ 1552074 w 5378116"/>
              <a:gd name="connsiteY22" fmla="*/ 12032 h 1989167"/>
              <a:gd name="connsiteX23" fmla="*/ 1600200 w 5378116"/>
              <a:gd name="connsiteY23" fmla="*/ 24063 h 1989167"/>
              <a:gd name="connsiteX24" fmla="*/ 1696453 w 5378116"/>
              <a:gd name="connsiteY24" fmla="*/ 36095 h 1989167"/>
              <a:gd name="connsiteX25" fmla="*/ 2201779 w 5378116"/>
              <a:gd name="connsiteY25" fmla="*/ 48126 h 1989167"/>
              <a:gd name="connsiteX26" fmla="*/ 2334127 w 5378116"/>
              <a:gd name="connsiteY26" fmla="*/ 60158 h 1989167"/>
              <a:gd name="connsiteX27" fmla="*/ 2382253 w 5378116"/>
              <a:gd name="connsiteY27" fmla="*/ 72189 h 1989167"/>
              <a:gd name="connsiteX28" fmla="*/ 2442411 w 5378116"/>
              <a:gd name="connsiteY28" fmla="*/ 84221 h 1989167"/>
              <a:gd name="connsiteX29" fmla="*/ 2538664 w 5378116"/>
              <a:gd name="connsiteY29" fmla="*/ 96253 h 1989167"/>
              <a:gd name="connsiteX30" fmla="*/ 2646948 w 5378116"/>
              <a:gd name="connsiteY30" fmla="*/ 120316 h 1989167"/>
              <a:gd name="connsiteX31" fmla="*/ 2719137 w 5378116"/>
              <a:gd name="connsiteY31" fmla="*/ 132347 h 1989167"/>
              <a:gd name="connsiteX32" fmla="*/ 2959769 w 5378116"/>
              <a:gd name="connsiteY32" fmla="*/ 156411 h 1989167"/>
              <a:gd name="connsiteX33" fmla="*/ 3188369 w 5378116"/>
              <a:gd name="connsiteY33" fmla="*/ 180474 h 1989167"/>
              <a:gd name="connsiteX34" fmla="*/ 3296653 w 5378116"/>
              <a:gd name="connsiteY34" fmla="*/ 192505 h 1989167"/>
              <a:gd name="connsiteX35" fmla="*/ 3368843 w 5378116"/>
              <a:gd name="connsiteY35" fmla="*/ 216568 h 1989167"/>
              <a:gd name="connsiteX36" fmla="*/ 3416969 w 5378116"/>
              <a:gd name="connsiteY36" fmla="*/ 228600 h 1989167"/>
              <a:gd name="connsiteX37" fmla="*/ 3465095 w 5378116"/>
              <a:gd name="connsiteY37" fmla="*/ 252663 h 1989167"/>
              <a:gd name="connsiteX38" fmla="*/ 3501190 w 5378116"/>
              <a:gd name="connsiteY38" fmla="*/ 264695 h 1989167"/>
              <a:gd name="connsiteX39" fmla="*/ 3549316 w 5378116"/>
              <a:gd name="connsiteY39" fmla="*/ 288758 h 1989167"/>
              <a:gd name="connsiteX40" fmla="*/ 3585411 w 5378116"/>
              <a:gd name="connsiteY40" fmla="*/ 300789 h 1989167"/>
              <a:gd name="connsiteX41" fmla="*/ 3633537 w 5378116"/>
              <a:gd name="connsiteY41" fmla="*/ 324853 h 1989167"/>
              <a:gd name="connsiteX42" fmla="*/ 3669632 w 5378116"/>
              <a:gd name="connsiteY42" fmla="*/ 348916 h 1989167"/>
              <a:gd name="connsiteX43" fmla="*/ 3717758 w 5378116"/>
              <a:gd name="connsiteY43" fmla="*/ 360947 h 1989167"/>
              <a:gd name="connsiteX44" fmla="*/ 3753853 w 5378116"/>
              <a:gd name="connsiteY44" fmla="*/ 385011 h 1989167"/>
              <a:gd name="connsiteX45" fmla="*/ 3826043 w 5378116"/>
              <a:gd name="connsiteY45" fmla="*/ 421105 h 1989167"/>
              <a:gd name="connsiteX46" fmla="*/ 3934327 w 5378116"/>
              <a:gd name="connsiteY46" fmla="*/ 517358 h 1989167"/>
              <a:gd name="connsiteX47" fmla="*/ 3982453 w 5378116"/>
              <a:gd name="connsiteY47" fmla="*/ 589547 h 1989167"/>
              <a:gd name="connsiteX48" fmla="*/ 4030579 w 5378116"/>
              <a:gd name="connsiteY48" fmla="*/ 649705 h 1989167"/>
              <a:gd name="connsiteX49" fmla="*/ 4078706 w 5378116"/>
              <a:gd name="connsiteY49" fmla="*/ 709863 h 1989167"/>
              <a:gd name="connsiteX50" fmla="*/ 4102769 w 5378116"/>
              <a:gd name="connsiteY50" fmla="*/ 794084 h 1989167"/>
              <a:gd name="connsiteX51" fmla="*/ 4138864 w 5378116"/>
              <a:gd name="connsiteY51" fmla="*/ 902368 h 1989167"/>
              <a:gd name="connsiteX52" fmla="*/ 4150895 w 5378116"/>
              <a:gd name="connsiteY52" fmla="*/ 938463 h 1989167"/>
              <a:gd name="connsiteX53" fmla="*/ 4162927 w 5378116"/>
              <a:gd name="connsiteY53" fmla="*/ 974558 h 1989167"/>
              <a:gd name="connsiteX54" fmla="*/ 4186990 w 5378116"/>
              <a:gd name="connsiteY54" fmla="*/ 1155032 h 1989167"/>
              <a:gd name="connsiteX55" fmla="*/ 4199021 w 5378116"/>
              <a:gd name="connsiteY55" fmla="*/ 1203158 h 1989167"/>
              <a:gd name="connsiteX56" fmla="*/ 4211053 w 5378116"/>
              <a:gd name="connsiteY56" fmla="*/ 1287379 h 1989167"/>
              <a:gd name="connsiteX57" fmla="*/ 4235116 w 5378116"/>
              <a:gd name="connsiteY57" fmla="*/ 1359568 h 1989167"/>
              <a:gd name="connsiteX58" fmla="*/ 4247148 w 5378116"/>
              <a:gd name="connsiteY58" fmla="*/ 1395663 h 1989167"/>
              <a:gd name="connsiteX59" fmla="*/ 4259179 w 5378116"/>
              <a:gd name="connsiteY59" fmla="*/ 1431758 h 1989167"/>
              <a:gd name="connsiteX60" fmla="*/ 4283243 w 5378116"/>
              <a:gd name="connsiteY60" fmla="*/ 1467853 h 1989167"/>
              <a:gd name="connsiteX61" fmla="*/ 4319337 w 5378116"/>
              <a:gd name="connsiteY61" fmla="*/ 1528011 h 1989167"/>
              <a:gd name="connsiteX62" fmla="*/ 4391527 w 5378116"/>
              <a:gd name="connsiteY62" fmla="*/ 1612232 h 1989167"/>
              <a:gd name="connsiteX63" fmla="*/ 4427621 w 5378116"/>
              <a:gd name="connsiteY63" fmla="*/ 1648326 h 1989167"/>
              <a:gd name="connsiteX64" fmla="*/ 4475748 w 5378116"/>
              <a:gd name="connsiteY64" fmla="*/ 1672389 h 1989167"/>
              <a:gd name="connsiteX65" fmla="*/ 4559969 w 5378116"/>
              <a:gd name="connsiteY65" fmla="*/ 1696453 h 1989167"/>
              <a:gd name="connsiteX66" fmla="*/ 4596064 w 5378116"/>
              <a:gd name="connsiteY66" fmla="*/ 1720516 h 1989167"/>
              <a:gd name="connsiteX67" fmla="*/ 4680285 w 5378116"/>
              <a:gd name="connsiteY67" fmla="*/ 1768642 h 1989167"/>
              <a:gd name="connsiteX68" fmla="*/ 4740443 w 5378116"/>
              <a:gd name="connsiteY68" fmla="*/ 1828800 h 1989167"/>
              <a:gd name="connsiteX69" fmla="*/ 4776537 w 5378116"/>
              <a:gd name="connsiteY69" fmla="*/ 1864895 h 1989167"/>
              <a:gd name="connsiteX70" fmla="*/ 4812632 w 5378116"/>
              <a:gd name="connsiteY70" fmla="*/ 1876926 h 1989167"/>
              <a:gd name="connsiteX71" fmla="*/ 4848727 w 5378116"/>
              <a:gd name="connsiteY71" fmla="*/ 1913021 h 1989167"/>
              <a:gd name="connsiteX72" fmla="*/ 5005137 w 5378116"/>
              <a:gd name="connsiteY72" fmla="*/ 1961147 h 1989167"/>
              <a:gd name="connsiteX73" fmla="*/ 5041232 w 5378116"/>
              <a:gd name="connsiteY73" fmla="*/ 1973179 h 1989167"/>
              <a:gd name="connsiteX74" fmla="*/ 5378116 w 5378116"/>
              <a:gd name="connsiteY74" fmla="*/ 1985211 h 1989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Lst>
            <a:rect l="l" t="t" r="r" b="b"/>
            <a:pathLst>
              <a:path w="5378116" h="1989167">
                <a:moveTo>
                  <a:pt x="0" y="830179"/>
                </a:moveTo>
                <a:cubicBezTo>
                  <a:pt x="16042" y="810126"/>
                  <a:pt x="33023" y="790789"/>
                  <a:pt x="48127" y="770021"/>
                </a:cubicBezTo>
                <a:cubicBezTo>
                  <a:pt x="120689" y="670250"/>
                  <a:pt x="68687" y="725399"/>
                  <a:pt x="120316" y="673768"/>
                </a:cubicBezTo>
                <a:cubicBezTo>
                  <a:pt x="130102" y="644413"/>
                  <a:pt x="133089" y="624901"/>
                  <a:pt x="156411" y="601579"/>
                </a:cubicBezTo>
                <a:cubicBezTo>
                  <a:pt x="166636" y="591354"/>
                  <a:pt x="180474" y="585537"/>
                  <a:pt x="192506" y="577516"/>
                </a:cubicBezTo>
                <a:cubicBezTo>
                  <a:pt x="196516" y="565484"/>
                  <a:pt x="197502" y="551973"/>
                  <a:pt x="204537" y="541421"/>
                </a:cubicBezTo>
                <a:cubicBezTo>
                  <a:pt x="213975" y="527263"/>
                  <a:pt x="229739" y="518398"/>
                  <a:pt x="240632" y="505326"/>
                </a:cubicBezTo>
                <a:cubicBezTo>
                  <a:pt x="249889" y="494218"/>
                  <a:pt x="255662" y="480523"/>
                  <a:pt x="264695" y="469232"/>
                </a:cubicBezTo>
                <a:cubicBezTo>
                  <a:pt x="271781" y="460374"/>
                  <a:pt x="281672" y="454026"/>
                  <a:pt x="288758" y="445168"/>
                </a:cubicBezTo>
                <a:cubicBezTo>
                  <a:pt x="319858" y="406293"/>
                  <a:pt x="311300" y="394045"/>
                  <a:pt x="360948" y="360947"/>
                </a:cubicBezTo>
                <a:lnTo>
                  <a:pt x="433137" y="312821"/>
                </a:lnTo>
                <a:cubicBezTo>
                  <a:pt x="490860" y="226236"/>
                  <a:pt x="409119" y="332844"/>
                  <a:pt x="529390" y="252663"/>
                </a:cubicBezTo>
                <a:cubicBezTo>
                  <a:pt x="594019" y="209577"/>
                  <a:pt x="582086" y="208387"/>
                  <a:pt x="637674" y="192505"/>
                </a:cubicBezTo>
                <a:cubicBezTo>
                  <a:pt x="653573" y="187962"/>
                  <a:pt x="669962" y="185225"/>
                  <a:pt x="685800" y="180474"/>
                </a:cubicBezTo>
                <a:cubicBezTo>
                  <a:pt x="710095" y="173186"/>
                  <a:pt x="733927" y="164432"/>
                  <a:pt x="757990" y="156411"/>
                </a:cubicBezTo>
                <a:cubicBezTo>
                  <a:pt x="770022" y="152400"/>
                  <a:pt x="783533" y="151414"/>
                  <a:pt x="794085" y="144379"/>
                </a:cubicBezTo>
                <a:cubicBezTo>
                  <a:pt x="897519" y="75422"/>
                  <a:pt x="766654" y="158094"/>
                  <a:pt x="866274" y="108284"/>
                </a:cubicBezTo>
                <a:cubicBezTo>
                  <a:pt x="879208" y="101817"/>
                  <a:pt x="889155" y="90094"/>
                  <a:pt x="902369" y="84221"/>
                </a:cubicBezTo>
                <a:cubicBezTo>
                  <a:pt x="925548" y="73919"/>
                  <a:pt x="950495" y="68179"/>
                  <a:pt x="974558" y="60158"/>
                </a:cubicBezTo>
                <a:lnTo>
                  <a:pt x="1046748" y="36095"/>
                </a:lnTo>
                <a:cubicBezTo>
                  <a:pt x="1077680" y="25784"/>
                  <a:pt x="1097723" y="18077"/>
                  <a:pt x="1130969" y="12032"/>
                </a:cubicBezTo>
                <a:cubicBezTo>
                  <a:pt x="1158870" y="6959"/>
                  <a:pt x="1187116" y="4011"/>
                  <a:pt x="1215190" y="0"/>
                </a:cubicBezTo>
                <a:cubicBezTo>
                  <a:pt x="1327485" y="4011"/>
                  <a:pt x="1439927" y="5023"/>
                  <a:pt x="1552074" y="12032"/>
                </a:cubicBezTo>
                <a:cubicBezTo>
                  <a:pt x="1568577" y="13063"/>
                  <a:pt x="1583889" y="21345"/>
                  <a:pt x="1600200" y="24063"/>
                </a:cubicBezTo>
                <a:cubicBezTo>
                  <a:pt x="1632094" y="29379"/>
                  <a:pt x="1664145" y="34803"/>
                  <a:pt x="1696453" y="36095"/>
                </a:cubicBezTo>
                <a:cubicBezTo>
                  <a:pt x="1864808" y="42829"/>
                  <a:pt x="2033337" y="44116"/>
                  <a:pt x="2201779" y="48126"/>
                </a:cubicBezTo>
                <a:cubicBezTo>
                  <a:pt x="2245895" y="52137"/>
                  <a:pt x="2290218" y="54303"/>
                  <a:pt x="2334127" y="60158"/>
                </a:cubicBezTo>
                <a:cubicBezTo>
                  <a:pt x="2350518" y="62343"/>
                  <a:pt x="2366111" y="68602"/>
                  <a:pt x="2382253" y="72189"/>
                </a:cubicBezTo>
                <a:cubicBezTo>
                  <a:pt x="2402216" y="76625"/>
                  <a:pt x="2422199" y="81111"/>
                  <a:pt x="2442411" y="84221"/>
                </a:cubicBezTo>
                <a:cubicBezTo>
                  <a:pt x="2474369" y="89138"/>
                  <a:pt x="2506706" y="91336"/>
                  <a:pt x="2538664" y="96253"/>
                </a:cubicBezTo>
                <a:cubicBezTo>
                  <a:pt x="2629742" y="110265"/>
                  <a:pt x="2567091" y="104345"/>
                  <a:pt x="2646948" y="120316"/>
                </a:cubicBezTo>
                <a:cubicBezTo>
                  <a:pt x="2670869" y="125100"/>
                  <a:pt x="2694987" y="128897"/>
                  <a:pt x="2719137" y="132347"/>
                </a:cubicBezTo>
                <a:cubicBezTo>
                  <a:pt x="2820067" y="146765"/>
                  <a:pt x="2847754" y="147076"/>
                  <a:pt x="2959769" y="156411"/>
                </a:cubicBezTo>
                <a:cubicBezTo>
                  <a:pt x="3071788" y="184415"/>
                  <a:pt x="2971701" y="162418"/>
                  <a:pt x="3188369" y="180474"/>
                </a:cubicBezTo>
                <a:cubicBezTo>
                  <a:pt x="3224560" y="183490"/>
                  <a:pt x="3260558" y="188495"/>
                  <a:pt x="3296653" y="192505"/>
                </a:cubicBezTo>
                <a:cubicBezTo>
                  <a:pt x="3320716" y="200526"/>
                  <a:pt x="3344235" y="210416"/>
                  <a:pt x="3368843" y="216568"/>
                </a:cubicBezTo>
                <a:cubicBezTo>
                  <a:pt x="3384885" y="220579"/>
                  <a:pt x="3401486" y="222794"/>
                  <a:pt x="3416969" y="228600"/>
                </a:cubicBezTo>
                <a:cubicBezTo>
                  <a:pt x="3433763" y="234898"/>
                  <a:pt x="3448610" y="245598"/>
                  <a:pt x="3465095" y="252663"/>
                </a:cubicBezTo>
                <a:cubicBezTo>
                  <a:pt x="3476752" y="257659"/>
                  <a:pt x="3489533" y="259699"/>
                  <a:pt x="3501190" y="264695"/>
                </a:cubicBezTo>
                <a:cubicBezTo>
                  <a:pt x="3517675" y="271760"/>
                  <a:pt x="3532831" y="281693"/>
                  <a:pt x="3549316" y="288758"/>
                </a:cubicBezTo>
                <a:cubicBezTo>
                  <a:pt x="3560973" y="293754"/>
                  <a:pt x="3573754" y="295793"/>
                  <a:pt x="3585411" y="300789"/>
                </a:cubicBezTo>
                <a:cubicBezTo>
                  <a:pt x="3601896" y="307854"/>
                  <a:pt x="3617965" y="315954"/>
                  <a:pt x="3633537" y="324853"/>
                </a:cubicBezTo>
                <a:cubicBezTo>
                  <a:pt x="3646092" y="332027"/>
                  <a:pt x="3656341" y="343220"/>
                  <a:pt x="3669632" y="348916"/>
                </a:cubicBezTo>
                <a:cubicBezTo>
                  <a:pt x="3684831" y="355430"/>
                  <a:pt x="3701716" y="356937"/>
                  <a:pt x="3717758" y="360947"/>
                </a:cubicBezTo>
                <a:cubicBezTo>
                  <a:pt x="3729790" y="368968"/>
                  <a:pt x="3740919" y="378544"/>
                  <a:pt x="3753853" y="385011"/>
                </a:cubicBezTo>
                <a:cubicBezTo>
                  <a:pt x="3801637" y="408903"/>
                  <a:pt x="3781709" y="381697"/>
                  <a:pt x="3826043" y="421105"/>
                </a:cubicBezTo>
                <a:cubicBezTo>
                  <a:pt x="3949664" y="530991"/>
                  <a:pt x="3852407" y="462745"/>
                  <a:pt x="3934327" y="517358"/>
                </a:cubicBezTo>
                <a:cubicBezTo>
                  <a:pt x="3950369" y="541421"/>
                  <a:pt x="3962004" y="569097"/>
                  <a:pt x="3982453" y="589547"/>
                </a:cubicBezTo>
                <a:cubicBezTo>
                  <a:pt x="4040563" y="647659"/>
                  <a:pt x="3969857" y="573805"/>
                  <a:pt x="4030579" y="649705"/>
                </a:cubicBezTo>
                <a:cubicBezTo>
                  <a:pt x="4099150" y="735416"/>
                  <a:pt x="4004650" y="598778"/>
                  <a:pt x="4078706" y="709863"/>
                </a:cubicBezTo>
                <a:cubicBezTo>
                  <a:pt x="4119148" y="831197"/>
                  <a:pt x="4057435" y="642971"/>
                  <a:pt x="4102769" y="794084"/>
                </a:cubicBezTo>
                <a:cubicBezTo>
                  <a:pt x="4102793" y="794162"/>
                  <a:pt x="4132835" y="884281"/>
                  <a:pt x="4138864" y="902368"/>
                </a:cubicBezTo>
                <a:lnTo>
                  <a:pt x="4150895" y="938463"/>
                </a:lnTo>
                <a:lnTo>
                  <a:pt x="4162927" y="974558"/>
                </a:lnTo>
                <a:cubicBezTo>
                  <a:pt x="4170954" y="1046803"/>
                  <a:pt x="4173487" y="1087515"/>
                  <a:pt x="4186990" y="1155032"/>
                </a:cubicBezTo>
                <a:cubicBezTo>
                  <a:pt x="4190233" y="1171247"/>
                  <a:pt x="4196063" y="1186889"/>
                  <a:pt x="4199021" y="1203158"/>
                </a:cubicBezTo>
                <a:cubicBezTo>
                  <a:pt x="4204094" y="1231059"/>
                  <a:pt x="4204676" y="1259747"/>
                  <a:pt x="4211053" y="1287379"/>
                </a:cubicBezTo>
                <a:cubicBezTo>
                  <a:pt x="4216757" y="1312094"/>
                  <a:pt x="4227095" y="1335505"/>
                  <a:pt x="4235116" y="1359568"/>
                </a:cubicBezTo>
                <a:lnTo>
                  <a:pt x="4247148" y="1395663"/>
                </a:lnTo>
                <a:cubicBezTo>
                  <a:pt x="4251158" y="1407695"/>
                  <a:pt x="4252144" y="1421206"/>
                  <a:pt x="4259179" y="1431758"/>
                </a:cubicBezTo>
                <a:lnTo>
                  <a:pt x="4283243" y="1467853"/>
                </a:lnTo>
                <a:cubicBezTo>
                  <a:pt x="4304136" y="1530533"/>
                  <a:pt x="4281589" y="1480825"/>
                  <a:pt x="4319337" y="1528011"/>
                </a:cubicBezTo>
                <a:cubicBezTo>
                  <a:pt x="4392626" y="1619624"/>
                  <a:pt x="4275685" y="1496390"/>
                  <a:pt x="4391527" y="1612232"/>
                </a:cubicBezTo>
                <a:cubicBezTo>
                  <a:pt x="4403558" y="1624263"/>
                  <a:pt x="4412402" y="1640717"/>
                  <a:pt x="4427621" y="1648326"/>
                </a:cubicBezTo>
                <a:cubicBezTo>
                  <a:pt x="4443663" y="1656347"/>
                  <a:pt x="4459262" y="1665324"/>
                  <a:pt x="4475748" y="1672389"/>
                </a:cubicBezTo>
                <a:cubicBezTo>
                  <a:pt x="4499914" y="1682746"/>
                  <a:pt x="4535545" y="1690347"/>
                  <a:pt x="4559969" y="1696453"/>
                </a:cubicBezTo>
                <a:cubicBezTo>
                  <a:pt x="4572001" y="1704474"/>
                  <a:pt x="4583509" y="1713342"/>
                  <a:pt x="4596064" y="1720516"/>
                </a:cubicBezTo>
                <a:cubicBezTo>
                  <a:pt x="4628061" y="1738800"/>
                  <a:pt x="4652698" y="1744503"/>
                  <a:pt x="4680285" y="1768642"/>
                </a:cubicBezTo>
                <a:cubicBezTo>
                  <a:pt x="4701627" y="1787316"/>
                  <a:pt x="4720390" y="1808747"/>
                  <a:pt x="4740443" y="1828800"/>
                </a:cubicBezTo>
                <a:cubicBezTo>
                  <a:pt x="4752474" y="1840832"/>
                  <a:pt x="4760395" y="1859515"/>
                  <a:pt x="4776537" y="1864895"/>
                </a:cubicBezTo>
                <a:lnTo>
                  <a:pt x="4812632" y="1876926"/>
                </a:lnTo>
                <a:cubicBezTo>
                  <a:pt x="4824664" y="1888958"/>
                  <a:pt x="4834298" y="1904003"/>
                  <a:pt x="4848727" y="1913021"/>
                </a:cubicBezTo>
                <a:cubicBezTo>
                  <a:pt x="4891365" y="1939670"/>
                  <a:pt x="4961780" y="1946694"/>
                  <a:pt x="5005137" y="1961147"/>
                </a:cubicBezTo>
                <a:cubicBezTo>
                  <a:pt x="5017169" y="1965158"/>
                  <a:pt x="5028852" y="1970428"/>
                  <a:pt x="5041232" y="1973179"/>
                </a:cubicBezTo>
                <a:cubicBezTo>
                  <a:pt x="5160648" y="1999717"/>
                  <a:pt x="5232991" y="1985211"/>
                  <a:pt x="5378116" y="1985211"/>
                </a:cubicBezTo>
              </a:path>
            </a:pathLst>
          </a:custGeom>
          <a:noFill/>
          <a:ln w="19050" cap="flat" cmpd="sng" algn="ctr">
            <a:solidFill>
              <a:srgbClr val="9933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sp>
        <p:nvSpPr>
          <p:cNvPr id="5" name="Freeform 4"/>
          <p:cNvSpPr/>
          <p:nvPr/>
        </p:nvSpPr>
        <p:spPr bwMode="auto">
          <a:xfrm>
            <a:off x="985535" y="2049379"/>
            <a:ext cx="4488834" cy="6713621"/>
          </a:xfrm>
          <a:custGeom>
            <a:avLst/>
            <a:gdLst>
              <a:gd name="connsiteX0" fmla="*/ 4488834 w 4488834"/>
              <a:gd name="connsiteY0" fmla="*/ 0 h 6713621"/>
              <a:gd name="connsiteX1" fmla="*/ 4452739 w 4488834"/>
              <a:gd name="connsiteY1" fmla="*/ 156411 h 6713621"/>
              <a:gd name="connsiteX2" fmla="*/ 4440708 w 4488834"/>
              <a:gd name="connsiteY2" fmla="*/ 192505 h 6713621"/>
              <a:gd name="connsiteX3" fmla="*/ 4416644 w 4488834"/>
              <a:gd name="connsiteY3" fmla="*/ 240632 h 6713621"/>
              <a:gd name="connsiteX4" fmla="*/ 4404613 w 4488834"/>
              <a:gd name="connsiteY4" fmla="*/ 276727 h 6713621"/>
              <a:gd name="connsiteX5" fmla="*/ 4332423 w 4488834"/>
              <a:gd name="connsiteY5" fmla="*/ 372979 h 6713621"/>
              <a:gd name="connsiteX6" fmla="*/ 4308360 w 4488834"/>
              <a:gd name="connsiteY6" fmla="*/ 409074 h 6713621"/>
              <a:gd name="connsiteX7" fmla="*/ 4296329 w 4488834"/>
              <a:gd name="connsiteY7" fmla="*/ 445169 h 6713621"/>
              <a:gd name="connsiteX8" fmla="*/ 4272265 w 4488834"/>
              <a:gd name="connsiteY8" fmla="*/ 469232 h 6713621"/>
              <a:gd name="connsiteX9" fmla="*/ 4224139 w 4488834"/>
              <a:gd name="connsiteY9" fmla="*/ 541421 h 6713621"/>
              <a:gd name="connsiteX10" fmla="*/ 4151950 w 4488834"/>
              <a:gd name="connsiteY10" fmla="*/ 649705 h 6713621"/>
              <a:gd name="connsiteX11" fmla="*/ 4079760 w 4488834"/>
              <a:gd name="connsiteY11" fmla="*/ 733927 h 6713621"/>
              <a:gd name="connsiteX12" fmla="*/ 3983508 w 4488834"/>
              <a:gd name="connsiteY12" fmla="*/ 818148 h 6713621"/>
              <a:gd name="connsiteX13" fmla="*/ 3959444 w 4488834"/>
              <a:gd name="connsiteY13" fmla="*/ 842211 h 6713621"/>
              <a:gd name="connsiteX14" fmla="*/ 3935381 w 4488834"/>
              <a:gd name="connsiteY14" fmla="*/ 878305 h 6713621"/>
              <a:gd name="connsiteX15" fmla="*/ 3875223 w 4488834"/>
              <a:gd name="connsiteY15" fmla="*/ 926432 h 6713621"/>
              <a:gd name="connsiteX16" fmla="*/ 3815065 w 4488834"/>
              <a:gd name="connsiteY16" fmla="*/ 998621 h 6713621"/>
              <a:gd name="connsiteX17" fmla="*/ 3742876 w 4488834"/>
              <a:gd name="connsiteY17" fmla="*/ 1046748 h 6713621"/>
              <a:gd name="connsiteX18" fmla="*/ 3670687 w 4488834"/>
              <a:gd name="connsiteY18" fmla="*/ 1118937 h 6713621"/>
              <a:gd name="connsiteX19" fmla="*/ 3646623 w 4488834"/>
              <a:gd name="connsiteY19" fmla="*/ 1143000 h 6713621"/>
              <a:gd name="connsiteX20" fmla="*/ 3610529 w 4488834"/>
              <a:gd name="connsiteY20" fmla="*/ 1167063 h 6713621"/>
              <a:gd name="connsiteX21" fmla="*/ 3586465 w 4488834"/>
              <a:gd name="connsiteY21" fmla="*/ 1191127 h 6713621"/>
              <a:gd name="connsiteX22" fmla="*/ 3478181 w 4488834"/>
              <a:gd name="connsiteY22" fmla="*/ 1239253 h 6713621"/>
              <a:gd name="connsiteX23" fmla="*/ 3454118 w 4488834"/>
              <a:gd name="connsiteY23" fmla="*/ 1275348 h 6713621"/>
              <a:gd name="connsiteX24" fmla="*/ 3418023 w 4488834"/>
              <a:gd name="connsiteY24" fmla="*/ 1287379 h 6713621"/>
              <a:gd name="connsiteX25" fmla="*/ 3381929 w 4488834"/>
              <a:gd name="connsiteY25" fmla="*/ 1311442 h 6713621"/>
              <a:gd name="connsiteX26" fmla="*/ 3321771 w 4488834"/>
              <a:gd name="connsiteY26" fmla="*/ 1359569 h 6713621"/>
              <a:gd name="connsiteX27" fmla="*/ 3249581 w 4488834"/>
              <a:gd name="connsiteY27" fmla="*/ 1383632 h 6713621"/>
              <a:gd name="connsiteX28" fmla="*/ 3141297 w 4488834"/>
              <a:gd name="connsiteY28" fmla="*/ 1467853 h 6713621"/>
              <a:gd name="connsiteX29" fmla="*/ 3105202 w 4488834"/>
              <a:gd name="connsiteY29" fmla="*/ 1491916 h 6713621"/>
              <a:gd name="connsiteX30" fmla="*/ 3045044 w 4488834"/>
              <a:gd name="connsiteY30" fmla="*/ 1552074 h 6713621"/>
              <a:gd name="connsiteX31" fmla="*/ 3008950 w 4488834"/>
              <a:gd name="connsiteY31" fmla="*/ 1588169 h 6713621"/>
              <a:gd name="connsiteX32" fmla="*/ 2936760 w 4488834"/>
              <a:gd name="connsiteY32" fmla="*/ 1636295 h 6713621"/>
              <a:gd name="connsiteX33" fmla="*/ 2864571 w 4488834"/>
              <a:gd name="connsiteY33" fmla="*/ 1684421 h 6713621"/>
              <a:gd name="connsiteX34" fmla="*/ 2828476 w 4488834"/>
              <a:gd name="connsiteY34" fmla="*/ 1708484 h 6713621"/>
              <a:gd name="connsiteX35" fmla="*/ 2804413 w 4488834"/>
              <a:gd name="connsiteY35" fmla="*/ 1732548 h 6713621"/>
              <a:gd name="connsiteX36" fmla="*/ 2756287 w 4488834"/>
              <a:gd name="connsiteY36" fmla="*/ 1744579 h 6713621"/>
              <a:gd name="connsiteX37" fmla="*/ 2696129 w 4488834"/>
              <a:gd name="connsiteY37" fmla="*/ 1792705 h 6713621"/>
              <a:gd name="connsiteX38" fmla="*/ 2672065 w 4488834"/>
              <a:gd name="connsiteY38" fmla="*/ 1816769 h 6713621"/>
              <a:gd name="connsiteX39" fmla="*/ 2635971 w 4488834"/>
              <a:gd name="connsiteY39" fmla="*/ 1840832 h 6713621"/>
              <a:gd name="connsiteX40" fmla="*/ 2599876 w 4488834"/>
              <a:gd name="connsiteY40" fmla="*/ 1876927 h 6713621"/>
              <a:gd name="connsiteX41" fmla="*/ 2527687 w 4488834"/>
              <a:gd name="connsiteY41" fmla="*/ 1925053 h 6713621"/>
              <a:gd name="connsiteX42" fmla="*/ 2503623 w 4488834"/>
              <a:gd name="connsiteY42" fmla="*/ 1961148 h 6713621"/>
              <a:gd name="connsiteX43" fmla="*/ 2383308 w 4488834"/>
              <a:gd name="connsiteY43" fmla="*/ 2033337 h 6713621"/>
              <a:gd name="connsiteX44" fmla="*/ 2311118 w 4488834"/>
              <a:gd name="connsiteY44" fmla="*/ 2081463 h 6713621"/>
              <a:gd name="connsiteX45" fmla="*/ 2275023 w 4488834"/>
              <a:gd name="connsiteY45" fmla="*/ 2093495 h 6713621"/>
              <a:gd name="connsiteX46" fmla="*/ 2226897 w 4488834"/>
              <a:gd name="connsiteY46" fmla="*/ 2117558 h 6713621"/>
              <a:gd name="connsiteX47" fmla="*/ 2154708 w 4488834"/>
              <a:gd name="connsiteY47" fmla="*/ 2141621 h 6713621"/>
              <a:gd name="connsiteX48" fmla="*/ 2118613 w 4488834"/>
              <a:gd name="connsiteY48" fmla="*/ 2165684 h 6713621"/>
              <a:gd name="connsiteX49" fmla="*/ 2082518 w 4488834"/>
              <a:gd name="connsiteY49" fmla="*/ 2177716 h 6713621"/>
              <a:gd name="connsiteX50" fmla="*/ 1974234 w 4488834"/>
              <a:gd name="connsiteY50" fmla="*/ 2237874 h 6713621"/>
              <a:gd name="connsiteX51" fmla="*/ 1938139 w 4488834"/>
              <a:gd name="connsiteY51" fmla="*/ 2273969 h 6713621"/>
              <a:gd name="connsiteX52" fmla="*/ 1865950 w 4488834"/>
              <a:gd name="connsiteY52" fmla="*/ 2322095 h 6713621"/>
              <a:gd name="connsiteX53" fmla="*/ 1841887 w 4488834"/>
              <a:gd name="connsiteY53" fmla="*/ 2358190 h 6713621"/>
              <a:gd name="connsiteX54" fmla="*/ 1781729 w 4488834"/>
              <a:gd name="connsiteY54" fmla="*/ 2418348 h 6713621"/>
              <a:gd name="connsiteX55" fmla="*/ 1697508 w 4488834"/>
              <a:gd name="connsiteY55" fmla="*/ 2502569 h 6713621"/>
              <a:gd name="connsiteX56" fmla="*/ 1673444 w 4488834"/>
              <a:gd name="connsiteY56" fmla="*/ 2526632 h 6713621"/>
              <a:gd name="connsiteX57" fmla="*/ 1601255 w 4488834"/>
              <a:gd name="connsiteY57" fmla="*/ 2574758 h 6713621"/>
              <a:gd name="connsiteX58" fmla="*/ 1541097 w 4488834"/>
              <a:gd name="connsiteY58" fmla="*/ 2634916 h 6713621"/>
              <a:gd name="connsiteX59" fmla="*/ 1480939 w 4488834"/>
              <a:gd name="connsiteY59" fmla="*/ 2695074 h 6713621"/>
              <a:gd name="connsiteX60" fmla="*/ 1456876 w 4488834"/>
              <a:gd name="connsiteY60" fmla="*/ 2731169 h 6713621"/>
              <a:gd name="connsiteX61" fmla="*/ 1396718 w 4488834"/>
              <a:gd name="connsiteY61" fmla="*/ 2791327 h 6713621"/>
              <a:gd name="connsiteX62" fmla="*/ 1348592 w 4488834"/>
              <a:gd name="connsiteY62" fmla="*/ 2851484 h 6713621"/>
              <a:gd name="connsiteX63" fmla="*/ 1336560 w 4488834"/>
              <a:gd name="connsiteY63" fmla="*/ 2887579 h 6713621"/>
              <a:gd name="connsiteX64" fmla="*/ 1264371 w 4488834"/>
              <a:gd name="connsiteY64" fmla="*/ 2947737 h 6713621"/>
              <a:gd name="connsiteX65" fmla="*/ 1228276 w 4488834"/>
              <a:gd name="connsiteY65" fmla="*/ 3019927 h 6713621"/>
              <a:gd name="connsiteX66" fmla="*/ 1192181 w 4488834"/>
              <a:gd name="connsiteY66" fmla="*/ 3043990 h 6713621"/>
              <a:gd name="connsiteX67" fmla="*/ 1168118 w 4488834"/>
              <a:gd name="connsiteY67" fmla="*/ 3080084 h 6713621"/>
              <a:gd name="connsiteX68" fmla="*/ 1107960 w 4488834"/>
              <a:gd name="connsiteY68" fmla="*/ 3140242 h 6713621"/>
              <a:gd name="connsiteX69" fmla="*/ 1047802 w 4488834"/>
              <a:gd name="connsiteY69" fmla="*/ 3212432 h 6713621"/>
              <a:gd name="connsiteX70" fmla="*/ 1023739 w 4488834"/>
              <a:gd name="connsiteY70" fmla="*/ 3248527 h 6713621"/>
              <a:gd name="connsiteX71" fmla="*/ 987644 w 4488834"/>
              <a:gd name="connsiteY71" fmla="*/ 3272590 h 6713621"/>
              <a:gd name="connsiteX72" fmla="*/ 927487 w 4488834"/>
              <a:gd name="connsiteY72" fmla="*/ 3332748 h 6713621"/>
              <a:gd name="connsiteX73" fmla="*/ 879360 w 4488834"/>
              <a:gd name="connsiteY73" fmla="*/ 3356811 h 6713621"/>
              <a:gd name="connsiteX74" fmla="*/ 843265 w 4488834"/>
              <a:gd name="connsiteY74" fmla="*/ 3380874 h 6713621"/>
              <a:gd name="connsiteX75" fmla="*/ 783108 w 4488834"/>
              <a:gd name="connsiteY75" fmla="*/ 3404937 h 6713621"/>
              <a:gd name="connsiteX76" fmla="*/ 710918 w 4488834"/>
              <a:gd name="connsiteY76" fmla="*/ 3441032 h 6713621"/>
              <a:gd name="connsiteX77" fmla="*/ 686855 w 4488834"/>
              <a:gd name="connsiteY77" fmla="*/ 3477127 h 6713621"/>
              <a:gd name="connsiteX78" fmla="*/ 650760 w 4488834"/>
              <a:gd name="connsiteY78" fmla="*/ 3513221 h 6713621"/>
              <a:gd name="connsiteX79" fmla="*/ 530444 w 4488834"/>
              <a:gd name="connsiteY79" fmla="*/ 3621505 h 6713621"/>
              <a:gd name="connsiteX80" fmla="*/ 506381 w 4488834"/>
              <a:gd name="connsiteY80" fmla="*/ 3657600 h 6713621"/>
              <a:gd name="connsiteX81" fmla="*/ 410129 w 4488834"/>
              <a:gd name="connsiteY81" fmla="*/ 3765884 h 6713621"/>
              <a:gd name="connsiteX82" fmla="*/ 362002 w 4488834"/>
              <a:gd name="connsiteY82" fmla="*/ 3850105 h 6713621"/>
              <a:gd name="connsiteX83" fmla="*/ 337939 w 4488834"/>
              <a:gd name="connsiteY83" fmla="*/ 3922295 h 6713621"/>
              <a:gd name="connsiteX84" fmla="*/ 289813 w 4488834"/>
              <a:gd name="connsiteY84" fmla="*/ 3994484 h 6713621"/>
              <a:gd name="connsiteX85" fmla="*/ 277781 w 4488834"/>
              <a:gd name="connsiteY85" fmla="*/ 4030579 h 6713621"/>
              <a:gd name="connsiteX86" fmla="*/ 229655 w 4488834"/>
              <a:gd name="connsiteY86" fmla="*/ 4102769 h 6713621"/>
              <a:gd name="connsiteX87" fmla="*/ 217623 w 4488834"/>
              <a:gd name="connsiteY87" fmla="*/ 4138863 h 6713621"/>
              <a:gd name="connsiteX88" fmla="*/ 157465 w 4488834"/>
              <a:gd name="connsiteY88" fmla="*/ 4211053 h 6713621"/>
              <a:gd name="connsiteX89" fmla="*/ 145434 w 4488834"/>
              <a:gd name="connsiteY89" fmla="*/ 4247148 h 6713621"/>
              <a:gd name="connsiteX90" fmla="*/ 85276 w 4488834"/>
              <a:gd name="connsiteY90" fmla="*/ 4319337 h 6713621"/>
              <a:gd name="connsiteX91" fmla="*/ 49181 w 4488834"/>
              <a:gd name="connsiteY91" fmla="*/ 4391527 h 6713621"/>
              <a:gd name="connsiteX92" fmla="*/ 25118 w 4488834"/>
              <a:gd name="connsiteY92" fmla="*/ 4463716 h 6713621"/>
              <a:gd name="connsiteX93" fmla="*/ 13087 w 4488834"/>
              <a:gd name="connsiteY93" fmla="*/ 4499811 h 6713621"/>
              <a:gd name="connsiteX94" fmla="*/ 13087 w 4488834"/>
              <a:gd name="connsiteY94" fmla="*/ 5113421 h 6713621"/>
              <a:gd name="connsiteX95" fmla="*/ 37150 w 4488834"/>
              <a:gd name="connsiteY95" fmla="*/ 5149516 h 6713621"/>
              <a:gd name="connsiteX96" fmla="*/ 73244 w 4488834"/>
              <a:gd name="connsiteY96" fmla="*/ 5221705 h 6713621"/>
              <a:gd name="connsiteX97" fmla="*/ 85276 w 4488834"/>
              <a:gd name="connsiteY97" fmla="*/ 5257800 h 6713621"/>
              <a:gd name="connsiteX98" fmla="*/ 133402 w 4488834"/>
              <a:gd name="connsiteY98" fmla="*/ 5329990 h 6713621"/>
              <a:gd name="connsiteX99" fmla="*/ 157465 w 4488834"/>
              <a:gd name="connsiteY99" fmla="*/ 5366084 h 6713621"/>
              <a:gd name="connsiteX100" fmla="*/ 181529 w 4488834"/>
              <a:gd name="connsiteY100" fmla="*/ 5390148 h 6713621"/>
              <a:gd name="connsiteX101" fmla="*/ 229655 w 4488834"/>
              <a:gd name="connsiteY101" fmla="*/ 5462337 h 6713621"/>
              <a:gd name="connsiteX102" fmla="*/ 253718 w 4488834"/>
              <a:gd name="connsiteY102" fmla="*/ 5498432 h 6713621"/>
              <a:gd name="connsiteX103" fmla="*/ 289813 w 4488834"/>
              <a:gd name="connsiteY103" fmla="*/ 5570621 h 6713621"/>
              <a:gd name="connsiteX104" fmla="*/ 362002 w 4488834"/>
              <a:gd name="connsiteY104" fmla="*/ 5642811 h 6713621"/>
              <a:gd name="connsiteX105" fmla="*/ 410129 w 4488834"/>
              <a:gd name="connsiteY105" fmla="*/ 5702969 h 6713621"/>
              <a:gd name="connsiteX106" fmla="*/ 434192 w 4488834"/>
              <a:gd name="connsiteY106" fmla="*/ 5739063 h 6713621"/>
              <a:gd name="connsiteX107" fmla="*/ 494350 w 4488834"/>
              <a:gd name="connsiteY107" fmla="*/ 5799221 h 6713621"/>
              <a:gd name="connsiteX108" fmla="*/ 518413 w 4488834"/>
              <a:gd name="connsiteY108" fmla="*/ 5835316 h 6713621"/>
              <a:gd name="connsiteX109" fmla="*/ 554508 w 4488834"/>
              <a:gd name="connsiteY109" fmla="*/ 5859379 h 6713621"/>
              <a:gd name="connsiteX110" fmla="*/ 662792 w 4488834"/>
              <a:gd name="connsiteY110" fmla="*/ 5943600 h 6713621"/>
              <a:gd name="connsiteX111" fmla="*/ 698887 w 4488834"/>
              <a:gd name="connsiteY111" fmla="*/ 5967663 h 6713621"/>
              <a:gd name="connsiteX112" fmla="*/ 795139 w 4488834"/>
              <a:gd name="connsiteY112" fmla="*/ 6051884 h 6713621"/>
              <a:gd name="connsiteX113" fmla="*/ 831234 w 4488834"/>
              <a:gd name="connsiteY113" fmla="*/ 6063916 h 6713621"/>
              <a:gd name="connsiteX114" fmla="*/ 927487 w 4488834"/>
              <a:gd name="connsiteY114" fmla="*/ 6112042 h 6713621"/>
              <a:gd name="connsiteX115" fmla="*/ 1059834 w 4488834"/>
              <a:gd name="connsiteY115" fmla="*/ 6172200 h 6713621"/>
              <a:gd name="connsiteX116" fmla="*/ 1095929 w 4488834"/>
              <a:gd name="connsiteY116" fmla="*/ 6196263 h 6713621"/>
              <a:gd name="connsiteX117" fmla="*/ 1192181 w 4488834"/>
              <a:gd name="connsiteY117" fmla="*/ 6232358 h 6713621"/>
              <a:gd name="connsiteX118" fmla="*/ 1264371 w 4488834"/>
              <a:gd name="connsiteY118" fmla="*/ 6280484 h 6713621"/>
              <a:gd name="connsiteX119" fmla="*/ 1300465 w 4488834"/>
              <a:gd name="connsiteY119" fmla="*/ 6292516 h 6713621"/>
              <a:gd name="connsiteX120" fmla="*/ 1336560 w 4488834"/>
              <a:gd name="connsiteY120" fmla="*/ 6316579 h 6713621"/>
              <a:gd name="connsiteX121" fmla="*/ 1384687 w 4488834"/>
              <a:gd name="connsiteY121" fmla="*/ 6328611 h 6713621"/>
              <a:gd name="connsiteX122" fmla="*/ 1492971 w 4488834"/>
              <a:gd name="connsiteY122" fmla="*/ 6364705 h 6713621"/>
              <a:gd name="connsiteX123" fmla="*/ 1601255 w 4488834"/>
              <a:gd name="connsiteY123" fmla="*/ 6400800 h 6713621"/>
              <a:gd name="connsiteX124" fmla="*/ 1673444 w 4488834"/>
              <a:gd name="connsiteY124" fmla="*/ 6424863 h 6713621"/>
              <a:gd name="connsiteX125" fmla="*/ 1769697 w 4488834"/>
              <a:gd name="connsiteY125" fmla="*/ 6448927 h 6713621"/>
              <a:gd name="connsiteX126" fmla="*/ 1877981 w 4488834"/>
              <a:gd name="connsiteY126" fmla="*/ 6485021 h 6713621"/>
              <a:gd name="connsiteX127" fmla="*/ 1962202 w 4488834"/>
              <a:gd name="connsiteY127" fmla="*/ 6521116 h 6713621"/>
              <a:gd name="connsiteX128" fmla="*/ 2046423 w 4488834"/>
              <a:gd name="connsiteY128" fmla="*/ 6533148 h 6713621"/>
              <a:gd name="connsiteX129" fmla="*/ 2166739 w 4488834"/>
              <a:gd name="connsiteY129" fmla="*/ 6569242 h 6713621"/>
              <a:gd name="connsiteX130" fmla="*/ 2262992 w 4488834"/>
              <a:gd name="connsiteY130" fmla="*/ 6593305 h 6713621"/>
              <a:gd name="connsiteX131" fmla="*/ 2335181 w 4488834"/>
              <a:gd name="connsiteY131" fmla="*/ 6617369 h 6713621"/>
              <a:gd name="connsiteX132" fmla="*/ 2467529 w 4488834"/>
              <a:gd name="connsiteY132" fmla="*/ 6653463 h 6713621"/>
              <a:gd name="connsiteX133" fmla="*/ 2780350 w 4488834"/>
              <a:gd name="connsiteY133" fmla="*/ 6641432 h 6713621"/>
              <a:gd name="connsiteX134" fmla="*/ 3057076 w 4488834"/>
              <a:gd name="connsiteY134" fmla="*/ 6653463 h 6713621"/>
              <a:gd name="connsiteX135" fmla="*/ 3141297 w 4488834"/>
              <a:gd name="connsiteY135" fmla="*/ 6665495 h 6713621"/>
              <a:gd name="connsiteX136" fmla="*/ 3249581 w 4488834"/>
              <a:gd name="connsiteY136" fmla="*/ 6677527 h 6713621"/>
              <a:gd name="connsiteX137" fmla="*/ 3297708 w 4488834"/>
              <a:gd name="connsiteY137" fmla="*/ 6689558 h 6713621"/>
              <a:gd name="connsiteX138" fmla="*/ 3333802 w 4488834"/>
              <a:gd name="connsiteY138" fmla="*/ 6701590 h 6713621"/>
              <a:gd name="connsiteX139" fmla="*/ 3418023 w 4488834"/>
              <a:gd name="connsiteY139" fmla="*/ 6713621 h 6713621"/>
              <a:gd name="connsiteX140" fmla="*/ 3791002 w 4488834"/>
              <a:gd name="connsiteY140" fmla="*/ 6689558 h 6713621"/>
              <a:gd name="connsiteX141" fmla="*/ 3863192 w 4488834"/>
              <a:gd name="connsiteY141" fmla="*/ 6665495 h 6713621"/>
              <a:gd name="connsiteX142" fmla="*/ 3911318 w 4488834"/>
              <a:gd name="connsiteY142" fmla="*/ 6641432 h 6713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4488834" h="6713621">
                <a:moveTo>
                  <a:pt x="4488834" y="0"/>
                </a:moveTo>
                <a:cubicBezTo>
                  <a:pt x="4479290" y="47720"/>
                  <a:pt x="4467249" y="112879"/>
                  <a:pt x="4452739" y="156411"/>
                </a:cubicBezTo>
                <a:cubicBezTo>
                  <a:pt x="4448729" y="168442"/>
                  <a:pt x="4445704" y="180848"/>
                  <a:pt x="4440708" y="192505"/>
                </a:cubicBezTo>
                <a:cubicBezTo>
                  <a:pt x="4433643" y="208991"/>
                  <a:pt x="4423709" y="224146"/>
                  <a:pt x="4416644" y="240632"/>
                </a:cubicBezTo>
                <a:cubicBezTo>
                  <a:pt x="4411648" y="252289"/>
                  <a:pt x="4410772" y="265641"/>
                  <a:pt x="4404613" y="276727"/>
                </a:cubicBezTo>
                <a:cubicBezTo>
                  <a:pt x="4328291" y="414108"/>
                  <a:pt x="4385529" y="306598"/>
                  <a:pt x="4332423" y="372979"/>
                </a:cubicBezTo>
                <a:cubicBezTo>
                  <a:pt x="4323390" y="384270"/>
                  <a:pt x="4316381" y="397042"/>
                  <a:pt x="4308360" y="409074"/>
                </a:cubicBezTo>
                <a:cubicBezTo>
                  <a:pt x="4304350" y="421106"/>
                  <a:pt x="4302854" y="434294"/>
                  <a:pt x="4296329" y="445169"/>
                </a:cubicBezTo>
                <a:cubicBezTo>
                  <a:pt x="4290493" y="454896"/>
                  <a:pt x="4279071" y="460157"/>
                  <a:pt x="4272265" y="469232"/>
                </a:cubicBezTo>
                <a:cubicBezTo>
                  <a:pt x="4254913" y="492368"/>
                  <a:pt x="4240181" y="517358"/>
                  <a:pt x="4224139" y="541421"/>
                </a:cubicBezTo>
                <a:lnTo>
                  <a:pt x="4151950" y="649705"/>
                </a:lnTo>
                <a:cubicBezTo>
                  <a:pt x="4130179" y="682362"/>
                  <a:pt x="4114772" y="710586"/>
                  <a:pt x="4079760" y="733927"/>
                </a:cubicBezTo>
                <a:cubicBezTo>
                  <a:pt x="4020067" y="773722"/>
                  <a:pt x="4053893" y="747763"/>
                  <a:pt x="3983508" y="818148"/>
                </a:cubicBezTo>
                <a:cubicBezTo>
                  <a:pt x="3975487" y="826169"/>
                  <a:pt x="3965736" y="832773"/>
                  <a:pt x="3959444" y="842211"/>
                </a:cubicBezTo>
                <a:cubicBezTo>
                  <a:pt x="3951423" y="854242"/>
                  <a:pt x="3945606" y="868080"/>
                  <a:pt x="3935381" y="878305"/>
                </a:cubicBezTo>
                <a:cubicBezTo>
                  <a:pt x="3872854" y="940833"/>
                  <a:pt x="3922844" y="866907"/>
                  <a:pt x="3875223" y="926432"/>
                </a:cubicBezTo>
                <a:cubicBezTo>
                  <a:pt x="3842506" y="967328"/>
                  <a:pt x="3860463" y="963312"/>
                  <a:pt x="3815065" y="998621"/>
                </a:cubicBezTo>
                <a:cubicBezTo>
                  <a:pt x="3792237" y="1016376"/>
                  <a:pt x="3763326" y="1026298"/>
                  <a:pt x="3742876" y="1046748"/>
                </a:cubicBezTo>
                <a:lnTo>
                  <a:pt x="3670687" y="1118937"/>
                </a:lnTo>
                <a:cubicBezTo>
                  <a:pt x="3662666" y="1126958"/>
                  <a:pt x="3656061" y="1136708"/>
                  <a:pt x="3646623" y="1143000"/>
                </a:cubicBezTo>
                <a:cubicBezTo>
                  <a:pt x="3634592" y="1151021"/>
                  <a:pt x="3621820" y="1158030"/>
                  <a:pt x="3610529" y="1167063"/>
                </a:cubicBezTo>
                <a:cubicBezTo>
                  <a:pt x="3601671" y="1174150"/>
                  <a:pt x="3595904" y="1184835"/>
                  <a:pt x="3586465" y="1191127"/>
                </a:cubicBezTo>
                <a:cubicBezTo>
                  <a:pt x="3561174" y="1207988"/>
                  <a:pt x="3504234" y="1228832"/>
                  <a:pt x="3478181" y="1239253"/>
                </a:cubicBezTo>
                <a:cubicBezTo>
                  <a:pt x="3470160" y="1251285"/>
                  <a:pt x="3465410" y="1266315"/>
                  <a:pt x="3454118" y="1275348"/>
                </a:cubicBezTo>
                <a:cubicBezTo>
                  <a:pt x="3444215" y="1283271"/>
                  <a:pt x="3429367" y="1281707"/>
                  <a:pt x="3418023" y="1287379"/>
                </a:cubicBezTo>
                <a:cubicBezTo>
                  <a:pt x="3405090" y="1293846"/>
                  <a:pt x="3393220" y="1302409"/>
                  <a:pt x="3381929" y="1311442"/>
                </a:cubicBezTo>
                <a:cubicBezTo>
                  <a:pt x="3350683" y="1336438"/>
                  <a:pt x="3363424" y="1341056"/>
                  <a:pt x="3321771" y="1359569"/>
                </a:cubicBezTo>
                <a:cubicBezTo>
                  <a:pt x="3298592" y="1369871"/>
                  <a:pt x="3249581" y="1383632"/>
                  <a:pt x="3249581" y="1383632"/>
                </a:cubicBezTo>
                <a:cubicBezTo>
                  <a:pt x="3193037" y="1440177"/>
                  <a:pt x="3227644" y="1410289"/>
                  <a:pt x="3141297" y="1467853"/>
                </a:cubicBezTo>
                <a:lnTo>
                  <a:pt x="3105202" y="1491916"/>
                </a:lnTo>
                <a:cubicBezTo>
                  <a:pt x="3061085" y="1558092"/>
                  <a:pt x="3105203" y="1501941"/>
                  <a:pt x="3045044" y="1552074"/>
                </a:cubicBezTo>
                <a:cubicBezTo>
                  <a:pt x="3031973" y="1562967"/>
                  <a:pt x="3022381" y="1577723"/>
                  <a:pt x="3008950" y="1588169"/>
                </a:cubicBezTo>
                <a:cubicBezTo>
                  <a:pt x="2986122" y="1605924"/>
                  <a:pt x="2957210" y="1615845"/>
                  <a:pt x="2936760" y="1636295"/>
                </a:cubicBezTo>
                <a:cubicBezTo>
                  <a:pt x="2891697" y="1681358"/>
                  <a:pt x="2916807" y="1667009"/>
                  <a:pt x="2864571" y="1684421"/>
                </a:cubicBezTo>
                <a:cubicBezTo>
                  <a:pt x="2852539" y="1692442"/>
                  <a:pt x="2839767" y="1699451"/>
                  <a:pt x="2828476" y="1708484"/>
                </a:cubicBezTo>
                <a:cubicBezTo>
                  <a:pt x="2819618" y="1715570"/>
                  <a:pt x="2814559" y="1727475"/>
                  <a:pt x="2804413" y="1732548"/>
                </a:cubicBezTo>
                <a:cubicBezTo>
                  <a:pt x="2789623" y="1739943"/>
                  <a:pt x="2772329" y="1740569"/>
                  <a:pt x="2756287" y="1744579"/>
                </a:cubicBezTo>
                <a:cubicBezTo>
                  <a:pt x="2698179" y="1802685"/>
                  <a:pt x="2772024" y="1731988"/>
                  <a:pt x="2696129" y="1792705"/>
                </a:cubicBezTo>
                <a:cubicBezTo>
                  <a:pt x="2687271" y="1799792"/>
                  <a:pt x="2680923" y="1809682"/>
                  <a:pt x="2672065" y="1816769"/>
                </a:cubicBezTo>
                <a:cubicBezTo>
                  <a:pt x="2660774" y="1825802"/>
                  <a:pt x="2647079" y="1831575"/>
                  <a:pt x="2635971" y="1840832"/>
                </a:cubicBezTo>
                <a:cubicBezTo>
                  <a:pt x="2622899" y="1851725"/>
                  <a:pt x="2613307" y="1866481"/>
                  <a:pt x="2599876" y="1876927"/>
                </a:cubicBezTo>
                <a:cubicBezTo>
                  <a:pt x="2577048" y="1894682"/>
                  <a:pt x="2527687" y="1925053"/>
                  <a:pt x="2527687" y="1925053"/>
                </a:cubicBezTo>
                <a:cubicBezTo>
                  <a:pt x="2519666" y="1937085"/>
                  <a:pt x="2514506" y="1951626"/>
                  <a:pt x="2503623" y="1961148"/>
                </a:cubicBezTo>
                <a:cubicBezTo>
                  <a:pt x="2439120" y="2017588"/>
                  <a:pt x="2443279" y="1997355"/>
                  <a:pt x="2383308" y="2033337"/>
                </a:cubicBezTo>
                <a:cubicBezTo>
                  <a:pt x="2358509" y="2048216"/>
                  <a:pt x="2338554" y="2072317"/>
                  <a:pt x="2311118" y="2081463"/>
                </a:cubicBezTo>
                <a:cubicBezTo>
                  <a:pt x="2299086" y="2085474"/>
                  <a:pt x="2286680" y="2088499"/>
                  <a:pt x="2275023" y="2093495"/>
                </a:cubicBezTo>
                <a:cubicBezTo>
                  <a:pt x="2258538" y="2100560"/>
                  <a:pt x="2243550" y="2110897"/>
                  <a:pt x="2226897" y="2117558"/>
                </a:cubicBezTo>
                <a:cubicBezTo>
                  <a:pt x="2203347" y="2126978"/>
                  <a:pt x="2154708" y="2141621"/>
                  <a:pt x="2154708" y="2141621"/>
                </a:cubicBezTo>
                <a:cubicBezTo>
                  <a:pt x="2142676" y="2149642"/>
                  <a:pt x="2131547" y="2159217"/>
                  <a:pt x="2118613" y="2165684"/>
                </a:cubicBezTo>
                <a:cubicBezTo>
                  <a:pt x="2107269" y="2171356"/>
                  <a:pt x="2093605" y="2171557"/>
                  <a:pt x="2082518" y="2177716"/>
                </a:cubicBezTo>
                <a:cubicBezTo>
                  <a:pt x="1958405" y="2246668"/>
                  <a:pt x="2055908" y="2210649"/>
                  <a:pt x="1974234" y="2237874"/>
                </a:cubicBezTo>
                <a:cubicBezTo>
                  <a:pt x="1962202" y="2249906"/>
                  <a:pt x="1951570" y="2263523"/>
                  <a:pt x="1938139" y="2273969"/>
                </a:cubicBezTo>
                <a:cubicBezTo>
                  <a:pt x="1915311" y="2291724"/>
                  <a:pt x="1865950" y="2322095"/>
                  <a:pt x="1865950" y="2322095"/>
                </a:cubicBezTo>
                <a:cubicBezTo>
                  <a:pt x="1857929" y="2334127"/>
                  <a:pt x="1851409" y="2347308"/>
                  <a:pt x="1841887" y="2358190"/>
                </a:cubicBezTo>
                <a:cubicBezTo>
                  <a:pt x="1823213" y="2379532"/>
                  <a:pt x="1801782" y="2398295"/>
                  <a:pt x="1781729" y="2418348"/>
                </a:cubicBezTo>
                <a:lnTo>
                  <a:pt x="1697508" y="2502569"/>
                </a:lnTo>
                <a:cubicBezTo>
                  <a:pt x="1689487" y="2510590"/>
                  <a:pt x="1682882" y="2520340"/>
                  <a:pt x="1673444" y="2526632"/>
                </a:cubicBezTo>
                <a:lnTo>
                  <a:pt x="1601255" y="2574758"/>
                </a:lnTo>
                <a:cubicBezTo>
                  <a:pt x="1537087" y="2671011"/>
                  <a:pt x="1621308" y="2554705"/>
                  <a:pt x="1541097" y="2634916"/>
                </a:cubicBezTo>
                <a:cubicBezTo>
                  <a:pt x="1460886" y="2715127"/>
                  <a:pt x="1577192" y="2630906"/>
                  <a:pt x="1480939" y="2695074"/>
                </a:cubicBezTo>
                <a:cubicBezTo>
                  <a:pt x="1472918" y="2707106"/>
                  <a:pt x="1466398" y="2720287"/>
                  <a:pt x="1456876" y="2731169"/>
                </a:cubicBezTo>
                <a:cubicBezTo>
                  <a:pt x="1438202" y="2752511"/>
                  <a:pt x="1396718" y="2791327"/>
                  <a:pt x="1396718" y="2791327"/>
                </a:cubicBezTo>
                <a:cubicBezTo>
                  <a:pt x="1366478" y="2882049"/>
                  <a:pt x="1410787" y="2773741"/>
                  <a:pt x="1348592" y="2851484"/>
                </a:cubicBezTo>
                <a:cubicBezTo>
                  <a:pt x="1340669" y="2861387"/>
                  <a:pt x="1343595" y="2877027"/>
                  <a:pt x="1336560" y="2887579"/>
                </a:cubicBezTo>
                <a:cubicBezTo>
                  <a:pt x="1318032" y="2915371"/>
                  <a:pt x="1291005" y="2929981"/>
                  <a:pt x="1264371" y="2947737"/>
                </a:cubicBezTo>
                <a:cubicBezTo>
                  <a:pt x="1254585" y="2977093"/>
                  <a:pt x="1251599" y="2996604"/>
                  <a:pt x="1228276" y="3019927"/>
                </a:cubicBezTo>
                <a:cubicBezTo>
                  <a:pt x="1218051" y="3030152"/>
                  <a:pt x="1204213" y="3035969"/>
                  <a:pt x="1192181" y="3043990"/>
                </a:cubicBezTo>
                <a:cubicBezTo>
                  <a:pt x="1184160" y="3056021"/>
                  <a:pt x="1177640" y="3069202"/>
                  <a:pt x="1168118" y="3080084"/>
                </a:cubicBezTo>
                <a:cubicBezTo>
                  <a:pt x="1149444" y="3101426"/>
                  <a:pt x="1123690" y="3116646"/>
                  <a:pt x="1107960" y="3140242"/>
                </a:cubicBezTo>
                <a:cubicBezTo>
                  <a:pt x="1048216" y="3229859"/>
                  <a:pt x="1125001" y="3119792"/>
                  <a:pt x="1047802" y="3212432"/>
                </a:cubicBezTo>
                <a:cubicBezTo>
                  <a:pt x="1038545" y="3223541"/>
                  <a:pt x="1033964" y="3238302"/>
                  <a:pt x="1023739" y="3248527"/>
                </a:cubicBezTo>
                <a:cubicBezTo>
                  <a:pt x="1013514" y="3258752"/>
                  <a:pt x="998526" y="3263068"/>
                  <a:pt x="987644" y="3272590"/>
                </a:cubicBezTo>
                <a:cubicBezTo>
                  <a:pt x="966302" y="3291264"/>
                  <a:pt x="952852" y="3320066"/>
                  <a:pt x="927487" y="3332748"/>
                </a:cubicBezTo>
                <a:cubicBezTo>
                  <a:pt x="911445" y="3340769"/>
                  <a:pt x="894933" y="3347912"/>
                  <a:pt x="879360" y="3356811"/>
                </a:cubicBezTo>
                <a:cubicBezTo>
                  <a:pt x="866805" y="3363985"/>
                  <a:pt x="856199" y="3374407"/>
                  <a:pt x="843265" y="3380874"/>
                </a:cubicBezTo>
                <a:cubicBezTo>
                  <a:pt x="823948" y="3390532"/>
                  <a:pt x="803160" y="3396916"/>
                  <a:pt x="783108" y="3404937"/>
                </a:cubicBezTo>
                <a:cubicBezTo>
                  <a:pt x="696637" y="3491404"/>
                  <a:pt x="843975" y="3352325"/>
                  <a:pt x="710918" y="3441032"/>
                </a:cubicBezTo>
                <a:cubicBezTo>
                  <a:pt x="698886" y="3449053"/>
                  <a:pt x="696112" y="3466018"/>
                  <a:pt x="686855" y="3477127"/>
                </a:cubicBezTo>
                <a:cubicBezTo>
                  <a:pt x="675962" y="3490198"/>
                  <a:pt x="663679" y="3502148"/>
                  <a:pt x="650760" y="3513221"/>
                </a:cubicBezTo>
                <a:cubicBezTo>
                  <a:pt x="602439" y="3554639"/>
                  <a:pt x="570944" y="3560755"/>
                  <a:pt x="530444" y="3621505"/>
                </a:cubicBezTo>
                <a:cubicBezTo>
                  <a:pt x="522423" y="3633537"/>
                  <a:pt x="515903" y="3646718"/>
                  <a:pt x="506381" y="3657600"/>
                </a:cubicBezTo>
                <a:cubicBezTo>
                  <a:pt x="410209" y="3767511"/>
                  <a:pt x="478677" y="3669917"/>
                  <a:pt x="410129" y="3765884"/>
                </a:cubicBezTo>
                <a:cubicBezTo>
                  <a:pt x="390395" y="3793511"/>
                  <a:pt x="374821" y="3818058"/>
                  <a:pt x="362002" y="3850105"/>
                </a:cubicBezTo>
                <a:cubicBezTo>
                  <a:pt x="352582" y="3873656"/>
                  <a:pt x="352009" y="3901190"/>
                  <a:pt x="337939" y="3922295"/>
                </a:cubicBezTo>
                <a:cubicBezTo>
                  <a:pt x="321897" y="3946358"/>
                  <a:pt x="298959" y="3967048"/>
                  <a:pt x="289813" y="3994484"/>
                </a:cubicBezTo>
                <a:cubicBezTo>
                  <a:pt x="285802" y="4006516"/>
                  <a:pt x="283940" y="4019492"/>
                  <a:pt x="277781" y="4030579"/>
                </a:cubicBezTo>
                <a:cubicBezTo>
                  <a:pt x="263736" y="4055860"/>
                  <a:pt x="238801" y="4075333"/>
                  <a:pt x="229655" y="4102769"/>
                </a:cubicBezTo>
                <a:cubicBezTo>
                  <a:pt x="225644" y="4114800"/>
                  <a:pt x="223295" y="4127520"/>
                  <a:pt x="217623" y="4138863"/>
                </a:cubicBezTo>
                <a:cubicBezTo>
                  <a:pt x="200871" y="4172366"/>
                  <a:pt x="184076" y="4184442"/>
                  <a:pt x="157465" y="4211053"/>
                </a:cubicBezTo>
                <a:cubicBezTo>
                  <a:pt x="153455" y="4223085"/>
                  <a:pt x="152469" y="4236596"/>
                  <a:pt x="145434" y="4247148"/>
                </a:cubicBezTo>
                <a:cubicBezTo>
                  <a:pt x="92210" y="4326984"/>
                  <a:pt x="124644" y="4240600"/>
                  <a:pt x="85276" y="4319337"/>
                </a:cubicBezTo>
                <a:cubicBezTo>
                  <a:pt x="35463" y="4418963"/>
                  <a:pt x="118142" y="4288084"/>
                  <a:pt x="49181" y="4391527"/>
                </a:cubicBezTo>
                <a:lnTo>
                  <a:pt x="25118" y="4463716"/>
                </a:lnTo>
                <a:lnTo>
                  <a:pt x="13087" y="4499811"/>
                </a:lnTo>
                <a:cubicBezTo>
                  <a:pt x="2849" y="4735282"/>
                  <a:pt x="-10364" y="4871097"/>
                  <a:pt x="13087" y="5113421"/>
                </a:cubicBezTo>
                <a:cubicBezTo>
                  <a:pt x="14480" y="5127814"/>
                  <a:pt x="29129" y="5137484"/>
                  <a:pt x="37150" y="5149516"/>
                </a:cubicBezTo>
                <a:cubicBezTo>
                  <a:pt x="67388" y="5240236"/>
                  <a:pt x="26600" y="5128419"/>
                  <a:pt x="73244" y="5221705"/>
                </a:cubicBezTo>
                <a:cubicBezTo>
                  <a:pt x="78916" y="5233049"/>
                  <a:pt x="79117" y="5246713"/>
                  <a:pt x="85276" y="5257800"/>
                </a:cubicBezTo>
                <a:cubicBezTo>
                  <a:pt x="99321" y="5283081"/>
                  <a:pt x="117360" y="5305927"/>
                  <a:pt x="133402" y="5329990"/>
                </a:cubicBezTo>
                <a:cubicBezTo>
                  <a:pt x="141423" y="5342021"/>
                  <a:pt x="147240" y="5355859"/>
                  <a:pt x="157465" y="5366084"/>
                </a:cubicBezTo>
                <a:cubicBezTo>
                  <a:pt x="165486" y="5374105"/>
                  <a:pt x="174723" y="5381073"/>
                  <a:pt x="181529" y="5390148"/>
                </a:cubicBezTo>
                <a:cubicBezTo>
                  <a:pt x="198881" y="5413284"/>
                  <a:pt x="213613" y="5438274"/>
                  <a:pt x="229655" y="5462337"/>
                </a:cubicBezTo>
                <a:cubicBezTo>
                  <a:pt x="237676" y="5474369"/>
                  <a:pt x="249145" y="5484714"/>
                  <a:pt x="253718" y="5498432"/>
                </a:cubicBezTo>
                <a:cubicBezTo>
                  <a:pt x="264868" y="5531880"/>
                  <a:pt x="264934" y="5542632"/>
                  <a:pt x="289813" y="5570621"/>
                </a:cubicBezTo>
                <a:cubicBezTo>
                  <a:pt x="312422" y="5596056"/>
                  <a:pt x="343125" y="5614496"/>
                  <a:pt x="362002" y="5642811"/>
                </a:cubicBezTo>
                <a:cubicBezTo>
                  <a:pt x="436063" y="5753901"/>
                  <a:pt x="341553" y="5617250"/>
                  <a:pt x="410129" y="5702969"/>
                </a:cubicBezTo>
                <a:cubicBezTo>
                  <a:pt x="419162" y="5714260"/>
                  <a:pt x="424670" y="5728181"/>
                  <a:pt x="434192" y="5739063"/>
                </a:cubicBezTo>
                <a:cubicBezTo>
                  <a:pt x="452866" y="5760405"/>
                  <a:pt x="478620" y="5775625"/>
                  <a:pt x="494350" y="5799221"/>
                </a:cubicBezTo>
                <a:cubicBezTo>
                  <a:pt x="502371" y="5811253"/>
                  <a:pt x="508188" y="5825091"/>
                  <a:pt x="518413" y="5835316"/>
                </a:cubicBezTo>
                <a:cubicBezTo>
                  <a:pt x="528638" y="5845541"/>
                  <a:pt x="543399" y="5850122"/>
                  <a:pt x="554508" y="5859379"/>
                </a:cubicBezTo>
                <a:cubicBezTo>
                  <a:pt x="667597" y="5953620"/>
                  <a:pt x="480335" y="5821964"/>
                  <a:pt x="662792" y="5943600"/>
                </a:cubicBezTo>
                <a:cubicBezTo>
                  <a:pt x="674824" y="5951621"/>
                  <a:pt x="688662" y="5957438"/>
                  <a:pt x="698887" y="5967663"/>
                </a:cubicBezTo>
                <a:cubicBezTo>
                  <a:pt x="730252" y="5999028"/>
                  <a:pt x="755343" y="6031986"/>
                  <a:pt x="795139" y="6051884"/>
                </a:cubicBezTo>
                <a:cubicBezTo>
                  <a:pt x="806483" y="6057556"/>
                  <a:pt x="819202" y="6059905"/>
                  <a:pt x="831234" y="6063916"/>
                </a:cubicBezTo>
                <a:cubicBezTo>
                  <a:pt x="933568" y="6140668"/>
                  <a:pt x="826113" y="6069803"/>
                  <a:pt x="927487" y="6112042"/>
                </a:cubicBezTo>
                <a:cubicBezTo>
                  <a:pt x="1142666" y="6201700"/>
                  <a:pt x="951672" y="6136148"/>
                  <a:pt x="1059834" y="6172200"/>
                </a:cubicBezTo>
                <a:cubicBezTo>
                  <a:pt x="1071866" y="6180221"/>
                  <a:pt x="1082638" y="6190567"/>
                  <a:pt x="1095929" y="6196263"/>
                </a:cubicBezTo>
                <a:cubicBezTo>
                  <a:pt x="1195875" y="6239097"/>
                  <a:pt x="1091931" y="6172209"/>
                  <a:pt x="1192181" y="6232358"/>
                </a:cubicBezTo>
                <a:cubicBezTo>
                  <a:pt x="1216980" y="6247237"/>
                  <a:pt x="1236935" y="6271338"/>
                  <a:pt x="1264371" y="6280484"/>
                </a:cubicBezTo>
                <a:cubicBezTo>
                  <a:pt x="1276402" y="6284495"/>
                  <a:pt x="1289122" y="6286844"/>
                  <a:pt x="1300465" y="6292516"/>
                </a:cubicBezTo>
                <a:cubicBezTo>
                  <a:pt x="1313399" y="6298983"/>
                  <a:pt x="1323269" y="6310883"/>
                  <a:pt x="1336560" y="6316579"/>
                </a:cubicBezTo>
                <a:cubicBezTo>
                  <a:pt x="1351759" y="6323093"/>
                  <a:pt x="1369204" y="6322805"/>
                  <a:pt x="1384687" y="6328611"/>
                </a:cubicBezTo>
                <a:cubicBezTo>
                  <a:pt x="1498541" y="6371306"/>
                  <a:pt x="1361139" y="6338340"/>
                  <a:pt x="1492971" y="6364705"/>
                </a:cubicBezTo>
                <a:cubicBezTo>
                  <a:pt x="1581207" y="6408825"/>
                  <a:pt x="1498632" y="6372812"/>
                  <a:pt x="1601255" y="6400800"/>
                </a:cubicBezTo>
                <a:cubicBezTo>
                  <a:pt x="1625726" y="6407474"/>
                  <a:pt x="1648837" y="6418711"/>
                  <a:pt x="1673444" y="6424863"/>
                </a:cubicBezTo>
                <a:cubicBezTo>
                  <a:pt x="1705528" y="6432884"/>
                  <a:pt x="1738991" y="6436645"/>
                  <a:pt x="1769697" y="6448927"/>
                </a:cubicBezTo>
                <a:cubicBezTo>
                  <a:pt x="1845208" y="6479131"/>
                  <a:pt x="1808902" y="6467752"/>
                  <a:pt x="1877981" y="6485021"/>
                </a:cubicBezTo>
                <a:cubicBezTo>
                  <a:pt x="1904065" y="6498063"/>
                  <a:pt x="1932700" y="6515215"/>
                  <a:pt x="1962202" y="6521116"/>
                </a:cubicBezTo>
                <a:cubicBezTo>
                  <a:pt x="1990010" y="6526678"/>
                  <a:pt x="2018349" y="6529137"/>
                  <a:pt x="2046423" y="6533148"/>
                </a:cubicBezTo>
                <a:cubicBezTo>
                  <a:pt x="2127384" y="6573628"/>
                  <a:pt x="2061877" y="6546772"/>
                  <a:pt x="2166739" y="6569242"/>
                </a:cubicBezTo>
                <a:cubicBezTo>
                  <a:pt x="2199077" y="6576171"/>
                  <a:pt x="2231618" y="6582846"/>
                  <a:pt x="2262992" y="6593305"/>
                </a:cubicBezTo>
                <a:cubicBezTo>
                  <a:pt x="2287055" y="6601326"/>
                  <a:pt x="2310574" y="6611217"/>
                  <a:pt x="2335181" y="6617369"/>
                </a:cubicBezTo>
                <a:cubicBezTo>
                  <a:pt x="2443738" y="6644508"/>
                  <a:pt x="2400059" y="6630974"/>
                  <a:pt x="2467529" y="6653463"/>
                </a:cubicBezTo>
                <a:cubicBezTo>
                  <a:pt x="2571803" y="6649453"/>
                  <a:pt x="2675999" y="6641432"/>
                  <a:pt x="2780350" y="6641432"/>
                </a:cubicBezTo>
                <a:cubicBezTo>
                  <a:pt x="2872679" y="6641432"/>
                  <a:pt x="2964951" y="6647321"/>
                  <a:pt x="3057076" y="6653463"/>
                </a:cubicBezTo>
                <a:cubicBezTo>
                  <a:pt x="3085372" y="6655349"/>
                  <a:pt x="3113157" y="6661977"/>
                  <a:pt x="3141297" y="6665495"/>
                </a:cubicBezTo>
                <a:cubicBezTo>
                  <a:pt x="3177333" y="6670000"/>
                  <a:pt x="3213486" y="6673516"/>
                  <a:pt x="3249581" y="6677527"/>
                </a:cubicBezTo>
                <a:cubicBezTo>
                  <a:pt x="3265623" y="6681537"/>
                  <a:pt x="3281808" y="6685015"/>
                  <a:pt x="3297708" y="6689558"/>
                </a:cubicBezTo>
                <a:cubicBezTo>
                  <a:pt x="3309902" y="6693042"/>
                  <a:pt x="3321366" y="6699103"/>
                  <a:pt x="3333802" y="6701590"/>
                </a:cubicBezTo>
                <a:cubicBezTo>
                  <a:pt x="3361610" y="6707152"/>
                  <a:pt x="3389949" y="6709611"/>
                  <a:pt x="3418023" y="6713621"/>
                </a:cubicBezTo>
                <a:cubicBezTo>
                  <a:pt x="3451515" y="6712226"/>
                  <a:pt x="3694897" y="6711736"/>
                  <a:pt x="3791002" y="6689558"/>
                </a:cubicBezTo>
                <a:cubicBezTo>
                  <a:pt x="3815717" y="6683854"/>
                  <a:pt x="3839129" y="6673516"/>
                  <a:pt x="3863192" y="6665495"/>
                </a:cubicBezTo>
                <a:cubicBezTo>
                  <a:pt x="3904667" y="6651670"/>
                  <a:pt x="3890319" y="6662431"/>
                  <a:pt x="3911318" y="6641432"/>
                </a:cubicBezTo>
              </a:path>
            </a:pathLst>
          </a:custGeom>
          <a:noFill/>
          <a:ln w="19050" cap="flat" cmpd="sng" algn="ctr">
            <a:solidFill>
              <a:srgbClr val="9933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6" name="Freeform 5"/>
          <p:cNvSpPr/>
          <p:nvPr/>
        </p:nvSpPr>
        <p:spPr bwMode="auto">
          <a:xfrm>
            <a:off x="2574758" y="4576011"/>
            <a:ext cx="697832" cy="4090737"/>
          </a:xfrm>
          <a:custGeom>
            <a:avLst/>
            <a:gdLst>
              <a:gd name="connsiteX0" fmla="*/ 108285 w 697832"/>
              <a:gd name="connsiteY0" fmla="*/ 0 h 4090737"/>
              <a:gd name="connsiteX1" fmla="*/ 72190 w 697832"/>
              <a:gd name="connsiteY1" fmla="*/ 132347 h 4090737"/>
              <a:gd name="connsiteX2" fmla="*/ 60158 w 697832"/>
              <a:gd name="connsiteY2" fmla="*/ 168442 h 4090737"/>
              <a:gd name="connsiteX3" fmla="*/ 36095 w 697832"/>
              <a:gd name="connsiteY3" fmla="*/ 204537 h 4090737"/>
              <a:gd name="connsiteX4" fmla="*/ 24064 w 697832"/>
              <a:gd name="connsiteY4" fmla="*/ 240631 h 4090737"/>
              <a:gd name="connsiteX5" fmla="*/ 0 w 697832"/>
              <a:gd name="connsiteY5" fmla="*/ 409073 h 4090737"/>
              <a:gd name="connsiteX6" fmla="*/ 12032 w 697832"/>
              <a:gd name="connsiteY6" fmla="*/ 577516 h 4090737"/>
              <a:gd name="connsiteX7" fmla="*/ 72190 w 697832"/>
              <a:gd name="connsiteY7" fmla="*/ 685800 h 4090737"/>
              <a:gd name="connsiteX8" fmla="*/ 120316 w 697832"/>
              <a:gd name="connsiteY8" fmla="*/ 757989 h 4090737"/>
              <a:gd name="connsiteX9" fmla="*/ 156411 w 697832"/>
              <a:gd name="connsiteY9" fmla="*/ 782052 h 4090737"/>
              <a:gd name="connsiteX10" fmla="*/ 168442 w 697832"/>
              <a:gd name="connsiteY10" fmla="*/ 818147 h 4090737"/>
              <a:gd name="connsiteX11" fmla="*/ 240632 w 697832"/>
              <a:gd name="connsiteY11" fmla="*/ 914400 h 4090737"/>
              <a:gd name="connsiteX12" fmla="*/ 276727 w 697832"/>
              <a:gd name="connsiteY12" fmla="*/ 986589 h 4090737"/>
              <a:gd name="connsiteX13" fmla="*/ 300790 w 697832"/>
              <a:gd name="connsiteY13" fmla="*/ 1058779 h 4090737"/>
              <a:gd name="connsiteX14" fmla="*/ 324853 w 697832"/>
              <a:gd name="connsiteY14" fmla="*/ 1094873 h 4090737"/>
              <a:gd name="connsiteX15" fmla="*/ 360948 w 697832"/>
              <a:gd name="connsiteY15" fmla="*/ 1239252 h 4090737"/>
              <a:gd name="connsiteX16" fmla="*/ 372979 w 697832"/>
              <a:gd name="connsiteY16" fmla="*/ 1275347 h 4090737"/>
              <a:gd name="connsiteX17" fmla="*/ 385011 w 697832"/>
              <a:gd name="connsiteY17" fmla="*/ 1383631 h 4090737"/>
              <a:gd name="connsiteX18" fmla="*/ 397042 w 697832"/>
              <a:gd name="connsiteY18" fmla="*/ 1419726 h 4090737"/>
              <a:gd name="connsiteX19" fmla="*/ 421106 w 697832"/>
              <a:gd name="connsiteY19" fmla="*/ 1852863 h 4090737"/>
              <a:gd name="connsiteX20" fmla="*/ 397042 w 697832"/>
              <a:gd name="connsiteY20" fmla="*/ 2189747 h 4090737"/>
              <a:gd name="connsiteX21" fmla="*/ 385011 w 697832"/>
              <a:gd name="connsiteY21" fmla="*/ 2225842 h 4090737"/>
              <a:gd name="connsiteX22" fmla="*/ 385011 w 697832"/>
              <a:gd name="connsiteY22" fmla="*/ 2502568 h 4090737"/>
              <a:gd name="connsiteX23" fmla="*/ 409074 w 697832"/>
              <a:gd name="connsiteY23" fmla="*/ 2598821 h 4090737"/>
              <a:gd name="connsiteX24" fmla="*/ 421106 w 697832"/>
              <a:gd name="connsiteY24" fmla="*/ 2646947 h 4090737"/>
              <a:gd name="connsiteX25" fmla="*/ 445169 w 697832"/>
              <a:gd name="connsiteY25" fmla="*/ 2719137 h 4090737"/>
              <a:gd name="connsiteX26" fmla="*/ 457200 w 697832"/>
              <a:gd name="connsiteY26" fmla="*/ 2779295 h 4090737"/>
              <a:gd name="connsiteX27" fmla="*/ 469232 w 697832"/>
              <a:gd name="connsiteY27" fmla="*/ 2887579 h 4090737"/>
              <a:gd name="connsiteX28" fmla="*/ 493295 w 697832"/>
              <a:gd name="connsiteY28" fmla="*/ 2959768 h 4090737"/>
              <a:gd name="connsiteX29" fmla="*/ 505327 w 697832"/>
              <a:gd name="connsiteY29" fmla="*/ 3007895 h 4090737"/>
              <a:gd name="connsiteX30" fmla="*/ 529390 w 697832"/>
              <a:gd name="connsiteY30" fmla="*/ 3152273 h 4090737"/>
              <a:gd name="connsiteX31" fmla="*/ 541421 w 697832"/>
              <a:gd name="connsiteY31" fmla="*/ 3188368 h 4090737"/>
              <a:gd name="connsiteX32" fmla="*/ 565485 w 697832"/>
              <a:gd name="connsiteY32" fmla="*/ 3344779 h 4090737"/>
              <a:gd name="connsiteX33" fmla="*/ 577516 w 697832"/>
              <a:gd name="connsiteY33" fmla="*/ 3380873 h 4090737"/>
              <a:gd name="connsiteX34" fmla="*/ 589548 w 697832"/>
              <a:gd name="connsiteY34" fmla="*/ 3501189 h 4090737"/>
              <a:gd name="connsiteX35" fmla="*/ 613611 w 697832"/>
              <a:gd name="connsiteY35" fmla="*/ 3741821 h 4090737"/>
              <a:gd name="connsiteX36" fmla="*/ 625642 w 697832"/>
              <a:gd name="connsiteY36" fmla="*/ 3777916 h 4090737"/>
              <a:gd name="connsiteX37" fmla="*/ 649706 w 697832"/>
              <a:gd name="connsiteY37" fmla="*/ 3898231 h 4090737"/>
              <a:gd name="connsiteX38" fmla="*/ 673769 w 697832"/>
              <a:gd name="connsiteY38" fmla="*/ 3970421 h 4090737"/>
              <a:gd name="connsiteX39" fmla="*/ 685800 w 697832"/>
              <a:gd name="connsiteY39" fmla="*/ 4006516 h 4090737"/>
              <a:gd name="connsiteX40" fmla="*/ 697832 w 697832"/>
              <a:gd name="connsiteY40" fmla="*/ 4042610 h 4090737"/>
              <a:gd name="connsiteX41" fmla="*/ 697832 w 697832"/>
              <a:gd name="connsiteY41" fmla="*/ 4090737 h 40907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697832" h="4090737">
                <a:moveTo>
                  <a:pt x="108285" y="0"/>
                </a:moveTo>
                <a:cubicBezTo>
                  <a:pt x="91279" y="85028"/>
                  <a:pt x="102719" y="40760"/>
                  <a:pt x="72190" y="132347"/>
                </a:cubicBezTo>
                <a:cubicBezTo>
                  <a:pt x="68179" y="144379"/>
                  <a:pt x="67193" y="157889"/>
                  <a:pt x="60158" y="168442"/>
                </a:cubicBezTo>
                <a:lnTo>
                  <a:pt x="36095" y="204537"/>
                </a:lnTo>
                <a:cubicBezTo>
                  <a:pt x="32085" y="216568"/>
                  <a:pt x="26815" y="228251"/>
                  <a:pt x="24064" y="240631"/>
                </a:cubicBezTo>
                <a:cubicBezTo>
                  <a:pt x="14151" y="285241"/>
                  <a:pt x="5204" y="367442"/>
                  <a:pt x="0" y="409073"/>
                </a:cubicBezTo>
                <a:cubicBezTo>
                  <a:pt x="4011" y="465221"/>
                  <a:pt x="5455" y="521611"/>
                  <a:pt x="12032" y="577516"/>
                </a:cubicBezTo>
                <a:cubicBezTo>
                  <a:pt x="16570" y="616086"/>
                  <a:pt x="54975" y="659978"/>
                  <a:pt x="72190" y="685800"/>
                </a:cubicBezTo>
                <a:cubicBezTo>
                  <a:pt x="72191" y="685801"/>
                  <a:pt x="120314" y="757988"/>
                  <a:pt x="120316" y="757989"/>
                </a:cubicBezTo>
                <a:lnTo>
                  <a:pt x="156411" y="782052"/>
                </a:lnTo>
                <a:cubicBezTo>
                  <a:pt x="160421" y="794084"/>
                  <a:pt x="161917" y="807272"/>
                  <a:pt x="168442" y="818147"/>
                </a:cubicBezTo>
                <a:cubicBezTo>
                  <a:pt x="211203" y="889415"/>
                  <a:pt x="190683" y="764558"/>
                  <a:pt x="240632" y="914400"/>
                </a:cubicBezTo>
                <a:cubicBezTo>
                  <a:pt x="257237" y="964213"/>
                  <a:pt x="245629" y="939943"/>
                  <a:pt x="276727" y="986589"/>
                </a:cubicBezTo>
                <a:cubicBezTo>
                  <a:pt x="284748" y="1010652"/>
                  <a:pt x="286720" y="1037674"/>
                  <a:pt x="300790" y="1058779"/>
                </a:cubicBezTo>
                <a:cubicBezTo>
                  <a:pt x="308811" y="1070810"/>
                  <a:pt x="318980" y="1081659"/>
                  <a:pt x="324853" y="1094873"/>
                </a:cubicBezTo>
                <a:cubicBezTo>
                  <a:pt x="357266" y="1167803"/>
                  <a:pt x="344134" y="1163589"/>
                  <a:pt x="360948" y="1239252"/>
                </a:cubicBezTo>
                <a:cubicBezTo>
                  <a:pt x="363699" y="1251632"/>
                  <a:pt x="368969" y="1263315"/>
                  <a:pt x="372979" y="1275347"/>
                </a:cubicBezTo>
                <a:cubicBezTo>
                  <a:pt x="376990" y="1311442"/>
                  <a:pt x="379041" y="1347808"/>
                  <a:pt x="385011" y="1383631"/>
                </a:cubicBezTo>
                <a:cubicBezTo>
                  <a:pt x="387096" y="1396141"/>
                  <a:pt x="396297" y="1407065"/>
                  <a:pt x="397042" y="1419726"/>
                </a:cubicBezTo>
                <a:cubicBezTo>
                  <a:pt x="424538" y="1887166"/>
                  <a:pt x="382244" y="1658561"/>
                  <a:pt x="421106" y="1852863"/>
                </a:cubicBezTo>
                <a:cubicBezTo>
                  <a:pt x="416205" y="1960675"/>
                  <a:pt x="421319" y="2080499"/>
                  <a:pt x="397042" y="2189747"/>
                </a:cubicBezTo>
                <a:cubicBezTo>
                  <a:pt x="394291" y="2202127"/>
                  <a:pt x="389021" y="2213810"/>
                  <a:pt x="385011" y="2225842"/>
                </a:cubicBezTo>
                <a:cubicBezTo>
                  <a:pt x="369061" y="2353440"/>
                  <a:pt x="364190" y="2342939"/>
                  <a:pt x="385011" y="2502568"/>
                </a:cubicBezTo>
                <a:cubicBezTo>
                  <a:pt x="389289" y="2535362"/>
                  <a:pt x="401053" y="2566737"/>
                  <a:pt x="409074" y="2598821"/>
                </a:cubicBezTo>
                <a:cubicBezTo>
                  <a:pt x="413085" y="2614863"/>
                  <a:pt x="415877" y="2631260"/>
                  <a:pt x="421106" y="2646947"/>
                </a:cubicBezTo>
                <a:cubicBezTo>
                  <a:pt x="429127" y="2671010"/>
                  <a:pt x="440195" y="2694265"/>
                  <a:pt x="445169" y="2719137"/>
                </a:cubicBezTo>
                <a:cubicBezTo>
                  <a:pt x="449179" y="2739190"/>
                  <a:pt x="454308" y="2759051"/>
                  <a:pt x="457200" y="2779295"/>
                </a:cubicBezTo>
                <a:cubicBezTo>
                  <a:pt x="462336" y="2815247"/>
                  <a:pt x="462110" y="2851967"/>
                  <a:pt x="469232" y="2887579"/>
                </a:cubicBezTo>
                <a:cubicBezTo>
                  <a:pt x="474206" y="2912451"/>
                  <a:pt x="487143" y="2935161"/>
                  <a:pt x="493295" y="2959768"/>
                </a:cubicBezTo>
                <a:cubicBezTo>
                  <a:pt x="497306" y="2975810"/>
                  <a:pt x="502280" y="2991642"/>
                  <a:pt x="505327" y="3007895"/>
                </a:cubicBezTo>
                <a:cubicBezTo>
                  <a:pt x="514318" y="3055849"/>
                  <a:pt x="513962" y="3105987"/>
                  <a:pt x="529390" y="3152273"/>
                </a:cubicBezTo>
                <a:cubicBezTo>
                  <a:pt x="533400" y="3164305"/>
                  <a:pt x="538670" y="3175988"/>
                  <a:pt x="541421" y="3188368"/>
                </a:cubicBezTo>
                <a:cubicBezTo>
                  <a:pt x="561307" y="3277857"/>
                  <a:pt x="546292" y="3248816"/>
                  <a:pt x="565485" y="3344779"/>
                </a:cubicBezTo>
                <a:cubicBezTo>
                  <a:pt x="567972" y="3357215"/>
                  <a:pt x="573506" y="3368842"/>
                  <a:pt x="577516" y="3380873"/>
                </a:cubicBezTo>
                <a:cubicBezTo>
                  <a:pt x="581527" y="3420978"/>
                  <a:pt x="586201" y="3461023"/>
                  <a:pt x="589548" y="3501189"/>
                </a:cubicBezTo>
                <a:cubicBezTo>
                  <a:pt x="597168" y="3592629"/>
                  <a:pt x="594990" y="3658023"/>
                  <a:pt x="613611" y="3741821"/>
                </a:cubicBezTo>
                <a:cubicBezTo>
                  <a:pt x="616362" y="3754201"/>
                  <a:pt x="622891" y="3765536"/>
                  <a:pt x="625642" y="3777916"/>
                </a:cubicBezTo>
                <a:cubicBezTo>
                  <a:pt x="644226" y="3861545"/>
                  <a:pt x="629159" y="3829740"/>
                  <a:pt x="649706" y="3898231"/>
                </a:cubicBezTo>
                <a:cubicBezTo>
                  <a:pt x="656995" y="3922526"/>
                  <a:pt x="665748" y="3946358"/>
                  <a:pt x="673769" y="3970421"/>
                </a:cubicBezTo>
                <a:lnTo>
                  <a:pt x="685800" y="4006516"/>
                </a:lnTo>
                <a:cubicBezTo>
                  <a:pt x="689810" y="4018547"/>
                  <a:pt x="697832" y="4029928"/>
                  <a:pt x="697832" y="4042610"/>
                </a:cubicBezTo>
                <a:lnTo>
                  <a:pt x="697832" y="4090737"/>
                </a:lnTo>
              </a:path>
            </a:pathLst>
          </a:custGeom>
          <a:noFill/>
          <a:ln w="19050" cap="flat" cmpd="sng" algn="ctr">
            <a:solidFill>
              <a:srgbClr val="9933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sp>
        <p:nvSpPr>
          <p:cNvPr id="7" name="TextBox 6"/>
          <p:cNvSpPr txBox="1"/>
          <p:nvPr/>
        </p:nvSpPr>
        <p:spPr>
          <a:xfrm>
            <a:off x="228600" y="1331495"/>
            <a:ext cx="1962150" cy="400110"/>
          </a:xfrm>
          <a:prstGeom prst="rect">
            <a:avLst/>
          </a:prstGeom>
          <a:noFill/>
        </p:spPr>
        <p:txBody>
          <a:bodyPr wrap="square" rtlCol="0">
            <a:spAutoFit/>
          </a:bodyPr>
          <a:lstStyle/>
          <a:p>
            <a:pPr algn="ctr"/>
            <a:r>
              <a:rPr lang="en-US" sz="2000" dirty="0" smtClean="0">
                <a:latin typeface="ABBEY" panose="020B0500000000000000" pitchFamily="34" charset="0"/>
              </a:rPr>
              <a:t>portal</a:t>
            </a:r>
            <a:endParaRPr lang="en-US" sz="2000" dirty="0">
              <a:latin typeface="ABBEY" panose="020B0500000000000000" pitchFamily="34" charset="0"/>
            </a:endParaRPr>
          </a:p>
        </p:txBody>
      </p:sp>
      <p:sp>
        <p:nvSpPr>
          <p:cNvPr id="8" name="TextBox 7"/>
          <p:cNvSpPr txBox="1"/>
          <p:nvPr/>
        </p:nvSpPr>
        <p:spPr>
          <a:xfrm>
            <a:off x="1547061" y="569495"/>
            <a:ext cx="1962150" cy="400110"/>
          </a:xfrm>
          <a:prstGeom prst="rect">
            <a:avLst/>
          </a:prstGeom>
          <a:noFill/>
        </p:spPr>
        <p:txBody>
          <a:bodyPr wrap="square" rtlCol="0">
            <a:spAutoFit/>
          </a:bodyPr>
          <a:lstStyle/>
          <a:p>
            <a:pPr algn="ctr"/>
            <a:r>
              <a:rPr lang="en-US" sz="2000" dirty="0" smtClean="0">
                <a:latin typeface="ABBEY" panose="020B0500000000000000" pitchFamily="34" charset="0"/>
              </a:rPr>
              <a:t>valley</a:t>
            </a:r>
            <a:endParaRPr lang="en-US" sz="2000" dirty="0">
              <a:latin typeface="ABBEY" panose="020B0500000000000000" pitchFamily="34" charset="0"/>
            </a:endParaRPr>
          </a:p>
        </p:txBody>
      </p:sp>
      <p:sp>
        <p:nvSpPr>
          <p:cNvPr id="9" name="TextBox 8"/>
          <p:cNvSpPr txBox="1"/>
          <p:nvPr/>
        </p:nvSpPr>
        <p:spPr>
          <a:xfrm>
            <a:off x="5474369" y="2531585"/>
            <a:ext cx="1082842" cy="400110"/>
          </a:xfrm>
          <a:prstGeom prst="rect">
            <a:avLst/>
          </a:prstGeom>
          <a:noFill/>
        </p:spPr>
        <p:txBody>
          <a:bodyPr wrap="square" rtlCol="0">
            <a:spAutoFit/>
          </a:bodyPr>
          <a:lstStyle/>
          <a:p>
            <a:pPr algn="ctr"/>
            <a:r>
              <a:rPr lang="en-US" sz="2000" dirty="0" smtClean="0">
                <a:latin typeface="ABBEY" panose="020B0500000000000000" pitchFamily="34" charset="0"/>
              </a:rPr>
              <a:t>trolls</a:t>
            </a:r>
            <a:endParaRPr lang="en-US" sz="2000" dirty="0">
              <a:latin typeface="ABBEY" panose="020B0500000000000000" pitchFamily="34" charset="0"/>
            </a:endParaRPr>
          </a:p>
        </p:txBody>
      </p:sp>
      <p:sp>
        <p:nvSpPr>
          <p:cNvPr id="10" name="TextBox 9"/>
          <p:cNvSpPr txBox="1"/>
          <p:nvPr/>
        </p:nvSpPr>
        <p:spPr>
          <a:xfrm>
            <a:off x="1832811" y="6570185"/>
            <a:ext cx="1962150" cy="400110"/>
          </a:xfrm>
          <a:prstGeom prst="rect">
            <a:avLst/>
          </a:prstGeom>
          <a:noFill/>
        </p:spPr>
        <p:txBody>
          <a:bodyPr wrap="square" rtlCol="0">
            <a:spAutoFit/>
          </a:bodyPr>
          <a:lstStyle/>
          <a:p>
            <a:pPr algn="ctr"/>
            <a:r>
              <a:rPr lang="en-US" sz="2000" dirty="0">
                <a:latin typeface="ABBEY" panose="020B0500000000000000" pitchFamily="34" charset="0"/>
              </a:rPr>
              <a:t>s</a:t>
            </a:r>
            <a:r>
              <a:rPr lang="en-US" sz="2000" dirty="0" smtClean="0">
                <a:latin typeface="ABBEY" panose="020B0500000000000000" pitchFamily="34" charset="0"/>
              </a:rPr>
              <a:t>teeper path</a:t>
            </a:r>
            <a:endParaRPr lang="en-US" sz="2000" dirty="0">
              <a:latin typeface="ABBEY" panose="020B0500000000000000" pitchFamily="34" charset="0"/>
            </a:endParaRPr>
          </a:p>
        </p:txBody>
      </p:sp>
      <p:sp>
        <p:nvSpPr>
          <p:cNvPr id="11" name="TextBox 10"/>
          <p:cNvSpPr txBox="1"/>
          <p:nvPr/>
        </p:nvSpPr>
        <p:spPr>
          <a:xfrm>
            <a:off x="4042611" y="8362890"/>
            <a:ext cx="1962150" cy="400110"/>
          </a:xfrm>
          <a:prstGeom prst="rect">
            <a:avLst/>
          </a:prstGeom>
          <a:noFill/>
        </p:spPr>
        <p:txBody>
          <a:bodyPr wrap="square" rtlCol="0">
            <a:spAutoFit/>
          </a:bodyPr>
          <a:lstStyle/>
          <a:p>
            <a:pPr algn="ctr"/>
            <a:r>
              <a:rPr lang="en-US" sz="2000" dirty="0" smtClean="0">
                <a:latin typeface="ABBEY" panose="020B0500000000000000" pitchFamily="34" charset="0"/>
              </a:rPr>
              <a:t>Larlum</a:t>
            </a:r>
            <a:endParaRPr lang="en-US" sz="2000" dirty="0">
              <a:latin typeface="ABBEY" panose="020B0500000000000000" pitchFamily="34" charset="0"/>
            </a:endParaRPr>
          </a:p>
        </p:txBody>
      </p:sp>
      <p:sp>
        <p:nvSpPr>
          <p:cNvPr id="12" name="TextBox 11"/>
          <p:cNvSpPr txBox="1"/>
          <p:nvPr/>
        </p:nvSpPr>
        <p:spPr>
          <a:xfrm>
            <a:off x="4591050" y="1219200"/>
            <a:ext cx="1962150" cy="400110"/>
          </a:xfrm>
          <a:prstGeom prst="rect">
            <a:avLst/>
          </a:prstGeom>
          <a:noFill/>
        </p:spPr>
        <p:txBody>
          <a:bodyPr wrap="square" rtlCol="0">
            <a:spAutoFit/>
          </a:bodyPr>
          <a:lstStyle/>
          <a:p>
            <a:pPr algn="ctr"/>
            <a:r>
              <a:rPr lang="en-US" sz="2000" dirty="0" smtClean="0">
                <a:latin typeface="ABBEY" panose="020B0500000000000000" pitchFamily="34" charset="0"/>
              </a:rPr>
              <a:t>2 hills</a:t>
            </a:r>
            <a:endParaRPr lang="en-US" sz="2000" dirty="0">
              <a:latin typeface="ABBEY" panose="020B0500000000000000" pitchFamily="34" charset="0"/>
            </a:endParaRPr>
          </a:p>
        </p:txBody>
      </p:sp>
      <p:sp>
        <p:nvSpPr>
          <p:cNvPr id="13" name="TextBox 12"/>
          <p:cNvSpPr txBox="1"/>
          <p:nvPr/>
        </p:nvSpPr>
        <p:spPr>
          <a:xfrm>
            <a:off x="2046898" y="4092714"/>
            <a:ext cx="1534502" cy="707886"/>
          </a:xfrm>
          <a:prstGeom prst="rect">
            <a:avLst/>
          </a:prstGeom>
          <a:noFill/>
        </p:spPr>
        <p:txBody>
          <a:bodyPr wrap="square" rtlCol="0">
            <a:spAutoFit/>
          </a:bodyPr>
          <a:lstStyle/>
          <a:p>
            <a:pPr algn="ctr"/>
            <a:r>
              <a:rPr lang="en-US" sz="2000" dirty="0" smtClean="0">
                <a:latin typeface="ABBEY" panose="020B0500000000000000" pitchFamily="34" charset="0"/>
              </a:rPr>
              <a:t>Narwhal Port</a:t>
            </a:r>
            <a:endParaRPr lang="en-US" sz="2000" dirty="0">
              <a:latin typeface="ABBEY" panose="020B0500000000000000" pitchFamily="34" charset="0"/>
            </a:endParaRPr>
          </a:p>
        </p:txBody>
      </p:sp>
      <p:sp>
        <p:nvSpPr>
          <p:cNvPr id="14" name="TextBox 13"/>
          <p:cNvSpPr txBox="1"/>
          <p:nvPr/>
        </p:nvSpPr>
        <p:spPr>
          <a:xfrm>
            <a:off x="381000" y="6774110"/>
            <a:ext cx="1299411" cy="1015663"/>
          </a:xfrm>
          <a:prstGeom prst="rect">
            <a:avLst/>
          </a:prstGeom>
          <a:noFill/>
        </p:spPr>
        <p:txBody>
          <a:bodyPr wrap="square" rtlCol="0">
            <a:spAutoFit/>
          </a:bodyPr>
          <a:lstStyle/>
          <a:p>
            <a:pPr algn="ctr"/>
            <a:r>
              <a:rPr lang="en-US" sz="2000" dirty="0" smtClean="0">
                <a:latin typeface="ABBEY" panose="020B0500000000000000" pitchFamily="34" charset="0"/>
              </a:rPr>
              <a:t>bridge</a:t>
            </a:r>
          </a:p>
          <a:p>
            <a:pPr algn="ctr"/>
            <a:r>
              <a:rPr lang="en-US" sz="2000" dirty="0" smtClean="0">
                <a:solidFill>
                  <a:srgbClr val="FF0000"/>
                </a:solidFill>
                <a:latin typeface="ABBEY" panose="020B0500000000000000" pitchFamily="34" charset="0"/>
              </a:rPr>
              <a:t>(burned by now)</a:t>
            </a:r>
            <a:endParaRPr lang="en-US" sz="2000" dirty="0">
              <a:solidFill>
                <a:srgbClr val="FF0000"/>
              </a:solidFill>
              <a:latin typeface="ABBEY" panose="020B0500000000000000" pitchFamily="34" charset="0"/>
            </a:endParaRPr>
          </a:p>
        </p:txBody>
      </p:sp>
      <p:sp>
        <p:nvSpPr>
          <p:cNvPr id="15" name="TextBox 14"/>
          <p:cNvSpPr txBox="1"/>
          <p:nvPr/>
        </p:nvSpPr>
        <p:spPr>
          <a:xfrm>
            <a:off x="1090737" y="2537667"/>
            <a:ext cx="1962150" cy="707886"/>
          </a:xfrm>
          <a:prstGeom prst="rect">
            <a:avLst/>
          </a:prstGeom>
          <a:noFill/>
        </p:spPr>
        <p:txBody>
          <a:bodyPr wrap="square" rtlCol="0">
            <a:spAutoFit/>
          </a:bodyPr>
          <a:lstStyle/>
          <a:p>
            <a:pPr algn="ctr"/>
            <a:r>
              <a:rPr lang="en-US" sz="2000" dirty="0" smtClean="0">
                <a:latin typeface="ABBEY" panose="020B0500000000000000" pitchFamily="34" charset="0"/>
              </a:rPr>
              <a:t>mountain</a:t>
            </a:r>
          </a:p>
          <a:p>
            <a:pPr algn="ctr"/>
            <a:r>
              <a:rPr lang="en-US" sz="2000" dirty="0" smtClean="0">
                <a:latin typeface="ABBEY" panose="020B0500000000000000" pitchFamily="34" charset="0"/>
              </a:rPr>
              <a:t>peak</a:t>
            </a:r>
            <a:endParaRPr lang="en-US" sz="2000" dirty="0">
              <a:latin typeface="ABBEY" panose="020B0500000000000000" pitchFamily="34" charset="0"/>
            </a:endParaRPr>
          </a:p>
        </p:txBody>
      </p:sp>
      <p:sp>
        <p:nvSpPr>
          <p:cNvPr id="16" name="TextBox 15"/>
          <p:cNvSpPr txBox="1"/>
          <p:nvPr/>
        </p:nvSpPr>
        <p:spPr>
          <a:xfrm>
            <a:off x="3352800" y="5007114"/>
            <a:ext cx="1962150" cy="707886"/>
          </a:xfrm>
          <a:prstGeom prst="rect">
            <a:avLst/>
          </a:prstGeom>
          <a:noFill/>
        </p:spPr>
        <p:txBody>
          <a:bodyPr wrap="square" rtlCol="0">
            <a:spAutoFit/>
          </a:bodyPr>
          <a:lstStyle/>
          <a:p>
            <a:pPr algn="ctr"/>
            <a:r>
              <a:rPr lang="en-US" sz="2000" dirty="0" smtClean="0">
                <a:latin typeface="ABBEY" panose="020B0500000000000000" pitchFamily="34" charset="0"/>
              </a:rPr>
              <a:t>mountain</a:t>
            </a:r>
          </a:p>
          <a:p>
            <a:pPr algn="ctr"/>
            <a:r>
              <a:rPr lang="en-US" sz="2000" dirty="0" smtClean="0">
                <a:latin typeface="ABBEY" panose="020B0500000000000000" pitchFamily="34" charset="0"/>
              </a:rPr>
              <a:t>peak</a:t>
            </a:r>
            <a:endParaRPr lang="en-US" sz="2000" dirty="0">
              <a:latin typeface="ABBEY" panose="020B0500000000000000" pitchFamily="34" charset="0"/>
            </a:endParaRPr>
          </a:p>
        </p:txBody>
      </p:sp>
      <p:sp>
        <p:nvSpPr>
          <p:cNvPr id="17" name="TextBox 16"/>
          <p:cNvSpPr txBox="1"/>
          <p:nvPr/>
        </p:nvSpPr>
        <p:spPr>
          <a:xfrm>
            <a:off x="5023686" y="6531114"/>
            <a:ext cx="1681914" cy="707886"/>
          </a:xfrm>
          <a:prstGeom prst="rect">
            <a:avLst/>
          </a:prstGeom>
          <a:noFill/>
        </p:spPr>
        <p:txBody>
          <a:bodyPr wrap="square" rtlCol="0">
            <a:spAutoFit/>
          </a:bodyPr>
          <a:lstStyle/>
          <a:p>
            <a:pPr algn="ctr"/>
            <a:r>
              <a:rPr lang="en-US" sz="2000" dirty="0" smtClean="0">
                <a:latin typeface="ABBEY" panose="020B0500000000000000" pitchFamily="34" charset="0"/>
              </a:rPr>
              <a:t>mountain</a:t>
            </a:r>
          </a:p>
          <a:p>
            <a:pPr algn="ctr"/>
            <a:r>
              <a:rPr lang="en-US" sz="2000" dirty="0" smtClean="0">
                <a:latin typeface="ABBEY" panose="020B0500000000000000" pitchFamily="34" charset="0"/>
              </a:rPr>
              <a:t>peak</a:t>
            </a:r>
            <a:endParaRPr lang="en-US" sz="2000" dirty="0">
              <a:latin typeface="ABBEY" panose="020B0500000000000000" pitchFamily="34" charset="0"/>
            </a:endParaRPr>
          </a:p>
        </p:txBody>
      </p:sp>
      <p:sp>
        <p:nvSpPr>
          <p:cNvPr id="18" name="TextBox 17"/>
          <p:cNvSpPr txBox="1"/>
          <p:nvPr/>
        </p:nvSpPr>
        <p:spPr>
          <a:xfrm>
            <a:off x="2457450" y="6361837"/>
            <a:ext cx="1047750" cy="338554"/>
          </a:xfrm>
          <a:prstGeom prst="rect">
            <a:avLst/>
          </a:prstGeom>
          <a:noFill/>
        </p:spPr>
        <p:txBody>
          <a:bodyPr wrap="square" rtlCol="0">
            <a:spAutoFit/>
          </a:bodyPr>
          <a:lstStyle/>
          <a:p>
            <a:pPr algn="ctr"/>
            <a:r>
              <a:rPr lang="en-US" sz="1600" dirty="0" smtClean="0">
                <a:solidFill>
                  <a:srgbClr val="008000"/>
                </a:solidFill>
                <a:latin typeface="ABBEY" panose="020B0500000000000000" pitchFamily="34" charset="0"/>
              </a:rPr>
              <a:t>party</a:t>
            </a:r>
            <a:endParaRPr lang="en-US" sz="1600" dirty="0">
              <a:solidFill>
                <a:srgbClr val="008000"/>
              </a:solidFill>
              <a:latin typeface="ABBEY" panose="020B0500000000000000" pitchFamily="34" charset="0"/>
            </a:endParaRPr>
          </a:p>
        </p:txBody>
      </p:sp>
      <p:sp>
        <p:nvSpPr>
          <p:cNvPr id="21" name="Freeform 20"/>
          <p:cNvSpPr/>
          <p:nvPr/>
        </p:nvSpPr>
        <p:spPr bwMode="auto">
          <a:xfrm>
            <a:off x="4427621" y="4463716"/>
            <a:ext cx="806117" cy="890337"/>
          </a:xfrm>
          <a:custGeom>
            <a:avLst/>
            <a:gdLst>
              <a:gd name="connsiteX0" fmla="*/ 0 w 806117"/>
              <a:gd name="connsiteY0" fmla="*/ 890337 h 890337"/>
              <a:gd name="connsiteX1" fmla="*/ 60158 w 806117"/>
              <a:gd name="connsiteY1" fmla="*/ 794084 h 890337"/>
              <a:gd name="connsiteX2" fmla="*/ 72190 w 806117"/>
              <a:gd name="connsiteY2" fmla="*/ 757989 h 890337"/>
              <a:gd name="connsiteX3" fmla="*/ 108284 w 806117"/>
              <a:gd name="connsiteY3" fmla="*/ 721895 h 890337"/>
              <a:gd name="connsiteX4" fmla="*/ 156411 w 806117"/>
              <a:gd name="connsiteY4" fmla="*/ 661737 h 890337"/>
              <a:gd name="connsiteX5" fmla="*/ 180474 w 806117"/>
              <a:gd name="connsiteY5" fmla="*/ 577516 h 890337"/>
              <a:gd name="connsiteX6" fmla="*/ 168442 w 806117"/>
              <a:gd name="connsiteY6" fmla="*/ 541421 h 890337"/>
              <a:gd name="connsiteX7" fmla="*/ 132347 w 806117"/>
              <a:gd name="connsiteY7" fmla="*/ 457200 h 890337"/>
              <a:gd name="connsiteX8" fmla="*/ 156411 w 806117"/>
              <a:gd name="connsiteY8" fmla="*/ 433137 h 890337"/>
              <a:gd name="connsiteX9" fmla="*/ 252663 w 806117"/>
              <a:gd name="connsiteY9" fmla="*/ 445168 h 890337"/>
              <a:gd name="connsiteX10" fmla="*/ 336884 w 806117"/>
              <a:gd name="connsiteY10" fmla="*/ 469231 h 890337"/>
              <a:gd name="connsiteX11" fmla="*/ 385011 w 806117"/>
              <a:gd name="connsiteY11" fmla="*/ 481263 h 890337"/>
              <a:gd name="connsiteX12" fmla="*/ 421105 w 806117"/>
              <a:gd name="connsiteY12" fmla="*/ 469231 h 890337"/>
              <a:gd name="connsiteX13" fmla="*/ 457200 w 806117"/>
              <a:gd name="connsiteY13" fmla="*/ 360947 h 890337"/>
              <a:gd name="connsiteX14" fmla="*/ 493295 w 806117"/>
              <a:gd name="connsiteY14" fmla="*/ 336884 h 890337"/>
              <a:gd name="connsiteX15" fmla="*/ 529390 w 806117"/>
              <a:gd name="connsiteY15" fmla="*/ 300789 h 890337"/>
              <a:gd name="connsiteX16" fmla="*/ 745958 w 806117"/>
              <a:gd name="connsiteY16" fmla="*/ 240631 h 890337"/>
              <a:gd name="connsiteX17" fmla="*/ 770021 w 806117"/>
              <a:gd name="connsiteY17" fmla="*/ 204537 h 890337"/>
              <a:gd name="connsiteX18" fmla="*/ 794084 w 806117"/>
              <a:gd name="connsiteY18" fmla="*/ 132347 h 890337"/>
              <a:gd name="connsiteX19" fmla="*/ 806116 w 806117"/>
              <a:gd name="connsiteY19" fmla="*/ 0 h 8903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06117" h="890337">
                <a:moveTo>
                  <a:pt x="0" y="890337"/>
                </a:moveTo>
                <a:cubicBezTo>
                  <a:pt x="20053" y="858253"/>
                  <a:pt x="48193" y="829978"/>
                  <a:pt x="60158" y="794084"/>
                </a:cubicBezTo>
                <a:cubicBezTo>
                  <a:pt x="64169" y="782052"/>
                  <a:pt x="65155" y="768541"/>
                  <a:pt x="72190" y="757989"/>
                </a:cubicBezTo>
                <a:cubicBezTo>
                  <a:pt x="81628" y="743832"/>
                  <a:pt x="97391" y="734966"/>
                  <a:pt x="108284" y="721895"/>
                </a:cubicBezTo>
                <a:cubicBezTo>
                  <a:pt x="184162" y="630841"/>
                  <a:pt x="86410" y="731735"/>
                  <a:pt x="156411" y="661737"/>
                </a:cubicBezTo>
                <a:cubicBezTo>
                  <a:pt x="162083" y="644719"/>
                  <a:pt x="180474" y="592619"/>
                  <a:pt x="180474" y="577516"/>
                </a:cubicBezTo>
                <a:cubicBezTo>
                  <a:pt x="180474" y="564833"/>
                  <a:pt x="173438" y="553078"/>
                  <a:pt x="168442" y="541421"/>
                </a:cubicBezTo>
                <a:cubicBezTo>
                  <a:pt x="123839" y="437349"/>
                  <a:pt x="160564" y="541850"/>
                  <a:pt x="132347" y="457200"/>
                </a:cubicBezTo>
                <a:cubicBezTo>
                  <a:pt x="140368" y="449179"/>
                  <a:pt x="145124" y="434266"/>
                  <a:pt x="156411" y="433137"/>
                </a:cubicBezTo>
                <a:cubicBezTo>
                  <a:pt x="188584" y="429920"/>
                  <a:pt x="220769" y="439852"/>
                  <a:pt x="252663" y="445168"/>
                </a:cubicBezTo>
                <a:cubicBezTo>
                  <a:pt x="297792" y="452689"/>
                  <a:pt x="296838" y="457789"/>
                  <a:pt x="336884" y="469231"/>
                </a:cubicBezTo>
                <a:cubicBezTo>
                  <a:pt x="352784" y="473774"/>
                  <a:pt x="368969" y="477252"/>
                  <a:pt x="385011" y="481263"/>
                </a:cubicBezTo>
                <a:cubicBezTo>
                  <a:pt x="397042" y="477252"/>
                  <a:pt x="411202" y="477154"/>
                  <a:pt x="421105" y="469231"/>
                </a:cubicBezTo>
                <a:cubicBezTo>
                  <a:pt x="465239" y="433923"/>
                  <a:pt x="431759" y="411829"/>
                  <a:pt x="457200" y="360947"/>
                </a:cubicBezTo>
                <a:cubicBezTo>
                  <a:pt x="463667" y="348013"/>
                  <a:pt x="482186" y="346141"/>
                  <a:pt x="493295" y="336884"/>
                </a:cubicBezTo>
                <a:cubicBezTo>
                  <a:pt x="506367" y="325991"/>
                  <a:pt x="515959" y="311235"/>
                  <a:pt x="529390" y="300789"/>
                </a:cubicBezTo>
                <a:cubicBezTo>
                  <a:pt x="623782" y="227373"/>
                  <a:pt x="602783" y="252563"/>
                  <a:pt x="745958" y="240631"/>
                </a:cubicBezTo>
                <a:cubicBezTo>
                  <a:pt x="753979" y="228600"/>
                  <a:pt x="764148" y="217751"/>
                  <a:pt x="770021" y="204537"/>
                </a:cubicBezTo>
                <a:cubicBezTo>
                  <a:pt x="780323" y="181358"/>
                  <a:pt x="794084" y="132347"/>
                  <a:pt x="794084" y="132347"/>
                </a:cubicBezTo>
                <a:cubicBezTo>
                  <a:pt x="806515" y="8041"/>
                  <a:pt x="806116" y="52336"/>
                  <a:pt x="806116" y="0"/>
                </a:cubicBez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22" name="Freeform 21"/>
          <p:cNvSpPr/>
          <p:nvPr/>
        </p:nvSpPr>
        <p:spPr bwMode="auto">
          <a:xfrm>
            <a:off x="4511842" y="5354053"/>
            <a:ext cx="878305" cy="409073"/>
          </a:xfrm>
          <a:custGeom>
            <a:avLst/>
            <a:gdLst>
              <a:gd name="connsiteX0" fmla="*/ 0 w 878305"/>
              <a:gd name="connsiteY0" fmla="*/ 0 h 409073"/>
              <a:gd name="connsiteX1" fmla="*/ 60158 w 878305"/>
              <a:gd name="connsiteY1" fmla="*/ 12031 h 409073"/>
              <a:gd name="connsiteX2" fmla="*/ 120316 w 878305"/>
              <a:gd name="connsiteY2" fmla="*/ 84221 h 409073"/>
              <a:gd name="connsiteX3" fmla="*/ 228600 w 878305"/>
              <a:gd name="connsiteY3" fmla="*/ 96252 h 409073"/>
              <a:gd name="connsiteX4" fmla="*/ 300790 w 878305"/>
              <a:gd name="connsiteY4" fmla="*/ 132347 h 409073"/>
              <a:gd name="connsiteX5" fmla="*/ 372979 w 878305"/>
              <a:gd name="connsiteY5" fmla="*/ 120315 h 409073"/>
              <a:gd name="connsiteX6" fmla="*/ 445169 w 878305"/>
              <a:gd name="connsiteY6" fmla="*/ 84221 h 409073"/>
              <a:gd name="connsiteX7" fmla="*/ 481263 w 878305"/>
              <a:gd name="connsiteY7" fmla="*/ 60158 h 409073"/>
              <a:gd name="connsiteX8" fmla="*/ 517358 w 878305"/>
              <a:gd name="connsiteY8" fmla="*/ 72189 h 409073"/>
              <a:gd name="connsiteX9" fmla="*/ 613611 w 878305"/>
              <a:gd name="connsiteY9" fmla="*/ 144379 h 409073"/>
              <a:gd name="connsiteX10" fmla="*/ 661737 w 878305"/>
              <a:gd name="connsiteY10" fmla="*/ 204536 h 409073"/>
              <a:gd name="connsiteX11" fmla="*/ 697832 w 878305"/>
              <a:gd name="connsiteY11" fmla="*/ 276726 h 409073"/>
              <a:gd name="connsiteX12" fmla="*/ 770021 w 878305"/>
              <a:gd name="connsiteY12" fmla="*/ 300789 h 409073"/>
              <a:gd name="connsiteX13" fmla="*/ 806116 w 878305"/>
              <a:gd name="connsiteY13" fmla="*/ 312821 h 409073"/>
              <a:gd name="connsiteX14" fmla="*/ 866274 w 878305"/>
              <a:gd name="connsiteY14" fmla="*/ 372979 h 409073"/>
              <a:gd name="connsiteX15" fmla="*/ 878305 w 878305"/>
              <a:gd name="connsiteY15" fmla="*/ 409073 h 409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78305" h="409073">
                <a:moveTo>
                  <a:pt x="0" y="0"/>
                </a:moveTo>
                <a:cubicBezTo>
                  <a:pt x="20053" y="4010"/>
                  <a:pt x="42403" y="1885"/>
                  <a:pt x="60158" y="12031"/>
                </a:cubicBezTo>
                <a:cubicBezTo>
                  <a:pt x="114098" y="42854"/>
                  <a:pt x="49946" y="60764"/>
                  <a:pt x="120316" y="84221"/>
                </a:cubicBezTo>
                <a:cubicBezTo>
                  <a:pt x="154769" y="95705"/>
                  <a:pt x="192505" y="92242"/>
                  <a:pt x="228600" y="96252"/>
                </a:cubicBezTo>
                <a:cubicBezTo>
                  <a:pt x="246849" y="108418"/>
                  <a:pt x="275884" y="132347"/>
                  <a:pt x="300790" y="132347"/>
                </a:cubicBezTo>
                <a:cubicBezTo>
                  <a:pt x="325185" y="132347"/>
                  <a:pt x="348916" y="124326"/>
                  <a:pt x="372979" y="120315"/>
                </a:cubicBezTo>
                <a:cubicBezTo>
                  <a:pt x="476427" y="51351"/>
                  <a:pt x="345538" y="134036"/>
                  <a:pt x="445169" y="84221"/>
                </a:cubicBezTo>
                <a:cubicBezTo>
                  <a:pt x="458102" y="77754"/>
                  <a:pt x="469232" y="68179"/>
                  <a:pt x="481263" y="60158"/>
                </a:cubicBezTo>
                <a:cubicBezTo>
                  <a:pt x="493295" y="64168"/>
                  <a:pt x="506272" y="66030"/>
                  <a:pt x="517358" y="72189"/>
                </a:cubicBezTo>
                <a:cubicBezTo>
                  <a:pt x="578578" y="106200"/>
                  <a:pt x="577102" y="107870"/>
                  <a:pt x="613611" y="144379"/>
                </a:cubicBezTo>
                <a:cubicBezTo>
                  <a:pt x="643851" y="235101"/>
                  <a:pt x="599542" y="126793"/>
                  <a:pt x="661737" y="204536"/>
                </a:cubicBezTo>
                <a:cubicBezTo>
                  <a:pt x="686648" y="235675"/>
                  <a:pt x="657263" y="251370"/>
                  <a:pt x="697832" y="276726"/>
                </a:cubicBezTo>
                <a:cubicBezTo>
                  <a:pt x="719341" y="290169"/>
                  <a:pt x="745958" y="292768"/>
                  <a:pt x="770021" y="300789"/>
                </a:cubicBezTo>
                <a:lnTo>
                  <a:pt x="806116" y="312821"/>
                </a:lnTo>
                <a:cubicBezTo>
                  <a:pt x="826169" y="332874"/>
                  <a:pt x="857306" y="346075"/>
                  <a:pt x="866274" y="372979"/>
                </a:cubicBezTo>
                <a:lnTo>
                  <a:pt x="878305" y="409073"/>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23" name="Freeform 22"/>
          <p:cNvSpPr/>
          <p:nvPr/>
        </p:nvSpPr>
        <p:spPr bwMode="auto">
          <a:xfrm>
            <a:off x="3524604" y="5378116"/>
            <a:ext cx="963175" cy="2117558"/>
          </a:xfrm>
          <a:custGeom>
            <a:avLst/>
            <a:gdLst>
              <a:gd name="connsiteX0" fmla="*/ 963175 w 963175"/>
              <a:gd name="connsiteY0" fmla="*/ 0 h 2117558"/>
              <a:gd name="connsiteX1" fmla="*/ 782701 w 963175"/>
              <a:gd name="connsiteY1" fmla="*/ 36095 h 2117558"/>
              <a:gd name="connsiteX2" fmla="*/ 710512 w 963175"/>
              <a:gd name="connsiteY2" fmla="*/ 60158 h 2117558"/>
              <a:gd name="connsiteX3" fmla="*/ 674417 w 963175"/>
              <a:gd name="connsiteY3" fmla="*/ 72189 h 2117558"/>
              <a:gd name="connsiteX4" fmla="*/ 614259 w 963175"/>
              <a:gd name="connsiteY4" fmla="*/ 120316 h 2117558"/>
              <a:gd name="connsiteX5" fmla="*/ 542070 w 963175"/>
              <a:gd name="connsiteY5" fmla="*/ 180473 h 2117558"/>
              <a:gd name="connsiteX6" fmla="*/ 397691 w 963175"/>
              <a:gd name="connsiteY6" fmla="*/ 144379 h 2117558"/>
              <a:gd name="connsiteX7" fmla="*/ 361596 w 963175"/>
              <a:gd name="connsiteY7" fmla="*/ 132347 h 2117558"/>
              <a:gd name="connsiteX8" fmla="*/ 289407 w 963175"/>
              <a:gd name="connsiteY8" fmla="*/ 168442 h 2117558"/>
              <a:gd name="connsiteX9" fmla="*/ 277375 w 963175"/>
              <a:gd name="connsiteY9" fmla="*/ 204537 h 2117558"/>
              <a:gd name="connsiteX10" fmla="*/ 265343 w 963175"/>
              <a:gd name="connsiteY10" fmla="*/ 288758 h 2117558"/>
              <a:gd name="connsiteX11" fmla="*/ 253312 w 963175"/>
              <a:gd name="connsiteY11" fmla="*/ 336884 h 2117558"/>
              <a:gd name="connsiteX12" fmla="*/ 277375 w 963175"/>
              <a:gd name="connsiteY12" fmla="*/ 409073 h 2117558"/>
              <a:gd name="connsiteX13" fmla="*/ 349564 w 963175"/>
              <a:gd name="connsiteY13" fmla="*/ 445168 h 2117558"/>
              <a:gd name="connsiteX14" fmla="*/ 313470 w 963175"/>
              <a:gd name="connsiteY14" fmla="*/ 517358 h 2117558"/>
              <a:gd name="connsiteX15" fmla="*/ 277375 w 963175"/>
              <a:gd name="connsiteY15" fmla="*/ 541421 h 2117558"/>
              <a:gd name="connsiteX16" fmla="*/ 253312 w 963175"/>
              <a:gd name="connsiteY16" fmla="*/ 613610 h 2117558"/>
              <a:gd name="connsiteX17" fmla="*/ 229249 w 963175"/>
              <a:gd name="connsiteY17" fmla="*/ 697831 h 2117558"/>
              <a:gd name="connsiteX18" fmla="*/ 205185 w 963175"/>
              <a:gd name="connsiteY18" fmla="*/ 721895 h 2117558"/>
              <a:gd name="connsiteX19" fmla="*/ 217217 w 963175"/>
              <a:gd name="connsiteY19" fmla="*/ 770021 h 2117558"/>
              <a:gd name="connsiteX20" fmla="*/ 289407 w 963175"/>
              <a:gd name="connsiteY20" fmla="*/ 866273 h 2117558"/>
              <a:gd name="connsiteX21" fmla="*/ 313470 w 963175"/>
              <a:gd name="connsiteY21" fmla="*/ 1058779 h 2117558"/>
              <a:gd name="connsiteX22" fmla="*/ 361596 w 963175"/>
              <a:gd name="connsiteY22" fmla="*/ 1118937 h 2117558"/>
              <a:gd name="connsiteX23" fmla="*/ 409722 w 963175"/>
              <a:gd name="connsiteY23" fmla="*/ 1299410 h 2117558"/>
              <a:gd name="connsiteX24" fmla="*/ 397691 w 963175"/>
              <a:gd name="connsiteY24" fmla="*/ 1335505 h 2117558"/>
              <a:gd name="connsiteX25" fmla="*/ 349564 w 963175"/>
              <a:gd name="connsiteY25" fmla="*/ 1407695 h 2117558"/>
              <a:gd name="connsiteX26" fmla="*/ 337533 w 963175"/>
              <a:gd name="connsiteY26" fmla="*/ 1443789 h 2117558"/>
              <a:gd name="connsiteX27" fmla="*/ 337533 w 963175"/>
              <a:gd name="connsiteY27" fmla="*/ 1515979 h 2117558"/>
              <a:gd name="connsiteX28" fmla="*/ 301438 w 963175"/>
              <a:gd name="connsiteY28" fmla="*/ 1540042 h 2117558"/>
              <a:gd name="connsiteX29" fmla="*/ 265343 w 963175"/>
              <a:gd name="connsiteY29" fmla="*/ 1600200 h 2117558"/>
              <a:gd name="connsiteX30" fmla="*/ 253312 w 963175"/>
              <a:gd name="connsiteY30" fmla="*/ 1636295 h 2117558"/>
              <a:gd name="connsiteX31" fmla="*/ 181122 w 963175"/>
              <a:gd name="connsiteY31" fmla="*/ 1684421 h 2117558"/>
              <a:gd name="connsiteX32" fmla="*/ 157059 w 963175"/>
              <a:gd name="connsiteY32" fmla="*/ 1720516 h 2117558"/>
              <a:gd name="connsiteX33" fmla="*/ 108933 w 963175"/>
              <a:gd name="connsiteY33" fmla="*/ 1876926 h 2117558"/>
              <a:gd name="connsiteX34" fmla="*/ 96901 w 963175"/>
              <a:gd name="connsiteY34" fmla="*/ 1913021 h 2117558"/>
              <a:gd name="connsiteX35" fmla="*/ 36743 w 963175"/>
              <a:gd name="connsiteY35" fmla="*/ 1973179 h 2117558"/>
              <a:gd name="connsiteX36" fmla="*/ 12680 w 963175"/>
              <a:gd name="connsiteY36" fmla="*/ 2009273 h 2117558"/>
              <a:gd name="connsiteX37" fmla="*/ 649 w 963175"/>
              <a:gd name="connsiteY37" fmla="*/ 2117558 h 21175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963175" h="2117558">
                <a:moveTo>
                  <a:pt x="963175" y="0"/>
                </a:moveTo>
                <a:cubicBezTo>
                  <a:pt x="903017" y="12032"/>
                  <a:pt x="840902" y="16695"/>
                  <a:pt x="782701" y="36095"/>
                </a:cubicBezTo>
                <a:lnTo>
                  <a:pt x="710512" y="60158"/>
                </a:lnTo>
                <a:lnTo>
                  <a:pt x="674417" y="72189"/>
                </a:lnTo>
                <a:cubicBezTo>
                  <a:pt x="563321" y="146252"/>
                  <a:pt x="699979" y="51739"/>
                  <a:pt x="614259" y="120316"/>
                </a:cubicBezTo>
                <a:cubicBezTo>
                  <a:pt x="530499" y="187325"/>
                  <a:pt x="627817" y="94726"/>
                  <a:pt x="542070" y="180473"/>
                </a:cubicBezTo>
                <a:cubicBezTo>
                  <a:pt x="444862" y="164273"/>
                  <a:pt x="493022" y="176156"/>
                  <a:pt x="397691" y="144379"/>
                </a:cubicBezTo>
                <a:lnTo>
                  <a:pt x="361596" y="132347"/>
                </a:lnTo>
                <a:cubicBezTo>
                  <a:pt x="337819" y="140273"/>
                  <a:pt x="306369" y="147239"/>
                  <a:pt x="289407" y="168442"/>
                </a:cubicBezTo>
                <a:cubicBezTo>
                  <a:pt x="281484" y="178345"/>
                  <a:pt x="281386" y="192505"/>
                  <a:pt x="277375" y="204537"/>
                </a:cubicBezTo>
                <a:cubicBezTo>
                  <a:pt x="273364" y="232611"/>
                  <a:pt x="270416" y="260857"/>
                  <a:pt x="265343" y="288758"/>
                </a:cubicBezTo>
                <a:cubicBezTo>
                  <a:pt x="262385" y="305027"/>
                  <a:pt x="251667" y="320430"/>
                  <a:pt x="253312" y="336884"/>
                </a:cubicBezTo>
                <a:cubicBezTo>
                  <a:pt x="255836" y="362123"/>
                  <a:pt x="253312" y="401052"/>
                  <a:pt x="277375" y="409073"/>
                </a:cubicBezTo>
                <a:cubicBezTo>
                  <a:pt x="327188" y="425678"/>
                  <a:pt x="302918" y="414070"/>
                  <a:pt x="349564" y="445168"/>
                </a:cubicBezTo>
                <a:cubicBezTo>
                  <a:pt x="339779" y="474525"/>
                  <a:pt x="336794" y="494034"/>
                  <a:pt x="313470" y="517358"/>
                </a:cubicBezTo>
                <a:cubicBezTo>
                  <a:pt x="303245" y="527583"/>
                  <a:pt x="289407" y="533400"/>
                  <a:pt x="277375" y="541421"/>
                </a:cubicBezTo>
                <a:cubicBezTo>
                  <a:pt x="269354" y="565484"/>
                  <a:pt x="259464" y="589003"/>
                  <a:pt x="253312" y="613610"/>
                </a:cubicBezTo>
                <a:cubicBezTo>
                  <a:pt x="251065" y="622596"/>
                  <a:pt x="236645" y="685504"/>
                  <a:pt x="229249" y="697831"/>
                </a:cubicBezTo>
                <a:cubicBezTo>
                  <a:pt x="223413" y="707558"/>
                  <a:pt x="213206" y="713874"/>
                  <a:pt x="205185" y="721895"/>
                </a:cubicBezTo>
                <a:cubicBezTo>
                  <a:pt x="209196" y="737937"/>
                  <a:pt x="209822" y="755231"/>
                  <a:pt x="217217" y="770021"/>
                </a:cubicBezTo>
                <a:cubicBezTo>
                  <a:pt x="244428" y="824442"/>
                  <a:pt x="255565" y="832432"/>
                  <a:pt x="289407" y="866273"/>
                </a:cubicBezTo>
                <a:cubicBezTo>
                  <a:pt x="328337" y="983069"/>
                  <a:pt x="257734" y="761521"/>
                  <a:pt x="313470" y="1058779"/>
                </a:cubicBezTo>
                <a:cubicBezTo>
                  <a:pt x="316972" y="1077457"/>
                  <a:pt x="348375" y="1105715"/>
                  <a:pt x="361596" y="1118937"/>
                </a:cubicBezTo>
                <a:cubicBezTo>
                  <a:pt x="388036" y="1277579"/>
                  <a:pt x="358595" y="1222720"/>
                  <a:pt x="409722" y="1299410"/>
                </a:cubicBezTo>
                <a:cubicBezTo>
                  <a:pt x="405712" y="1311442"/>
                  <a:pt x="403850" y="1324419"/>
                  <a:pt x="397691" y="1335505"/>
                </a:cubicBezTo>
                <a:cubicBezTo>
                  <a:pt x="383646" y="1360786"/>
                  <a:pt x="349564" y="1407695"/>
                  <a:pt x="349564" y="1407695"/>
                </a:cubicBezTo>
                <a:cubicBezTo>
                  <a:pt x="345554" y="1419726"/>
                  <a:pt x="337533" y="1431107"/>
                  <a:pt x="337533" y="1443789"/>
                </a:cubicBezTo>
                <a:lnTo>
                  <a:pt x="337533" y="1515979"/>
                </a:lnTo>
                <a:cubicBezTo>
                  <a:pt x="328500" y="1527271"/>
                  <a:pt x="313470" y="1532021"/>
                  <a:pt x="301438" y="1540042"/>
                </a:cubicBezTo>
                <a:cubicBezTo>
                  <a:pt x="267356" y="1642293"/>
                  <a:pt x="314890" y="1517623"/>
                  <a:pt x="265343" y="1600200"/>
                </a:cubicBezTo>
                <a:cubicBezTo>
                  <a:pt x="258818" y="1611075"/>
                  <a:pt x="262280" y="1627327"/>
                  <a:pt x="253312" y="1636295"/>
                </a:cubicBezTo>
                <a:cubicBezTo>
                  <a:pt x="232862" y="1656745"/>
                  <a:pt x="181122" y="1684421"/>
                  <a:pt x="181122" y="1684421"/>
                </a:cubicBezTo>
                <a:cubicBezTo>
                  <a:pt x="173101" y="1696453"/>
                  <a:pt x="159895" y="1706337"/>
                  <a:pt x="157059" y="1720516"/>
                </a:cubicBezTo>
                <a:cubicBezTo>
                  <a:pt x="124348" y="1884076"/>
                  <a:pt x="195997" y="1847906"/>
                  <a:pt x="108933" y="1876926"/>
                </a:cubicBezTo>
                <a:cubicBezTo>
                  <a:pt x="104922" y="1888958"/>
                  <a:pt x="104511" y="1902875"/>
                  <a:pt x="96901" y="1913021"/>
                </a:cubicBezTo>
                <a:cubicBezTo>
                  <a:pt x="79886" y="1935708"/>
                  <a:pt x="52474" y="1949583"/>
                  <a:pt x="36743" y="1973179"/>
                </a:cubicBezTo>
                <a:lnTo>
                  <a:pt x="12680" y="2009273"/>
                </a:lnTo>
                <a:cubicBezTo>
                  <a:pt x="-4214" y="2076854"/>
                  <a:pt x="649" y="2040864"/>
                  <a:pt x="649" y="2117558"/>
                </a:cubicBez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24" name="Freeform 23"/>
          <p:cNvSpPr/>
          <p:nvPr/>
        </p:nvSpPr>
        <p:spPr bwMode="auto">
          <a:xfrm>
            <a:off x="3500839" y="4668253"/>
            <a:ext cx="313172" cy="878305"/>
          </a:xfrm>
          <a:custGeom>
            <a:avLst/>
            <a:gdLst>
              <a:gd name="connsiteX0" fmla="*/ 313172 w 313172"/>
              <a:gd name="connsiteY0" fmla="*/ 878305 h 878305"/>
              <a:gd name="connsiteX1" fmla="*/ 180824 w 313172"/>
              <a:gd name="connsiteY1" fmla="*/ 842210 h 878305"/>
              <a:gd name="connsiteX2" fmla="*/ 144729 w 313172"/>
              <a:gd name="connsiteY2" fmla="*/ 830179 h 878305"/>
              <a:gd name="connsiteX3" fmla="*/ 120666 w 313172"/>
              <a:gd name="connsiteY3" fmla="*/ 806115 h 878305"/>
              <a:gd name="connsiteX4" fmla="*/ 84572 w 313172"/>
              <a:gd name="connsiteY4" fmla="*/ 782052 h 878305"/>
              <a:gd name="connsiteX5" fmla="*/ 72540 w 313172"/>
              <a:gd name="connsiteY5" fmla="*/ 745958 h 878305"/>
              <a:gd name="connsiteX6" fmla="*/ 96603 w 313172"/>
              <a:gd name="connsiteY6" fmla="*/ 721894 h 878305"/>
              <a:gd name="connsiteX7" fmla="*/ 96603 w 313172"/>
              <a:gd name="connsiteY7" fmla="*/ 553452 h 878305"/>
              <a:gd name="connsiteX8" fmla="*/ 60508 w 313172"/>
              <a:gd name="connsiteY8" fmla="*/ 481263 h 878305"/>
              <a:gd name="connsiteX9" fmla="*/ 48477 w 313172"/>
              <a:gd name="connsiteY9" fmla="*/ 445168 h 878305"/>
              <a:gd name="connsiteX10" fmla="*/ 350 w 313172"/>
              <a:gd name="connsiteY10" fmla="*/ 385010 h 878305"/>
              <a:gd name="connsiteX11" fmla="*/ 12382 w 313172"/>
              <a:gd name="connsiteY11" fmla="*/ 300789 h 878305"/>
              <a:gd name="connsiteX12" fmla="*/ 36445 w 313172"/>
              <a:gd name="connsiteY12" fmla="*/ 192505 h 878305"/>
              <a:gd name="connsiteX13" fmla="*/ 24414 w 313172"/>
              <a:gd name="connsiteY13" fmla="*/ 144379 h 878305"/>
              <a:gd name="connsiteX14" fmla="*/ 350 w 313172"/>
              <a:gd name="connsiteY14" fmla="*/ 120315 h 878305"/>
              <a:gd name="connsiteX15" fmla="*/ 12382 w 313172"/>
              <a:gd name="connsiteY15" fmla="*/ 84221 h 878305"/>
              <a:gd name="connsiteX16" fmla="*/ 24414 w 313172"/>
              <a:gd name="connsiteY16" fmla="*/ 0 h 8783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13172" h="878305">
                <a:moveTo>
                  <a:pt x="313172" y="878305"/>
                </a:moveTo>
                <a:cubicBezTo>
                  <a:pt x="228139" y="861298"/>
                  <a:pt x="272418" y="872740"/>
                  <a:pt x="180824" y="842210"/>
                </a:cubicBezTo>
                <a:lnTo>
                  <a:pt x="144729" y="830179"/>
                </a:lnTo>
                <a:cubicBezTo>
                  <a:pt x="136708" y="822158"/>
                  <a:pt x="129524" y="813201"/>
                  <a:pt x="120666" y="806115"/>
                </a:cubicBezTo>
                <a:cubicBezTo>
                  <a:pt x="109375" y="797082"/>
                  <a:pt x="93605" y="793343"/>
                  <a:pt x="84572" y="782052"/>
                </a:cubicBezTo>
                <a:cubicBezTo>
                  <a:pt x="76649" y="772149"/>
                  <a:pt x="76551" y="757989"/>
                  <a:pt x="72540" y="745958"/>
                </a:cubicBezTo>
                <a:cubicBezTo>
                  <a:pt x="80561" y="737937"/>
                  <a:pt x="90767" y="731621"/>
                  <a:pt x="96603" y="721894"/>
                </a:cubicBezTo>
                <a:cubicBezTo>
                  <a:pt x="124991" y="674582"/>
                  <a:pt x="101586" y="590827"/>
                  <a:pt x="96603" y="553452"/>
                </a:cubicBezTo>
                <a:cubicBezTo>
                  <a:pt x="89780" y="502280"/>
                  <a:pt x="90805" y="511558"/>
                  <a:pt x="60508" y="481263"/>
                </a:cubicBezTo>
                <a:cubicBezTo>
                  <a:pt x="56498" y="469231"/>
                  <a:pt x="54149" y="456512"/>
                  <a:pt x="48477" y="445168"/>
                </a:cubicBezTo>
                <a:cubicBezTo>
                  <a:pt x="33299" y="414811"/>
                  <a:pt x="22733" y="407392"/>
                  <a:pt x="350" y="385010"/>
                </a:cubicBezTo>
                <a:cubicBezTo>
                  <a:pt x="47176" y="314774"/>
                  <a:pt x="12382" y="386252"/>
                  <a:pt x="12382" y="300789"/>
                </a:cubicBezTo>
                <a:cubicBezTo>
                  <a:pt x="12382" y="258444"/>
                  <a:pt x="24039" y="229724"/>
                  <a:pt x="36445" y="192505"/>
                </a:cubicBezTo>
                <a:cubicBezTo>
                  <a:pt x="32435" y="176463"/>
                  <a:pt x="31809" y="159169"/>
                  <a:pt x="24414" y="144379"/>
                </a:cubicBezTo>
                <a:cubicBezTo>
                  <a:pt x="19341" y="134233"/>
                  <a:pt x="2575" y="131439"/>
                  <a:pt x="350" y="120315"/>
                </a:cubicBezTo>
                <a:cubicBezTo>
                  <a:pt x="-2137" y="107879"/>
                  <a:pt x="9306" y="96525"/>
                  <a:pt x="12382" y="84221"/>
                </a:cubicBezTo>
                <a:cubicBezTo>
                  <a:pt x="25987" y="29803"/>
                  <a:pt x="24414" y="39177"/>
                  <a:pt x="24414" y="0"/>
                </a:cubicBez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25" name="Freeform 24"/>
          <p:cNvSpPr/>
          <p:nvPr/>
        </p:nvSpPr>
        <p:spPr bwMode="auto">
          <a:xfrm>
            <a:off x="3994484" y="6641432"/>
            <a:ext cx="1889748" cy="457200"/>
          </a:xfrm>
          <a:custGeom>
            <a:avLst/>
            <a:gdLst>
              <a:gd name="connsiteX0" fmla="*/ 0 w 1889748"/>
              <a:gd name="connsiteY0" fmla="*/ 12031 h 457200"/>
              <a:gd name="connsiteX1" fmla="*/ 132348 w 1889748"/>
              <a:gd name="connsiteY1" fmla="*/ 24063 h 457200"/>
              <a:gd name="connsiteX2" fmla="*/ 168442 w 1889748"/>
              <a:gd name="connsiteY2" fmla="*/ 36094 h 457200"/>
              <a:gd name="connsiteX3" fmla="*/ 240632 w 1889748"/>
              <a:gd name="connsiteY3" fmla="*/ 84221 h 457200"/>
              <a:gd name="connsiteX4" fmla="*/ 300790 w 1889748"/>
              <a:gd name="connsiteY4" fmla="*/ 144379 h 457200"/>
              <a:gd name="connsiteX5" fmla="*/ 372979 w 1889748"/>
              <a:gd name="connsiteY5" fmla="*/ 204536 h 457200"/>
              <a:gd name="connsiteX6" fmla="*/ 421105 w 1889748"/>
              <a:gd name="connsiteY6" fmla="*/ 216568 h 457200"/>
              <a:gd name="connsiteX7" fmla="*/ 637674 w 1889748"/>
              <a:gd name="connsiteY7" fmla="*/ 180473 h 457200"/>
              <a:gd name="connsiteX8" fmla="*/ 673769 w 1889748"/>
              <a:gd name="connsiteY8" fmla="*/ 168442 h 457200"/>
              <a:gd name="connsiteX9" fmla="*/ 709863 w 1889748"/>
              <a:gd name="connsiteY9" fmla="*/ 156410 h 457200"/>
              <a:gd name="connsiteX10" fmla="*/ 782053 w 1889748"/>
              <a:gd name="connsiteY10" fmla="*/ 204536 h 457200"/>
              <a:gd name="connsiteX11" fmla="*/ 890337 w 1889748"/>
              <a:gd name="connsiteY11" fmla="*/ 264694 h 457200"/>
              <a:gd name="connsiteX12" fmla="*/ 926432 w 1889748"/>
              <a:gd name="connsiteY12" fmla="*/ 288757 h 457200"/>
              <a:gd name="connsiteX13" fmla="*/ 986590 w 1889748"/>
              <a:gd name="connsiteY13" fmla="*/ 348915 h 457200"/>
              <a:gd name="connsiteX14" fmla="*/ 1022684 w 1889748"/>
              <a:gd name="connsiteY14" fmla="*/ 360947 h 457200"/>
              <a:gd name="connsiteX15" fmla="*/ 1094874 w 1889748"/>
              <a:gd name="connsiteY15" fmla="*/ 457200 h 457200"/>
              <a:gd name="connsiteX16" fmla="*/ 1251284 w 1889748"/>
              <a:gd name="connsiteY16" fmla="*/ 409073 h 457200"/>
              <a:gd name="connsiteX17" fmla="*/ 1263316 w 1889748"/>
              <a:gd name="connsiteY17" fmla="*/ 372979 h 457200"/>
              <a:gd name="connsiteX18" fmla="*/ 1323474 w 1889748"/>
              <a:gd name="connsiteY18" fmla="*/ 312821 h 457200"/>
              <a:gd name="connsiteX19" fmla="*/ 1347537 w 1889748"/>
              <a:gd name="connsiteY19" fmla="*/ 288757 h 457200"/>
              <a:gd name="connsiteX20" fmla="*/ 1528011 w 1889748"/>
              <a:gd name="connsiteY20" fmla="*/ 300789 h 457200"/>
              <a:gd name="connsiteX21" fmla="*/ 1612232 w 1889748"/>
              <a:gd name="connsiteY21" fmla="*/ 276726 h 457200"/>
              <a:gd name="connsiteX22" fmla="*/ 1648327 w 1889748"/>
              <a:gd name="connsiteY22" fmla="*/ 252663 h 457200"/>
              <a:gd name="connsiteX23" fmla="*/ 1720516 w 1889748"/>
              <a:gd name="connsiteY23" fmla="*/ 228600 h 457200"/>
              <a:gd name="connsiteX24" fmla="*/ 1768642 w 1889748"/>
              <a:gd name="connsiteY24" fmla="*/ 240631 h 457200"/>
              <a:gd name="connsiteX25" fmla="*/ 1804737 w 1889748"/>
              <a:gd name="connsiteY25" fmla="*/ 264694 h 457200"/>
              <a:gd name="connsiteX26" fmla="*/ 1888958 w 1889748"/>
              <a:gd name="connsiteY26" fmla="*/ 252663 h 457200"/>
              <a:gd name="connsiteX27" fmla="*/ 1876927 w 1889748"/>
              <a:gd name="connsiteY27" fmla="*/ 252663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889748" h="457200">
                <a:moveTo>
                  <a:pt x="0" y="12031"/>
                </a:moveTo>
                <a:cubicBezTo>
                  <a:pt x="85031" y="-4974"/>
                  <a:pt x="40757" y="-6467"/>
                  <a:pt x="132348" y="24063"/>
                </a:cubicBezTo>
                <a:lnTo>
                  <a:pt x="168442" y="36094"/>
                </a:lnTo>
                <a:cubicBezTo>
                  <a:pt x="192505" y="52136"/>
                  <a:pt x="220182" y="63771"/>
                  <a:pt x="240632" y="84221"/>
                </a:cubicBezTo>
                <a:lnTo>
                  <a:pt x="300790" y="144379"/>
                </a:lnTo>
                <a:cubicBezTo>
                  <a:pt x="322472" y="166061"/>
                  <a:pt x="343664" y="191972"/>
                  <a:pt x="372979" y="204536"/>
                </a:cubicBezTo>
                <a:cubicBezTo>
                  <a:pt x="388178" y="211050"/>
                  <a:pt x="405063" y="212557"/>
                  <a:pt x="421105" y="216568"/>
                </a:cubicBezTo>
                <a:cubicBezTo>
                  <a:pt x="590765" y="202429"/>
                  <a:pt x="519667" y="219808"/>
                  <a:pt x="637674" y="180473"/>
                </a:cubicBezTo>
                <a:lnTo>
                  <a:pt x="673769" y="168442"/>
                </a:lnTo>
                <a:lnTo>
                  <a:pt x="709863" y="156410"/>
                </a:lnTo>
                <a:cubicBezTo>
                  <a:pt x="778892" y="179420"/>
                  <a:pt x="714461" y="151964"/>
                  <a:pt x="782053" y="204536"/>
                </a:cubicBezTo>
                <a:cubicBezTo>
                  <a:pt x="844112" y="252804"/>
                  <a:pt x="835875" y="246541"/>
                  <a:pt x="890337" y="264694"/>
                </a:cubicBezTo>
                <a:cubicBezTo>
                  <a:pt x="902369" y="272715"/>
                  <a:pt x="915550" y="279235"/>
                  <a:pt x="926432" y="288757"/>
                </a:cubicBezTo>
                <a:cubicBezTo>
                  <a:pt x="947774" y="307431"/>
                  <a:pt x="959687" y="339947"/>
                  <a:pt x="986590" y="348915"/>
                </a:cubicBezTo>
                <a:lnTo>
                  <a:pt x="1022684" y="360947"/>
                </a:lnTo>
                <a:cubicBezTo>
                  <a:pt x="1091810" y="430073"/>
                  <a:pt x="1073874" y="394202"/>
                  <a:pt x="1094874" y="457200"/>
                </a:cubicBezTo>
                <a:cubicBezTo>
                  <a:pt x="1177477" y="448939"/>
                  <a:pt x="1209758" y="471362"/>
                  <a:pt x="1251284" y="409073"/>
                </a:cubicBezTo>
                <a:cubicBezTo>
                  <a:pt x="1258319" y="398521"/>
                  <a:pt x="1255707" y="383125"/>
                  <a:pt x="1263316" y="372979"/>
                </a:cubicBezTo>
                <a:cubicBezTo>
                  <a:pt x="1280331" y="350292"/>
                  <a:pt x="1303421" y="332874"/>
                  <a:pt x="1323474" y="312821"/>
                </a:cubicBezTo>
                <a:lnTo>
                  <a:pt x="1347537" y="288757"/>
                </a:lnTo>
                <a:cubicBezTo>
                  <a:pt x="1407695" y="292768"/>
                  <a:pt x="1467719" y="300789"/>
                  <a:pt x="1528011" y="300789"/>
                </a:cubicBezTo>
                <a:cubicBezTo>
                  <a:pt x="1543114" y="300789"/>
                  <a:pt x="1595214" y="282398"/>
                  <a:pt x="1612232" y="276726"/>
                </a:cubicBezTo>
                <a:cubicBezTo>
                  <a:pt x="1624264" y="268705"/>
                  <a:pt x="1635113" y="258536"/>
                  <a:pt x="1648327" y="252663"/>
                </a:cubicBezTo>
                <a:cubicBezTo>
                  <a:pt x="1671506" y="242361"/>
                  <a:pt x="1720516" y="228600"/>
                  <a:pt x="1720516" y="228600"/>
                </a:cubicBezTo>
                <a:cubicBezTo>
                  <a:pt x="1736558" y="232610"/>
                  <a:pt x="1753443" y="234117"/>
                  <a:pt x="1768642" y="240631"/>
                </a:cubicBezTo>
                <a:cubicBezTo>
                  <a:pt x="1781933" y="246327"/>
                  <a:pt x="1790349" y="263255"/>
                  <a:pt x="1804737" y="264694"/>
                </a:cubicBezTo>
                <a:cubicBezTo>
                  <a:pt x="1832955" y="267516"/>
                  <a:pt x="1860985" y="257325"/>
                  <a:pt x="1888958" y="252663"/>
                </a:cubicBezTo>
                <a:cubicBezTo>
                  <a:pt x="1892914" y="252004"/>
                  <a:pt x="1880937" y="252663"/>
                  <a:pt x="1876927" y="252663"/>
                </a:cubicBez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26" name="Freeform 25"/>
          <p:cNvSpPr/>
          <p:nvPr/>
        </p:nvSpPr>
        <p:spPr bwMode="auto">
          <a:xfrm>
            <a:off x="5711959" y="5919537"/>
            <a:ext cx="363988" cy="950495"/>
          </a:xfrm>
          <a:custGeom>
            <a:avLst/>
            <a:gdLst>
              <a:gd name="connsiteX0" fmla="*/ 183515 w 363988"/>
              <a:gd name="connsiteY0" fmla="*/ 950495 h 950495"/>
              <a:gd name="connsiteX1" fmla="*/ 243673 w 363988"/>
              <a:gd name="connsiteY1" fmla="*/ 890337 h 950495"/>
              <a:gd name="connsiteX2" fmla="*/ 303830 w 363988"/>
              <a:gd name="connsiteY2" fmla="*/ 830179 h 950495"/>
              <a:gd name="connsiteX3" fmla="*/ 315862 w 363988"/>
              <a:gd name="connsiteY3" fmla="*/ 794084 h 950495"/>
              <a:gd name="connsiteX4" fmla="*/ 291799 w 363988"/>
              <a:gd name="connsiteY4" fmla="*/ 673768 h 950495"/>
              <a:gd name="connsiteX5" fmla="*/ 267736 w 363988"/>
              <a:gd name="connsiteY5" fmla="*/ 637674 h 950495"/>
              <a:gd name="connsiteX6" fmla="*/ 315862 w 363988"/>
              <a:gd name="connsiteY6" fmla="*/ 565484 h 950495"/>
              <a:gd name="connsiteX7" fmla="*/ 363988 w 363988"/>
              <a:gd name="connsiteY7" fmla="*/ 493295 h 950495"/>
              <a:gd name="connsiteX8" fmla="*/ 351957 w 363988"/>
              <a:gd name="connsiteY8" fmla="*/ 457200 h 950495"/>
              <a:gd name="connsiteX9" fmla="*/ 279767 w 363988"/>
              <a:gd name="connsiteY9" fmla="*/ 409074 h 950495"/>
              <a:gd name="connsiteX10" fmla="*/ 183515 w 363988"/>
              <a:gd name="connsiteY10" fmla="*/ 336884 h 950495"/>
              <a:gd name="connsiteX11" fmla="*/ 99294 w 363988"/>
              <a:gd name="connsiteY11" fmla="*/ 240631 h 950495"/>
              <a:gd name="connsiteX12" fmla="*/ 75230 w 363988"/>
              <a:gd name="connsiteY12" fmla="*/ 216568 h 950495"/>
              <a:gd name="connsiteX13" fmla="*/ 39136 w 363988"/>
              <a:gd name="connsiteY13" fmla="*/ 204537 h 950495"/>
              <a:gd name="connsiteX14" fmla="*/ 3041 w 363988"/>
              <a:gd name="connsiteY14" fmla="*/ 180474 h 950495"/>
              <a:gd name="connsiteX15" fmla="*/ 51167 w 363988"/>
              <a:gd name="connsiteY15" fmla="*/ 108284 h 950495"/>
              <a:gd name="connsiteX16" fmla="*/ 75230 w 363988"/>
              <a:gd name="connsiteY16" fmla="*/ 72189 h 950495"/>
              <a:gd name="connsiteX17" fmla="*/ 63199 w 363988"/>
              <a:gd name="connsiteY17" fmla="*/ 12031 h 950495"/>
              <a:gd name="connsiteX18" fmla="*/ 63199 w 363988"/>
              <a:gd name="connsiteY18" fmla="*/ 0 h 9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63988" h="950495">
                <a:moveTo>
                  <a:pt x="183515" y="950495"/>
                </a:moveTo>
                <a:cubicBezTo>
                  <a:pt x="203568" y="930442"/>
                  <a:pt x="224999" y="911679"/>
                  <a:pt x="243673" y="890337"/>
                </a:cubicBezTo>
                <a:cubicBezTo>
                  <a:pt x="299821" y="826168"/>
                  <a:pt x="231641" y="878306"/>
                  <a:pt x="303830" y="830179"/>
                </a:cubicBezTo>
                <a:cubicBezTo>
                  <a:pt x="307841" y="818147"/>
                  <a:pt x="315862" y="806767"/>
                  <a:pt x="315862" y="794084"/>
                </a:cubicBezTo>
                <a:cubicBezTo>
                  <a:pt x="315862" y="771920"/>
                  <a:pt x="306614" y="703399"/>
                  <a:pt x="291799" y="673768"/>
                </a:cubicBezTo>
                <a:cubicBezTo>
                  <a:pt x="285332" y="660835"/>
                  <a:pt x="275757" y="649705"/>
                  <a:pt x="267736" y="637674"/>
                </a:cubicBezTo>
                <a:cubicBezTo>
                  <a:pt x="292775" y="537512"/>
                  <a:pt x="257700" y="631955"/>
                  <a:pt x="315862" y="565484"/>
                </a:cubicBezTo>
                <a:cubicBezTo>
                  <a:pt x="334906" y="543719"/>
                  <a:pt x="363988" y="493295"/>
                  <a:pt x="363988" y="493295"/>
                </a:cubicBezTo>
                <a:cubicBezTo>
                  <a:pt x="359978" y="481263"/>
                  <a:pt x="360925" y="466168"/>
                  <a:pt x="351957" y="457200"/>
                </a:cubicBezTo>
                <a:cubicBezTo>
                  <a:pt x="331507" y="436750"/>
                  <a:pt x="300217" y="429524"/>
                  <a:pt x="279767" y="409074"/>
                </a:cubicBezTo>
                <a:cubicBezTo>
                  <a:pt x="210641" y="339948"/>
                  <a:pt x="246512" y="357884"/>
                  <a:pt x="183515" y="336884"/>
                </a:cubicBezTo>
                <a:cubicBezTo>
                  <a:pt x="143722" y="277194"/>
                  <a:pt x="169675" y="311011"/>
                  <a:pt x="99294" y="240631"/>
                </a:cubicBezTo>
                <a:cubicBezTo>
                  <a:pt x="91273" y="232610"/>
                  <a:pt x="85992" y="220155"/>
                  <a:pt x="75230" y="216568"/>
                </a:cubicBezTo>
                <a:lnTo>
                  <a:pt x="39136" y="204537"/>
                </a:lnTo>
                <a:cubicBezTo>
                  <a:pt x="27104" y="196516"/>
                  <a:pt x="7614" y="194192"/>
                  <a:pt x="3041" y="180474"/>
                </a:cubicBezTo>
                <a:cubicBezTo>
                  <a:pt x="-11085" y="138096"/>
                  <a:pt x="27255" y="124226"/>
                  <a:pt x="51167" y="108284"/>
                </a:cubicBezTo>
                <a:cubicBezTo>
                  <a:pt x="59188" y="96252"/>
                  <a:pt x="73436" y="86538"/>
                  <a:pt x="75230" y="72189"/>
                </a:cubicBezTo>
                <a:cubicBezTo>
                  <a:pt x="77767" y="51897"/>
                  <a:pt x="66561" y="32203"/>
                  <a:pt x="63199" y="12031"/>
                </a:cubicBezTo>
                <a:cubicBezTo>
                  <a:pt x="62540" y="8075"/>
                  <a:pt x="63199" y="4010"/>
                  <a:pt x="63199" y="0"/>
                </a:cubicBez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27" name="Freeform 26"/>
          <p:cNvSpPr/>
          <p:nvPr/>
        </p:nvSpPr>
        <p:spPr bwMode="auto">
          <a:xfrm>
            <a:off x="5895474" y="6954253"/>
            <a:ext cx="914400" cy="1179094"/>
          </a:xfrm>
          <a:custGeom>
            <a:avLst/>
            <a:gdLst>
              <a:gd name="connsiteX0" fmla="*/ 0 w 914400"/>
              <a:gd name="connsiteY0" fmla="*/ 0 h 1179094"/>
              <a:gd name="connsiteX1" fmla="*/ 84221 w 914400"/>
              <a:gd name="connsiteY1" fmla="*/ 60158 h 1179094"/>
              <a:gd name="connsiteX2" fmla="*/ 96252 w 914400"/>
              <a:gd name="connsiteY2" fmla="*/ 96252 h 1179094"/>
              <a:gd name="connsiteX3" fmla="*/ 144379 w 914400"/>
              <a:gd name="connsiteY3" fmla="*/ 156410 h 1179094"/>
              <a:gd name="connsiteX4" fmla="*/ 156410 w 914400"/>
              <a:gd name="connsiteY4" fmla="*/ 192505 h 1179094"/>
              <a:gd name="connsiteX5" fmla="*/ 180473 w 914400"/>
              <a:gd name="connsiteY5" fmla="*/ 228600 h 1179094"/>
              <a:gd name="connsiteX6" fmla="*/ 204537 w 914400"/>
              <a:gd name="connsiteY6" fmla="*/ 300789 h 1179094"/>
              <a:gd name="connsiteX7" fmla="*/ 192505 w 914400"/>
              <a:gd name="connsiteY7" fmla="*/ 336884 h 1179094"/>
              <a:gd name="connsiteX8" fmla="*/ 228600 w 914400"/>
              <a:gd name="connsiteY8" fmla="*/ 493294 h 1179094"/>
              <a:gd name="connsiteX9" fmla="*/ 252663 w 914400"/>
              <a:gd name="connsiteY9" fmla="*/ 565484 h 1179094"/>
              <a:gd name="connsiteX10" fmla="*/ 324852 w 914400"/>
              <a:gd name="connsiteY10" fmla="*/ 613610 h 1179094"/>
              <a:gd name="connsiteX11" fmla="*/ 360947 w 914400"/>
              <a:gd name="connsiteY11" fmla="*/ 625642 h 1179094"/>
              <a:gd name="connsiteX12" fmla="*/ 433137 w 914400"/>
              <a:gd name="connsiteY12" fmla="*/ 673768 h 1179094"/>
              <a:gd name="connsiteX13" fmla="*/ 481263 w 914400"/>
              <a:gd name="connsiteY13" fmla="*/ 745958 h 1179094"/>
              <a:gd name="connsiteX14" fmla="*/ 565484 w 914400"/>
              <a:gd name="connsiteY14" fmla="*/ 854242 h 1179094"/>
              <a:gd name="connsiteX15" fmla="*/ 601579 w 914400"/>
              <a:gd name="connsiteY15" fmla="*/ 866273 h 1179094"/>
              <a:gd name="connsiteX16" fmla="*/ 709863 w 914400"/>
              <a:gd name="connsiteY16" fmla="*/ 950494 h 1179094"/>
              <a:gd name="connsiteX17" fmla="*/ 745958 w 914400"/>
              <a:gd name="connsiteY17" fmla="*/ 974558 h 1179094"/>
              <a:gd name="connsiteX18" fmla="*/ 770021 w 914400"/>
              <a:gd name="connsiteY18" fmla="*/ 1010652 h 1179094"/>
              <a:gd name="connsiteX19" fmla="*/ 806115 w 914400"/>
              <a:gd name="connsiteY19" fmla="*/ 1094873 h 1179094"/>
              <a:gd name="connsiteX20" fmla="*/ 854242 w 914400"/>
              <a:gd name="connsiteY20" fmla="*/ 1143000 h 1179094"/>
              <a:gd name="connsiteX21" fmla="*/ 914400 w 914400"/>
              <a:gd name="connsiteY21" fmla="*/ 1179094 h 1179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914400" h="1179094">
                <a:moveTo>
                  <a:pt x="0" y="0"/>
                </a:moveTo>
                <a:cubicBezTo>
                  <a:pt x="17579" y="10547"/>
                  <a:pt x="68995" y="34781"/>
                  <a:pt x="84221" y="60158"/>
                </a:cubicBezTo>
                <a:cubicBezTo>
                  <a:pt x="90746" y="71033"/>
                  <a:pt x="90580" y="84909"/>
                  <a:pt x="96252" y="96252"/>
                </a:cubicBezTo>
                <a:cubicBezTo>
                  <a:pt x="111430" y="126609"/>
                  <a:pt x="121996" y="134028"/>
                  <a:pt x="144379" y="156410"/>
                </a:cubicBezTo>
                <a:cubicBezTo>
                  <a:pt x="148389" y="168442"/>
                  <a:pt x="150738" y="181161"/>
                  <a:pt x="156410" y="192505"/>
                </a:cubicBezTo>
                <a:cubicBezTo>
                  <a:pt x="162877" y="205439"/>
                  <a:pt x="174600" y="215386"/>
                  <a:pt x="180473" y="228600"/>
                </a:cubicBezTo>
                <a:cubicBezTo>
                  <a:pt x="190775" y="251779"/>
                  <a:pt x="204537" y="300789"/>
                  <a:pt x="204537" y="300789"/>
                </a:cubicBezTo>
                <a:cubicBezTo>
                  <a:pt x="200526" y="312821"/>
                  <a:pt x="192505" y="324201"/>
                  <a:pt x="192505" y="336884"/>
                </a:cubicBezTo>
                <a:cubicBezTo>
                  <a:pt x="192505" y="399358"/>
                  <a:pt x="209539" y="436111"/>
                  <a:pt x="228600" y="493294"/>
                </a:cubicBezTo>
                <a:cubicBezTo>
                  <a:pt x="228601" y="493296"/>
                  <a:pt x="252661" y="565483"/>
                  <a:pt x="252663" y="565484"/>
                </a:cubicBezTo>
                <a:cubicBezTo>
                  <a:pt x="276726" y="581526"/>
                  <a:pt x="297416" y="604464"/>
                  <a:pt x="324852" y="613610"/>
                </a:cubicBezTo>
                <a:cubicBezTo>
                  <a:pt x="336884" y="617621"/>
                  <a:pt x="349860" y="619483"/>
                  <a:pt x="360947" y="625642"/>
                </a:cubicBezTo>
                <a:cubicBezTo>
                  <a:pt x="386228" y="639687"/>
                  <a:pt x="433137" y="673768"/>
                  <a:pt x="433137" y="673768"/>
                </a:cubicBezTo>
                <a:cubicBezTo>
                  <a:pt x="456146" y="742798"/>
                  <a:pt x="428690" y="678365"/>
                  <a:pt x="481263" y="745958"/>
                </a:cubicBezTo>
                <a:cubicBezTo>
                  <a:pt x="507003" y="779053"/>
                  <a:pt x="527663" y="829029"/>
                  <a:pt x="565484" y="854242"/>
                </a:cubicBezTo>
                <a:cubicBezTo>
                  <a:pt x="576036" y="861277"/>
                  <a:pt x="589547" y="862263"/>
                  <a:pt x="601579" y="866273"/>
                </a:cubicBezTo>
                <a:cubicBezTo>
                  <a:pt x="658124" y="922820"/>
                  <a:pt x="623513" y="892927"/>
                  <a:pt x="709863" y="950494"/>
                </a:cubicBezTo>
                <a:lnTo>
                  <a:pt x="745958" y="974558"/>
                </a:lnTo>
                <a:cubicBezTo>
                  <a:pt x="753979" y="986589"/>
                  <a:pt x="764325" y="997361"/>
                  <a:pt x="770021" y="1010652"/>
                </a:cubicBezTo>
                <a:cubicBezTo>
                  <a:pt x="796899" y="1073369"/>
                  <a:pt x="762963" y="1044529"/>
                  <a:pt x="806115" y="1094873"/>
                </a:cubicBezTo>
                <a:cubicBezTo>
                  <a:pt x="820880" y="1112098"/>
                  <a:pt x="832719" y="1135826"/>
                  <a:pt x="854242" y="1143000"/>
                </a:cubicBezTo>
                <a:cubicBezTo>
                  <a:pt x="901098" y="1158618"/>
                  <a:pt x="881369" y="1146063"/>
                  <a:pt x="914400" y="1179094"/>
                </a:cubicBez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28" name="Freeform 27"/>
          <p:cNvSpPr/>
          <p:nvPr/>
        </p:nvSpPr>
        <p:spPr bwMode="auto">
          <a:xfrm>
            <a:off x="5029200" y="5269493"/>
            <a:ext cx="589547" cy="168781"/>
          </a:xfrm>
          <a:custGeom>
            <a:avLst/>
            <a:gdLst>
              <a:gd name="connsiteX0" fmla="*/ 0 w 589547"/>
              <a:gd name="connsiteY0" fmla="*/ 144718 h 168781"/>
              <a:gd name="connsiteX1" fmla="*/ 96253 w 589547"/>
              <a:gd name="connsiteY1" fmla="*/ 132686 h 168781"/>
              <a:gd name="connsiteX2" fmla="*/ 168442 w 589547"/>
              <a:gd name="connsiteY2" fmla="*/ 108623 h 168781"/>
              <a:gd name="connsiteX3" fmla="*/ 204537 w 589547"/>
              <a:gd name="connsiteY3" fmla="*/ 84560 h 168781"/>
              <a:gd name="connsiteX4" fmla="*/ 240632 w 589547"/>
              <a:gd name="connsiteY4" fmla="*/ 72528 h 168781"/>
              <a:gd name="connsiteX5" fmla="*/ 312821 w 589547"/>
              <a:gd name="connsiteY5" fmla="*/ 24402 h 168781"/>
              <a:gd name="connsiteX6" fmla="*/ 348916 w 589547"/>
              <a:gd name="connsiteY6" fmla="*/ 339 h 168781"/>
              <a:gd name="connsiteX7" fmla="*/ 385011 w 589547"/>
              <a:gd name="connsiteY7" fmla="*/ 12370 h 168781"/>
              <a:gd name="connsiteX8" fmla="*/ 457200 w 589547"/>
              <a:gd name="connsiteY8" fmla="*/ 60496 h 168781"/>
              <a:gd name="connsiteX9" fmla="*/ 493295 w 589547"/>
              <a:gd name="connsiteY9" fmla="*/ 84560 h 168781"/>
              <a:gd name="connsiteX10" fmla="*/ 565484 w 589547"/>
              <a:gd name="connsiteY10" fmla="*/ 132686 h 168781"/>
              <a:gd name="connsiteX11" fmla="*/ 589547 w 589547"/>
              <a:gd name="connsiteY11" fmla="*/ 168781 h 168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89547" h="168781">
                <a:moveTo>
                  <a:pt x="0" y="144718"/>
                </a:moveTo>
                <a:cubicBezTo>
                  <a:pt x="32084" y="140707"/>
                  <a:pt x="64637" y="139461"/>
                  <a:pt x="96253" y="132686"/>
                </a:cubicBezTo>
                <a:cubicBezTo>
                  <a:pt x="121055" y="127371"/>
                  <a:pt x="168442" y="108623"/>
                  <a:pt x="168442" y="108623"/>
                </a:cubicBezTo>
                <a:cubicBezTo>
                  <a:pt x="180474" y="100602"/>
                  <a:pt x="191603" y="91027"/>
                  <a:pt x="204537" y="84560"/>
                </a:cubicBezTo>
                <a:cubicBezTo>
                  <a:pt x="215881" y="78888"/>
                  <a:pt x="230080" y="79563"/>
                  <a:pt x="240632" y="72528"/>
                </a:cubicBezTo>
                <a:cubicBezTo>
                  <a:pt x="330753" y="12446"/>
                  <a:pt x="226999" y="53008"/>
                  <a:pt x="312821" y="24402"/>
                </a:cubicBezTo>
                <a:cubicBezTo>
                  <a:pt x="324853" y="16381"/>
                  <a:pt x="334653" y="2716"/>
                  <a:pt x="348916" y="339"/>
                </a:cubicBezTo>
                <a:cubicBezTo>
                  <a:pt x="361426" y="-1746"/>
                  <a:pt x="373925" y="6211"/>
                  <a:pt x="385011" y="12370"/>
                </a:cubicBezTo>
                <a:cubicBezTo>
                  <a:pt x="410292" y="26415"/>
                  <a:pt x="433137" y="44454"/>
                  <a:pt x="457200" y="60496"/>
                </a:cubicBezTo>
                <a:cubicBezTo>
                  <a:pt x="469232" y="68517"/>
                  <a:pt x="483070" y="74335"/>
                  <a:pt x="493295" y="84560"/>
                </a:cubicBezTo>
                <a:cubicBezTo>
                  <a:pt x="538357" y="129622"/>
                  <a:pt x="513247" y="115273"/>
                  <a:pt x="565484" y="132686"/>
                </a:cubicBezTo>
                <a:lnTo>
                  <a:pt x="589547" y="168781"/>
                </a:ln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29" name="Freeform 28"/>
          <p:cNvSpPr/>
          <p:nvPr/>
        </p:nvSpPr>
        <p:spPr bwMode="auto">
          <a:xfrm>
            <a:off x="4235116" y="7146758"/>
            <a:ext cx="858485" cy="951978"/>
          </a:xfrm>
          <a:custGeom>
            <a:avLst/>
            <a:gdLst>
              <a:gd name="connsiteX0" fmla="*/ 842210 w 858485"/>
              <a:gd name="connsiteY0" fmla="*/ 0 h 951978"/>
              <a:gd name="connsiteX1" fmla="*/ 842210 w 858485"/>
              <a:gd name="connsiteY1" fmla="*/ 228600 h 951978"/>
              <a:gd name="connsiteX2" fmla="*/ 818147 w 858485"/>
              <a:gd name="connsiteY2" fmla="*/ 264695 h 951978"/>
              <a:gd name="connsiteX3" fmla="*/ 794084 w 858485"/>
              <a:gd name="connsiteY3" fmla="*/ 336884 h 951978"/>
              <a:gd name="connsiteX4" fmla="*/ 782052 w 858485"/>
              <a:gd name="connsiteY4" fmla="*/ 385010 h 951978"/>
              <a:gd name="connsiteX5" fmla="*/ 745958 w 858485"/>
              <a:gd name="connsiteY5" fmla="*/ 397042 h 951978"/>
              <a:gd name="connsiteX6" fmla="*/ 685800 w 858485"/>
              <a:gd name="connsiteY6" fmla="*/ 385010 h 951978"/>
              <a:gd name="connsiteX7" fmla="*/ 613610 w 858485"/>
              <a:gd name="connsiteY7" fmla="*/ 360947 h 951978"/>
              <a:gd name="connsiteX8" fmla="*/ 553452 w 858485"/>
              <a:gd name="connsiteY8" fmla="*/ 372979 h 951978"/>
              <a:gd name="connsiteX9" fmla="*/ 481263 w 858485"/>
              <a:gd name="connsiteY9" fmla="*/ 445168 h 951978"/>
              <a:gd name="connsiteX10" fmla="*/ 457200 w 858485"/>
              <a:gd name="connsiteY10" fmla="*/ 517358 h 951978"/>
              <a:gd name="connsiteX11" fmla="*/ 421105 w 858485"/>
              <a:gd name="connsiteY11" fmla="*/ 589547 h 951978"/>
              <a:gd name="connsiteX12" fmla="*/ 409073 w 858485"/>
              <a:gd name="connsiteY12" fmla="*/ 733926 h 951978"/>
              <a:gd name="connsiteX13" fmla="*/ 372979 w 858485"/>
              <a:gd name="connsiteY13" fmla="*/ 757989 h 951978"/>
              <a:gd name="connsiteX14" fmla="*/ 312821 w 858485"/>
              <a:gd name="connsiteY14" fmla="*/ 794084 h 951978"/>
              <a:gd name="connsiteX15" fmla="*/ 264695 w 858485"/>
              <a:gd name="connsiteY15" fmla="*/ 866274 h 951978"/>
              <a:gd name="connsiteX16" fmla="*/ 192505 w 858485"/>
              <a:gd name="connsiteY16" fmla="*/ 890337 h 951978"/>
              <a:gd name="connsiteX17" fmla="*/ 156410 w 858485"/>
              <a:gd name="connsiteY17" fmla="*/ 902368 h 951978"/>
              <a:gd name="connsiteX18" fmla="*/ 24063 w 858485"/>
              <a:gd name="connsiteY18" fmla="*/ 914400 h 951978"/>
              <a:gd name="connsiteX19" fmla="*/ 12031 w 858485"/>
              <a:gd name="connsiteY19" fmla="*/ 950495 h 951978"/>
              <a:gd name="connsiteX20" fmla="*/ 0 w 858485"/>
              <a:gd name="connsiteY20" fmla="*/ 950495 h 951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58485" h="951978">
                <a:moveTo>
                  <a:pt x="842210" y="0"/>
                </a:moveTo>
                <a:cubicBezTo>
                  <a:pt x="861453" y="96214"/>
                  <a:pt x="866237" y="92448"/>
                  <a:pt x="842210" y="228600"/>
                </a:cubicBezTo>
                <a:cubicBezTo>
                  <a:pt x="839697" y="242840"/>
                  <a:pt x="826168" y="252663"/>
                  <a:pt x="818147" y="264695"/>
                </a:cubicBezTo>
                <a:cubicBezTo>
                  <a:pt x="810126" y="288758"/>
                  <a:pt x="800236" y="312277"/>
                  <a:pt x="794084" y="336884"/>
                </a:cubicBezTo>
                <a:cubicBezTo>
                  <a:pt x="790073" y="352926"/>
                  <a:pt x="792382" y="372098"/>
                  <a:pt x="782052" y="385010"/>
                </a:cubicBezTo>
                <a:cubicBezTo>
                  <a:pt x="774130" y="394913"/>
                  <a:pt x="757989" y="393031"/>
                  <a:pt x="745958" y="397042"/>
                </a:cubicBezTo>
                <a:cubicBezTo>
                  <a:pt x="725905" y="393031"/>
                  <a:pt x="705529" y="390391"/>
                  <a:pt x="685800" y="385010"/>
                </a:cubicBezTo>
                <a:cubicBezTo>
                  <a:pt x="661329" y="378336"/>
                  <a:pt x="613610" y="360947"/>
                  <a:pt x="613610" y="360947"/>
                </a:cubicBezTo>
                <a:cubicBezTo>
                  <a:pt x="593557" y="364958"/>
                  <a:pt x="572600" y="365799"/>
                  <a:pt x="553452" y="372979"/>
                </a:cubicBezTo>
                <a:cubicBezTo>
                  <a:pt x="516737" y="386747"/>
                  <a:pt x="503757" y="415176"/>
                  <a:pt x="481263" y="445168"/>
                </a:cubicBezTo>
                <a:cubicBezTo>
                  <a:pt x="473242" y="469231"/>
                  <a:pt x="471270" y="496253"/>
                  <a:pt x="457200" y="517358"/>
                </a:cubicBezTo>
                <a:cubicBezTo>
                  <a:pt x="426102" y="564005"/>
                  <a:pt x="437710" y="539735"/>
                  <a:pt x="421105" y="589547"/>
                </a:cubicBezTo>
                <a:cubicBezTo>
                  <a:pt x="417094" y="637673"/>
                  <a:pt x="422340" y="687491"/>
                  <a:pt x="409073" y="733926"/>
                </a:cubicBezTo>
                <a:cubicBezTo>
                  <a:pt x="405101" y="747830"/>
                  <a:pt x="384270" y="748956"/>
                  <a:pt x="372979" y="757989"/>
                </a:cubicBezTo>
                <a:cubicBezTo>
                  <a:pt x="325792" y="795739"/>
                  <a:pt x="375504" y="773191"/>
                  <a:pt x="312821" y="794084"/>
                </a:cubicBezTo>
                <a:cubicBezTo>
                  <a:pt x="296779" y="818147"/>
                  <a:pt x="292131" y="857129"/>
                  <a:pt x="264695" y="866274"/>
                </a:cubicBezTo>
                <a:lnTo>
                  <a:pt x="192505" y="890337"/>
                </a:lnTo>
                <a:lnTo>
                  <a:pt x="156410" y="902368"/>
                </a:lnTo>
                <a:cubicBezTo>
                  <a:pt x="54771" y="970128"/>
                  <a:pt x="221071" y="870619"/>
                  <a:pt x="24063" y="914400"/>
                </a:cubicBezTo>
                <a:cubicBezTo>
                  <a:pt x="11682" y="917151"/>
                  <a:pt x="19066" y="939942"/>
                  <a:pt x="12031" y="950495"/>
                </a:cubicBezTo>
                <a:cubicBezTo>
                  <a:pt x="9806" y="953832"/>
                  <a:pt x="4010" y="950495"/>
                  <a:pt x="0" y="950495"/>
                </a:cubicBez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30" name="Freeform 29"/>
          <p:cNvSpPr/>
          <p:nvPr/>
        </p:nvSpPr>
        <p:spPr bwMode="auto">
          <a:xfrm>
            <a:off x="2045368" y="1619311"/>
            <a:ext cx="2618990" cy="1244206"/>
          </a:xfrm>
          <a:custGeom>
            <a:avLst/>
            <a:gdLst>
              <a:gd name="connsiteX0" fmla="*/ 0 w 1215190"/>
              <a:gd name="connsiteY0" fmla="*/ 613611 h 613611"/>
              <a:gd name="connsiteX1" fmla="*/ 108285 w 1215190"/>
              <a:gd name="connsiteY1" fmla="*/ 589548 h 613611"/>
              <a:gd name="connsiteX2" fmla="*/ 132348 w 1215190"/>
              <a:gd name="connsiteY2" fmla="*/ 565484 h 613611"/>
              <a:gd name="connsiteX3" fmla="*/ 168443 w 1215190"/>
              <a:gd name="connsiteY3" fmla="*/ 553453 h 613611"/>
              <a:gd name="connsiteX4" fmla="*/ 240632 w 1215190"/>
              <a:gd name="connsiteY4" fmla="*/ 505327 h 613611"/>
              <a:gd name="connsiteX5" fmla="*/ 264695 w 1215190"/>
              <a:gd name="connsiteY5" fmla="*/ 481263 h 613611"/>
              <a:gd name="connsiteX6" fmla="*/ 288758 w 1215190"/>
              <a:gd name="connsiteY6" fmla="*/ 445169 h 613611"/>
              <a:gd name="connsiteX7" fmla="*/ 324853 w 1215190"/>
              <a:gd name="connsiteY7" fmla="*/ 421106 h 613611"/>
              <a:gd name="connsiteX8" fmla="*/ 385011 w 1215190"/>
              <a:gd name="connsiteY8" fmla="*/ 360948 h 613611"/>
              <a:gd name="connsiteX9" fmla="*/ 445169 w 1215190"/>
              <a:gd name="connsiteY9" fmla="*/ 312821 h 613611"/>
              <a:gd name="connsiteX10" fmla="*/ 565485 w 1215190"/>
              <a:gd name="connsiteY10" fmla="*/ 348916 h 613611"/>
              <a:gd name="connsiteX11" fmla="*/ 625643 w 1215190"/>
              <a:gd name="connsiteY11" fmla="*/ 360948 h 613611"/>
              <a:gd name="connsiteX12" fmla="*/ 673769 w 1215190"/>
              <a:gd name="connsiteY12" fmla="*/ 372979 h 613611"/>
              <a:gd name="connsiteX13" fmla="*/ 830179 w 1215190"/>
              <a:gd name="connsiteY13" fmla="*/ 360948 h 613611"/>
              <a:gd name="connsiteX14" fmla="*/ 938464 w 1215190"/>
              <a:gd name="connsiteY14" fmla="*/ 228600 h 613611"/>
              <a:gd name="connsiteX15" fmla="*/ 1022685 w 1215190"/>
              <a:gd name="connsiteY15" fmla="*/ 132348 h 613611"/>
              <a:gd name="connsiteX16" fmla="*/ 1046748 w 1215190"/>
              <a:gd name="connsiteY16" fmla="*/ 108284 h 613611"/>
              <a:gd name="connsiteX17" fmla="*/ 1082843 w 1215190"/>
              <a:gd name="connsiteY17" fmla="*/ 96253 h 613611"/>
              <a:gd name="connsiteX18" fmla="*/ 1118937 w 1215190"/>
              <a:gd name="connsiteY18" fmla="*/ 60158 h 613611"/>
              <a:gd name="connsiteX19" fmla="*/ 1155032 w 1215190"/>
              <a:gd name="connsiteY19" fmla="*/ 48127 h 613611"/>
              <a:gd name="connsiteX20" fmla="*/ 1215190 w 1215190"/>
              <a:gd name="connsiteY20" fmla="*/ 0 h 613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15190" h="613611">
                <a:moveTo>
                  <a:pt x="0" y="613611"/>
                </a:moveTo>
                <a:cubicBezTo>
                  <a:pt x="6323" y="612346"/>
                  <a:pt x="96962" y="595209"/>
                  <a:pt x="108285" y="589548"/>
                </a:cubicBezTo>
                <a:cubicBezTo>
                  <a:pt x="118431" y="584475"/>
                  <a:pt x="122621" y="571320"/>
                  <a:pt x="132348" y="565484"/>
                </a:cubicBezTo>
                <a:cubicBezTo>
                  <a:pt x="143223" y="558959"/>
                  <a:pt x="156411" y="557463"/>
                  <a:pt x="168443" y="553453"/>
                </a:cubicBezTo>
                <a:cubicBezTo>
                  <a:pt x="192506" y="537411"/>
                  <a:pt x="220183" y="525777"/>
                  <a:pt x="240632" y="505327"/>
                </a:cubicBezTo>
                <a:cubicBezTo>
                  <a:pt x="248653" y="497306"/>
                  <a:pt x="257609" y="490121"/>
                  <a:pt x="264695" y="481263"/>
                </a:cubicBezTo>
                <a:cubicBezTo>
                  <a:pt x="273728" y="469972"/>
                  <a:pt x="278533" y="455394"/>
                  <a:pt x="288758" y="445169"/>
                </a:cubicBezTo>
                <a:cubicBezTo>
                  <a:pt x="298983" y="434944"/>
                  <a:pt x="312821" y="429127"/>
                  <a:pt x="324853" y="421106"/>
                </a:cubicBezTo>
                <a:cubicBezTo>
                  <a:pt x="389021" y="324853"/>
                  <a:pt x="304800" y="441159"/>
                  <a:pt x="385011" y="360948"/>
                </a:cubicBezTo>
                <a:cubicBezTo>
                  <a:pt x="439434" y="306525"/>
                  <a:pt x="374899" y="336245"/>
                  <a:pt x="445169" y="312821"/>
                </a:cubicBezTo>
                <a:cubicBezTo>
                  <a:pt x="630184" y="343658"/>
                  <a:pt x="425593" y="302285"/>
                  <a:pt x="565485" y="348916"/>
                </a:cubicBezTo>
                <a:cubicBezTo>
                  <a:pt x="584885" y="355383"/>
                  <a:pt x="605680" y="356512"/>
                  <a:pt x="625643" y="360948"/>
                </a:cubicBezTo>
                <a:cubicBezTo>
                  <a:pt x="641785" y="364535"/>
                  <a:pt x="657727" y="368969"/>
                  <a:pt x="673769" y="372979"/>
                </a:cubicBezTo>
                <a:cubicBezTo>
                  <a:pt x="725906" y="368969"/>
                  <a:pt x="780572" y="377484"/>
                  <a:pt x="830179" y="360948"/>
                </a:cubicBezTo>
                <a:cubicBezTo>
                  <a:pt x="864725" y="349433"/>
                  <a:pt x="921581" y="253924"/>
                  <a:pt x="938464" y="228600"/>
                </a:cubicBezTo>
                <a:cubicBezTo>
                  <a:pt x="978258" y="168909"/>
                  <a:pt x="952302" y="202732"/>
                  <a:pt x="1022685" y="132348"/>
                </a:cubicBezTo>
                <a:cubicBezTo>
                  <a:pt x="1030706" y="124327"/>
                  <a:pt x="1035986" y="111871"/>
                  <a:pt x="1046748" y="108284"/>
                </a:cubicBezTo>
                <a:lnTo>
                  <a:pt x="1082843" y="96253"/>
                </a:lnTo>
                <a:cubicBezTo>
                  <a:pt x="1094874" y="84221"/>
                  <a:pt x="1104780" y="69596"/>
                  <a:pt x="1118937" y="60158"/>
                </a:cubicBezTo>
                <a:cubicBezTo>
                  <a:pt x="1129489" y="53123"/>
                  <a:pt x="1143688" y="53799"/>
                  <a:pt x="1155032" y="48127"/>
                </a:cubicBezTo>
                <a:cubicBezTo>
                  <a:pt x="1185386" y="32950"/>
                  <a:pt x="1192809" y="22381"/>
                  <a:pt x="1215190" y="0"/>
                </a:cubicBez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31" name="Freeform 30"/>
          <p:cNvSpPr/>
          <p:nvPr/>
        </p:nvSpPr>
        <p:spPr bwMode="auto">
          <a:xfrm>
            <a:off x="36095" y="1443704"/>
            <a:ext cx="1985210" cy="1443875"/>
          </a:xfrm>
          <a:custGeom>
            <a:avLst/>
            <a:gdLst>
              <a:gd name="connsiteX0" fmla="*/ 1985210 w 1985210"/>
              <a:gd name="connsiteY0" fmla="*/ 1443875 h 1443875"/>
              <a:gd name="connsiteX1" fmla="*/ 1913021 w 1985210"/>
              <a:gd name="connsiteY1" fmla="*/ 1395749 h 1443875"/>
              <a:gd name="connsiteX2" fmla="*/ 1864894 w 1985210"/>
              <a:gd name="connsiteY2" fmla="*/ 1359654 h 1443875"/>
              <a:gd name="connsiteX3" fmla="*/ 1768642 w 1985210"/>
              <a:gd name="connsiteY3" fmla="*/ 1335591 h 1443875"/>
              <a:gd name="connsiteX4" fmla="*/ 1720516 w 1985210"/>
              <a:gd name="connsiteY4" fmla="*/ 1311528 h 1443875"/>
              <a:gd name="connsiteX5" fmla="*/ 1696452 w 1985210"/>
              <a:gd name="connsiteY5" fmla="*/ 1287464 h 1443875"/>
              <a:gd name="connsiteX6" fmla="*/ 1660358 w 1985210"/>
              <a:gd name="connsiteY6" fmla="*/ 1263401 h 1443875"/>
              <a:gd name="connsiteX7" fmla="*/ 1636294 w 1985210"/>
              <a:gd name="connsiteY7" fmla="*/ 1239338 h 1443875"/>
              <a:gd name="connsiteX8" fmla="*/ 1528010 w 1985210"/>
              <a:gd name="connsiteY8" fmla="*/ 1155117 h 1443875"/>
              <a:gd name="connsiteX9" fmla="*/ 1491916 w 1985210"/>
              <a:gd name="connsiteY9" fmla="*/ 1131054 h 1443875"/>
              <a:gd name="connsiteX10" fmla="*/ 1467852 w 1985210"/>
              <a:gd name="connsiteY10" fmla="*/ 1106991 h 1443875"/>
              <a:gd name="connsiteX11" fmla="*/ 1431758 w 1985210"/>
              <a:gd name="connsiteY11" fmla="*/ 1094959 h 1443875"/>
              <a:gd name="connsiteX12" fmla="*/ 1395663 w 1985210"/>
              <a:gd name="connsiteY12" fmla="*/ 1070896 h 1443875"/>
              <a:gd name="connsiteX13" fmla="*/ 1311442 w 1985210"/>
              <a:gd name="connsiteY13" fmla="*/ 1046833 h 1443875"/>
              <a:gd name="connsiteX14" fmla="*/ 1263316 w 1985210"/>
              <a:gd name="connsiteY14" fmla="*/ 1022770 h 1443875"/>
              <a:gd name="connsiteX15" fmla="*/ 1215189 w 1985210"/>
              <a:gd name="connsiteY15" fmla="*/ 1010738 h 1443875"/>
              <a:gd name="connsiteX16" fmla="*/ 1179094 w 1985210"/>
              <a:gd name="connsiteY16" fmla="*/ 998707 h 1443875"/>
              <a:gd name="connsiteX17" fmla="*/ 1106905 w 1985210"/>
              <a:gd name="connsiteY17" fmla="*/ 950580 h 1443875"/>
              <a:gd name="connsiteX18" fmla="*/ 1070810 w 1985210"/>
              <a:gd name="connsiteY18" fmla="*/ 926517 h 1443875"/>
              <a:gd name="connsiteX19" fmla="*/ 1046747 w 1985210"/>
              <a:gd name="connsiteY19" fmla="*/ 878391 h 1443875"/>
              <a:gd name="connsiteX20" fmla="*/ 1010652 w 1985210"/>
              <a:gd name="connsiteY20" fmla="*/ 830264 h 1443875"/>
              <a:gd name="connsiteX21" fmla="*/ 998621 w 1985210"/>
              <a:gd name="connsiteY21" fmla="*/ 794170 h 1443875"/>
              <a:gd name="connsiteX22" fmla="*/ 950494 w 1985210"/>
              <a:gd name="connsiteY22" fmla="*/ 697917 h 1443875"/>
              <a:gd name="connsiteX23" fmla="*/ 926431 w 1985210"/>
              <a:gd name="connsiteY23" fmla="*/ 601664 h 1443875"/>
              <a:gd name="connsiteX24" fmla="*/ 866273 w 1985210"/>
              <a:gd name="connsiteY24" fmla="*/ 553538 h 1443875"/>
              <a:gd name="connsiteX25" fmla="*/ 818147 w 1985210"/>
              <a:gd name="connsiteY25" fmla="*/ 517443 h 1443875"/>
              <a:gd name="connsiteX26" fmla="*/ 709863 w 1985210"/>
              <a:gd name="connsiteY26" fmla="*/ 445254 h 1443875"/>
              <a:gd name="connsiteX27" fmla="*/ 601579 w 1985210"/>
              <a:gd name="connsiteY27" fmla="*/ 385096 h 1443875"/>
              <a:gd name="connsiteX28" fmla="*/ 517358 w 1985210"/>
              <a:gd name="connsiteY28" fmla="*/ 373064 h 1443875"/>
              <a:gd name="connsiteX29" fmla="*/ 385010 w 1985210"/>
              <a:gd name="connsiteY29" fmla="*/ 336970 h 1443875"/>
              <a:gd name="connsiteX30" fmla="*/ 324852 w 1985210"/>
              <a:gd name="connsiteY30" fmla="*/ 264780 h 1443875"/>
              <a:gd name="connsiteX31" fmla="*/ 276726 w 1985210"/>
              <a:gd name="connsiteY31" fmla="*/ 192591 h 1443875"/>
              <a:gd name="connsiteX32" fmla="*/ 252663 w 1985210"/>
              <a:gd name="connsiteY32" fmla="*/ 156496 h 1443875"/>
              <a:gd name="connsiteX33" fmla="*/ 144379 w 1985210"/>
              <a:gd name="connsiteY33" fmla="*/ 96338 h 1443875"/>
              <a:gd name="connsiteX34" fmla="*/ 72189 w 1985210"/>
              <a:gd name="connsiteY34" fmla="*/ 48212 h 1443875"/>
              <a:gd name="connsiteX35" fmla="*/ 36094 w 1985210"/>
              <a:gd name="connsiteY35" fmla="*/ 24149 h 1443875"/>
              <a:gd name="connsiteX36" fmla="*/ 0 w 1985210"/>
              <a:gd name="connsiteY36" fmla="*/ 85 h 1443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1985210" h="1443875">
                <a:moveTo>
                  <a:pt x="1985210" y="1443875"/>
                </a:moveTo>
                <a:cubicBezTo>
                  <a:pt x="1961147" y="1427833"/>
                  <a:pt x="1936713" y="1412334"/>
                  <a:pt x="1913021" y="1395749"/>
                </a:cubicBezTo>
                <a:cubicBezTo>
                  <a:pt x="1896593" y="1384249"/>
                  <a:pt x="1883404" y="1367367"/>
                  <a:pt x="1864894" y="1359654"/>
                </a:cubicBezTo>
                <a:cubicBezTo>
                  <a:pt x="1834367" y="1346934"/>
                  <a:pt x="1768642" y="1335591"/>
                  <a:pt x="1768642" y="1335591"/>
                </a:cubicBezTo>
                <a:cubicBezTo>
                  <a:pt x="1752600" y="1327570"/>
                  <a:pt x="1735439" y="1321477"/>
                  <a:pt x="1720516" y="1311528"/>
                </a:cubicBezTo>
                <a:cubicBezTo>
                  <a:pt x="1711077" y="1305236"/>
                  <a:pt x="1705310" y="1294551"/>
                  <a:pt x="1696452" y="1287464"/>
                </a:cubicBezTo>
                <a:cubicBezTo>
                  <a:pt x="1685161" y="1278431"/>
                  <a:pt x="1671649" y="1272434"/>
                  <a:pt x="1660358" y="1263401"/>
                </a:cubicBezTo>
                <a:cubicBezTo>
                  <a:pt x="1651500" y="1256315"/>
                  <a:pt x="1645074" y="1246521"/>
                  <a:pt x="1636294" y="1239338"/>
                </a:cubicBezTo>
                <a:cubicBezTo>
                  <a:pt x="1600903" y="1210382"/>
                  <a:pt x="1566057" y="1180482"/>
                  <a:pt x="1528010" y="1155117"/>
                </a:cubicBezTo>
                <a:cubicBezTo>
                  <a:pt x="1515979" y="1147096"/>
                  <a:pt x="1503207" y="1140087"/>
                  <a:pt x="1491916" y="1131054"/>
                </a:cubicBezTo>
                <a:cubicBezTo>
                  <a:pt x="1483058" y="1123968"/>
                  <a:pt x="1477579" y="1112827"/>
                  <a:pt x="1467852" y="1106991"/>
                </a:cubicBezTo>
                <a:cubicBezTo>
                  <a:pt x="1456977" y="1100466"/>
                  <a:pt x="1443101" y="1100631"/>
                  <a:pt x="1431758" y="1094959"/>
                </a:cubicBezTo>
                <a:cubicBezTo>
                  <a:pt x="1418824" y="1088492"/>
                  <a:pt x="1408597" y="1077363"/>
                  <a:pt x="1395663" y="1070896"/>
                </a:cubicBezTo>
                <a:cubicBezTo>
                  <a:pt x="1378399" y="1062264"/>
                  <a:pt x="1326867" y="1050689"/>
                  <a:pt x="1311442" y="1046833"/>
                </a:cubicBezTo>
                <a:cubicBezTo>
                  <a:pt x="1295400" y="1038812"/>
                  <a:pt x="1280110" y="1029068"/>
                  <a:pt x="1263316" y="1022770"/>
                </a:cubicBezTo>
                <a:cubicBezTo>
                  <a:pt x="1247833" y="1016964"/>
                  <a:pt x="1231089" y="1015281"/>
                  <a:pt x="1215189" y="1010738"/>
                </a:cubicBezTo>
                <a:cubicBezTo>
                  <a:pt x="1202995" y="1007254"/>
                  <a:pt x="1191126" y="1002717"/>
                  <a:pt x="1179094" y="998707"/>
                </a:cubicBezTo>
                <a:lnTo>
                  <a:pt x="1106905" y="950580"/>
                </a:lnTo>
                <a:lnTo>
                  <a:pt x="1070810" y="926517"/>
                </a:lnTo>
                <a:cubicBezTo>
                  <a:pt x="1062789" y="910475"/>
                  <a:pt x="1056253" y="893600"/>
                  <a:pt x="1046747" y="878391"/>
                </a:cubicBezTo>
                <a:cubicBezTo>
                  <a:pt x="1036119" y="861386"/>
                  <a:pt x="1020601" y="847675"/>
                  <a:pt x="1010652" y="830264"/>
                </a:cubicBezTo>
                <a:cubicBezTo>
                  <a:pt x="1004360" y="819253"/>
                  <a:pt x="1003869" y="805715"/>
                  <a:pt x="998621" y="794170"/>
                </a:cubicBezTo>
                <a:cubicBezTo>
                  <a:pt x="983777" y="761514"/>
                  <a:pt x="950494" y="697917"/>
                  <a:pt x="950494" y="697917"/>
                </a:cubicBezTo>
                <a:cubicBezTo>
                  <a:pt x="942473" y="665833"/>
                  <a:pt x="953948" y="620009"/>
                  <a:pt x="926431" y="601664"/>
                </a:cubicBezTo>
                <a:cubicBezTo>
                  <a:pt x="837196" y="542173"/>
                  <a:pt x="934846" y="610682"/>
                  <a:pt x="866273" y="553538"/>
                </a:cubicBezTo>
                <a:cubicBezTo>
                  <a:pt x="850868" y="540701"/>
                  <a:pt x="833134" y="530765"/>
                  <a:pt x="818147" y="517443"/>
                </a:cubicBezTo>
                <a:cubicBezTo>
                  <a:pt x="733802" y="442469"/>
                  <a:pt x="792787" y="465984"/>
                  <a:pt x="709863" y="445254"/>
                </a:cubicBezTo>
                <a:cubicBezTo>
                  <a:pt x="696839" y="437440"/>
                  <a:pt x="622676" y="390850"/>
                  <a:pt x="601579" y="385096"/>
                </a:cubicBezTo>
                <a:cubicBezTo>
                  <a:pt x="574220" y="377634"/>
                  <a:pt x="545432" y="377075"/>
                  <a:pt x="517358" y="373064"/>
                </a:cubicBezTo>
                <a:cubicBezTo>
                  <a:pt x="425768" y="342534"/>
                  <a:pt x="470040" y="353975"/>
                  <a:pt x="385010" y="336970"/>
                </a:cubicBezTo>
                <a:cubicBezTo>
                  <a:pt x="299029" y="207997"/>
                  <a:pt x="432925" y="403731"/>
                  <a:pt x="324852" y="264780"/>
                </a:cubicBezTo>
                <a:cubicBezTo>
                  <a:pt x="307097" y="241952"/>
                  <a:pt x="292768" y="216654"/>
                  <a:pt x="276726" y="192591"/>
                </a:cubicBezTo>
                <a:cubicBezTo>
                  <a:pt x="268705" y="180559"/>
                  <a:pt x="266381" y="161069"/>
                  <a:pt x="252663" y="156496"/>
                </a:cubicBezTo>
                <a:cubicBezTo>
                  <a:pt x="207275" y="141366"/>
                  <a:pt x="185749" y="137708"/>
                  <a:pt x="144379" y="96338"/>
                </a:cubicBezTo>
                <a:cubicBezTo>
                  <a:pt x="99316" y="51275"/>
                  <a:pt x="124426" y="65623"/>
                  <a:pt x="72189" y="48212"/>
                </a:cubicBezTo>
                <a:cubicBezTo>
                  <a:pt x="60157" y="40191"/>
                  <a:pt x="47385" y="33182"/>
                  <a:pt x="36094" y="24149"/>
                </a:cubicBezTo>
                <a:cubicBezTo>
                  <a:pt x="2470" y="-2751"/>
                  <a:pt x="25752" y="85"/>
                  <a:pt x="0" y="85"/>
                </a:cubicBez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32" name="Freeform 31"/>
          <p:cNvSpPr/>
          <p:nvPr/>
        </p:nvSpPr>
        <p:spPr bwMode="auto">
          <a:xfrm>
            <a:off x="48098" y="2947737"/>
            <a:ext cx="1949144" cy="2562726"/>
          </a:xfrm>
          <a:custGeom>
            <a:avLst/>
            <a:gdLst>
              <a:gd name="connsiteX0" fmla="*/ 1949144 w 1949144"/>
              <a:gd name="connsiteY0" fmla="*/ 0 h 2562726"/>
              <a:gd name="connsiteX1" fmla="*/ 1901018 w 1949144"/>
              <a:gd name="connsiteY1" fmla="*/ 60158 h 2562726"/>
              <a:gd name="connsiteX2" fmla="*/ 1876955 w 1949144"/>
              <a:gd name="connsiteY2" fmla="*/ 96252 h 2562726"/>
              <a:gd name="connsiteX3" fmla="*/ 1816797 w 1949144"/>
              <a:gd name="connsiteY3" fmla="*/ 156410 h 2562726"/>
              <a:gd name="connsiteX4" fmla="*/ 1792734 w 1949144"/>
              <a:gd name="connsiteY4" fmla="*/ 180474 h 2562726"/>
              <a:gd name="connsiteX5" fmla="*/ 1768670 w 1949144"/>
              <a:gd name="connsiteY5" fmla="*/ 204537 h 2562726"/>
              <a:gd name="connsiteX6" fmla="*/ 1720544 w 1949144"/>
              <a:gd name="connsiteY6" fmla="*/ 276726 h 2562726"/>
              <a:gd name="connsiteX7" fmla="*/ 1708513 w 1949144"/>
              <a:gd name="connsiteY7" fmla="*/ 324852 h 2562726"/>
              <a:gd name="connsiteX8" fmla="*/ 1684449 w 1949144"/>
              <a:gd name="connsiteY8" fmla="*/ 360947 h 2562726"/>
              <a:gd name="connsiteX9" fmla="*/ 1660386 w 1949144"/>
              <a:gd name="connsiteY9" fmla="*/ 457200 h 2562726"/>
              <a:gd name="connsiteX10" fmla="*/ 1648355 w 1949144"/>
              <a:gd name="connsiteY10" fmla="*/ 493295 h 2562726"/>
              <a:gd name="connsiteX11" fmla="*/ 1624291 w 1949144"/>
              <a:gd name="connsiteY11" fmla="*/ 589547 h 2562726"/>
              <a:gd name="connsiteX12" fmla="*/ 1503976 w 1949144"/>
              <a:gd name="connsiteY12" fmla="*/ 685800 h 2562726"/>
              <a:gd name="connsiteX13" fmla="*/ 1467881 w 1949144"/>
              <a:gd name="connsiteY13" fmla="*/ 697831 h 2562726"/>
              <a:gd name="connsiteX14" fmla="*/ 1407723 w 1949144"/>
              <a:gd name="connsiteY14" fmla="*/ 757989 h 2562726"/>
              <a:gd name="connsiteX15" fmla="*/ 1335534 w 1949144"/>
              <a:gd name="connsiteY15" fmla="*/ 818147 h 2562726"/>
              <a:gd name="connsiteX16" fmla="*/ 1299439 w 1949144"/>
              <a:gd name="connsiteY16" fmla="*/ 1070810 h 2562726"/>
              <a:gd name="connsiteX17" fmla="*/ 1371628 w 1949144"/>
              <a:gd name="connsiteY17" fmla="*/ 1191126 h 2562726"/>
              <a:gd name="connsiteX18" fmla="*/ 1395691 w 1949144"/>
              <a:gd name="connsiteY18" fmla="*/ 1227221 h 2562726"/>
              <a:gd name="connsiteX19" fmla="*/ 1371628 w 1949144"/>
              <a:gd name="connsiteY19" fmla="*/ 1323474 h 2562726"/>
              <a:gd name="connsiteX20" fmla="*/ 1323502 w 1949144"/>
              <a:gd name="connsiteY20" fmla="*/ 1359568 h 2562726"/>
              <a:gd name="connsiteX21" fmla="*/ 1287407 w 1949144"/>
              <a:gd name="connsiteY21" fmla="*/ 1395663 h 2562726"/>
              <a:gd name="connsiteX22" fmla="*/ 1263344 w 1949144"/>
              <a:gd name="connsiteY22" fmla="*/ 1431758 h 2562726"/>
              <a:gd name="connsiteX23" fmla="*/ 1203186 w 1949144"/>
              <a:gd name="connsiteY23" fmla="*/ 1491916 h 2562726"/>
              <a:gd name="connsiteX24" fmla="*/ 1130997 w 1949144"/>
              <a:gd name="connsiteY24" fmla="*/ 1564105 h 2562726"/>
              <a:gd name="connsiteX25" fmla="*/ 1070839 w 1949144"/>
              <a:gd name="connsiteY25" fmla="*/ 1624263 h 2562726"/>
              <a:gd name="connsiteX26" fmla="*/ 1046776 w 1949144"/>
              <a:gd name="connsiteY26" fmla="*/ 1660358 h 2562726"/>
              <a:gd name="connsiteX27" fmla="*/ 986618 w 1949144"/>
              <a:gd name="connsiteY27" fmla="*/ 1720516 h 2562726"/>
              <a:gd name="connsiteX28" fmla="*/ 938491 w 1949144"/>
              <a:gd name="connsiteY28" fmla="*/ 1792705 h 2562726"/>
              <a:gd name="connsiteX29" fmla="*/ 914428 w 1949144"/>
              <a:gd name="connsiteY29" fmla="*/ 1828800 h 2562726"/>
              <a:gd name="connsiteX30" fmla="*/ 878334 w 1949144"/>
              <a:gd name="connsiteY30" fmla="*/ 1852863 h 2562726"/>
              <a:gd name="connsiteX31" fmla="*/ 818176 w 1949144"/>
              <a:gd name="connsiteY31" fmla="*/ 1900989 h 2562726"/>
              <a:gd name="connsiteX32" fmla="*/ 770049 w 1949144"/>
              <a:gd name="connsiteY32" fmla="*/ 1961147 h 2562726"/>
              <a:gd name="connsiteX33" fmla="*/ 733955 w 1949144"/>
              <a:gd name="connsiteY33" fmla="*/ 1985210 h 2562726"/>
              <a:gd name="connsiteX34" fmla="*/ 709891 w 1949144"/>
              <a:gd name="connsiteY34" fmla="*/ 2009274 h 2562726"/>
              <a:gd name="connsiteX35" fmla="*/ 673797 w 1949144"/>
              <a:gd name="connsiteY35" fmla="*/ 2033337 h 2562726"/>
              <a:gd name="connsiteX36" fmla="*/ 637702 w 1949144"/>
              <a:gd name="connsiteY36" fmla="*/ 2069431 h 2562726"/>
              <a:gd name="connsiteX37" fmla="*/ 565513 w 1949144"/>
              <a:gd name="connsiteY37" fmla="*/ 2117558 h 2562726"/>
              <a:gd name="connsiteX38" fmla="*/ 517386 w 1949144"/>
              <a:gd name="connsiteY38" fmla="*/ 2237874 h 2562726"/>
              <a:gd name="connsiteX39" fmla="*/ 505355 w 1949144"/>
              <a:gd name="connsiteY39" fmla="*/ 2273968 h 2562726"/>
              <a:gd name="connsiteX40" fmla="*/ 493323 w 1949144"/>
              <a:gd name="connsiteY40" fmla="*/ 2358189 h 2562726"/>
              <a:gd name="connsiteX41" fmla="*/ 421134 w 1949144"/>
              <a:gd name="connsiteY41" fmla="*/ 2418347 h 2562726"/>
              <a:gd name="connsiteX42" fmla="*/ 385039 w 1949144"/>
              <a:gd name="connsiteY42" fmla="*/ 2430379 h 2562726"/>
              <a:gd name="connsiteX43" fmla="*/ 312849 w 1949144"/>
              <a:gd name="connsiteY43" fmla="*/ 2466474 h 2562726"/>
              <a:gd name="connsiteX44" fmla="*/ 132376 w 1949144"/>
              <a:gd name="connsiteY44" fmla="*/ 2454442 h 2562726"/>
              <a:gd name="connsiteX45" fmla="*/ 96281 w 1949144"/>
              <a:gd name="connsiteY45" fmla="*/ 2442410 h 2562726"/>
              <a:gd name="connsiteX46" fmla="*/ 48155 w 1949144"/>
              <a:gd name="connsiteY46" fmla="*/ 2502568 h 2562726"/>
              <a:gd name="connsiteX47" fmla="*/ 28 w 1949144"/>
              <a:gd name="connsiteY47" fmla="*/ 2562726 h 256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949144" h="2562726">
                <a:moveTo>
                  <a:pt x="1949144" y="0"/>
                </a:moveTo>
                <a:cubicBezTo>
                  <a:pt x="1933102" y="20053"/>
                  <a:pt x="1916426" y="39614"/>
                  <a:pt x="1901018" y="60158"/>
                </a:cubicBezTo>
                <a:cubicBezTo>
                  <a:pt x="1892342" y="71726"/>
                  <a:pt x="1886477" y="85370"/>
                  <a:pt x="1876955" y="96252"/>
                </a:cubicBezTo>
                <a:cubicBezTo>
                  <a:pt x="1858281" y="117594"/>
                  <a:pt x="1836850" y="136357"/>
                  <a:pt x="1816797" y="156410"/>
                </a:cubicBezTo>
                <a:lnTo>
                  <a:pt x="1792734" y="180474"/>
                </a:lnTo>
                <a:lnTo>
                  <a:pt x="1768670" y="204537"/>
                </a:lnTo>
                <a:cubicBezTo>
                  <a:pt x="1731107" y="317228"/>
                  <a:pt x="1792643" y="150552"/>
                  <a:pt x="1720544" y="276726"/>
                </a:cubicBezTo>
                <a:cubicBezTo>
                  <a:pt x="1712340" y="291083"/>
                  <a:pt x="1715027" y="309653"/>
                  <a:pt x="1708513" y="324852"/>
                </a:cubicBezTo>
                <a:cubicBezTo>
                  <a:pt x="1702817" y="338143"/>
                  <a:pt x="1692470" y="348915"/>
                  <a:pt x="1684449" y="360947"/>
                </a:cubicBezTo>
                <a:cubicBezTo>
                  <a:pt x="1676428" y="393031"/>
                  <a:pt x="1670844" y="425825"/>
                  <a:pt x="1660386" y="457200"/>
                </a:cubicBezTo>
                <a:cubicBezTo>
                  <a:pt x="1656376" y="469232"/>
                  <a:pt x="1651692" y="481059"/>
                  <a:pt x="1648355" y="493295"/>
                </a:cubicBezTo>
                <a:cubicBezTo>
                  <a:pt x="1639653" y="525201"/>
                  <a:pt x="1647676" y="566162"/>
                  <a:pt x="1624291" y="589547"/>
                </a:cubicBezTo>
                <a:cubicBezTo>
                  <a:pt x="1558054" y="655784"/>
                  <a:pt x="1572719" y="656340"/>
                  <a:pt x="1503976" y="685800"/>
                </a:cubicBezTo>
                <a:cubicBezTo>
                  <a:pt x="1492319" y="690796"/>
                  <a:pt x="1479913" y="693821"/>
                  <a:pt x="1467881" y="697831"/>
                </a:cubicBezTo>
                <a:cubicBezTo>
                  <a:pt x="1423765" y="764005"/>
                  <a:pt x="1467881" y="707857"/>
                  <a:pt x="1407723" y="757989"/>
                </a:cubicBezTo>
                <a:cubicBezTo>
                  <a:pt x="1315078" y="835192"/>
                  <a:pt x="1425153" y="758400"/>
                  <a:pt x="1335534" y="818147"/>
                </a:cubicBezTo>
                <a:cubicBezTo>
                  <a:pt x="1273722" y="941771"/>
                  <a:pt x="1270516" y="906913"/>
                  <a:pt x="1299439" y="1070810"/>
                </a:cubicBezTo>
                <a:cubicBezTo>
                  <a:pt x="1303879" y="1095970"/>
                  <a:pt x="1366048" y="1182755"/>
                  <a:pt x="1371628" y="1191126"/>
                </a:cubicBezTo>
                <a:lnTo>
                  <a:pt x="1395691" y="1227221"/>
                </a:lnTo>
                <a:cubicBezTo>
                  <a:pt x="1395301" y="1229173"/>
                  <a:pt x="1381365" y="1311789"/>
                  <a:pt x="1371628" y="1323474"/>
                </a:cubicBezTo>
                <a:cubicBezTo>
                  <a:pt x="1358791" y="1338879"/>
                  <a:pt x="1338727" y="1346518"/>
                  <a:pt x="1323502" y="1359568"/>
                </a:cubicBezTo>
                <a:cubicBezTo>
                  <a:pt x="1310583" y="1370641"/>
                  <a:pt x="1298300" y="1382591"/>
                  <a:pt x="1287407" y="1395663"/>
                </a:cubicBezTo>
                <a:cubicBezTo>
                  <a:pt x="1278150" y="1406772"/>
                  <a:pt x="1272866" y="1420876"/>
                  <a:pt x="1263344" y="1431758"/>
                </a:cubicBezTo>
                <a:cubicBezTo>
                  <a:pt x="1244670" y="1453100"/>
                  <a:pt x="1220201" y="1469229"/>
                  <a:pt x="1203186" y="1491916"/>
                </a:cubicBezTo>
                <a:cubicBezTo>
                  <a:pt x="1158415" y="1551610"/>
                  <a:pt x="1183776" y="1528919"/>
                  <a:pt x="1130997" y="1564105"/>
                </a:cubicBezTo>
                <a:cubicBezTo>
                  <a:pt x="1066829" y="1660358"/>
                  <a:pt x="1151050" y="1544052"/>
                  <a:pt x="1070839" y="1624263"/>
                </a:cubicBezTo>
                <a:cubicBezTo>
                  <a:pt x="1060614" y="1634488"/>
                  <a:pt x="1056298" y="1649476"/>
                  <a:pt x="1046776" y="1660358"/>
                </a:cubicBezTo>
                <a:cubicBezTo>
                  <a:pt x="1028102" y="1681700"/>
                  <a:pt x="1002349" y="1696920"/>
                  <a:pt x="986618" y="1720516"/>
                </a:cubicBezTo>
                <a:lnTo>
                  <a:pt x="938491" y="1792705"/>
                </a:lnTo>
                <a:cubicBezTo>
                  <a:pt x="930470" y="1804737"/>
                  <a:pt x="926460" y="1820779"/>
                  <a:pt x="914428" y="1828800"/>
                </a:cubicBezTo>
                <a:cubicBezTo>
                  <a:pt x="902397" y="1836821"/>
                  <a:pt x="889625" y="1843830"/>
                  <a:pt x="878334" y="1852863"/>
                </a:cubicBezTo>
                <a:cubicBezTo>
                  <a:pt x="792615" y="1921438"/>
                  <a:pt x="929268" y="1826927"/>
                  <a:pt x="818176" y="1900989"/>
                </a:cubicBezTo>
                <a:cubicBezTo>
                  <a:pt x="800307" y="1927794"/>
                  <a:pt x="794543" y="1941552"/>
                  <a:pt x="770049" y="1961147"/>
                </a:cubicBezTo>
                <a:cubicBezTo>
                  <a:pt x="758758" y="1970180"/>
                  <a:pt x="745246" y="1976177"/>
                  <a:pt x="733955" y="1985210"/>
                </a:cubicBezTo>
                <a:cubicBezTo>
                  <a:pt x="725097" y="1992297"/>
                  <a:pt x="718749" y="2002187"/>
                  <a:pt x="709891" y="2009274"/>
                </a:cubicBezTo>
                <a:cubicBezTo>
                  <a:pt x="698600" y="2018307"/>
                  <a:pt x="684905" y="2024080"/>
                  <a:pt x="673797" y="2033337"/>
                </a:cubicBezTo>
                <a:cubicBezTo>
                  <a:pt x="660726" y="2044230"/>
                  <a:pt x="651133" y="2058985"/>
                  <a:pt x="637702" y="2069431"/>
                </a:cubicBezTo>
                <a:cubicBezTo>
                  <a:pt x="614874" y="2087186"/>
                  <a:pt x="565513" y="2117558"/>
                  <a:pt x="565513" y="2117558"/>
                </a:cubicBezTo>
                <a:cubicBezTo>
                  <a:pt x="530105" y="2188370"/>
                  <a:pt x="547120" y="2148670"/>
                  <a:pt x="517386" y="2237874"/>
                </a:cubicBezTo>
                <a:lnTo>
                  <a:pt x="505355" y="2273968"/>
                </a:lnTo>
                <a:cubicBezTo>
                  <a:pt x="501344" y="2302042"/>
                  <a:pt x="503855" y="2331859"/>
                  <a:pt x="493323" y="2358189"/>
                </a:cubicBezTo>
                <a:cubicBezTo>
                  <a:pt x="486671" y="2374819"/>
                  <a:pt x="437675" y="2410076"/>
                  <a:pt x="421134" y="2418347"/>
                </a:cubicBezTo>
                <a:cubicBezTo>
                  <a:pt x="409790" y="2424019"/>
                  <a:pt x="396383" y="2424707"/>
                  <a:pt x="385039" y="2430379"/>
                </a:cubicBezTo>
                <a:cubicBezTo>
                  <a:pt x="291744" y="2477027"/>
                  <a:pt x="403575" y="2436231"/>
                  <a:pt x="312849" y="2466474"/>
                </a:cubicBezTo>
                <a:cubicBezTo>
                  <a:pt x="252691" y="2462463"/>
                  <a:pt x="192298" y="2461100"/>
                  <a:pt x="132376" y="2454442"/>
                </a:cubicBezTo>
                <a:cubicBezTo>
                  <a:pt x="119771" y="2453041"/>
                  <a:pt x="108717" y="2439923"/>
                  <a:pt x="96281" y="2442410"/>
                </a:cubicBezTo>
                <a:cubicBezTo>
                  <a:pt x="82160" y="2445234"/>
                  <a:pt x="52804" y="2497144"/>
                  <a:pt x="48155" y="2502568"/>
                </a:cubicBezTo>
                <a:cubicBezTo>
                  <a:pt x="-2808" y="2562024"/>
                  <a:pt x="28" y="2526506"/>
                  <a:pt x="28" y="2562726"/>
                </a:cubicBez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33" name="Freeform 32"/>
          <p:cNvSpPr/>
          <p:nvPr/>
        </p:nvSpPr>
        <p:spPr bwMode="auto">
          <a:xfrm>
            <a:off x="11329" y="6100011"/>
            <a:ext cx="3718460" cy="1624263"/>
          </a:xfrm>
          <a:custGeom>
            <a:avLst/>
            <a:gdLst>
              <a:gd name="connsiteX0" fmla="*/ 3718460 w 3718460"/>
              <a:gd name="connsiteY0" fmla="*/ 36094 h 1624263"/>
              <a:gd name="connsiteX1" fmla="*/ 3658303 w 3718460"/>
              <a:gd name="connsiteY1" fmla="*/ 12031 h 1624263"/>
              <a:gd name="connsiteX2" fmla="*/ 3622208 w 3718460"/>
              <a:gd name="connsiteY2" fmla="*/ 0 h 1624263"/>
              <a:gd name="connsiteX3" fmla="*/ 3429703 w 3718460"/>
              <a:gd name="connsiteY3" fmla="*/ 12031 h 1624263"/>
              <a:gd name="connsiteX4" fmla="*/ 3321418 w 3718460"/>
              <a:gd name="connsiteY4" fmla="*/ 60157 h 1624263"/>
              <a:gd name="connsiteX5" fmla="*/ 3309387 w 3718460"/>
              <a:gd name="connsiteY5" fmla="*/ 96252 h 1624263"/>
              <a:gd name="connsiteX6" fmla="*/ 3297355 w 3718460"/>
              <a:gd name="connsiteY6" fmla="*/ 312821 h 1624263"/>
              <a:gd name="connsiteX7" fmla="*/ 3261260 w 3718460"/>
              <a:gd name="connsiteY7" fmla="*/ 348915 h 1624263"/>
              <a:gd name="connsiteX8" fmla="*/ 3189071 w 3718460"/>
              <a:gd name="connsiteY8" fmla="*/ 385010 h 1624263"/>
              <a:gd name="connsiteX9" fmla="*/ 3152976 w 3718460"/>
              <a:gd name="connsiteY9" fmla="*/ 409073 h 1624263"/>
              <a:gd name="connsiteX10" fmla="*/ 3140945 w 3718460"/>
              <a:gd name="connsiteY10" fmla="*/ 445168 h 1624263"/>
              <a:gd name="connsiteX11" fmla="*/ 3165008 w 3718460"/>
              <a:gd name="connsiteY11" fmla="*/ 481263 h 1624263"/>
              <a:gd name="connsiteX12" fmla="*/ 3104850 w 3718460"/>
              <a:gd name="connsiteY12" fmla="*/ 529389 h 1624263"/>
              <a:gd name="connsiteX13" fmla="*/ 3068755 w 3718460"/>
              <a:gd name="connsiteY13" fmla="*/ 565484 h 1624263"/>
              <a:gd name="connsiteX14" fmla="*/ 2960471 w 3718460"/>
              <a:gd name="connsiteY14" fmla="*/ 601578 h 1624263"/>
              <a:gd name="connsiteX15" fmla="*/ 2924376 w 3718460"/>
              <a:gd name="connsiteY15" fmla="*/ 613610 h 1624263"/>
              <a:gd name="connsiteX16" fmla="*/ 2888282 w 3718460"/>
              <a:gd name="connsiteY16" fmla="*/ 625642 h 1624263"/>
              <a:gd name="connsiteX17" fmla="*/ 2864218 w 3718460"/>
              <a:gd name="connsiteY17" fmla="*/ 649705 h 1624263"/>
              <a:gd name="connsiteX18" fmla="*/ 2840155 w 3718460"/>
              <a:gd name="connsiteY18" fmla="*/ 733926 h 1624263"/>
              <a:gd name="connsiteX19" fmla="*/ 2828124 w 3718460"/>
              <a:gd name="connsiteY19" fmla="*/ 770021 h 1624263"/>
              <a:gd name="connsiteX20" fmla="*/ 2792029 w 3718460"/>
              <a:gd name="connsiteY20" fmla="*/ 782052 h 1624263"/>
              <a:gd name="connsiteX21" fmla="*/ 2731871 w 3718460"/>
              <a:gd name="connsiteY21" fmla="*/ 890336 h 1624263"/>
              <a:gd name="connsiteX22" fmla="*/ 2707808 w 3718460"/>
              <a:gd name="connsiteY22" fmla="*/ 914400 h 1624263"/>
              <a:gd name="connsiteX23" fmla="*/ 2611555 w 3718460"/>
              <a:gd name="connsiteY23" fmla="*/ 938463 h 1624263"/>
              <a:gd name="connsiteX24" fmla="*/ 2575460 w 3718460"/>
              <a:gd name="connsiteY24" fmla="*/ 950494 h 1624263"/>
              <a:gd name="connsiteX25" fmla="*/ 2467176 w 3718460"/>
              <a:gd name="connsiteY25" fmla="*/ 962526 h 1624263"/>
              <a:gd name="connsiteX26" fmla="*/ 2407018 w 3718460"/>
              <a:gd name="connsiteY26" fmla="*/ 974557 h 1624263"/>
              <a:gd name="connsiteX27" fmla="*/ 2394987 w 3718460"/>
              <a:gd name="connsiteY27" fmla="*/ 1010652 h 1624263"/>
              <a:gd name="connsiteX28" fmla="*/ 2346860 w 3718460"/>
              <a:gd name="connsiteY28" fmla="*/ 1070810 h 1624263"/>
              <a:gd name="connsiteX29" fmla="*/ 2310766 w 3718460"/>
              <a:gd name="connsiteY29" fmla="*/ 1094873 h 1624263"/>
              <a:gd name="connsiteX30" fmla="*/ 2286703 w 3718460"/>
              <a:gd name="connsiteY30" fmla="*/ 1130968 h 1624263"/>
              <a:gd name="connsiteX31" fmla="*/ 2190450 w 3718460"/>
              <a:gd name="connsiteY31" fmla="*/ 1130968 h 1624263"/>
              <a:gd name="connsiteX32" fmla="*/ 2118260 w 3718460"/>
              <a:gd name="connsiteY32" fmla="*/ 1106905 h 1624263"/>
              <a:gd name="connsiteX33" fmla="*/ 2082166 w 3718460"/>
              <a:gd name="connsiteY33" fmla="*/ 1094873 h 1624263"/>
              <a:gd name="connsiteX34" fmla="*/ 2009976 w 3718460"/>
              <a:gd name="connsiteY34" fmla="*/ 1082842 h 1624263"/>
              <a:gd name="connsiteX35" fmla="*/ 1937787 w 3718460"/>
              <a:gd name="connsiteY35" fmla="*/ 1058778 h 1624263"/>
              <a:gd name="connsiteX36" fmla="*/ 1829503 w 3718460"/>
              <a:gd name="connsiteY36" fmla="*/ 998621 h 1624263"/>
              <a:gd name="connsiteX37" fmla="*/ 1769345 w 3718460"/>
              <a:gd name="connsiteY37" fmla="*/ 926431 h 1624263"/>
              <a:gd name="connsiteX38" fmla="*/ 1733250 w 3718460"/>
              <a:gd name="connsiteY38" fmla="*/ 902368 h 1624263"/>
              <a:gd name="connsiteX39" fmla="*/ 1673092 w 3718460"/>
              <a:gd name="connsiteY39" fmla="*/ 842210 h 1624263"/>
              <a:gd name="connsiteX40" fmla="*/ 1612934 w 3718460"/>
              <a:gd name="connsiteY40" fmla="*/ 794084 h 1624263"/>
              <a:gd name="connsiteX41" fmla="*/ 1540745 w 3718460"/>
              <a:gd name="connsiteY41" fmla="*/ 745957 h 1624263"/>
              <a:gd name="connsiteX42" fmla="*/ 1504650 w 3718460"/>
              <a:gd name="connsiteY42" fmla="*/ 721894 h 1624263"/>
              <a:gd name="connsiteX43" fmla="*/ 1432460 w 3718460"/>
              <a:gd name="connsiteY43" fmla="*/ 697831 h 1624263"/>
              <a:gd name="connsiteX44" fmla="*/ 1300113 w 3718460"/>
              <a:gd name="connsiteY44" fmla="*/ 733926 h 1624263"/>
              <a:gd name="connsiteX45" fmla="*/ 1264018 w 3718460"/>
              <a:gd name="connsiteY45" fmla="*/ 745957 h 1624263"/>
              <a:gd name="connsiteX46" fmla="*/ 1227924 w 3718460"/>
              <a:gd name="connsiteY46" fmla="*/ 757989 h 1624263"/>
              <a:gd name="connsiteX47" fmla="*/ 1203860 w 3718460"/>
              <a:gd name="connsiteY47" fmla="*/ 782052 h 1624263"/>
              <a:gd name="connsiteX48" fmla="*/ 1131671 w 3718460"/>
              <a:gd name="connsiteY48" fmla="*/ 806115 h 1624263"/>
              <a:gd name="connsiteX49" fmla="*/ 1035418 w 3718460"/>
              <a:gd name="connsiteY49" fmla="*/ 914400 h 1624263"/>
              <a:gd name="connsiteX50" fmla="*/ 963229 w 3718460"/>
              <a:gd name="connsiteY50" fmla="*/ 962526 h 1624263"/>
              <a:gd name="connsiteX51" fmla="*/ 927134 w 3718460"/>
              <a:gd name="connsiteY51" fmla="*/ 974557 h 1624263"/>
              <a:gd name="connsiteX52" fmla="*/ 903071 w 3718460"/>
              <a:gd name="connsiteY52" fmla="*/ 998621 h 1624263"/>
              <a:gd name="connsiteX53" fmla="*/ 830882 w 3718460"/>
              <a:gd name="connsiteY53" fmla="*/ 1022684 h 1624263"/>
              <a:gd name="connsiteX54" fmla="*/ 674471 w 3718460"/>
              <a:gd name="connsiteY54" fmla="*/ 1046747 h 1624263"/>
              <a:gd name="connsiteX55" fmla="*/ 602282 w 3718460"/>
              <a:gd name="connsiteY55" fmla="*/ 1070810 h 1624263"/>
              <a:gd name="connsiteX56" fmla="*/ 566187 w 3718460"/>
              <a:gd name="connsiteY56" fmla="*/ 1082842 h 1624263"/>
              <a:gd name="connsiteX57" fmla="*/ 530092 w 3718460"/>
              <a:gd name="connsiteY57" fmla="*/ 1118936 h 1624263"/>
              <a:gd name="connsiteX58" fmla="*/ 457903 w 3718460"/>
              <a:gd name="connsiteY58" fmla="*/ 1143000 h 1624263"/>
              <a:gd name="connsiteX59" fmla="*/ 385713 w 3718460"/>
              <a:gd name="connsiteY59" fmla="*/ 1179094 h 1624263"/>
              <a:gd name="connsiteX60" fmla="*/ 325555 w 3718460"/>
              <a:gd name="connsiteY60" fmla="*/ 1227221 h 1624263"/>
              <a:gd name="connsiteX61" fmla="*/ 289460 w 3718460"/>
              <a:gd name="connsiteY61" fmla="*/ 1239252 h 1624263"/>
              <a:gd name="connsiteX62" fmla="*/ 265397 w 3718460"/>
              <a:gd name="connsiteY62" fmla="*/ 1311442 h 1624263"/>
              <a:gd name="connsiteX63" fmla="*/ 205239 w 3718460"/>
              <a:gd name="connsiteY63" fmla="*/ 1359568 h 1624263"/>
              <a:gd name="connsiteX64" fmla="*/ 181176 w 3718460"/>
              <a:gd name="connsiteY64" fmla="*/ 1395663 h 1624263"/>
              <a:gd name="connsiteX65" fmla="*/ 145082 w 3718460"/>
              <a:gd name="connsiteY65" fmla="*/ 1419726 h 1624263"/>
              <a:gd name="connsiteX66" fmla="*/ 121018 w 3718460"/>
              <a:gd name="connsiteY66" fmla="*/ 1443789 h 1624263"/>
              <a:gd name="connsiteX67" fmla="*/ 84924 w 3718460"/>
              <a:gd name="connsiteY67" fmla="*/ 1455821 h 1624263"/>
              <a:gd name="connsiteX68" fmla="*/ 48829 w 3718460"/>
              <a:gd name="connsiteY68" fmla="*/ 1479884 h 1624263"/>
              <a:gd name="connsiteX69" fmla="*/ 12734 w 3718460"/>
              <a:gd name="connsiteY69" fmla="*/ 1540042 h 1624263"/>
              <a:gd name="connsiteX70" fmla="*/ 703 w 3718460"/>
              <a:gd name="connsiteY70" fmla="*/ 1624263 h 1624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3718460" h="1624263">
                <a:moveTo>
                  <a:pt x="3718460" y="36094"/>
                </a:moveTo>
                <a:cubicBezTo>
                  <a:pt x="3698408" y="28073"/>
                  <a:pt x="3678525" y="19614"/>
                  <a:pt x="3658303" y="12031"/>
                </a:cubicBezTo>
                <a:cubicBezTo>
                  <a:pt x="3646428" y="7578"/>
                  <a:pt x="3634890" y="0"/>
                  <a:pt x="3622208" y="0"/>
                </a:cubicBezTo>
                <a:cubicBezTo>
                  <a:pt x="3557914" y="0"/>
                  <a:pt x="3493871" y="8021"/>
                  <a:pt x="3429703" y="12031"/>
                </a:cubicBezTo>
                <a:cubicBezTo>
                  <a:pt x="3343795" y="40667"/>
                  <a:pt x="3378618" y="22024"/>
                  <a:pt x="3321418" y="60157"/>
                </a:cubicBezTo>
                <a:cubicBezTo>
                  <a:pt x="3317408" y="72189"/>
                  <a:pt x="3310589" y="83627"/>
                  <a:pt x="3309387" y="96252"/>
                </a:cubicBezTo>
                <a:cubicBezTo>
                  <a:pt x="3302532" y="168227"/>
                  <a:pt x="3310884" y="241797"/>
                  <a:pt x="3297355" y="312821"/>
                </a:cubicBezTo>
                <a:cubicBezTo>
                  <a:pt x="3294171" y="329536"/>
                  <a:pt x="3274331" y="338022"/>
                  <a:pt x="3261260" y="348915"/>
                </a:cubicBezTo>
                <a:cubicBezTo>
                  <a:pt x="3209539" y="392015"/>
                  <a:pt x="3243335" y="357878"/>
                  <a:pt x="3189071" y="385010"/>
                </a:cubicBezTo>
                <a:cubicBezTo>
                  <a:pt x="3176137" y="391477"/>
                  <a:pt x="3165008" y="401052"/>
                  <a:pt x="3152976" y="409073"/>
                </a:cubicBezTo>
                <a:cubicBezTo>
                  <a:pt x="3148966" y="421105"/>
                  <a:pt x="3138860" y="432658"/>
                  <a:pt x="3140945" y="445168"/>
                </a:cubicBezTo>
                <a:cubicBezTo>
                  <a:pt x="3143322" y="459431"/>
                  <a:pt x="3165008" y="466803"/>
                  <a:pt x="3165008" y="481263"/>
                </a:cubicBezTo>
                <a:cubicBezTo>
                  <a:pt x="3165008" y="517543"/>
                  <a:pt x="3127387" y="521876"/>
                  <a:pt x="3104850" y="529389"/>
                </a:cubicBezTo>
                <a:cubicBezTo>
                  <a:pt x="3092818" y="541421"/>
                  <a:pt x="3083629" y="557221"/>
                  <a:pt x="3068755" y="565484"/>
                </a:cubicBezTo>
                <a:cubicBezTo>
                  <a:pt x="3068746" y="565489"/>
                  <a:pt x="2978523" y="595561"/>
                  <a:pt x="2960471" y="601578"/>
                </a:cubicBezTo>
                <a:lnTo>
                  <a:pt x="2924376" y="613610"/>
                </a:lnTo>
                <a:lnTo>
                  <a:pt x="2888282" y="625642"/>
                </a:lnTo>
                <a:cubicBezTo>
                  <a:pt x="2880261" y="633663"/>
                  <a:pt x="2870054" y="639978"/>
                  <a:pt x="2864218" y="649705"/>
                </a:cubicBezTo>
                <a:cubicBezTo>
                  <a:pt x="2856353" y="662813"/>
                  <a:pt x="2843013" y="723921"/>
                  <a:pt x="2840155" y="733926"/>
                </a:cubicBezTo>
                <a:cubicBezTo>
                  <a:pt x="2836671" y="746120"/>
                  <a:pt x="2837092" y="761053"/>
                  <a:pt x="2828124" y="770021"/>
                </a:cubicBezTo>
                <a:cubicBezTo>
                  <a:pt x="2819156" y="778989"/>
                  <a:pt x="2804061" y="778042"/>
                  <a:pt x="2792029" y="782052"/>
                </a:cubicBezTo>
                <a:cubicBezTo>
                  <a:pt x="2776899" y="827441"/>
                  <a:pt x="2773242" y="848963"/>
                  <a:pt x="2731871" y="890336"/>
                </a:cubicBezTo>
                <a:cubicBezTo>
                  <a:pt x="2723850" y="898357"/>
                  <a:pt x="2717535" y="908564"/>
                  <a:pt x="2707808" y="914400"/>
                </a:cubicBezTo>
                <a:cubicBezTo>
                  <a:pt x="2688167" y="926185"/>
                  <a:pt x="2626335" y="934768"/>
                  <a:pt x="2611555" y="938463"/>
                </a:cubicBezTo>
                <a:cubicBezTo>
                  <a:pt x="2599251" y="941539"/>
                  <a:pt x="2587970" y="948409"/>
                  <a:pt x="2575460" y="950494"/>
                </a:cubicBezTo>
                <a:cubicBezTo>
                  <a:pt x="2539637" y="956464"/>
                  <a:pt x="2503128" y="957390"/>
                  <a:pt x="2467176" y="962526"/>
                </a:cubicBezTo>
                <a:cubicBezTo>
                  <a:pt x="2446932" y="965418"/>
                  <a:pt x="2427071" y="970547"/>
                  <a:pt x="2407018" y="974557"/>
                </a:cubicBezTo>
                <a:cubicBezTo>
                  <a:pt x="2403008" y="986589"/>
                  <a:pt x="2400659" y="999308"/>
                  <a:pt x="2394987" y="1010652"/>
                </a:cubicBezTo>
                <a:cubicBezTo>
                  <a:pt x="2384563" y="1031500"/>
                  <a:pt x="2365513" y="1055887"/>
                  <a:pt x="2346860" y="1070810"/>
                </a:cubicBezTo>
                <a:cubicBezTo>
                  <a:pt x="2335569" y="1079843"/>
                  <a:pt x="2322797" y="1086852"/>
                  <a:pt x="2310766" y="1094873"/>
                </a:cubicBezTo>
                <a:cubicBezTo>
                  <a:pt x="2302745" y="1106905"/>
                  <a:pt x="2297994" y="1121935"/>
                  <a:pt x="2286703" y="1130968"/>
                </a:cubicBezTo>
                <a:cubicBezTo>
                  <a:pt x="2258402" y="1153609"/>
                  <a:pt x="2219196" y="1138808"/>
                  <a:pt x="2190450" y="1130968"/>
                </a:cubicBezTo>
                <a:cubicBezTo>
                  <a:pt x="2165979" y="1124294"/>
                  <a:pt x="2142323" y="1114926"/>
                  <a:pt x="2118260" y="1106905"/>
                </a:cubicBezTo>
                <a:cubicBezTo>
                  <a:pt x="2106229" y="1102894"/>
                  <a:pt x="2094676" y="1096958"/>
                  <a:pt x="2082166" y="1094873"/>
                </a:cubicBezTo>
                <a:lnTo>
                  <a:pt x="2009976" y="1082842"/>
                </a:lnTo>
                <a:cubicBezTo>
                  <a:pt x="1985913" y="1074821"/>
                  <a:pt x="1958892" y="1072848"/>
                  <a:pt x="1937787" y="1058778"/>
                </a:cubicBezTo>
                <a:cubicBezTo>
                  <a:pt x="1855045" y="1003617"/>
                  <a:pt x="1893033" y="1019797"/>
                  <a:pt x="1829503" y="998621"/>
                </a:cubicBezTo>
                <a:cubicBezTo>
                  <a:pt x="1805844" y="963133"/>
                  <a:pt x="1804082" y="955379"/>
                  <a:pt x="1769345" y="926431"/>
                </a:cubicBezTo>
                <a:cubicBezTo>
                  <a:pt x="1758236" y="917174"/>
                  <a:pt x="1745282" y="910389"/>
                  <a:pt x="1733250" y="902368"/>
                </a:cubicBezTo>
                <a:cubicBezTo>
                  <a:pt x="1669082" y="806115"/>
                  <a:pt x="1753303" y="922421"/>
                  <a:pt x="1673092" y="842210"/>
                </a:cubicBezTo>
                <a:cubicBezTo>
                  <a:pt x="1618670" y="787788"/>
                  <a:pt x="1683203" y="817506"/>
                  <a:pt x="1612934" y="794084"/>
                </a:cubicBezTo>
                <a:lnTo>
                  <a:pt x="1540745" y="745957"/>
                </a:lnTo>
                <a:cubicBezTo>
                  <a:pt x="1528713" y="737936"/>
                  <a:pt x="1518368" y="726467"/>
                  <a:pt x="1504650" y="721894"/>
                </a:cubicBezTo>
                <a:lnTo>
                  <a:pt x="1432460" y="697831"/>
                </a:lnTo>
                <a:cubicBezTo>
                  <a:pt x="1347428" y="714838"/>
                  <a:pt x="1391706" y="703396"/>
                  <a:pt x="1300113" y="733926"/>
                </a:cubicBezTo>
                <a:lnTo>
                  <a:pt x="1264018" y="745957"/>
                </a:lnTo>
                <a:lnTo>
                  <a:pt x="1227924" y="757989"/>
                </a:lnTo>
                <a:cubicBezTo>
                  <a:pt x="1219903" y="766010"/>
                  <a:pt x="1214006" y="776979"/>
                  <a:pt x="1203860" y="782052"/>
                </a:cubicBezTo>
                <a:cubicBezTo>
                  <a:pt x="1181173" y="793395"/>
                  <a:pt x="1131671" y="806115"/>
                  <a:pt x="1131671" y="806115"/>
                </a:cubicBezTo>
                <a:cubicBezTo>
                  <a:pt x="1102739" y="849514"/>
                  <a:pt x="1084868" y="881433"/>
                  <a:pt x="1035418" y="914400"/>
                </a:cubicBezTo>
                <a:cubicBezTo>
                  <a:pt x="1011355" y="930442"/>
                  <a:pt x="990665" y="953381"/>
                  <a:pt x="963229" y="962526"/>
                </a:cubicBezTo>
                <a:lnTo>
                  <a:pt x="927134" y="974557"/>
                </a:lnTo>
                <a:cubicBezTo>
                  <a:pt x="919113" y="982578"/>
                  <a:pt x="913217" y="993548"/>
                  <a:pt x="903071" y="998621"/>
                </a:cubicBezTo>
                <a:cubicBezTo>
                  <a:pt x="880384" y="1009965"/>
                  <a:pt x="854945" y="1014663"/>
                  <a:pt x="830882" y="1022684"/>
                </a:cubicBezTo>
                <a:cubicBezTo>
                  <a:pt x="756554" y="1047460"/>
                  <a:pt x="807394" y="1033454"/>
                  <a:pt x="674471" y="1046747"/>
                </a:cubicBezTo>
                <a:lnTo>
                  <a:pt x="602282" y="1070810"/>
                </a:lnTo>
                <a:lnTo>
                  <a:pt x="566187" y="1082842"/>
                </a:lnTo>
                <a:cubicBezTo>
                  <a:pt x="554155" y="1094873"/>
                  <a:pt x="544966" y="1110673"/>
                  <a:pt x="530092" y="1118936"/>
                </a:cubicBezTo>
                <a:cubicBezTo>
                  <a:pt x="507919" y="1131254"/>
                  <a:pt x="457903" y="1143000"/>
                  <a:pt x="457903" y="1143000"/>
                </a:cubicBezTo>
                <a:cubicBezTo>
                  <a:pt x="409469" y="1191432"/>
                  <a:pt x="463324" y="1145833"/>
                  <a:pt x="385713" y="1179094"/>
                </a:cubicBezTo>
                <a:cubicBezTo>
                  <a:pt x="301428" y="1215215"/>
                  <a:pt x="390242" y="1188408"/>
                  <a:pt x="325555" y="1227221"/>
                </a:cubicBezTo>
                <a:cubicBezTo>
                  <a:pt x="314680" y="1233746"/>
                  <a:pt x="301492" y="1235242"/>
                  <a:pt x="289460" y="1239252"/>
                </a:cubicBezTo>
                <a:cubicBezTo>
                  <a:pt x="281439" y="1263315"/>
                  <a:pt x="286502" y="1297372"/>
                  <a:pt x="265397" y="1311442"/>
                </a:cubicBezTo>
                <a:cubicBezTo>
                  <a:pt x="238600" y="1329307"/>
                  <a:pt x="224831" y="1335079"/>
                  <a:pt x="205239" y="1359568"/>
                </a:cubicBezTo>
                <a:cubicBezTo>
                  <a:pt x="196206" y="1370859"/>
                  <a:pt x="191401" y="1385438"/>
                  <a:pt x="181176" y="1395663"/>
                </a:cubicBezTo>
                <a:cubicBezTo>
                  <a:pt x="170951" y="1405888"/>
                  <a:pt x="156373" y="1410693"/>
                  <a:pt x="145082" y="1419726"/>
                </a:cubicBezTo>
                <a:cubicBezTo>
                  <a:pt x="136224" y="1426812"/>
                  <a:pt x="130745" y="1437953"/>
                  <a:pt x="121018" y="1443789"/>
                </a:cubicBezTo>
                <a:cubicBezTo>
                  <a:pt x="110143" y="1450314"/>
                  <a:pt x="96267" y="1450149"/>
                  <a:pt x="84924" y="1455821"/>
                </a:cubicBezTo>
                <a:cubicBezTo>
                  <a:pt x="71990" y="1462288"/>
                  <a:pt x="60861" y="1471863"/>
                  <a:pt x="48829" y="1479884"/>
                </a:cubicBezTo>
                <a:cubicBezTo>
                  <a:pt x="14743" y="1582137"/>
                  <a:pt x="62282" y="1457460"/>
                  <a:pt x="12734" y="1540042"/>
                </a:cubicBezTo>
                <a:cubicBezTo>
                  <a:pt x="-4370" y="1568549"/>
                  <a:pt x="703" y="1592303"/>
                  <a:pt x="703" y="1624263"/>
                </a:cubicBez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34" name="Freeform 33"/>
          <p:cNvSpPr/>
          <p:nvPr/>
        </p:nvSpPr>
        <p:spPr bwMode="auto">
          <a:xfrm>
            <a:off x="4307305" y="5917938"/>
            <a:ext cx="974558" cy="518957"/>
          </a:xfrm>
          <a:custGeom>
            <a:avLst/>
            <a:gdLst>
              <a:gd name="connsiteX0" fmla="*/ 144379 w 974558"/>
              <a:gd name="connsiteY0" fmla="*/ 145978 h 518957"/>
              <a:gd name="connsiteX1" fmla="*/ 144379 w 974558"/>
              <a:gd name="connsiteY1" fmla="*/ 145978 h 518957"/>
              <a:gd name="connsiteX2" fmla="*/ 60158 w 974558"/>
              <a:gd name="connsiteY2" fmla="*/ 206136 h 518957"/>
              <a:gd name="connsiteX3" fmla="*/ 0 w 974558"/>
              <a:gd name="connsiteY3" fmla="*/ 314420 h 518957"/>
              <a:gd name="connsiteX4" fmla="*/ 48127 w 974558"/>
              <a:gd name="connsiteY4" fmla="*/ 398641 h 518957"/>
              <a:gd name="connsiteX5" fmla="*/ 72190 w 974558"/>
              <a:gd name="connsiteY5" fmla="*/ 434736 h 518957"/>
              <a:gd name="connsiteX6" fmla="*/ 168442 w 974558"/>
              <a:gd name="connsiteY6" fmla="*/ 458799 h 518957"/>
              <a:gd name="connsiteX7" fmla="*/ 228600 w 974558"/>
              <a:gd name="connsiteY7" fmla="*/ 506925 h 518957"/>
              <a:gd name="connsiteX8" fmla="*/ 264695 w 974558"/>
              <a:gd name="connsiteY8" fmla="*/ 518957 h 518957"/>
              <a:gd name="connsiteX9" fmla="*/ 385011 w 974558"/>
              <a:gd name="connsiteY9" fmla="*/ 482862 h 518957"/>
              <a:gd name="connsiteX10" fmla="*/ 433137 w 974558"/>
              <a:gd name="connsiteY10" fmla="*/ 386609 h 518957"/>
              <a:gd name="connsiteX11" fmla="*/ 589548 w 974558"/>
              <a:gd name="connsiteY11" fmla="*/ 374578 h 518957"/>
              <a:gd name="connsiteX12" fmla="*/ 625642 w 974558"/>
              <a:gd name="connsiteY12" fmla="*/ 362546 h 518957"/>
              <a:gd name="connsiteX13" fmla="*/ 709863 w 974558"/>
              <a:gd name="connsiteY13" fmla="*/ 350515 h 518957"/>
              <a:gd name="connsiteX14" fmla="*/ 733927 w 974558"/>
              <a:gd name="connsiteY14" fmla="*/ 326451 h 518957"/>
              <a:gd name="connsiteX15" fmla="*/ 745958 w 974558"/>
              <a:gd name="connsiteY15" fmla="*/ 206136 h 518957"/>
              <a:gd name="connsiteX16" fmla="*/ 709863 w 974558"/>
              <a:gd name="connsiteY16" fmla="*/ 194104 h 518957"/>
              <a:gd name="connsiteX17" fmla="*/ 818148 w 974558"/>
              <a:gd name="connsiteY17" fmla="*/ 145978 h 518957"/>
              <a:gd name="connsiteX18" fmla="*/ 842211 w 974558"/>
              <a:gd name="connsiteY18" fmla="*/ 109883 h 518957"/>
              <a:gd name="connsiteX19" fmla="*/ 878306 w 974558"/>
              <a:gd name="connsiteY19" fmla="*/ 49725 h 518957"/>
              <a:gd name="connsiteX20" fmla="*/ 938463 w 974558"/>
              <a:gd name="connsiteY20" fmla="*/ 37694 h 518957"/>
              <a:gd name="connsiteX21" fmla="*/ 974558 w 974558"/>
              <a:gd name="connsiteY21" fmla="*/ 13630 h 518957"/>
              <a:gd name="connsiteX22" fmla="*/ 938463 w 974558"/>
              <a:gd name="connsiteY22" fmla="*/ 1599 h 518957"/>
              <a:gd name="connsiteX23" fmla="*/ 866274 w 974558"/>
              <a:gd name="connsiteY23" fmla="*/ 49725 h 518957"/>
              <a:gd name="connsiteX24" fmla="*/ 733927 w 974558"/>
              <a:gd name="connsiteY24" fmla="*/ 37694 h 518957"/>
              <a:gd name="connsiteX25" fmla="*/ 553453 w 974558"/>
              <a:gd name="connsiteY25" fmla="*/ 61757 h 518957"/>
              <a:gd name="connsiteX26" fmla="*/ 481263 w 974558"/>
              <a:gd name="connsiteY26" fmla="*/ 97851 h 518957"/>
              <a:gd name="connsiteX27" fmla="*/ 445169 w 974558"/>
              <a:gd name="connsiteY27" fmla="*/ 121915 h 518957"/>
              <a:gd name="connsiteX28" fmla="*/ 264695 w 974558"/>
              <a:gd name="connsiteY28" fmla="*/ 133946 h 518957"/>
              <a:gd name="connsiteX29" fmla="*/ 144379 w 974558"/>
              <a:gd name="connsiteY29" fmla="*/ 145978 h 518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74558" h="518957">
                <a:moveTo>
                  <a:pt x="144379" y="145978"/>
                </a:moveTo>
                <a:lnTo>
                  <a:pt x="144379" y="145978"/>
                </a:lnTo>
                <a:cubicBezTo>
                  <a:pt x="116305" y="166031"/>
                  <a:pt x="84553" y="181741"/>
                  <a:pt x="60158" y="206136"/>
                </a:cubicBezTo>
                <a:cubicBezTo>
                  <a:pt x="18788" y="247506"/>
                  <a:pt x="15130" y="269032"/>
                  <a:pt x="0" y="314420"/>
                </a:cubicBezTo>
                <a:cubicBezTo>
                  <a:pt x="19476" y="392323"/>
                  <a:pt x="-3074" y="337199"/>
                  <a:pt x="48127" y="398641"/>
                </a:cubicBezTo>
                <a:cubicBezTo>
                  <a:pt x="57384" y="409750"/>
                  <a:pt x="59256" y="428269"/>
                  <a:pt x="72190" y="434736"/>
                </a:cubicBezTo>
                <a:cubicBezTo>
                  <a:pt x="101770" y="449526"/>
                  <a:pt x="168442" y="458799"/>
                  <a:pt x="168442" y="458799"/>
                </a:cubicBezTo>
                <a:cubicBezTo>
                  <a:pt x="190823" y="481179"/>
                  <a:pt x="198247" y="491748"/>
                  <a:pt x="228600" y="506925"/>
                </a:cubicBezTo>
                <a:cubicBezTo>
                  <a:pt x="239944" y="512597"/>
                  <a:pt x="252663" y="514946"/>
                  <a:pt x="264695" y="518957"/>
                </a:cubicBezTo>
                <a:cubicBezTo>
                  <a:pt x="288249" y="515592"/>
                  <a:pt x="363554" y="517193"/>
                  <a:pt x="385011" y="482862"/>
                </a:cubicBezTo>
                <a:cubicBezTo>
                  <a:pt x="386647" y="480245"/>
                  <a:pt x="402773" y="392682"/>
                  <a:pt x="433137" y="386609"/>
                </a:cubicBezTo>
                <a:cubicBezTo>
                  <a:pt x="484413" y="376354"/>
                  <a:pt x="537411" y="378588"/>
                  <a:pt x="589548" y="374578"/>
                </a:cubicBezTo>
                <a:cubicBezTo>
                  <a:pt x="601579" y="370567"/>
                  <a:pt x="613206" y="365033"/>
                  <a:pt x="625642" y="362546"/>
                </a:cubicBezTo>
                <a:cubicBezTo>
                  <a:pt x="653450" y="356984"/>
                  <a:pt x="682960" y="359483"/>
                  <a:pt x="709863" y="350515"/>
                </a:cubicBezTo>
                <a:cubicBezTo>
                  <a:pt x="720625" y="346928"/>
                  <a:pt x="725906" y="334472"/>
                  <a:pt x="733927" y="326451"/>
                </a:cubicBezTo>
                <a:cubicBezTo>
                  <a:pt x="745172" y="292717"/>
                  <a:pt x="775908" y="243573"/>
                  <a:pt x="745958" y="206136"/>
                </a:cubicBezTo>
                <a:cubicBezTo>
                  <a:pt x="738035" y="196233"/>
                  <a:pt x="721895" y="198115"/>
                  <a:pt x="709863" y="194104"/>
                </a:cubicBezTo>
                <a:cubicBezTo>
                  <a:pt x="795771" y="165468"/>
                  <a:pt x="760948" y="184111"/>
                  <a:pt x="818148" y="145978"/>
                </a:cubicBezTo>
                <a:cubicBezTo>
                  <a:pt x="826169" y="133946"/>
                  <a:pt x="835744" y="122817"/>
                  <a:pt x="842211" y="109883"/>
                </a:cubicBezTo>
                <a:cubicBezTo>
                  <a:pt x="854340" y="85623"/>
                  <a:pt x="848394" y="62544"/>
                  <a:pt x="878306" y="49725"/>
                </a:cubicBezTo>
                <a:cubicBezTo>
                  <a:pt x="897102" y="41670"/>
                  <a:pt x="918411" y="41704"/>
                  <a:pt x="938463" y="37694"/>
                </a:cubicBezTo>
                <a:cubicBezTo>
                  <a:pt x="950495" y="29673"/>
                  <a:pt x="974558" y="28090"/>
                  <a:pt x="974558" y="13630"/>
                </a:cubicBezTo>
                <a:cubicBezTo>
                  <a:pt x="974558" y="948"/>
                  <a:pt x="950495" y="-2412"/>
                  <a:pt x="938463" y="1599"/>
                </a:cubicBezTo>
                <a:cubicBezTo>
                  <a:pt x="911027" y="10744"/>
                  <a:pt x="866274" y="49725"/>
                  <a:pt x="866274" y="49725"/>
                </a:cubicBezTo>
                <a:cubicBezTo>
                  <a:pt x="822158" y="45715"/>
                  <a:pt x="778225" y="37694"/>
                  <a:pt x="733927" y="37694"/>
                </a:cubicBezTo>
                <a:cubicBezTo>
                  <a:pt x="639221" y="37694"/>
                  <a:pt x="624356" y="44031"/>
                  <a:pt x="553453" y="61757"/>
                </a:cubicBezTo>
                <a:cubicBezTo>
                  <a:pt x="449995" y="130728"/>
                  <a:pt x="580902" y="48031"/>
                  <a:pt x="481263" y="97851"/>
                </a:cubicBezTo>
                <a:cubicBezTo>
                  <a:pt x="468330" y="104318"/>
                  <a:pt x="459432" y="119538"/>
                  <a:pt x="445169" y="121915"/>
                </a:cubicBezTo>
                <a:cubicBezTo>
                  <a:pt x="385698" y="131827"/>
                  <a:pt x="324853" y="129936"/>
                  <a:pt x="264695" y="133946"/>
                </a:cubicBezTo>
                <a:cubicBezTo>
                  <a:pt x="177287" y="163082"/>
                  <a:pt x="164432" y="143973"/>
                  <a:pt x="144379" y="145978"/>
                </a:cubicBezTo>
                <a:close/>
              </a:path>
            </a:pathLst>
          </a:custGeom>
          <a:solidFill>
            <a:schemeClr val="accent2">
              <a:alpha val="73000"/>
            </a:schemeClr>
          </a:solidFill>
          <a:ln w="41275" cap="flat" cmpd="sng" algn="ctr">
            <a:solidFill>
              <a:srgbClr val="FFC000"/>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r"/>
            <a:endParaRPr lang="en-US">
              <a:solidFill>
                <a:schemeClr val="bg1"/>
              </a:solidFill>
              <a:latin typeface="ABBEY" panose="020B0500000000000000" pitchFamily="34" charset="0"/>
            </a:endParaRPr>
          </a:p>
        </p:txBody>
      </p:sp>
      <p:sp>
        <p:nvSpPr>
          <p:cNvPr id="35" name="Freeform 34"/>
          <p:cNvSpPr/>
          <p:nvPr/>
        </p:nvSpPr>
        <p:spPr bwMode="auto">
          <a:xfrm>
            <a:off x="5113421" y="5715000"/>
            <a:ext cx="372979" cy="288758"/>
          </a:xfrm>
          <a:custGeom>
            <a:avLst/>
            <a:gdLst>
              <a:gd name="connsiteX0" fmla="*/ 0 w 372979"/>
              <a:gd name="connsiteY0" fmla="*/ 288758 h 288758"/>
              <a:gd name="connsiteX1" fmla="*/ 204537 w 372979"/>
              <a:gd name="connsiteY1" fmla="*/ 276726 h 288758"/>
              <a:gd name="connsiteX2" fmla="*/ 288758 w 372979"/>
              <a:gd name="connsiteY2" fmla="*/ 180474 h 288758"/>
              <a:gd name="connsiteX3" fmla="*/ 300790 w 372979"/>
              <a:gd name="connsiteY3" fmla="*/ 144379 h 288758"/>
              <a:gd name="connsiteX4" fmla="*/ 348916 w 372979"/>
              <a:gd name="connsiteY4" fmla="*/ 72189 h 288758"/>
              <a:gd name="connsiteX5" fmla="*/ 372979 w 372979"/>
              <a:gd name="connsiteY5" fmla="*/ 0 h 288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2979" h="288758">
                <a:moveTo>
                  <a:pt x="0" y="288758"/>
                </a:moveTo>
                <a:cubicBezTo>
                  <a:pt x="68179" y="284747"/>
                  <a:pt x="138647" y="294696"/>
                  <a:pt x="204537" y="276726"/>
                </a:cubicBezTo>
                <a:cubicBezTo>
                  <a:pt x="222693" y="271774"/>
                  <a:pt x="275594" y="206801"/>
                  <a:pt x="288758" y="180474"/>
                </a:cubicBezTo>
                <a:cubicBezTo>
                  <a:pt x="294430" y="169130"/>
                  <a:pt x="294631" y="155466"/>
                  <a:pt x="300790" y="144379"/>
                </a:cubicBezTo>
                <a:cubicBezTo>
                  <a:pt x="314835" y="119098"/>
                  <a:pt x="348916" y="72189"/>
                  <a:pt x="348916" y="72189"/>
                </a:cubicBezTo>
                <a:lnTo>
                  <a:pt x="372979" y="0"/>
                </a:lnTo>
              </a:path>
            </a:pathLst>
          </a:custGeom>
          <a:noFill/>
          <a:ln w="19050" cap="flat" cmpd="sng" algn="ctr">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36" name="Freeform 35"/>
          <p:cNvSpPr/>
          <p:nvPr/>
        </p:nvSpPr>
        <p:spPr bwMode="auto">
          <a:xfrm>
            <a:off x="4126832" y="5727032"/>
            <a:ext cx="252760" cy="481263"/>
          </a:xfrm>
          <a:custGeom>
            <a:avLst/>
            <a:gdLst>
              <a:gd name="connsiteX0" fmla="*/ 0 w 252760"/>
              <a:gd name="connsiteY0" fmla="*/ 0 h 481263"/>
              <a:gd name="connsiteX1" fmla="*/ 60157 w 252760"/>
              <a:gd name="connsiteY1" fmla="*/ 180473 h 481263"/>
              <a:gd name="connsiteX2" fmla="*/ 72189 w 252760"/>
              <a:gd name="connsiteY2" fmla="*/ 216568 h 481263"/>
              <a:gd name="connsiteX3" fmla="*/ 120315 w 252760"/>
              <a:gd name="connsiteY3" fmla="*/ 288757 h 481263"/>
              <a:gd name="connsiteX4" fmla="*/ 132347 w 252760"/>
              <a:gd name="connsiteY4" fmla="*/ 336884 h 481263"/>
              <a:gd name="connsiteX5" fmla="*/ 144379 w 252760"/>
              <a:gd name="connsiteY5" fmla="*/ 409073 h 481263"/>
              <a:gd name="connsiteX6" fmla="*/ 216568 w 252760"/>
              <a:gd name="connsiteY6" fmla="*/ 457200 h 481263"/>
              <a:gd name="connsiteX7" fmla="*/ 252663 w 252760"/>
              <a:gd name="connsiteY7" fmla="*/ 481263 h 481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2760" h="481263">
                <a:moveTo>
                  <a:pt x="0" y="0"/>
                </a:moveTo>
                <a:cubicBezTo>
                  <a:pt x="79501" y="99375"/>
                  <a:pt x="35846" y="22449"/>
                  <a:pt x="60157" y="180473"/>
                </a:cubicBezTo>
                <a:cubicBezTo>
                  <a:pt x="62085" y="193008"/>
                  <a:pt x="66030" y="205481"/>
                  <a:pt x="72189" y="216568"/>
                </a:cubicBezTo>
                <a:cubicBezTo>
                  <a:pt x="86234" y="241849"/>
                  <a:pt x="120315" y="288757"/>
                  <a:pt x="120315" y="288757"/>
                </a:cubicBezTo>
                <a:cubicBezTo>
                  <a:pt x="124326" y="304799"/>
                  <a:pt x="129104" y="320669"/>
                  <a:pt x="132347" y="336884"/>
                </a:cubicBezTo>
                <a:cubicBezTo>
                  <a:pt x="137131" y="360805"/>
                  <a:pt x="130389" y="389088"/>
                  <a:pt x="144379" y="409073"/>
                </a:cubicBezTo>
                <a:cubicBezTo>
                  <a:pt x="160964" y="432765"/>
                  <a:pt x="189132" y="448055"/>
                  <a:pt x="216568" y="457200"/>
                </a:cubicBezTo>
                <a:cubicBezTo>
                  <a:pt x="256468" y="470499"/>
                  <a:pt x="252663" y="456549"/>
                  <a:pt x="252663" y="481263"/>
                </a:cubicBezTo>
              </a:path>
            </a:pathLst>
          </a:custGeom>
          <a:noFill/>
          <a:ln w="19050" cap="flat" cmpd="sng" algn="ctr">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sp>
        <p:nvSpPr>
          <p:cNvPr id="37" name="Freeform 36"/>
          <p:cNvSpPr/>
          <p:nvPr/>
        </p:nvSpPr>
        <p:spPr bwMode="auto">
          <a:xfrm>
            <a:off x="4295274" y="6280484"/>
            <a:ext cx="123503" cy="312821"/>
          </a:xfrm>
          <a:custGeom>
            <a:avLst/>
            <a:gdLst>
              <a:gd name="connsiteX0" fmla="*/ 0 w 123503"/>
              <a:gd name="connsiteY0" fmla="*/ 312821 h 312821"/>
              <a:gd name="connsiteX1" fmla="*/ 12031 w 123503"/>
              <a:gd name="connsiteY1" fmla="*/ 252663 h 312821"/>
              <a:gd name="connsiteX2" fmla="*/ 24063 w 123503"/>
              <a:gd name="connsiteY2" fmla="*/ 132348 h 312821"/>
              <a:gd name="connsiteX3" fmla="*/ 84221 w 123503"/>
              <a:gd name="connsiteY3" fmla="*/ 72190 h 312821"/>
              <a:gd name="connsiteX4" fmla="*/ 120315 w 123503"/>
              <a:gd name="connsiteY4" fmla="*/ 48127 h 312821"/>
              <a:gd name="connsiteX5" fmla="*/ 120315 w 123503"/>
              <a:gd name="connsiteY5" fmla="*/ 0 h 3128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3503" h="312821">
                <a:moveTo>
                  <a:pt x="0" y="312821"/>
                </a:moveTo>
                <a:cubicBezTo>
                  <a:pt x="4010" y="292768"/>
                  <a:pt x="9328" y="272933"/>
                  <a:pt x="12031" y="252663"/>
                </a:cubicBezTo>
                <a:cubicBezTo>
                  <a:pt x="17358" y="212712"/>
                  <a:pt x="9094" y="169770"/>
                  <a:pt x="24063" y="132348"/>
                </a:cubicBezTo>
                <a:cubicBezTo>
                  <a:pt x="34595" y="106018"/>
                  <a:pt x="60625" y="87921"/>
                  <a:pt x="84221" y="72190"/>
                </a:cubicBezTo>
                <a:cubicBezTo>
                  <a:pt x="96252" y="64169"/>
                  <a:pt x="113848" y="61060"/>
                  <a:pt x="120315" y="48127"/>
                </a:cubicBezTo>
                <a:cubicBezTo>
                  <a:pt x="127489" y="33778"/>
                  <a:pt x="120315" y="16042"/>
                  <a:pt x="120315" y="0"/>
                </a:cubicBezTo>
              </a:path>
            </a:pathLst>
          </a:custGeom>
          <a:noFill/>
          <a:ln w="19050" cap="flat" cmpd="sng" algn="ctr">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sp>
        <p:nvSpPr>
          <p:cNvPr id="38" name="Freeform 37"/>
          <p:cNvSpPr/>
          <p:nvPr/>
        </p:nvSpPr>
        <p:spPr bwMode="auto">
          <a:xfrm>
            <a:off x="4812632" y="6232358"/>
            <a:ext cx="300789" cy="601579"/>
          </a:xfrm>
          <a:custGeom>
            <a:avLst/>
            <a:gdLst>
              <a:gd name="connsiteX0" fmla="*/ 300789 w 300789"/>
              <a:gd name="connsiteY0" fmla="*/ 601579 h 601579"/>
              <a:gd name="connsiteX1" fmla="*/ 216568 w 300789"/>
              <a:gd name="connsiteY1" fmla="*/ 529389 h 601579"/>
              <a:gd name="connsiteX2" fmla="*/ 168442 w 300789"/>
              <a:gd name="connsiteY2" fmla="*/ 457200 h 601579"/>
              <a:gd name="connsiteX3" fmla="*/ 144379 w 300789"/>
              <a:gd name="connsiteY3" fmla="*/ 385010 h 601579"/>
              <a:gd name="connsiteX4" fmla="*/ 108284 w 300789"/>
              <a:gd name="connsiteY4" fmla="*/ 192505 h 601579"/>
              <a:gd name="connsiteX5" fmla="*/ 96252 w 300789"/>
              <a:gd name="connsiteY5" fmla="*/ 156410 h 601579"/>
              <a:gd name="connsiteX6" fmla="*/ 84221 w 300789"/>
              <a:gd name="connsiteY6" fmla="*/ 120316 h 601579"/>
              <a:gd name="connsiteX7" fmla="*/ 60157 w 300789"/>
              <a:gd name="connsiteY7" fmla="*/ 96253 h 601579"/>
              <a:gd name="connsiteX8" fmla="*/ 12031 w 300789"/>
              <a:gd name="connsiteY8" fmla="*/ 36095 h 601579"/>
              <a:gd name="connsiteX9" fmla="*/ 0 w 300789"/>
              <a:gd name="connsiteY9" fmla="*/ 0 h 601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0789" h="601579">
                <a:moveTo>
                  <a:pt x="300789" y="601579"/>
                </a:moveTo>
                <a:cubicBezTo>
                  <a:pt x="291504" y="594151"/>
                  <a:pt x="232404" y="550504"/>
                  <a:pt x="216568" y="529389"/>
                </a:cubicBezTo>
                <a:cubicBezTo>
                  <a:pt x="199216" y="506253"/>
                  <a:pt x="177587" y="484636"/>
                  <a:pt x="168442" y="457200"/>
                </a:cubicBezTo>
                <a:lnTo>
                  <a:pt x="144379" y="385010"/>
                </a:lnTo>
                <a:cubicBezTo>
                  <a:pt x="129823" y="239459"/>
                  <a:pt x="145092" y="302930"/>
                  <a:pt x="108284" y="192505"/>
                </a:cubicBezTo>
                <a:lnTo>
                  <a:pt x="96252" y="156410"/>
                </a:lnTo>
                <a:cubicBezTo>
                  <a:pt x="92242" y="144379"/>
                  <a:pt x="93189" y="129283"/>
                  <a:pt x="84221" y="120316"/>
                </a:cubicBezTo>
                <a:lnTo>
                  <a:pt x="60157" y="96253"/>
                </a:lnTo>
                <a:cubicBezTo>
                  <a:pt x="29917" y="5527"/>
                  <a:pt x="74227" y="113840"/>
                  <a:pt x="12031" y="36095"/>
                </a:cubicBezTo>
                <a:cubicBezTo>
                  <a:pt x="4108" y="26192"/>
                  <a:pt x="0" y="0"/>
                  <a:pt x="0" y="0"/>
                </a:cubicBezTo>
              </a:path>
            </a:pathLst>
          </a:custGeom>
          <a:noFill/>
          <a:ln w="19050" cap="flat" cmpd="sng" algn="ctr">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spTree>
    <p:extLst>
      <p:ext uri="{BB962C8B-B14F-4D97-AF65-F5344CB8AC3E}">
        <p14:creationId xmlns:p14="http://schemas.microsoft.com/office/powerpoint/2010/main" val="4255995143"/>
      </p:ext>
    </p:extLst>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grpSp>
        <p:nvGrpSpPr>
          <p:cNvPr id="2" name="Group 1"/>
          <p:cNvGrpSpPr/>
          <p:nvPr/>
        </p:nvGrpSpPr>
        <p:grpSpPr>
          <a:xfrm>
            <a:off x="0" y="2895600"/>
            <a:ext cx="3886201" cy="1320498"/>
            <a:chOff x="3128211" y="8282690"/>
            <a:chExt cx="1780673" cy="524426"/>
          </a:xfrm>
        </p:grpSpPr>
        <p:sp>
          <p:nvSpPr>
            <p:cNvPr id="3" name="Freeform 2"/>
            <p:cNvSpPr/>
            <p:nvPr/>
          </p:nvSpPr>
          <p:spPr bwMode="auto">
            <a:xfrm>
              <a:off x="3128211" y="8638674"/>
              <a:ext cx="1780673" cy="168442"/>
            </a:xfrm>
            <a:custGeom>
              <a:avLst/>
              <a:gdLst>
                <a:gd name="connsiteX0" fmla="*/ 0 w 1780673"/>
                <a:gd name="connsiteY0" fmla="*/ 0 h 168442"/>
                <a:gd name="connsiteX1" fmla="*/ 60157 w 1780673"/>
                <a:gd name="connsiteY1" fmla="*/ 12031 h 168442"/>
                <a:gd name="connsiteX2" fmla="*/ 96252 w 1780673"/>
                <a:gd name="connsiteY2" fmla="*/ 24063 h 168442"/>
                <a:gd name="connsiteX3" fmla="*/ 228600 w 1780673"/>
                <a:gd name="connsiteY3" fmla="*/ 48126 h 168442"/>
                <a:gd name="connsiteX4" fmla="*/ 312821 w 1780673"/>
                <a:gd name="connsiteY4" fmla="*/ 72189 h 168442"/>
                <a:gd name="connsiteX5" fmla="*/ 565484 w 1780673"/>
                <a:gd name="connsiteY5" fmla="*/ 60158 h 168442"/>
                <a:gd name="connsiteX6" fmla="*/ 637673 w 1780673"/>
                <a:gd name="connsiteY6" fmla="*/ 48126 h 168442"/>
                <a:gd name="connsiteX7" fmla="*/ 685800 w 1780673"/>
                <a:gd name="connsiteY7" fmla="*/ 36094 h 168442"/>
                <a:gd name="connsiteX8" fmla="*/ 950494 w 1780673"/>
                <a:gd name="connsiteY8" fmla="*/ 48126 h 168442"/>
                <a:gd name="connsiteX9" fmla="*/ 1010652 w 1780673"/>
                <a:gd name="connsiteY9" fmla="*/ 60158 h 168442"/>
                <a:gd name="connsiteX10" fmla="*/ 1046747 w 1780673"/>
                <a:gd name="connsiteY10" fmla="*/ 84221 h 168442"/>
                <a:gd name="connsiteX11" fmla="*/ 1094873 w 1780673"/>
                <a:gd name="connsiteY11" fmla="*/ 96252 h 168442"/>
                <a:gd name="connsiteX12" fmla="*/ 1130968 w 1780673"/>
                <a:gd name="connsiteY12" fmla="*/ 120315 h 168442"/>
                <a:gd name="connsiteX13" fmla="*/ 1227221 w 1780673"/>
                <a:gd name="connsiteY13" fmla="*/ 144379 h 168442"/>
                <a:gd name="connsiteX14" fmla="*/ 1263315 w 1780673"/>
                <a:gd name="connsiteY14" fmla="*/ 156410 h 168442"/>
                <a:gd name="connsiteX15" fmla="*/ 1311442 w 1780673"/>
                <a:gd name="connsiteY15" fmla="*/ 168442 h 168442"/>
                <a:gd name="connsiteX16" fmla="*/ 1576136 w 1780673"/>
                <a:gd name="connsiteY16" fmla="*/ 132347 h 168442"/>
                <a:gd name="connsiteX17" fmla="*/ 1612231 w 1780673"/>
                <a:gd name="connsiteY17" fmla="*/ 108284 h 168442"/>
                <a:gd name="connsiteX18" fmla="*/ 1684421 w 1780673"/>
                <a:gd name="connsiteY18" fmla="*/ 84221 h 168442"/>
                <a:gd name="connsiteX19" fmla="*/ 1768642 w 1780673"/>
                <a:gd name="connsiteY19" fmla="*/ 36094 h 168442"/>
                <a:gd name="connsiteX20" fmla="*/ 1780673 w 1780673"/>
                <a:gd name="connsiteY20" fmla="*/ 36094 h 168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780673" h="168442">
                  <a:moveTo>
                    <a:pt x="0" y="0"/>
                  </a:moveTo>
                  <a:cubicBezTo>
                    <a:pt x="20052" y="4010"/>
                    <a:pt x="40318" y="7071"/>
                    <a:pt x="60157" y="12031"/>
                  </a:cubicBezTo>
                  <a:cubicBezTo>
                    <a:pt x="72461" y="15107"/>
                    <a:pt x="83948" y="20987"/>
                    <a:pt x="96252" y="24063"/>
                  </a:cubicBezTo>
                  <a:cubicBezTo>
                    <a:pt x="129872" y="32468"/>
                    <a:pt x="196434" y="42765"/>
                    <a:pt x="228600" y="48126"/>
                  </a:cubicBezTo>
                  <a:cubicBezTo>
                    <a:pt x="245625" y="53801"/>
                    <a:pt x="297708" y="72189"/>
                    <a:pt x="312821" y="72189"/>
                  </a:cubicBezTo>
                  <a:cubicBezTo>
                    <a:pt x="397137" y="72189"/>
                    <a:pt x="481263" y="64168"/>
                    <a:pt x="565484" y="60158"/>
                  </a:cubicBezTo>
                  <a:cubicBezTo>
                    <a:pt x="589547" y="56147"/>
                    <a:pt x="613752" y="52910"/>
                    <a:pt x="637673" y="48126"/>
                  </a:cubicBezTo>
                  <a:cubicBezTo>
                    <a:pt x="653888" y="44883"/>
                    <a:pt x="669264" y="36094"/>
                    <a:pt x="685800" y="36094"/>
                  </a:cubicBezTo>
                  <a:cubicBezTo>
                    <a:pt x="774122" y="36094"/>
                    <a:pt x="862263" y="44115"/>
                    <a:pt x="950494" y="48126"/>
                  </a:cubicBezTo>
                  <a:cubicBezTo>
                    <a:pt x="970547" y="52137"/>
                    <a:pt x="991504" y="52978"/>
                    <a:pt x="1010652" y="60158"/>
                  </a:cubicBezTo>
                  <a:cubicBezTo>
                    <a:pt x="1024192" y="65235"/>
                    <a:pt x="1033456" y="78525"/>
                    <a:pt x="1046747" y="84221"/>
                  </a:cubicBezTo>
                  <a:cubicBezTo>
                    <a:pt x="1061946" y="90735"/>
                    <a:pt x="1078831" y="92242"/>
                    <a:pt x="1094873" y="96252"/>
                  </a:cubicBezTo>
                  <a:cubicBezTo>
                    <a:pt x="1106905" y="104273"/>
                    <a:pt x="1118034" y="113848"/>
                    <a:pt x="1130968" y="120315"/>
                  </a:cubicBezTo>
                  <a:cubicBezTo>
                    <a:pt x="1158472" y="134067"/>
                    <a:pt x="1199762" y="137514"/>
                    <a:pt x="1227221" y="144379"/>
                  </a:cubicBezTo>
                  <a:cubicBezTo>
                    <a:pt x="1239524" y="147455"/>
                    <a:pt x="1251121" y="152926"/>
                    <a:pt x="1263315" y="156410"/>
                  </a:cubicBezTo>
                  <a:cubicBezTo>
                    <a:pt x="1279215" y="160953"/>
                    <a:pt x="1295400" y="164431"/>
                    <a:pt x="1311442" y="168442"/>
                  </a:cubicBezTo>
                  <a:cubicBezTo>
                    <a:pt x="1482963" y="158913"/>
                    <a:pt x="1478959" y="187876"/>
                    <a:pt x="1576136" y="132347"/>
                  </a:cubicBezTo>
                  <a:cubicBezTo>
                    <a:pt x="1588691" y="125173"/>
                    <a:pt x="1599017" y="114157"/>
                    <a:pt x="1612231" y="108284"/>
                  </a:cubicBezTo>
                  <a:cubicBezTo>
                    <a:pt x="1635410" y="97982"/>
                    <a:pt x="1684421" y="84221"/>
                    <a:pt x="1684421" y="84221"/>
                  </a:cubicBezTo>
                  <a:cubicBezTo>
                    <a:pt x="1716979" y="62516"/>
                    <a:pt x="1730479" y="51360"/>
                    <a:pt x="1768642" y="36094"/>
                  </a:cubicBezTo>
                  <a:cubicBezTo>
                    <a:pt x="1772365" y="34605"/>
                    <a:pt x="1776663" y="36094"/>
                    <a:pt x="1780673" y="36094"/>
                  </a:cubicBezTo>
                </a:path>
              </a:pathLst>
            </a:custGeom>
            <a:noFill/>
            <a:ln w="19050" cap="flat" cmpd="sng" algn="ctr">
              <a:solidFill>
                <a:srgbClr val="9933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sp>
          <p:nvSpPr>
            <p:cNvPr id="4" name="Freeform 3"/>
            <p:cNvSpPr/>
            <p:nvPr/>
          </p:nvSpPr>
          <p:spPr bwMode="auto">
            <a:xfrm>
              <a:off x="3179725" y="8282690"/>
              <a:ext cx="168442" cy="397139"/>
            </a:xfrm>
            <a:custGeom>
              <a:avLst/>
              <a:gdLst>
                <a:gd name="connsiteX0" fmla="*/ 168442 w 168442"/>
                <a:gd name="connsiteY0" fmla="*/ 397139 h 397139"/>
                <a:gd name="connsiteX1" fmla="*/ 72189 w 168442"/>
                <a:gd name="connsiteY1" fmla="*/ 300886 h 397139"/>
                <a:gd name="connsiteX2" fmla="*/ 24063 w 168442"/>
                <a:gd name="connsiteY2" fmla="*/ 228697 h 397139"/>
                <a:gd name="connsiteX3" fmla="*/ 12032 w 168442"/>
                <a:gd name="connsiteY3" fmla="*/ 168539 h 397139"/>
                <a:gd name="connsiteX4" fmla="*/ 0 w 168442"/>
                <a:gd name="connsiteY4" fmla="*/ 132444 h 397139"/>
                <a:gd name="connsiteX5" fmla="*/ 12032 w 168442"/>
                <a:gd name="connsiteY5" fmla="*/ 36192 h 397139"/>
                <a:gd name="connsiteX6" fmla="*/ 36095 w 168442"/>
                <a:gd name="connsiteY6" fmla="*/ 97 h 397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8442" h="397139">
                  <a:moveTo>
                    <a:pt x="168442" y="397139"/>
                  </a:moveTo>
                  <a:cubicBezTo>
                    <a:pt x="136358" y="365055"/>
                    <a:pt x="97358" y="338640"/>
                    <a:pt x="72189" y="300886"/>
                  </a:cubicBezTo>
                  <a:lnTo>
                    <a:pt x="24063" y="228697"/>
                  </a:lnTo>
                  <a:cubicBezTo>
                    <a:pt x="20053" y="208644"/>
                    <a:pt x="16992" y="188378"/>
                    <a:pt x="12032" y="168539"/>
                  </a:cubicBezTo>
                  <a:cubicBezTo>
                    <a:pt x="8956" y="156235"/>
                    <a:pt x="0" y="145127"/>
                    <a:pt x="0" y="132444"/>
                  </a:cubicBezTo>
                  <a:cubicBezTo>
                    <a:pt x="0" y="100110"/>
                    <a:pt x="6248" y="68004"/>
                    <a:pt x="12032" y="36192"/>
                  </a:cubicBezTo>
                  <a:cubicBezTo>
                    <a:pt x="19286" y="-3708"/>
                    <a:pt x="13292" y="97"/>
                    <a:pt x="36095" y="97"/>
                  </a:cubicBezTo>
                </a:path>
              </a:pathLst>
            </a:custGeom>
            <a:noFill/>
            <a:ln w="19050" cap="flat" cmpd="sng" algn="ctr">
              <a:solidFill>
                <a:srgbClr val="9933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grpSp>
      <p:sp>
        <p:nvSpPr>
          <p:cNvPr id="5" name="Freeform 4"/>
          <p:cNvSpPr/>
          <p:nvPr/>
        </p:nvSpPr>
        <p:spPr bwMode="auto">
          <a:xfrm>
            <a:off x="1636155" y="0"/>
            <a:ext cx="1752600" cy="1981200"/>
          </a:xfrm>
          <a:custGeom>
            <a:avLst/>
            <a:gdLst>
              <a:gd name="connsiteX0" fmla="*/ 842210 w 858485"/>
              <a:gd name="connsiteY0" fmla="*/ 0 h 951978"/>
              <a:gd name="connsiteX1" fmla="*/ 842210 w 858485"/>
              <a:gd name="connsiteY1" fmla="*/ 228600 h 951978"/>
              <a:gd name="connsiteX2" fmla="*/ 818147 w 858485"/>
              <a:gd name="connsiteY2" fmla="*/ 264695 h 951978"/>
              <a:gd name="connsiteX3" fmla="*/ 794084 w 858485"/>
              <a:gd name="connsiteY3" fmla="*/ 336884 h 951978"/>
              <a:gd name="connsiteX4" fmla="*/ 782052 w 858485"/>
              <a:gd name="connsiteY4" fmla="*/ 385010 h 951978"/>
              <a:gd name="connsiteX5" fmla="*/ 745958 w 858485"/>
              <a:gd name="connsiteY5" fmla="*/ 397042 h 951978"/>
              <a:gd name="connsiteX6" fmla="*/ 685800 w 858485"/>
              <a:gd name="connsiteY6" fmla="*/ 385010 h 951978"/>
              <a:gd name="connsiteX7" fmla="*/ 613610 w 858485"/>
              <a:gd name="connsiteY7" fmla="*/ 360947 h 951978"/>
              <a:gd name="connsiteX8" fmla="*/ 553452 w 858485"/>
              <a:gd name="connsiteY8" fmla="*/ 372979 h 951978"/>
              <a:gd name="connsiteX9" fmla="*/ 481263 w 858485"/>
              <a:gd name="connsiteY9" fmla="*/ 445168 h 951978"/>
              <a:gd name="connsiteX10" fmla="*/ 457200 w 858485"/>
              <a:gd name="connsiteY10" fmla="*/ 517358 h 951978"/>
              <a:gd name="connsiteX11" fmla="*/ 421105 w 858485"/>
              <a:gd name="connsiteY11" fmla="*/ 589547 h 951978"/>
              <a:gd name="connsiteX12" fmla="*/ 409073 w 858485"/>
              <a:gd name="connsiteY12" fmla="*/ 733926 h 951978"/>
              <a:gd name="connsiteX13" fmla="*/ 372979 w 858485"/>
              <a:gd name="connsiteY13" fmla="*/ 757989 h 951978"/>
              <a:gd name="connsiteX14" fmla="*/ 312821 w 858485"/>
              <a:gd name="connsiteY14" fmla="*/ 794084 h 951978"/>
              <a:gd name="connsiteX15" fmla="*/ 264695 w 858485"/>
              <a:gd name="connsiteY15" fmla="*/ 866274 h 951978"/>
              <a:gd name="connsiteX16" fmla="*/ 192505 w 858485"/>
              <a:gd name="connsiteY16" fmla="*/ 890337 h 951978"/>
              <a:gd name="connsiteX17" fmla="*/ 156410 w 858485"/>
              <a:gd name="connsiteY17" fmla="*/ 902368 h 951978"/>
              <a:gd name="connsiteX18" fmla="*/ 24063 w 858485"/>
              <a:gd name="connsiteY18" fmla="*/ 914400 h 951978"/>
              <a:gd name="connsiteX19" fmla="*/ 12031 w 858485"/>
              <a:gd name="connsiteY19" fmla="*/ 950495 h 951978"/>
              <a:gd name="connsiteX20" fmla="*/ 0 w 858485"/>
              <a:gd name="connsiteY20" fmla="*/ 950495 h 951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58485" h="951978">
                <a:moveTo>
                  <a:pt x="842210" y="0"/>
                </a:moveTo>
                <a:cubicBezTo>
                  <a:pt x="861453" y="96214"/>
                  <a:pt x="866237" y="92448"/>
                  <a:pt x="842210" y="228600"/>
                </a:cubicBezTo>
                <a:cubicBezTo>
                  <a:pt x="839697" y="242840"/>
                  <a:pt x="826168" y="252663"/>
                  <a:pt x="818147" y="264695"/>
                </a:cubicBezTo>
                <a:cubicBezTo>
                  <a:pt x="810126" y="288758"/>
                  <a:pt x="800236" y="312277"/>
                  <a:pt x="794084" y="336884"/>
                </a:cubicBezTo>
                <a:cubicBezTo>
                  <a:pt x="790073" y="352926"/>
                  <a:pt x="792382" y="372098"/>
                  <a:pt x="782052" y="385010"/>
                </a:cubicBezTo>
                <a:cubicBezTo>
                  <a:pt x="774130" y="394913"/>
                  <a:pt x="757989" y="393031"/>
                  <a:pt x="745958" y="397042"/>
                </a:cubicBezTo>
                <a:cubicBezTo>
                  <a:pt x="725905" y="393031"/>
                  <a:pt x="705529" y="390391"/>
                  <a:pt x="685800" y="385010"/>
                </a:cubicBezTo>
                <a:cubicBezTo>
                  <a:pt x="661329" y="378336"/>
                  <a:pt x="613610" y="360947"/>
                  <a:pt x="613610" y="360947"/>
                </a:cubicBezTo>
                <a:cubicBezTo>
                  <a:pt x="593557" y="364958"/>
                  <a:pt x="572600" y="365799"/>
                  <a:pt x="553452" y="372979"/>
                </a:cubicBezTo>
                <a:cubicBezTo>
                  <a:pt x="516737" y="386747"/>
                  <a:pt x="503757" y="415176"/>
                  <a:pt x="481263" y="445168"/>
                </a:cubicBezTo>
                <a:cubicBezTo>
                  <a:pt x="473242" y="469231"/>
                  <a:pt x="471270" y="496253"/>
                  <a:pt x="457200" y="517358"/>
                </a:cubicBezTo>
                <a:cubicBezTo>
                  <a:pt x="426102" y="564005"/>
                  <a:pt x="437710" y="539735"/>
                  <a:pt x="421105" y="589547"/>
                </a:cubicBezTo>
                <a:cubicBezTo>
                  <a:pt x="417094" y="637673"/>
                  <a:pt x="422340" y="687491"/>
                  <a:pt x="409073" y="733926"/>
                </a:cubicBezTo>
                <a:cubicBezTo>
                  <a:pt x="405101" y="747830"/>
                  <a:pt x="384270" y="748956"/>
                  <a:pt x="372979" y="757989"/>
                </a:cubicBezTo>
                <a:cubicBezTo>
                  <a:pt x="325792" y="795739"/>
                  <a:pt x="375504" y="773191"/>
                  <a:pt x="312821" y="794084"/>
                </a:cubicBezTo>
                <a:cubicBezTo>
                  <a:pt x="296779" y="818147"/>
                  <a:pt x="292131" y="857129"/>
                  <a:pt x="264695" y="866274"/>
                </a:cubicBezTo>
                <a:lnTo>
                  <a:pt x="192505" y="890337"/>
                </a:lnTo>
                <a:lnTo>
                  <a:pt x="156410" y="902368"/>
                </a:lnTo>
                <a:cubicBezTo>
                  <a:pt x="54771" y="970128"/>
                  <a:pt x="221071" y="870619"/>
                  <a:pt x="24063" y="914400"/>
                </a:cubicBezTo>
                <a:cubicBezTo>
                  <a:pt x="11682" y="917151"/>
                  <a:pt x="19066" y="939942"/>
                  <a:pt x="12031" y="950495"/>
                </a:cubicBezTo>
                <a:cubicBezTo>
                  <a:pt x="9806" y="953832"/>
                  <a:pt x="4010" y="950495"/>
                  <a:pt x="0" y="950495"/>
                </a:cubicBezTo>
              </a:path>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grpSp>
        <p:nvGrpSpPr>
          <p:cNvPr id="14" name="Group 13"/>
          <p:cNvGrpSpPr/>
          <p:nvPr/>
        </p:nvGrpSpPr>
        <p:grpSpPr>
          <a:xfrm>
            <a:off x="3807726" y="3418459"/>
            <a:ext cx="469202" cy="454561"/>
            <a:chOff x="445198" y="2667000"/>
            <a:chExt cx="2528995" cy="2409996"/>
          </a:xfrm>
        </p:grpSpPr>
        <p:sp>
          <p:nvSpPr>
            <p:cNvPr id="7" name="Octagon 6"/>
            <p:cNvSpPr/>
            <p:nvPr/>
          </p:nvSpPr>
          <p:spPr bwMode="auto">
            <a:xfrm>
              <a:off x="445198" y="2667000"/>
              <a:ext cx="2528995" cy="2209800"/>
            </a:xfrm>
            <a:custGeom>
              <a:avLst/>
              <a:gdLst>
                <a:gd name="connsiteX0" fmla="*/ 0 w 2526313"/>
                <a:gd name="connsiteY0" fmla="*/ 647228 h 2209800"/>
                <a:gd name="connsiteX1" fmla="*/ 647228 w 2526313"/>
                <a:gd name="connsiteY1" fmla="*/ 0 h 2209800"/>
                <a:gd name="connsiteX2" fmla="*/ 1879085 w 2526313"/>
                <a:gd name="connsiteY2" fmla="*/ 0 h 2209800"/>
                <a:gd name="connsiteX3" fmla="*/ 2526313 w 2526313"/>
                <a:gd name="connsiteY3" fmla="*/ 647228 h 2209800"/>
                <a:gd name="connsiteX4" fmla="*/ 2526313 w 2526313"/>
                <a:gd name="connsiteY4" fmla="*/ 1562572 h 2209800"/>
                <a:gd name="connsiteX5" fmla="*/ 1879085 w 2526313"/>
                <a:gd name="connsiteY5" fmla="*/ 2209800 h 2209800"/>
                <a:gd name="connsiteX6" fmla="*/ 647228 w 2526313"/>
                <a:gd name="connsiteY6" fmla="*/ 2209800 h 2209800"/>
                <a:gd name="connsiteX7" fmla="*/ 0 w 2526313"/>
                <a:gd name="connsiteY7" fmla="*/ 1562572 h 2209800"/>
                <a:gd name="connsiteX8" fmla="*/ 0 w 2526313"/>
                <a:gd name="connsiteY8" fmla="*/ 647228 h 2209800"/>
                <a:gd name="connsiteX0" fmla="*/ 0 w 2526313"/>
                <a:gd name="connsiteY0" fmla="*/ 647228 h 2209800"/>
                <a:gd name="connsiteX1" fmla="*/ 647228 w 2526313"/>
                <a:gd name="connsiteY1" fmla="*/ 0 h 2209800"/>
                <a:gd name="connsiteX2" fmla="*/ 1879085 w 2526313"/>
                <a:gd name="connsiteY2" fmla="*/ 0 h 2209800"/>
                <a:gd name="connsiteX3" fmla="*/ 2526313 w 2526313"/>
                <a:gd name="connsiteY3" fmla="*/ 647228 h 2209800"/>
                <a:gd name="connsiteX4" fmla="*/ 2526313 w 2526313"/>
                <a:gd name="connsiteY4" fmla="*/ 1562572 h 2209800"/>
                <a:gd name="connsiteX5" fmla="*/ 1879085 w 2526313"/>
                <a:gd name="connsiteY5" fmla="*/ 2209800 h 2209800"/>
                <a:gd name="connsiteX6" fmla="*/ 647228 w 2526313"/>
                <a:gd name="connsiteY6" fmla="*/ 2209800 h 2209800"/>
                <a:gd name="connsiteX7" fmla="*/ 0 w 2526313"/>
                <a:gd name="connsiteY7" fmla="*/ 1562572 h 2209800"/>
                <a:gd name="connsiteX8" fmla="*/ 0 w 2526313"/>
                <a:gd name="connsiteY8" fmla="*/ 647228 h 2209800"/>
                <a:gd name="connsiteX0" fmla="*/ 0 w 2526313"/>
                <a:gd name="connsiteY0" fmla="*/ 647228 h 2209800"/>
                <a:gd name="connsiteX1" fmla="*/ 647228 w 2526313"/>
                <a:gd name="connsiteY1" fmla="*/ 0 h 2209800"/>
                <a:gd name="connsiteX2" fmla="*/ 1879085 w 2526313"/>
                <a:gd name="connsiteY2" fmla="*/ 0 h 2209800"/>
                <a:gd name="connsiteX3" fmla="*/ 2526313 w 2526313"/>
                <a:gd name="connsiteY3" fmla="*/ 647228 h 2209800"/>
                <a:gd name="connsiteX4" fmla="*/ 2526313 w 2526313"/>
                <a:gd name="connsiteY4" fmla="*/ 1562572 h 2209800"/>
                <a:gd name="connsiteX5" fmla="*/ 1879085 w 2526313"/>
                <a:gd name="connsiteY5" fmla="*/ 2209800 h 2209800"/>
                <a:gd name="connsiteX6" fmla="*/ 647228 w 2526313"/>
                <a:gd name="connsiteY6" fmla="*/ 2209800 h 2209800"/>
                <a:gd name="connsiteX7" fmla="*/ 0 w 2526313"/>
                <a:gd name="connsiteY7" fmla="*/ 1562572 h 2209800"/>
                <a:gd name="connsiteX8" fmla="*/ 0 w 2526313"/>
                <a:gd name="connsiteY8" fmla="*/ 647228 h 2209800"/>
                <a:gd name="connsiteX0" fmla="*/ 0 w 2526313"/>
                <a:gd name="connsiteY0" fmla="*/ 647228 h 2209800"/>
                <a:gd name="connsiteX1" fmla="*/ 647228 w 2526313"/>
                <a:gd name="connsiteY1" fmla="*/ 0 h 2209800"/>
                <a:gd name="connsiteX2" fmla="*/ 1879085 w 2526313"/>
                <a:gd name="connsiteY2" fmla="*/ 0 h 2209800"/>
                <a:gd name="connsiteX3" fmla="*/ 2526313 w 2526313"/>
                <a:gd name="connsiteY3" fmla="*/ 647228 h 2209800"/>
                <a:gd name="connsiteX4" fmla="*/ 2526313 w 2526313"/>
                <a:gd name="connsiteY4" fmla="*/ 1562572 h 2209800"/>
                <a:gd name="connsiteX5" fmla="*/ 1879085 w 2526313"/>
                <a:gd name="connsiteY5" fmla="*/ 2209800 h 2209800"/>
                <a:gd name="connsiteX6" fmla="*/ 647228 w 2526313"/>
                <a:gd name="connsiteY6" fmla="*/ 2209800 h 2209800"/>
                <a:gd name="connsiteX7" fmla="*/ 0 w 2526313"/>
                <a:gd name="connsiteY7" fmla="*/ 1562572 h 2209800"/>
                <a:gd name="connsiteX8" fmla="*/ 0 w 2526313"/>
                <a:gd name="connsiteY8" fmla="*/ 647228 h 2209800"/>
                <a:gd name="connsiteX0" fmla="*/ 0 w 2526313"/>
                <a:gd name="connsiteY0" fmla="*/ 647228 h 2209800"/>
                <a:gd name="connsiteX1" fmla="*/ 647228 w 2526313"/>
                <a:gd name="connsiteY1" fmla="*/ 0 h 2209800"/>
                <a:gd name="connsiteX2" fmla="*/ 1879085 w 2526313"/>
                <a:gd name="connsiteY2" fmla="*/ 0 h 2209800"/>
                <a:gd name="connsiteX3" fmla="*/ 2526313 w 2526313"/>
                <a:gd name="connsiteY3" fmla="*/ 647228 h 2209800"/>
                <a:gd name="connsiteX4" fmla="*/ 2526313 w 2526313"/>
                <a:gd name="connsiteY4" fmla="*/ 1562572 h 2209800"/>
                <a:gd name="connsiteX5" fmla="*/ 1879085 w 2526313"/>
                <a:gd name="connsiteY5" fmla="*/ 2209800 h 2209800"/>
                <a:gd name="connsiteX6" fmla="*/ 647228 w 2526313"/>
                <a:gd name="connsiteY6" fmla="*/ 2209800 h 2209800"/>
                <a:gd name="connsiteX7" fmla="*/ 0 w 2526313"/>
                <a:gd name="connsiteY7" fmla="*/ 1562572 h 2209800"/>
                <a:gd name="connsiteX8" fmla="*/ 0 w 2526313"/>
                <a:gd name="connsiteY8" fmla="*/ 647228 h 2209800"/>
                <a:gd name="connsiteX0" fmla="*/ 0 w 2526313"/>
                <a:gd name="connsiteY0" fmla="*/ 647228 h 2209800"/>
                <a:gd name="connsiteX1" fmla="*/ 647228 w 2526313"/>
                <a:gd name="connsiteY1" fmla="*/ 0 h 2209800"/>
                <a:gd name="connsiteX2" fmla="*/ 1879085 w 2526313"/>
                <a:gd name="connsiteY2" fmla="*/ 0 h 2209800"/>
                <a:gd name="connsiteX3" fmla="*/ 2526313 w 2526313"/>
                <a:gd name="connsiteY3" fmla="*/ 647228 h 2209800"/>
                <a:gd name="connsiteX4" fmla="*/ 2526313 w 2526313"/>
                <a:gd name="connsiteY4" fmla="*/ 1562572 h 2209800"/>
                <a:gd name="connsiteX5" fmla="*/ 1879085 w 2526313"/>
                <a:gd name="connsiteY5" fmla="*/ 2209800 h 2209800"/>
                <a:gd name="connsiteX6" fmla="*/ 647228 w 2526313"/>
                <a:gd name="connsiteY6" fmla="*/ 2209800 h 2209800"/>
                <a:gd name="connsiteX7" fmla="*/ 0 w 2526313"/>
                <a:gd name="connsiteY7" fmla="*/ 1562572 h 2209800"/>
                <a:gd name="connsiteX8" fmla="*/ 0 w 2526313"/>
                <a:gd name="connsiteY8" fmla="*/ 647228 h 2209800"/>
                <a:gd name="connsiteX0" fmla="*/ 0 w 2526313"/>
                <a:gd name="connsiteY0" fmla="*/ 647228 h 2209800"/>
                <a:gd name="connsiteX1" fmla="*/ 647228 w 2526313"/>
                <a:gd name="connsiteY1" fmla="*/ 0 h 2209800"/>
                <a:gd name="connsiteX2" fmla="*/ 1879085 w 2526313"/>
                <a:gd name="connsiteY2" fmla="*/ 0 h 2209800"/>
                <a:gd name="connsiteX3" fmla="*/ 2526313 w 2526313"/>
                <a:gd name="connsiteY3" fmla="*/ 647228 h 2209800"/>
                <a:gd name="connsiteX4" fmla="*/ 2526313 w 2526313"/>
                <a:gd name="connsiteY4" fmla="*/ 1562572 h 2209800"/>
                <a:gd name="connsiteX5" fmla="*/ 1879085 w 2526313"/>
                <a:gd name="connsiteY5" fmla="*/ 2209800 h 2209800"/>
                <a:gd name="connsiteX6" fmla="*/ 647228 w 2526313"/>
                <a:gd name="connsiteY6" fmla="*/ 2209800 h 2209800"/>
                <a:gd name="connsiteX7" fmla="*/ 0 w 2526313"/>
                <a:gd name="connsiteY7" fmla="*/ 1562572 h 2209800"/>
                <a:gd name="connsiteX8" fmla="*/ 0 w 2526313"/>
                <a:gd name="connsiteY8" fmla="*/ 647228 h 2209800"/>
                <a:gd name="connsiteX0" fmla="*/ 0 w 2528706"/>
                <a:gd name="connsiteY0" fmla="*/ 647228 h 2209800"/>
                <a:gd name="connsiteX1" fmla="*/ 647228 w 2528706"/>
                <a:gd name="connsiteY1" fmla="*/ 0 h 2209800"/>
                <a:gd name="connsiteX2" fmla="*/ 1879085 w 2528706"/>
                <a:gd name="connsiteY2" fmla="*/ 0 h 2209800"/>
                <a:gd name="connsiteX3" fmla="*/ 2526313 w 2528706"/>
                <a:gd name="connsiteY3" fmla="*/ 647228 h 2209800"/>
                <a:gd name="connsiteX4" fmla="*/ 2081145 w 2528706"/>
                <a:gd name="connsiteY4" fmla="*/ 1610698 h 2209800"/>
                <a:gd name="connsiteX5" fmla="*/ 1879085 w 2528706"/>
                <a:gd name="connsiteY5" fmla="*/ 2209800 h 2209800"/>
                <a:gd name="connsiteX6" fmla="*/ 647228 w 2528706"/>
                <a:gd name="connsiteY6" fmla="*/ 2209800 h 2209800"/>
                <a:gd name="connsiteX7" fmla="*/ 0 w 2528706"/>
                <a:gd name="connsiteY7" fmla="*/ 1562572 h 2209800"/>
                <a:gd name="connsiteX8" fmla="*/ 0 w 2528706"/>
                <a:gd name="connsiteY8" fmla="*/ 647228 h 2209800"/>
                <a:gd name="connsiteX0" fmla="*/ 289 w 2528995"/>
                <a:gd name="connsiteY0" fmla="*/ 647228 h 2209800"/>
                <a:gd name="connsiteX1" fmla="*/ 647517 w 2528995"/>
                <a:gd name="connsiteY1" fmla="*/ 0 h 2209800"/>
                <a:gd name="connsiteX2" fmla="*/ 1879374 w 2528995"/>
                <a:gd name="connsiteY2" fmla="*/ 0 h 2209800"/>
                <a:gd name="connsiteX3" fmla="*/ 2526602 w 2528995"/>
                <a:gd name="connsiteY3" fmla="*/ 647228 h 2209800"/>
                <a:gd name="connsiteX4" fmla="*/ 2081434 w 2528995"/>
                <a:gd name="connsiteY4" fmla="*/ 1610698 h 2209800"/>
                <a:gd name="connsiteX5" fmla="*/ 1879374 w 2528995"/>
                <a:gd name="connsiteY5" fmla="*/ 2209800 h 2209800"/>
                <a:gd name="connsiteX6" fmla="*/ 647517 w 2528995"/>
                <a:gd name="connsiteY6" fmla="*/ 2209800 h 2209800"/>
                <a:gd name="connsiteX7" fmla="*/ 565773 w 2528995"/>
                <a:gd name="connsiteY7" fmla="*/ 1574604 h 2209800"/>
                <a:gd name="connsiteX8" fmla="*/ 289 w 2528995"/>
                <a:gd name="connsiteY8" fmla="*/ 647228 h 2209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28995" h="2209800">
                  <a:moveTo>
                    <a:pt x="289" y="647228"/>
                  </a:moveTo>
                  <a:cubicBezTo>
                    <a:pt x="13913" y="384794"/>
                    <a:pt x="334336" y="107871"/>
                    <a:pt x="647517" y="0"/>
                  </a:cubicBezTo>
                  <a:cubicBezTo>
                    <a:pt x="960698" y="-107871"/>
                    <a:pt x="1566193" y="-107871"/>
                    <a:pt x="1879374" y="0"/>
                  </a:cubicBezTo>
                  <a:cubicBezTo>
                    <a:pt x="2192555" y="107871"/>
                    <a:pt x="2492925" y="378778"/>
                    <a:pt x="2526602" y="647228"/>
                  </a:cubicBezTo>
                  <a:cubicBezTo>
                    <a:pt x="2560279" y="915678"/>
                    <a:pt x="2229823" y="1289541"/>
                    <a:pt x="2081434" y="1610698"/>
                  </a:cubicBezTo>
                  <a:cubicBezTo>
                    <a:pt x="2081434" y="1915813"/>
                    <a:pt x="2192555" y="2101929"/>
                    <a:pt x="1879374" y="2209800"/>
                  </a:cubicBezTo>
                  <a:lnTo>
                    <a:pt x="647517" y="2209800"/>
                  </a:lnTo>
                  <a:cubicBezTo>
                    <a:pt x="334336" y="2101929"/>
                    <a:pt x="673644" y="1835033"/>
                    <a:pt x="565773" y="1574604"/>
                  </a:cubicBezTo>
                  <a:cubicBezTo>
                    <a:pt x="457902" y="1314175"/>
                    <a:pt x="-13335" y="909662"/>
                    <a:pt x="289" y="647228"/>
                  </a:cubicBezTo>
                  <a:close/>
                </a:path>
              </a:pathLst>
            </a:custGeom>
            <a:solidFill>
              <a:schemeClr val="bg1">
                <a:alpha val="8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8" name="Oval 7"/>
            <p:cNvSpPr/>
            <p:nvPr/>
          </p:nvSpPr>
          <p:spPr bwMode="auto">
            <a:xfrm>
              <a:off x="1066800" y="3048000"/>
              <a:ext cx="642895" cy="685800"/>
            </a:xfrm>
            <a:prstGeom prst="ellipse">
              <a:avLst/>
            </a:prstGeom>
            <a:solidFill>
              <a:schemeClr val="tx1">
                <a:alpha val="8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9" name="Oval 8"/>
            <p:cNvSpPr/>
            <p:nvPr/>
          </p:nvSpPr>
          <p:spPr bwMode="auto">
            <a:xfrm>
              <a:off x="1642916" y="3771900"/>
              <a:ext cx="109684" cy="342900"/>
            </a:xfrm>
            <a:prstGeom prst="ellipse">
              <a:avLst/>
            </a:prstGeom>
            <a:solidFill>
              <a:schemeClr val="tx1">
                <a:alpha val="8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0" name="Oval 9"/>
            <p:cNvSpPr/>
            <p:nvPr/>
          </p:nvSpPr>
          <p:spPr bwMode="auto">
            <a:xfrm>
              <a:off x="1871705" y="2971800"/>
              <a:ext cx="642895" cy="685800"/>
            </a:xfrm>
            <a:prstGeom prst="ellipse">
              <a:avLst/>
            </a:prstGeom>
            <a:solidFill>
              <a:schemeClr val="tx1">
                <a:alpha val="8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2" name="Oval 11"/>
            <p:cNvSpPr/>
            <p:nvPr/>
          </p:nvSpPr>
          <p:spPr bwMode="auto">
            <a:xfrm>
              <a:off x="1795316" y="3810000"/>
              <a:ext cx="109684" cy="342900"/>
            </a:xfrm>
            <a:prstGeom prst="ellipse">
              <a:avLst/>
            </a:prstGeom>
            <a:solidFill>
              <a:schemeClr val="tx1">
                <a:alpha val="8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3" name="Diagonal Stripe 12"/>
            <p:cNvSpPr/>
            <p:nvPr/>
          </p:nvSpPr>
          <p:spPr bwMode="auto">
            <a:xfrm rot="2230360">
              <a:off x="1236616" y="4167874"/>
              <a:ext cx="1031968" cy="909122"/>
            </a:xfrm>
            <a:prstGeom prst="diagStripe">
              <a:avLst/>
            </a:prstGeom>
            <a:solidFill>
              <a:schemeClr val="tx1">
                <a:alpha val="8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en-US"/>
            </a:p>
          </p:txBody>
        </p:sp>
      </p:grpSp>
      <p:sp>
        <p:nvSpPr>
          <p:cNvPr id="15" name="TextBox 14"/>
          <p:cNvSpPr txBox="1"/>
          <p:nvPr/>
        </p:nvSpPr>
        <p:spPr>
          <a:xfrm>
            <a:off x="2971800" y="4095690"/>
            <a:ext cx="1530016" cy="400110"/>
          </a:xfrm>
          <a:prstGeom prst="rect">
            <a:avLst/>
          </a:prstGeom>
          <a:noFill/>
        </p:spPr>
        <p:txBody>
          <a:bodyPr wrap="square" rtlCol="0">
            <a:spAutoFit/>
          </a:bodyPr>
          <a:lstStyle/>
          <a:p>
            <a:pPr algn="ctr"/>
            <a:r>
              <a:rPr lang="en-US" sz="2000" dirty="0" smtClean="0">
                <a:latin typeface="ABBEY" panose="020B0500000000000000" pitchFamily="34" charset="0"/>
              </a:rPr>
              <a:t>palisade</a:t>
            </a:r>
            <a:endParaRPr lang="en-US" sz="2000" dirty="0">
              <a:latin typeface="ABBEY" panose="020B0500000000000000" pitchFamily="34" charset="0"/>
            </a:endParaRPr>
          </a:p>
        </p:txBody>
      </p:sp>
      <p:sp>
        <p:nvSpPr>
          <p:cNvPr id="16" name="TextBox 15"/>
          <p:cNvSpPr txBox="1"/>
          <p:nvPr/>
        </p:nvSpPr>
        <p:spPr>
          <a:xfrm>
            <a:off x="1162050" y="3616404"/>
            <a:ext cx="1962150" cy="707886"/>
          </a:xfrm>
          <a:prstGeom prst="rect">
            <a:avLst/>
          </a:prstGeom>
          <a:noFill/>
        </p:spPr>
        <p:txBody>
          <a:bodyPr wrap="square" rtlCol="0">
            <a:spAutoFit/>
          </a:bodyPr>
          <a:lstStyle/>
          <a:p>
            <a:pPr algn="ctr"/>
            <a:r>
              <a:rPr lang="en-US" sz="2000" dirty="0" smtClean="0">
                <a:latin typeface="ABBEY" panose="020B0500000000000000" pitchFamily="34" charset="0"/>
              </a:rPr>
              <a:t>Spiked</a:t>
            </a:r>
          </a:p>
          <a:p>
            <a:pPr algn="ctr"/>
            <a:r>
              <a:rPr lang="en-US" sz="2000" dirty="0" smtClean="0">
                <a:latin typeface="ABBEY" panose="020B0500000000000000" pitchFamily="34" charset="0"/>
              </a:rPr>
              <a:t>pits</a:t>
            </a:r>
            <a:endParaRPr lang="en-US" sz="2000" dirty="0">
              <a:latin typeface="ABBEY" panose="020B0500000000000000" pitchFamily="34" charset="0"/>
            </a:endParaRPr>
          </a:p>
        </p:txBody>
      </p:sp>
      <p:sp>
        <p:nvSpPr>
          <p:cNvPr id="17" name="Freeform 16"/>
          <p:cNvSpPr/>
          <p:nvPr/>
        </p:nvSpPr>
        <p:spPr bwMode="auto">
          <a:xfrm>
            <a:off x="3677562" y="3225406"/>
            <a:ext cx="818238" cy="794084"/>
          </a:xfrm>
          <a:custGeom>
            <a:avLst/>
            <a:gdLst>
              <a:gd name="connsiteX0" fmla="*/ 72189 w 818238"/>
              <a:gd name="connsiteY0" fmla="*/ 637674 h 794084"/>
              <a:gd name="connsiteX1" fmla="*/ 12032 w 818238"/>
              <a:gd name="connsiteY1" fmla="*/ 601579 h 794084"/>
              <a:gd name="connsiteX2" fmla="*/ 0 w 818238"/>
              <a:gd name="connsiteY2" fmla="*/ 565484 h 794084"/>
              <a:gd name="connsiteX3" fmla="*/ 12032 w 818238"/>
              <a:gd name="connsiteY3" fmla="*/ 457200 h 794084"/>
              <a:gd name="connsiteX4" fmla="*/ 24063 w 818238"/>
              <a:gd name="connsiteY4" fmla="*/ 324853 h 794084"/>
              <a:gd name="connsiteX5" fmla="*/ 48126 w 818238"/>
              <a:gd name="connsiteY5" fmla="*/ 288758 h 794084"/>
              <a:gd name="connsiteX6" fmla="*/ 60158 w 818238"/>
              <a:gd name="connsiteY6" fmla="*/ 252663 h 794084"/>
              <a:gd name="connsiteX7" fmla="*/ 96253 w 818238"/>
              <a:gd name="connsiteY7" fmla="*/ 84221 h 794084"/>
              <a:gd name="connsiteX8" fmla="*/ 132347 w 818238"/>
              <a:gd name="connsiteY8" fmla="*/ 60158 h 794084"/>
              <a:gd name="connsiteX9" fmla="*/ 216568 w 818238"/>
              <a:gd name="connsiteY9" fmla="*/ 48126 h 794084"/>
              <a:gd name="connsiteX10" fmla="*/ 264695 w 818238"/>
              <a:gd name="connsiteY10" fmla="*/ 36095 h 794084"/>
              <a:gd name="connsiteX11" fmla="*/ 336884 w 818238"/>
              <a:gd name="connsiteY11" fmla="*/ 12032 h 794084"/>
              <a:gd name="connsiteX12" fmla="*/ 372979 w 818238"/>
              <a:gd name="connsiteY12" fmla="*/ 0 h 794084"/>
              <a:gd name="connsiteX13" fmla="*/ 529389 w 818238"/>
              <a:gd name="connsiteY13" fmla="*/ 12032 h 794084"/>
              <a:gd name="connsiteX14" fmla="*/ 553453 w 818238"/>
              <a:gd name="connsiteY14" fmla="*/ 36095 h 794084"/>
              <a:gd name="connsiteX15" fmla="*/ 649705 w 818238"/>
              <a:gd name="connsiteY15" fmla="*/ 120316 h 794084"/>
              <a:gd name="connsiteX16" fmla="*/ 697832 w 818238"/>
              <a:gd name="connsiteY16" fmla="*/ 180474 h 794084"/>
              <a:gd name="connsiteX17" fmla="*/ 733926 w 818238"/>
              <a:gd name="connsiteY17" fmla="*/ 312821 h 794084"/>
              <a:gd name="connsiteX18" fmla="*/ 806116 w 818238"/>
              <a:gd name="connsiteY18" fmla="*/ 409074 h 794084"/>
              <a:gd name="connsiteX19" fmla="*/ 806116 w 818238"/>
              <a:gd name="connsiteY19" fmla="*/ 505326 h 794084"/>
              <a:gd name="connsiteX20" fmla="*/ 794084 w 818238"/>
              <a:gd name="connsiteY20" fmla="*/ 637674 h 794084"/>
              <a:gd name="connsiteX21" fmla="*/ 782053 w 818238"/>
              <a:gd name="connsiteY21" fmla="*/ 685800 h 794084"/>
              <a:gd name="connsiteX22" fmla="*/ 733926 w 818238"/>
              <a:gd name="connsiteY22" fmla="*/ 697832 h 794084"/>
              <a:gd name="connsiteX23" fmla="*/ 697832 w 818238"/>
              <a:gd name="connsiteY23" fmla="*/ 721895 h 794084"/>
              <a:gd name="connsiteX24" fmla="*/ 649705 w 818238"/>
              <a:gd name="connsiteY24" fmla="*/ 733926 h 794084"/>
              <a:gd name="connsiteX25" fmla="*/ 601579 w 818238"/>
              <a:gd name="connsiteY25" fmla="*/ 794084 h 794084"/>
              <a:gd name="connsiteX26" fmla="*/ 493295 w 818238"/>
              <a:gd name="connsiteY26" fmla="*/ 770021 h 794084"/>
              <a:gd name="connsiteX27" fmla="*/ 457200 w 818238"/>
              <a:gd name="connsiteY27" fmla="*/ 745958 h 794084"/>
              <a:gd name="connsiteX28" fmla="*/ 385011 w 818238"/>
              <a:gd name="connsiteY28" fmla="*/ 721895 h 794084"/>
              <a:gd name="connsiteX29" fmla="*/ 300789 w 818238"/>
              <a:gd name="connsiteY29" fmla="*/ 733926 h 794084"/>
              <a:gd name="connsiteX30" fmla="*/ 264695 w 818238"/>
              <a:gd name="connsiteY30" fmla="*/ 757989 h 794084"/>
              <a:gd name="connsiteX31" fmla="*/ 156411 w 818238"/>
              <a:gd name="connsiteY31" fmla="*/ 709863 h 794084"/>
              <a:gd name="connsiteX32" fmla="*/ 132347 w 818238"/>
              <a:gd name="connsiteY32" fmla="*/ 685800 h 794084"/>
              <a:gd name="connsiteX33" fmla="*/ 72189 w 818238"/>
              <a:gd name="connsiteY33" fmla="*/ 637674 h 794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818238" h="794084">
                <a:moveTo>
                  <a:pt x="72189" y="637674"/>
                </a:moveTo>
                <a:cubicBezTo>
                  <a:pt x="52137" y="623637"/>
                  <a:pt x="28568" y="618115"/>
                  <a:pt x="12032" y="601579"/>
                </a:cubicBezTo>
                <a:cubicBezTo>
                  <a:pt x="3064" y="592611"/>
                  <a:pt x="0" y="578167"/>
                  <a:pt x="0" y="565484"/>
                </a:cubicBezTo>
                <a:cubicBezTo>
                  <a:pt x="0" y="529167"/>
                  <a:pt x="8418" y="493337"/>
                  <a:pt x="12032" y="457200"/>
                </a:cubicBezTo>
                <a:cubicBezTo>
                  <a:pt x="16440" y="413122"/>
                  <a:pt x="14782" y="368167"/>
                  <a:pt x="24063" y="324853"/>
                </a:cubicBezTo>
                <a:cubicBezTo>
                  <a:pt x="27093" y="310714"/>
                  <a:pt x="41659" y="301692"/>
                  <a:pt x="48126" y="288758"/>
                </a:cubicBezTo>
                <a:cubicBezTo>
                  <a:pt x="53798" y="277414"/>
                  <a:pt x="56147" y="264695"/>
                  <a:pt x="60158" y="252663"/>
                </a:cubicBezTo>
                <a:cubicBezTo>
                  <a:pt x="66050" y="187853"/>
                  <a:pt x="50048" y="130426"/>
                  <a:pt x="96253" y="84221"/>
                </a:cubicBezTo>
                <a:cubicBezTo>
                  <a:pt x="106478" y="73996"/>
                  <a:pt x="118497" y="64313"/>
                  <a:pt x="132347" y="60158"/>
                </a:cubicBezTo>
                <a:cubicBezTo>
                  <a:pt x="159510" y="52009"/>
                  <a:pt x="188667" y="53199"/>
                  <a:pt x="216568" y="48126"/>
                </a:cubicBezTo>
                <a:cubicBezTo>
                  <a:pt x="232837" y="45168"/>
                  <a:pt x="248856" y="40846"/>
                  <a:pt x="264695" y="36095"/>
                </a:cubicBezTo>
                <a:cubicBezTo>
                  <a:pt x="288990" y="28807"/>
                  <a:pt x="312821" y="20053"/>
                  <a:pt x="336884" y="12032"/>
                </a:cubicBezTo>
                <a:lnTo>
                  <a:pt x="372979" y="0"/>
                </a:lnTo>
                <a:cubicBezTo>
                  <a:pt x="425116" y="4011"/>
                  <a:pt x="478114" y="1777"/>
                  <a:pt x="529389" y="12032"/>
                </a:cubicBezTo>
                <a:cubicBezTo>
                  <a:pt x="540512" y="14257"/>
                  <a:pt x="544595" y="29009"/>
                  <a:pt x="553453" y="36095"/>
                </a:cubicBezTo>
                <a:cubicBezTo>
                  <a:pt x="598878" y="72434"/>
                  <a:pt x="607299" y="56708"/>
                  <a:pt x="649705" y="120316"/>
                </a:cubicBezTo>
                <a:cubicBezTo>
                  <a:pt x="680061" y="165849"/>
                  <a:pt x="663543" y="146185"/>
                  <a:pt x="697832" y="180474"/>
                </a:cubicBezTo>
                <a:cubicBezTo>
                  <a:pt x="704289" y="212760"/>
                  <a:pt x="716480" y="286652"/>
                  <a:pt x="733926" y="312821"/>
                </a:cubicBezTo>
                <a:cubicBezTo>
                  <a:pt x="788345" y="394448"/>
                  <a:pt x="761604" y="364560"/>
                  <a:pt x="806116" y="409074"/>
                </a:cubicBezTo>
                <a:cubicBezTo>
                  <a:pt x="827069" y="471935"/>
                  <a:pt x="816675" y="420854"/>
                  <a:pt x="806116" y="505326"/>
                </a:cubicBezTo>
                <a:cubicBezTo>
                  <a:pt x="800622" y="549282"/>
                  <a:pt x="799939" y="593765"/>
                  <a:pt x="794084" y="637674"/>
                </a:cubicBezTo>
                <a:cubicBezTo>
                  <a:pt x="791899" y="654065"/>
                  <a:pt x="793745" y="674108"/>
                  <a:pt x="782053" y="685800"/>
                </a:cubicBezTo>
                <a:cubicBezTo>
                  <a:pt x="770360" y="697493"/>
                  <a:pt x="749968" y="693821"/>
                  <a:pt x="733926" y="697832"/>
                </a:cubicBezTo>
                <a:cubicBezTo>
                  <a:pt x="721895" y="705853"/>
                  <a:pt x="711123" y="716199"/>
                  <a:pt x="697832" y="721895"/>
                </a:cubicBezTo>
                <a:cubicBezTo>
                  <a:pt x="682633" y="728409"/>
                  <a:pt x="661398" y="722233"/>
                  <a:pt x="649705" y="733926"/>
                </a:cubicBezTo>
                <a:cubicBezTo>
                  <a:pt x="566614" y="817017"/>
                  <a:pt x="705503" y="759445"/>
                  <a:pt x="601579" y="794084"/>
                </a:cubicBezTo>
                <a:cubicBezTo>
                  <a:pt x="590866" y="791941"/>
                  <a:pt x="508168" y="776395"/>
                  <a:pt x="493295" y="770021"/>
                </a:cubicBezTo>
                <a:cubicBezTo>
                  <a:pt x="480004" y="764325"/>
                  <a:pt x="470414" y="751831"/>
                  <a:pt x="457200" y="745958"/>
                </a:cubicBezTo>
                <a:cubicBezTo>
                  <a:pt x="434021" y="735656"/>
                  <a:pt x="385011" y="721895"/>
                  <a:pt x="385011" y="721895"/>
                </a:cubicBezTo>
                <a:cubicBezTo>
                  <a:pt x="356937" y="725905"/>
                  <a:pt x="327952" y="725777"/>
                  <a:pt x="300789" y="733926"/>
                </a:cubicBezTo>
                <a:cubicBezTo>
                  <a:pt x="286939" y="738081"/>
                  <a:pt x="279155" y="757989"/>
                  <a:pt x="264695" y="757989"/>
                </a:cubicBezTo>
                <a:cubicBezTo>
                  <a:pt x="231303" y="757989"/>
                  <a:pt x="183672" y="731672"/>
                  <a:pt x="156411" y="709863"/>
                </a:cubicBezTo>
                <a:cubicBezTo>
                  <a:pt x="147553" y="702777"/>
                  <a:pt x="141205" y="692886"/>
                  <a:pt x="132347" y="685800"/>
                </a:cubicBezTo>
                <a:cubicBezTo>
                  <a:pt x="92916" y="654255"/>
                  <a:pt x="92241" y="651711"/>
                  <a:pt x="72189" y="637674"/>
                </a:cubicBezTo>
                <a:close/>
              </a:path>
            </a:pathLst>
          </a:custGeom>
          <a:solidFill>
            <a:srgbClr val="FF0000">
              <a:alpha val="34000"/>
            </a:srgbClr>
          </a:solidFill>
          <a:ln w="19050" cap="flat" cmpd="sng" algn="ctr">
            <a:solidFill>
              <a:srgbClr val="CC66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8" name="Freeform 17"/>
          <p:cNvSpPr/>
          <p:nvPr/>
        </p:nvSpPr>
        <p:spPr bwMode="auto">
          <a:xfrm>
            <a:off x="2634916" y="7193121"/>
            <a:ext cx="4247147" cy="1974942"/>
          </a:xfrm>
          <a:custGeom>
            <a:avLst/>
            <a:gdLst>
              <a:gd name="connsiteX0" fmla="*/ 4223084 w 4247147"/>
              <a:gd name="connsiteY0" fmla="*/ 302553 h 1974942"/>
              <a:gd name="connsiteX1" fmla="*/ 4223084 w 4247147"/>
              <a:gd name="connsiteY1" fmla="*/ 302553 h 1974942"/>
              <a:gd name="connsiteX2" fmla="*/ 4078705 w 4247147"/>
              <a:gd name="connsiteY2" fmla="*/ 266458 h 1974942"/>
              <a:gd name="connsiteX3" fmla="*/ 4042610 w 4247147"/>
              <a:gd name="connsiteY3" fmla="*/ 242395 h 1974942"/>
              <a:gd name="connsiteX4" fmla="*/ 3994484 w 4247147"/>
              <a:gd name="connsiteY4" fmla="*/ 218332 h 1974942"/>
              <a:gd name="connsiteX5" fmla="*/ 3934326 w 4247147"/>
              <a:gd name="connsiteY5" fmla="*/ 194268 h 1974942"/>
              <a:gd name="connsiteX6" fmla="*/ 3862137 w 4247147"/>
              <a:gd name="connsiteY6" fmla="*/ 170205 h 1974942"/>
              <a:gd name="connsiteX7" fmla="*/ 3777916 w 4247147"/>
              <a:gd name="connsiteY7" fmla="*/ 182237 h 1974942"/>
              <a:gd name="connsiteX8" fmla="*/ 3729789 w 4247147"/>
              <a:gd name="connsiteY8" fmla="*/ 194268 h 1974942"/>
              <a:gd name="connsiteX9" fmla="*/ 3549316 w 4247147"/>
              <a:gd name="connsiteY9" fmla="*/ 218332 h 1974942"/>
              <a:gd name="connsiteX10" fmla="*/ 3356810 w 4247147"/>
              <a:gd name="connsiteY10" fmla="*/ 254426 h 1974942"/>
              <a:gd name="connsiteX11" fmla="*/ 3284621 w 4247147"/>
              <a:gd name="connsiteY11" fmla="*/ 278490 h 1974942"/>
              <a:gd name="connsiteX12" fmla="*/ 3212431 w 4247147"/>
              <a:gd name="connsiteY12" fmla="*/ 338647 h 1974942"/>
              <a:gd name="connsiteX13" fmla="*/ 3164305 w 4247147"/>
              <a:gd name="connsiteY13" fmla="*/ 422868 h 1974942"/>
              <a:gd name="connsiteX14" fmla="*/ 3152273 w 4247147"/>
              <a:gd name="connsiteY14" fmla="*/ 458963 h 1974942"/>
              <a:gd name="connsiteX15" fmla="*/ 3128210 w 4247147"/>
              <a:gd name="connsiteY15" fmla="*/ 567247 h 1974942"/>
              <a:gd name="connsiteX16" fmla="*/ 3104147 w 4247147"/>
              <a:gd name="connsiteY16" fmla="*/ 603342 h 1974942"/>
              <a:gd name="connsiteX17" fmla="*/ 3092116 w 4247147"/>
              <a:gd name="connsiteY17" fmla="*/ 639437 h 1974942"/>
              <a:gd name="connsiteX18" fmla="*/ 2995863 w 4247147"/>
              <a:gd name="connsiteY18" fmla="*/ 699595 h 1974942"/>
              <a:gd name="connsiteX19" fmla="*/ 2923673 w 4247147"/>
              <a:gd name="connsiteY19" fmla="*/ 723658 h 1974942"/>
              <a:gd name="connsiteX20" fmla="*/ 2851484 w 4247147"/>
              <a:gd name="connsiteY20" fmla="*/ 783816 h 1974942"/>
              <a:gd name="connsiteX21" fmla="*/ 2815389 w 4247147"/>
              <a:gd name="connsiteY21" fmla="*/ 807879 h 1974942"/>
              <a:gd name="connsiteX22" fmla="*/ 2791326 w 4247147"/>
              <a:gd name="connsiteY22" fmla="*/ 843974 h 1974942"/>
              <a:gd name="connsiteX23" fmla="*/ 2683042 w 4247147"/>
              <a:gd name="connsiteY23" fmla="*/ 880068 h 1974942"/>
              <a:gd name="connsiteX24" fmla="*/ 2562726 w 4247147"/>
              <a:gd name="connsiteY24" fmla="*/ 868037 h 1974942"/>
              <a:gd name="connsiteX25" fmla="*/ 2466473 w 4247147"/>
              <a:gd name="connsiteY25" fmla="*/ 783816 h 1974942"/>
              <a:gd name="connsiteX26" fmla="*/ 2430379 w 4247147"/>
              <a:gd name="connsiteY26" fmla="*/ 771784 h 1974942"/>
              <a:gd name="connsiteX27" fmla="*/ 2394284 w 4247147"/>
              <a:gd name="connsiteY27" fmla="*/ 735690 h 1974942"/>
              <a:gd name="connsiteX28" fmla="*/ 2358189 w 4247147"/>
              <a:gd name="connsiteY28" fmla="*/ 711626 h 1974942"/>
              <a:gd name="connsiteX29" fmla="*/ 2261937 w 4247147"/>
              <a:gd name="connsiteY29" fmla="*/ 639437 h 1974942"/>
              <a:gd name="connsiteX30" fmla="*/ 2237873 w 4247147"/>
              <a:gd name="connsiteY30" fmla="*/ 615374 h 1974942"/>
              <a:gd name="connsiteX31" fmla="*/ 2141621 w 4247147"/>
              <a:gd name="connsiteY31" fmla="*/ 567247 h 1974942"/>
              <a:gd name="connsiteX32" fmla="*/ 2009273 w 4247147"/>
              <a:gd name="connsiteY32" fmla="*/ 543184 h 1974942"/>
              <a:gd name="connsiteX33" fmla="*/ 1961147 w 4247147"/>
              <a:gd name="connsiteY33" fmla="*/ 531153 h 1974942"/>
              <a:gd name="connsiteX34" fmla="*/ 1925052 w 4247147"/>
              <a:gd name="connsiteY34" fmla="*/ 519121 h 1974942"/>
              <a:gd name="connsiteX35" fmla="*/ 1864895 w 4247147"/>
              <a:gd name="connsiteY35" fmla="*/ 507090 h 1974942"/>
              <a:gd name="connsiteX36" fmla="*/ 1768642 w 4247147"/>
              <a:gd name="connsiteY36" fmla="*/ 483026 h 1974942"/>
              <a:gd name="connsiteX37" fmla="*/ 1624263 w 4247147"/>
              <a:gd name="connsiteY37" fmla="*/ 470995 h 1974942"/>
              <a:gd name="connsiteX38" fmla="*/ 1564105 w 4247147"/>
              <a:gd name="connsiteY38" fmla="*/ 422868 h 1974942"/>
              <a:gd name="connsiteX39" fmla="*/ 1540042 w 4247147"/>
              <a:gd name="connsiteY39" fmla="*/ 386774 h 1974942"/>
              <a:gd name="connsiteX40" fmla="*/ 1479884 w 4247147"/>
              <a:gd name="connsiteY40" fmla="*/ 338647 h 1974942"/>
              <a:gd name="connsiteX41" fmla="*/ 1407695 w 4247147"/>
              <a:gd name="connsiteY41" fmla="*/ 242395 h 1974942"/>
              <a:gd name="connsiteX42" fmla="*/ 1395663 w 4247147"/>
              <a:gd name="connsiteY42" fmla="*/ 206300 h 1974942"/>
              <a:gd name="connsiteX43" fmla="*/ 1359568 w 4247147"/>
              <a:gd name="connsiteY43" fmla="*/ 170205 h 1974942"/>
              <a:gd name="connsiteX44" fmla="*/ 1311442 w 4247147"/>
              <a:gd name="connsiteY44" fmla="*/ 98016 h 1974942"/>
              <a:gd name="connsiteX45" fmla="*/ 1287379 w 4247147"/>
              <a:gd name="connsiteY45" fmla="*/ 61921 h 1974942"/>
              <a:gd name="connsiteX46" fmla="*/ 1251284 w 4247147"/>
              <a:gd name="connsiteY46" fmla="*/ 37858 h 1974942"/>
              <a:gd name="connsiteX47" fmla="*/ 1227221 w 4247147"/>
              <a:gd name="connsiteY47" fmla="*/ 1763 h 1974942"/>
              <a:gd name="connsiteX48" fmla="*/ 1155031 w 4247147"/>
              <a:gd name="connsiteY48" fmla="*/ 13795 h 1974942"/>
              <a:gd name="connsiteX49" fmla="*/ 1118937 w 4247147"/>
              <a:gd name="connsiteY49" fmla="*/ 37858 h 1974942"/>
              <a:gd name="connsiteX50" fmla="*/ 1070810 w 4247147"/>
              <a:gd name="connsiteY50" fmla="*/ 73953 h 1974942"/>
              <a:gd name="connsiteX51" fmla="*/ 1034716 w 4247147"/>
              <a:gd name="connsiteY51" fmla="*/ 98016 h 1974942"/>
              <a:gd name="connsiteX52" fmla="*/ 1010652 w 4247147"/>
              <a:gd name="connsiteY52" fmla="*/ 122079 h 1974942"/>
              <a:gd name="connsiteX53" fmla="*/ 926431 w 4247147"/>
              <a:gd name="connsiteY53" fmla="*/ 206300 h 1974942"/>
              <a:gd name="connsiteX54" fmla="*/ 890337 w 4247147"/>
              <a:gd name="connsiteY54" fmla="*/ 230363 h 1974942"/>
              <a:gd name="connsiteX55" fmla="*/ 830179 w 4247147"/>
              <a:gd name="connsiteY55" fmla="*/ 302553 h 1974942"/>
              <a:gd name="connsiteX56" fmla="*/ 782052 w 4247147"/>
              <a:gd name="connsiteY56" fmla="*/ 338647 h 1974942"/>
              <a:gd name="connsiteX57" fmla="*/ 721895 w 4247147"/>
              <a:gd name="connsiteY57" fmla="*/ 386774 h 1974942"/>
              <a:gd name="connsiteX58" fmla="*/ 673768 w 4247147"/>
              <a:gd name="connsiteY58" fmla="*/ 458963 h 1974942"/>
              <a:gd name="connsiteX59" fmla="*/ 649705 w 4247147"/>
              <a:gd name="connsiteY59" fmla="*/ 495058 h 1974942"/>
              <a:gd name="connsiteX60" fmla="*/ 613610 w 4247147"/>
              <a:gd name="connsiteY60" fmla="*/ 507090 h 1974942"/>
              <a:gd name="connsiteX61" fmla="*/ 601579 w 4247147"/>
              <a:gd name="connsiteY61" fmla="*/ 639437 h 1974942"/>
              <a:gd name="connsiteX62" fmla="*/ 613610 w 4247147"/>
              <a:gd name="connsiteY62" fmla="*/ 675532 h 1974942"/>
              <a:gd name="connsiteX63" fmla="*/ 649705 w 4247147"/>
              <a:gd name="connsiteY63" fmla="*/ 699595 h 1974942"/>
              <a:gd name="connsiteX64" fmla="*/ 673768 w 4247147"/>
              <a:gd name="connsiteY64" fmla="*/ 771784 h 1974942"/>
              <a:gd name="connsiteX65" fmla="*/ 685800 w 4247147"/>
              <a:gd name="connsiteY65" fmla="*/ 831942 h 1974942"/>
              <a:gd name="connsiteX66" fmla="*/ 709863 w 4247147"/>
              <a:gd name="connsiteY66" fmla="*/ 904132 h 1974942"/>
              <a:gd name="connsiteX67" fmla="*/ 697831 w 4247147"/>
              <a:gd name="connsiteY67" fmla="*/ 952258 h 1974942"/>
              <a:gd name="connsiteX68" fmla="*/ 637673 w 4247147"/>
              <a:gd name="connsiteY68" fmla="*/ 1024447 h 1974942"/>
              <a:gd name="connsiteX69" fmla="*/ 649705 w 4247147"/>
              <a:gd name="connsiteY69" fmla="*/ 1096637 h 1974942"/>
              <a:gd name="connsiteX70" fmla="*/ 661737 w 4247147"/>
              <a:gd name="connsiteY70" fmla="*/ 1132732 h 1974942"/>
              <a:gd name="connsiteX71" fmla="*/ 709863 w 4247147"/>
              <a:gd name="connsiteY71" fmla="*/ 1192890 h 1974942"/>
              <a:gd name="connsiteX72" fmla="*/ 745958 w 4247147"/>
              <a:gd name="connsiteY72" fmla="*/ 1216953 h 1974942"/>
              <a:gd name="connsiteX73" fmla="*/ 770021 w 4247147"/>
              <a:gd name="connsiteY73" fmla="*/ 1253047 h 1974942"/>
              <a:gd name="connsiteX74" fmla="*/ 794084 w 4247147"/>
              <a:gd name="connsiteY74" fmla="*/ 1277111 h 1974942"/>
              <a:gd name="connsiteX75" fmla="*/ 806116 w 4247147"/>
              <a:gd name="connsiteY75" fmla="*/ 1325237 h 1974942"/>
              <a:gd name="connsiteX76" fmla="*/ 830179 w 4247147"/>
              <a:gd name="connsiteY76" fmla="*/ 1361332 h 1974942"/>
              <a:gd name="connsiteX77" fmla="*/ 818147 w 4247147"/>
              <a:gd name="connsiteY77" fmla="*/ 1409458 h 1974942"/>
              <a:gd name="connsiteX78" fmla="*/ 745958 w 4247147"/>
              <a:gd name="connsiteY78" fmla="*/ 1445553 h 1974942"/>
              <a:gd name="connsiteX79" fmla="*/ 697831 w 4247147"/>
              <a:gd name="connsiteY79" fmla="*/ 1433521 h 1974942"/>
              <a:gd name="connsiteX80" fmla="*/ 613610 w 4247147"/>
              <a:gd name="connsiteY80" fmla="*/ 1385395 h 1974942"/>
              <a:gd name="connsiteX81" fmla="*/ 553452 w 4247147"/>
              <a:gd name="connsiteY81" fmla="*/ 1337268 h 1974942"/>
              <a:gd name="connsiteX82" fmla="*/ 517358 w 4247147"/>
              <a:gd name="connsiteY82" fmla="*/ 1313205 h 1974942"/>
              <a:gd name="connsiteX83" fmla="*/ 481263 w 4247147"/>
              <a:gd name="connsiteY83" fmla="*/ 1277111 h 1974942"/>
              <a:gd name="connsiteX84" fmla="*/ 409073 w 4247147"/>
              <a:gd name="connsiteY84" fmla="*/ 1228984 h 1974942"/>
              <a:gd name="connsiteX85" fmla="*/ 312821 w 4247147"/>
              <a:gd name="connsiteY85" fmla="*/ 1156795 h 1974942"/>
              <a:gd name="connsiteX86" fmla="*/ 228600 w 4247147"/>
              <a:gd name="connsiteY86" fmla="*/ 1168826 h 1974942"/>
              <a:gd name="connsiteX87" fmla="*/ 180473 w 4247147"/>
              <a:gd name="connsiteY87" fmla="*/ 1216953 h 1974942"/>
              <a:gd name="connsiteX88" fmla="*/ 180473 w 4247147"/>
              <a:gd name="connsiteY88" fmla="*/ 1349300 h 1974942"/>
              <a:gd name="connsiteX89" fmla="*/ 132347 w 4247147"/>
              <a:gd name="connsiteY89" fmla="*/ 1373363 h 1974942"/>
              <a:gd name="connsiteX90" fmla="*/ 96252 w 4247147"/>
              <a:gd name="connsiteY90" fmla="*/ 1409458 h 1974942"/>
              <a:gd name="connsiteX91" fmla="*/ 48126 w 4247147"/>
              <a:gd name="connsiteY91" fmla="*/ 1493679 h 1974942"/>
              <a:gd name="connsiteX92" fmla="*/ 0 w 4247147"/>
              <a:gd name="connsiteY92" fmla="*/ 1589932 h 1974942"/>
              <a:gd name="connsiteX93" fmla="*/ 36095 w 4247147"/>
              <a:gd name="connsiteY93" fmla="*/ 1650090 h 1974942"/>
              <a:gd name="connsiteX94" fmla="*/ 72189 w 4247147"/>
              <a:gd name="connsiteY94" fmla="*/ 1662121 h 1974942"/>
              <a:gd name="connsiteX95" fmla="*/ 96252 w 4247147"/>
              <a:gd name="connsiteY95" fmla="*/ 1698216 h 1974942"/>
              <a:gd name="connsiteX96" fmla="*/ 120316 w 4247147"/>
              <a:gd name="connsiteY96" fmla="*/ 1722279 h 1974942"/>
              <a:gd name="connsiteX97" fmla="*/ 132347 w 4247147"/>
              <a:gd name="connsiteY97" fmla="*/ 1770405 h 1974942"/>
              <a:gd name="connsiteX98" fmla="*/ 168442 w 4247147"/>
              <a:gd name="connsiteY98" fmla="*/ 1842595 h 1974942"/>
              <a:gd name="connsiteX99" fmla="*/ 204537 w 4247147"/>
              <a:gd name="connsiteY99" fmla="*/ 1902753 h 1974942"/>
              <a:gd name="connsiteX100" fmla="*/ 276726 w 4247147"/>
              <a:gd name="connsiteY100" fmla="*/ 1926816 h 1974942"/>
              <a:gd name="connsiteX101" fmla="*/ 336884 w 4247147"/>
              <a:gd name="connsiteY101" fmla="*/ 1914784 h 1974942"/>
              <a:gd name="connsiteX102" fmla="*/ 409073 w 4247147"/>
              <a:gd name="connsiteY102" fmla="*/ 1938847 h 1974942"/>
              <a:gd name="connsiteX103" fmla="*/ 457200 w 4247147"/>
              <a:gd name="connsiteY103" fmla="*/ 1950879 h 1974942"/>
              <a:gd name="connsiteX104" fmla="*/ 469231 w 4247147"/>
              <a:gd name="connsiteY104" fmla="*/ 1962911 h 1974942"/>
              <a:gd name="connsiteX105" fmla="*/ 4247147 w 4247147"/>
              <a:gd name="connsiteY105" fmla="*/ 1974942 h 1974942"/>
              <a:gd name="connsiteX106" fmla="*/ 4223084 w 4247147"/>
              <a:gd name="connsiteY106" fmla="*/ 302553 h 1974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Lst>
            <a:rect l="l" t="t" r="r" b="b"/>
            <a:pathLst>
              <a:path w="4247147" h="1974942">
                <a:moveTo>
                  <a:pt x="4223084" y="302553"/>
                </a:moveTo>
                <a:lnTo>
                  <a:pt x="4223084" y="302553"/>
                </a:lnTo>
                <a:cubicBezTo>
                  <a:pt x="4174958" y="290521"/>
                  <a:pt x="4125767" y="282145"/>
                  <a:pt x="4078705" y="266458"/>
                </a:cubicBezTo>
                <a:cubicBezTo>
                  <a:pt x="4064987" y="261885"/>
                  <a:pt x="4055165" y="249569"/>
                  <a:pt x="4042610" y="242395"/>
                </a:cubicBezTo>
                <a:cubicBezTo>
                  <a:pt x="4027038" y="233497"/>
                  <a:pt x="4010874" y="225616"/>
                  <a:pt x="3994484" y="218332"/>
                </a:cubicBezTo>
                <a:cubicBezTo>
                  <a:pt x="3974748" y="209560"/>
                  <a:pt x="3954623" y="201649"/>
                  <a:pt x="3934326" y="194268"/>
                </a:cubicBezTo>
                <a:cubicBezTo>
                  <a:pt x="3910489" y="185600"/>
                  <a:pt x="3862137" y="170205"/>
                  <a:pt x="3862137" y="170205"/>
                </a:cubicBezTo>
                <a:cubicBezTo>
                  <a:pt x="3834063" y="174216"/>
                  <a:pt x="3805817" y="177164"/>
                  <a:pt x="3777916" y="182237"/>
                </a:cubicBezTo>
                <a:cubicBezTo>
                  <a:pt x="3761647" y="185195"/>
                  <a:pt x="3746133" y="191754"/>
                  <a:pt x="3729789" y="194268"/>
                </a:cubicBezTo>
                <a:cubicBezTo>
                  <a:pt x="3630237" y="209584"/>
                  <a:pt x="3635176" y="199933"/>
                  <a:pt x="3549316" y="218332"/>
                </a:cubicBezTo>
                <a:cubicBezTo>
                  <a:pt x="3370657" y="256616"/>
                  <a:pt x="3535779" y="232056"/>
                  <a:pt x="3356810" y="254426"/>
                </a:cubicBezTo>
                <a:cubicBezTo>
                  <a:pt x="3332747" y="262447"/>
                  <a:pt x="3304913" y="263271"/>
                  <a:pt x="3284621" y="278490"/>
                </a:cubicBezTo>
                <a:cubicBezTo>
                  <a:pt x="3261226" y="296036"/>
                  <a:pt x="3231551" y="314748"/>
                  <a:pt x="3212431" y="338647"/>
                </a:cubicBezTo>
                <a:cubicBezTo>
                  <a:pt x="3193842" y="361882"/>
                  <a:pt x="3175705" y="396269"/>
                  <a:pt x="3164305" y="422868"/>
                </a:cubicBezTo>
                <a:cubicBezTo>
                  <a:pt x="3159309" y="434525"/>
                  <a:pt x="3156284" y="446931"/>
                  <a:pt x="3152273" y="458963"/>
                </a:cubicBezTo>
                <a:cubicBezTo>
                  <a:pt x="3147651" y="486696"/>
                  <a:pt x="3143021" y="537625"/>
                  <a:pt x="3128210" y="567247"/>
                </a:cubicBezTo>
                <a:cubicBezTo>
                  <a:pt x="3121743" y="580181"/>
                  <a:pt x="3112168" y="591310"/>
                  <a:pt x="3104147" y="603342"/>
                </a:cubicBezTo>
                <a:cubicBezTo>
                  <a:pt x="3100137" y="615374"/>
                  <a:pt x="3100235" y="629694"/>
                  <a:pt x="3092116" y="639437"/>
                </a:cubicBezTo>
                <a:cubicBezTo>
                  <a:pt x="3074016" y="661157"/>
                  <a:pt x="3022235" y="689046"/>
                  <a:pt x="2995863" y="699595"/>
                </a:cubicBezTo>
                <a:cubicBezTo>
                  <a:pt x="2972312" y="709015"/>
                  <a:pt x="2944778" y="709588"/>
                  <a:pt x="2923673" y="723658"/>
                </a:cubicBezTo>
                <a:cubicBezTo>
                  <a:pt x="2834054" y="783405"/>
                  <a:pt x="2944129" y="706613"/>
                  <a:pt x="2851484" y="783816"/>
                </a:cubicBezTo>
                <a:cubicBezTo>
                  <a:pt x="2840375" y="793073"/>
                  <a:pt x="2827421" y="799858"/>
                  <a:pt x="2815389" y="807879"/>
                </a:cubicBezTo>
                <a:cubicBezTo>
                  <a:pt x="2807368" y="819911"/>
                  <a:pt x="2802435" y="834717"/>
                  <a:pt x="2791326" y="843974"/>
                </a:cubicBezTo>
                <a:cubicBezTo>
                  <a:pt x="2759865" y="870192"/>
                  <a:pt x="2720931" y="872491"/>
                  <a:pt x="2683042" y="880068"/>
                </a:cubicBezTo>
                <a:cubicBezTo>
                  <a:pt x="2642937" y="876058"/>
                  <a:pt x="2601999" y="877100"/>
                  <a:pt x="2562726" y="868037"/>
                </a:cubicBezTo>
                <a:cubicBezTo>
                  <a:pt x="2523446" y="858973"/>
                  <a:pt x="2496826" y="793934"/>
                  <a:pt x="2466473" y="783816"/>
                </a:cubicBezTo>
                <a:lnTo>
                  <a:pt x="2430379" y="771784"/>
                </a:lnTo>
                <a:cubicBezTo>
                  <a:pt x="2418347" y="759753"/>
                  <a:pt x="2407355" y="746583"/>
                  <a:pt x="2394284" y="735690"/>
                </a:cubicBezTo>
                <a:cubicBezTo>
                  <a:pt x="2383175" y="726433"/>
                  <a:pt x="2369072" y="721148"/>
                  <a:pt x="2358189" y="711626"/>
                </a:cubicBezTo>
                <a:cubicBezTo>
                  <a:pt x="2273113" y="637184"/>
                  <a:pt x="2332068" y="662813"/>
                  <a:pt x="2261937" y="639437"/>
                </a:cubicBezTo>
                <a:cubicBezTo>
                  <a:pt x="2253916" y="631416"/>
                  <a:pt x="2247600" y="621210"/>
                  <a:pt x="2237873" y="615374"/>
                </a:cubicBezTo>
                <a:cubicBezTo>
                  <a:pt x="2207114" y="596918"/>
                  <a:pt x="2177004" y="573144"/>
                  <a:pt x="2141621" y="567247"/>
                </a:cubicBezTo>
                <a:cubicBezTo>
                  <a:pt x="2089360" y="558537"/>
                  <a:pt x="2059737" y="554398"/>
                  <a:pt x="2009273" y="543184"/>
                </a:cubicBezTo>
                <a:cubicBezTo>
                  <a:pt x="1993131" y="539597"/>
                  <a:pt x="1977046" y="535696"/>
                  <a:pt x="1961147" y="531153"/>
                </a:cubicBezTo>
                <a:cubicBezTo>
                  <a:pt x="1948952" y="527669"/>
                  <a:pt x="1937356" y="522197"/>
                  <a:pt x="1925052" y="519121"/>
                </a:cubicBezTo>
                <a:cubicBezTo>
                  <a:pt x="1905213" y="514161"/>
                  <a:pt x="1884821" y="511688"/>
                  <a:pt x="1864895" y="507090"/>
                </a:cubicBezTo>
                <a:cubicBezTo>
                  <a:pt x="1832670" y="499653"/>
                  <a:pt x="1801600" y="485772"/>
                  <a:pt x="1768642" y="483026"/>
                </a:cubicBezTo>
                <a:lnTo>
                  <a:pt x="1624263" y="470995"/>
                </a:lnTo>
                <a:cubicBezTo>
                  <a:pt x="1555304" y="367556"/>
                  <a:pt x="1647124" y="489283"/>
                  <a:pt x="1564105" y="422868"/>
                </a:cubicBezTo>
                <a:cubicBezTo>
                  <a:pt x="1552814" y="413835"/>
                  <a:pt x="1550267" y="396999"/>
                  <a:pt x="1540042" y="386774"/>
                </a:cubicBezTo>
                <a:cubicBezTo>
                  <a:pt x="1521883" y="368615"/>
                  <a:pt x="1499937" y="354689"/>
                  <a:pt x="1479884" y="338647"/>
                </a:cubicBezTo>
                <a:cubicBezTo>
                  <a:pt x="1452701" y="257101"/>
                  <a:pt x="1490646" y="352997"/>
                  <a:pt x="1407695" y="242395"/>
                </a:cubicBezTo>
                <a:cubicBezTo>
                  <a:pt x="1400086" y="232249"/>
                  <a:pt x="1402698" y="216852"/>
                  <a:pt x="1395663" y="206300"/>
                </a:cubicBezTo>
                <a:cubicBezTo>
                  <a:pt x="1386225" y="192142"/>
                  <a:pt x="1370014" y="183636"/>
                  <a:pt x="1359568" y="170205"/>
                </a:cubicBezTo>
                <a:cubicBezTo>
                  <a:pt x="1341813" y="147377"/>
                  <a:pt x="1327484" y="122079"/>
                  <a:pt x="1311442" y="98016"/>
                </a:cubicBezTo>
                <a:cubicBezTo>
                  <a:pt x="1303421" y="85984"/>
                  <a:pt x="1299411" y="69942"/>
                  <a:pt x="1287379" y="61921"/>
                </a:cubicBezTo>
                <a:lnTo>
                  <a:pt x="1251284" y="37858"/>
                </a:lnTo>
                <a:cubicBezTo>
                  <a:pt x="1243263" y="25826"/>
                  <a:pt x="1241249" y="5270"/>
                  <a:pt x="1227221" y="1763"/>
                </a:cubicBezTo>
                <a:cubicBezTo>
                  <a:pt x="1203554" y="-4154"/>
                  <a:pt x="1178174" y="6080"/>
                  <a:pt x="1155031" y="13795"/>
                </a:cubicBezTo>
                <a:cubicBezTo>
                  <a:pt x="1141313" y="18368"/>
                  <a:pt x="1130704" y="29453"/>
                  <a:pt x="1118937" y="37858"/>
                </a:cubicBezTo>
                <a:cubicBezTo>
                  <a:pt x="1102619" y="49514"/>
                  <a:pt x="1087128" y="62297"/>
                  <a:pt x="1070810" y="73953"/>
                </a:cubicBezTo>
                <a:cubicBezTo>
                  <a:pt x="1059043" y="82358"/>
                  <a:pt x="1046007" y="88983"/>
                  <a:pt x="1034716" y="98016"/>
                </a:cubicBezTo>
                <a:cubicBezTo>
                  <a:pt x="1025858" y="105102"/>
                  <a:pt x="1018673" y="114058"/>
                  <a:pt x="1010652" y="122079"/>
                </a:cubicBezTo>
                <a:cubicBezTo>
                  <a:pt x="989476" y="185611"/>
                  <a:pt x="1009174" y="151138"/>
                  <a:pt x="926431" y="206300"/>
                </a:cubicBezTo>
                <a:lnTo>
                  <a:pt x="890337" y="230363"/>
                </a:lnTo>
                <a:cubicBezTo>
                  <a:pt x="865585" y="267490"/>
                  <a:pt x="866202" y="271676"/>
                  <a:pt x="830179" y="302553"/>
                </a:cubicBezTo>
                <a:cubicBezTo>
                  <a:pt x="814954" y="315603"/>
                  <a:pt x="797457" y="325810"/>
                  <a:pt x="782052" y="338647"/>
                </a:cubicBezTo>
                <a:cubicBezTo>
                  <a:pt x="713465" y="395803"/>
                  <a:pt x="811150" y="327270"/>
                  <a:pt x="721895" y="386774"/>
                </a:cubicBezTo>
                <a:lnTo>
                  <a:pt x="673768" y="458963"/>
                </a:lnTo>
                <a:cubicBezTo>
                  <a:pt x="665747" y="470995"/>
                  <a:pt x="663423" y="490485"/>
                  <a:pt x="649705" y="495058"/>
                </a:cubicBezTo>
                <a:lnTo>
                  <a:pt x="613610" y="507090"/>
                </a:lnTo>
                <a:cubicBezTo>
                  <a:pt x="586093" y="589641"/>
                  <a:pt x="582143" y="561694"/>
                  <a:pt x="601579" y="639437"/>
                </a:cubicBezTo>
                <a:cubicBezTo>
                  <a:pt x="604655" y="651741"/>
                  <a:pt x="605687" y="665629"/>
                  <a:pt x="613610" y="675532"/>
                </a:cubicBezTo>
                <a:cubicBezTo>
                  <a:pt x="622643" y="686824"/>
                  <a:pt x="637673" y="691574"/>
                  <a:pt x="649705" y="699595"/>
                </a:cubicBezTo>
                <a:cubicBezTo>
                  <a:pt x="657726" y="723658"/>
                  <a:pt x="668793" y="746912"/>
                  <a:pt x="673768" y="771784"/>
                </a:cubicBezTo>
                <a:cubicBezTo>
                  <a:pt x="677779" y="791837"/>
                  <a:pt x="680419" y="812213"/>
                  <a:pt x="685800" y="831942"/>
                </a:cubicBezTo>
                <a:cubicBezTo>
                  <a:pt x="692474" y="856413"/>
                  <a:pt x="709863" y="904132"/>
                  <a:pt x="709863" y="904132"/>
                </a:cubicBezTo>
                <a:cubicBezTo>
                  <a:pt x="705852" y="920174"/>
                  <a:pt x="704345" y="937059"/>
                  <a:pt x="697831" y="952258"/>
                </a:cubicBezTo>
                <a:cubicBezTo>
                  <a:pt x="685267" y="981574"/>
                  <a:pt x="659357" y="1002764"/>
                  <a:pt x="637673" y="1024447"/>
                </a:cubicBezTo>
                <a:cubicBezTo>
                  <a:pt x="641684" y="1048510"/>
                  <a:pt x="644413" y="1072823"/>
                  <a:pt x="649705" y="1096637"/>
                </a:cubicBezTo>
                <a:cubicBezTo>
                  <a:pt x="652456" y="1109018"/>
                  <a:pt x="656065" y="1121388"/>
                  <a:pt x="661737" y="1132732"/>
                </a:cubicBezTo>
                <a:cubicBezTo>
                  <a:pt x="672158" y="1153574"/>
                  <a:pt x="691214" y="1177970"/>
                  <a:pt x="709863" y="1192890"/>
                </a:cubicBezTo>
                <a:cubicBezTo>
                  <a:pt x="721154" y="1201923"/>
                  <a:pt x="733926" y="1208932"/>
                  <a:pt x="745958" y="1216953"/>
                </a:cubicBezTo>
                <a:cubicBezTo>
                  <a:pt x="753979" y="1228984"/>
                  <a:pt x="760988" y="1241756"/>
                  <a:pt x="770021" y="1253047"/>
                </a:cubicBezTo>
                <a:cubicBezTo>
                  <a:pt x="777107" y="1261905"/>
                  <a:pt x="789011" y="1266965"/>
                  <a:pt x="794084" y="1277111"/>
                </a:cubicBezTo>
                <a:cubicBezTo>
                  <a:pt x="801479" y="1291901"/>
                  <a:pt x="799602" y="1310038"/>
                  <a:pt x="806116" y="1325237"/>
                </a:cubicBezTo>
                <a:cubicBezTo>
                  <a:pt x="811812" y="1338528"/>
                  <a:pt x="822158" y="1349300"/>
                  <a:pt x="830179" y="1361332"/>
                </a:cubicBezTo>
                <a:cubicBezTo>
                  <a:pt x="826168" y="1377374"/>
                  <a:pt x="827320" y="1395700"/>
                  <a:pt x="818147" y="1409458"/>
                </a:cubicBezTo>
                <a:cubicBezTo>
                  <a:pt x="804820" y="1429448"/>
                  <a:pt x="766547" y="1438690"/>
                  <a:pt x="745958" y="1445553"/>
                </a:cubicBezTo>
                <a:cubicBezTo>
                  <a:pt x="729916" y="1441542"/>
                  <a:pt x="712621" y="1440916"/>
                  <a:pt x="697831" y="1433521"/>
                </a:cubicBezTo>
                <a:cubicBezTo>
                  <a:pt x="552162" y="1360686"/>
                  <a:pt x="724004" y="1422191"/>
                  <a:pt x="613610" y="1385395"/>
                </a:cubicBezTo>
                <a:cubicBezTo>
                  <a:pt x="502520" y="1311334"/>
                  <a:pt x="639171" y="1405844"/>
                  <a:pt x="553452" y="1337268"/>
                </a:cubicBezTo>
                <a:cubicBezTo>
                  <a:pt x="542161" y="1328235"/>
                  <a:pt x="528466" y="1322462"/>
                  <a:pt x="517358" y="1313205"/>
                </a:cubicBezTo>
                <a:cubicBezTo>
                  <a:pt x="504287" y="1302312"/>
                  <a:pt x="494694" y="1287557"/>
                  <a:pt x="481263" y="1277111"/>
                </a:cubicBezTo>
                <a:cubicBezTo>
                  <a:pt x="458434" y="1259356"/>
                  <a:pt x="429523" y="1249434"/>
                  <a:pt x="409073" y="1228984"/>
                </a:cubicBezTo>
                <a:cubicBezTo>
                  <a:pt x="339948" y="1159858"/>
                  <a:pt x="375819" y="1177793"/>
                  <a:pt x="312821" y="1156795"/>
                </a:cubicBezTo>
                <a:cubicBezTo>
                  <a:pt x="284747" y="1160805"/>
                  <a:pt x="254417" y="1157091"/>
                  <a:pt x="228600" y="1168826"/>
                </a:cubicBezTo>
                <a:cubicBezTo>
                  <a:pt x="207946" y="1178214"/>
                  <a:pt x="180473" y="1216953"/>
                  <a:pt x="180473" y="1216953"/>
                </a:cubicBezTo>
                <a:cubicBezTo>
                  <a:pt x="191871" y="1262542"/>
                  <a:pt x="207727" y="1300242"/>
                  <a:pt x="180473" y="1349300"/>
                </a:cubicBezTo>
                <a:cubicBezTo>
                  <a:pt x="171763" y="1364978"/>
                  <a:pt x="146942" y="1362938"/>
                  <a:pt x="132347" y="1373363"/>
                </a:cubicBezTo>
                <a:cubicBezTo>
                  <a:pt x="118501" y="1383253"/>
                  <a:pt x="107145" y="1396386"/>
                  <a:pt x="96252" y="1409458"/>
                </a:cubicBezTo>
                <a:cubicBezTo>
                  <a:pt x="79557" y="1429493"/>
                  <a:pt x="57178" y="1471050"/>
                  <a:pt x="48126" y="1493679"/>
                </a:cubicBezTo>
                <a:cubicBezTo>
                  <a:pt x="11259" y="1585847"/>
                  <a:pt x="46120" y="1543810"/>
                  <a:pt x="0" y="1589932"/>
                </a:cubicBezTo>
                <a:cubicBezTo>
                  <a:pt x="9464" y="1618324"/>
                  <a:pt x="8568" y="1633574"/>
                  <a:pt x="36095" y="1650090"/>
                </a:cubicBezTo>
                <a:cubicBezTo>
                  <a:pt x="46970" y="1656615"/>
                  <a:pt x="60158" y="1658111"/>
                  <a:pt x="72189" y="1662121"/>
                </a:cubicBezTo>
                <a:cubicBezTo>
                  <a:pt x="80210" y="1674153"/>
                  <a:pt x="87219" y="1686925"/>
                  <a:pt x="96252" y="1698216"/>
                </a:cubicBezTo>
                <a:cubicBezTo>
                  <a:pt x="103338" y="1707074"/>
                  <a:pt x="115243" y="1712133"/>
                  <a:pt x="120316" y="1722279"/>
                </a:cubicBezTo>
                <a:cubicBezTo>
                  <a:pt x="127711" y="1737069"/>
                  <a:pt x="127804" y="1754506"/>
                  <a:pt x="132347" y="1770405"/>
                </a:cubicBezTo>
                <a:cubicBezTo>
                  <a:pt x="144800" y="1813990"/>
                  <a:pt x="142078" y="1803049"/>
                  <a:pt x="168442" y="1842595"/>
                </a:cubicBezTo>
                <a:cubicBezTo>
                  <a:pt x="176675" y="1867295"/>
                  <a:pt x="178110" y="1889540"/>
                  <a:pt x="204537" y="1902753"/>
                </a:cubicBezTo>
                <a:cubicBezTo>
                  <a:pt x="227224" y="1914096"/>
                  <a:pt x="276726" y="1926816"/>
                  <a:pt x="276726" y="1926816"/>
                </a:cubicBezTo>
                <a:cubicBezTo>
                  <a:pt x="296779" y="1922805"/>
                  <a:pt x="316518" y="1912933"/>
                  <a:pt x="336884" y="1914784"/>
                </a:cubicBezTo>
                <a:cubicBezTo>
                  <a:pt x="362144" y="1917080"/>
                  <a:pt x="384466" y="1932695"/>
                  <a:pt x="409073" y="1938847"/>
                </a:cubicBezTo>
                <a:cubicBezTo>
                  <a:pt x="425115" y="1942858"/>
                  <a:pt x="441847" y="1944737"/>
                  <a:pt x="457200" y="1950879"/>
                </a:cubicBezTo>
                <a:cubicBezTo>
                  <a:pt x="462466" y="1952985"/>
                  <a:pt x="465221" y="1958900"/>
                  <a:pt x="469231" y="1962911"/>
                </a:cubicBezTo>
                <a:lnTo>
                  <a:pt x="4247147" y="1974942"/>
                </a:lnTo>
                <a:cubicBezTo>
                  <a:pt x="4243137" y="1421489"/>
                  <a:pt x="4227094" y="581284"/>
                  <a:pt x="4223084" y="302553"/>
                </a:cubicBezTo>
                <a:close/>
              </a:path>
            </a:pathLst>
          </a:custGeom>
          <a:gradFill flip="none" rotWithShape="1">
            <a:gsLst>
              <a:gs pos="46000">
                <a:srgbClr val="0000FF"/>
              </a:gs>
              <a:gs pos="88000">
                <a:schemeClr val="bg1"/>
              </a:gs>
            </a:gsLst>
            <a:lin ang="13500000" scaled="1"/>
            <a:tileRect/>
          </a:gradFill>
          <a:ln w="9525" cap="flat" cmpd="sng" algn="ctr">
            <a:solidFill>
              <a:srgbClr val="00FFFF"/>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9" name="TextBox 18"/>
          <p:cNvSpPr txBox="1"/>
          <p:nvPr/>
        </p:nvSpPr>
        <p:spPr>
          <a:xfrm>
            <a:off x="3382617" y="7826649"/>
            <a:ext cx="1391889" cy="707886"/>
          </a:xfrm>
          <a:prstGeom prst="rect">
            <a:avLst/>
          </a:prstGeom>
          <a:noFill/>
        </p:spPr>
        <p:txBody>
          <a:bodyPr wrap="square" rtlCol="0">
            <a:spAutoFit/>
          </a:bodyPr>
          <a:lstStyle/>
          <a:p>
            <a:pPr algn="ctr"/>
            <a:r>
              <a:rPr lang="en-US" sz="2000" dirty="0" smtClean="0">
                <a:latin typeface="ABBEY" panose="020B0500000000000000" pitchFamily="34" charset="0"/>
              </a:rPr>
              <a:t>30-ft</a:t>
            </a:r>
          </a:p>
          <a:p>
            <a:pPr algn="ctr"/>
            <a:r>
              <a:rPr lang="en-US" sz="2000" dirty="0" smtClean="0">
                <a:latin typeface="ABBEY" panose="020B0500000000000000" pitchFamily="34" charset="0"/>
              </a:rPr>
              <a:t>ship</a:t>
            </a:r>
            <a:endParaRPr lang="en-US" sz="2000" dirty="0">
              <a:latin typeface="ABBEY" panose="020B0500000000000000" pitchFamily="34" charset="0"/>
            </a:endParaRPr>
          </a:p>
        </p:txBody>
      </p:sp>
      <p:sp>
        <p:nvSpPr>
          <p:cNvPr id="20" name="Freeform 19"/>
          <p:cNvSpPr/>
          <p:nvPr/>
        </p:nvSpPr>
        <p:spPr bwMode="auto">
          <a:xfrm>
            <a:off x="480033" y="3898232"/>
            <a:ext cx="3213662" cy="3332747"/>
          </a:xfrm>
          <a:custGeom>
            <a:avLst/>
            <a:gdLst>
              <a:gd name="connsiteX0" fmla="*/ 3213662 w 3213662"/>
              <a:gd name="connsiteY0" fmla="*/ 3332747 h 3332747"/>
              <a:gd name="connsiteX1" fmla="*/ 3153504 w 3213662"/>
              <a:gd name="connsiteY1" fmla="*/ 3296652 h 3332747"/>
              <a:gd name="connsiteX2" fmla="*/ 3081314 w 3213662"/>
              <a:gd name="connsiteY2" fmla="*/ 3224463 h 3332747"/>
              <a:gd name="connsiteX3" fmla="*/ 3033188 w 3213662"/>
              <a:gd name="connsiteY3" fmla="*/ 3176336 h 3332747"/>
              <a:gd name="connsiteX4" fmla="*/ 2948967 w 3213662"/>
              <a:gd name="connsiteY4" fmla="*/ 3104147 h 3332747"/>
              <a:gd name="connsiteX5" fmla="*/ 2912872 w 3213662"/>
              <a:gd name="connsiteY5" fmla="*/ 3080084 h 3332747"/>
              <a:gd name="connsiteX6" fmla="*/ 2864746 w 3213662"/>
              <a:gd name="connsiteY6" fmla="*/ 3019926 h 3332747"/>
              <a:gd name="connsiteX7" fmla="*/ 2828651 w 3213662"/>
              <a:gd name="connsiteY7" fmla="*/ 2995863 h 3332747"/>
              <a:gd name="connsiteX8" fmla="*/ 2720367 w 3213662"/>
              <a:gd name="connsiteY8" fmla="*/ 2899610 h 3332747"/>
              <a:gd name="connsiteX9" fmla="*/ 2684272 w 3213662"/>
              <a:gd name="connsiteY9" fmla="*/ 2887579 h 3332747"/>
              <a:gd name="connsiteX10" fmla="*/ 2648178 w 3213662"/>
              <a:gd name="connsiteY10" fmla="*/ 2863515 h 3332747"/>
              <a:gd name="connsiteX11" fmla="*/ 2624114 w 3213662"/>
              <a:gd name="connsiteY11" fmla="*/ 2839452 h 3332747"/>
              <a:gd name="connsiteX12" fmla="*/ 2551925 w 3213662"/>
              <a:gd name="connsiteY12" fmla="*/ 2815389 h 3332747"/>
              <a:gd name="connsiteX13" fmla="*/ 2503799 w 3213662"/>
              <a:gd name="connsiteY13" fmla="*/ 2779294 h 3332747"/>
              <a:gd name="connsiteX14" fmla="*/ 2431609 w 3213662"/>
              <a:gd name="connsiteY14" fmla="*/ 2731168 h 3332747"/>
              <a:gd name="connsiteX15" fmla="*/ 2359420 w 3213662"/>
              <a:gd name="connsiteY15" fmla="*/ 2683042 h 3332747"/>
              <a:gd name="connsiteX16" fmla="*/ 2323325 w 3213662"/>
              <a:gd name="connsiteY16" fmla="*/ 2658979 h 3332747"/>
              <a:gd name="connsiteX17" fmla="*/ 2299262 w 3213662"/>
              <a:gd name="connsiteY17" fmla="*/ 2634915 h 3332747"/>
              <a:gd name="connsiteX18" fmla="*/ 2263167 w 3213662"/>
              <a:gd name="connsiteY18" fmla="*/ 2622884 h 3332747"/>
              <a:gd name="connsiteX19" fmla="*/ 2190978 w 3213662"/>
              <a:gd name="connsiteY19" fmla="*/ 2562726 h 3332747"/>
              <a:gd name="connsiteX20" fmla="*/ 2166914 w 3213662"/>
              <a:gd name="connsiteY20" fmla="*/ 2538663 h 3332747"/>
              <a:gd name="connsiteX21" fmla="*/ 2130820 w 3213662"/>
              <a:gd name="connsiteY21" fmla="*/ 2514600 h 3332747"/>
              <a:gd name="connsiteX22" fmla="*/ 2070662 w 3213662"/>
              <a:gd name="connsiteY22" fmla="*/ 2466473 h 3332747"/>
              <a:gd name="connsiteX23" fmla="*/ 2022535 w 3213662"/>
              <a:gd name="connsiteY23" fmla="*/ 2406315 h 3332747"/>
              <a:gd name="connsiteX24" fmla="*/ 1998472 w 3213662"/>
              <a:gd name="connsiteY24" fmla="*/ 2370221 h 3332747"/>
              <a:gd name="connsiteX25" fmla="*/ 1974409 w 3213662"/>
              <a:gd name="connsiteY25" fmla="*/ 2346157 h 3332747"/>
              <a:gd name="connsiteX26" fmla="*/ 1926283 w 3213662"/>
              <a:gd name="connsiteY26" fmla="*/ 2273968 h 3332747"/>
              <a:gd name="connsiteX27" fmla="*/ 1854093 w 3213662"/>
              <a:gd name="connsiteY27" fmla="*/ 2213810 h 3332747"/>
              <a:gd name="connsiteX28" fmla="*/ 1817999 w 3213662"/>
              <a:gd name="connsiteY28" fmla="*/ 2165684 h 3332747"/>
              <a:gd name="connsiteX29" fmla="*/ 1769872 w 3213662"/>
              <a:gd name="connsiteY29" fmla="*/ 2117557 h 3332747"/>
              <a:gd name="connsiteX30" fmla="*/ 1733778 w 3213662"/>
              <a:gd name="connsiteY30" fmla="*/ 2081463 h 3332747"/>
              <a:gd name="connsiteX31" fmla="*/ 1709714 w 3213662"/>
              <a:gd name="connsiteY31" fmla="*/ 2057400 h 3332747"/>
              <a:gd name="connsiteX32" fmla="*/ 1685651 w 3213662"/>
              <a:gd name="connsiteY32" fmla="*/ 2033336 h 3332747"/>
              <a:gd name="connsiteX33" fmla="*/ 1649556 w 3213662"/>
              <a:gd name="connsiteY33" fmla="*/ 2009273 h 3332747"/>
              <a:gd name="connsiteX34" fmla="*/ 1553304 w 3213662"/>
              <a:gd name="connsiteY34" fmla="*/ 1961147 h 3332747"/>
              <a:gd name="connsiteX35" fmla="*/ 1493146 w 3213662"/>
              <a:gd name="connsiteY35" fmla="*/ 1949115 h 3332747"/>
              <a:gd name="connsiteX36" fmla="*/ 1457051 w 3213662"/>
              <a:gd name="connsiteY36" fmla="*/ 1925052 h 3332747"/>
              <a:gd name="connsiteX37" fmla="*/ 1420956 w 3213662"/>
              <a:gd name="connsiteY37" fmla="*/ 1913021 h 3332747"/>
              <a:gd name="connsiteX38" fmla="*/ 1396893 w 3213662"/>
              <a:gd name="connsiteY38" fmla="*/ 1888957 h 3332747"/>
              <a:gd name="connsiteX39" fmla="*/ 1300641 w 3213662"/>
              <a:gd name="connsiteY39" fmla="*/ 1840831 h 3332747"/>
              <a:gd name="connsiteX40" fmla="*/ 1228451 w 3213662"/>
              <a:gd name="connsiteY40" fmla="*/ 1780673 h 3332747"/>
              <a:gd name="connsiteX41" fmla="*/ 1180325 w 3213662"/>
              <a:gd name="connsiteY41" fmla="*/ 1732547 h 3332747"/>
              <a:gd name="connsiteX42" fmla="*/ 1132199 w 3213662"/>
              <a:gd name="connsiteY42" fmla="*/ 1720515 h 3332747"/>
              <a:gd name="connsiteX43" fmla="*/ 1096104 w 3213662"/>
              <a:gd name="connsiteY43" fmla="*/ 1648326 h 3332747"/>
              <a:gd name="connsiteX44" fmla="*/ 1011883 w 3213662"/>
              <a:gd name="connsiteY44" fmla="*/ 1564105 h 3332747"/>
              <a:gd name="connsiteX45" fmla="*/ 999851 w 3213662"/>
              <a:gd name="connsiteY45" fmla="*/ 1528010 h 3332747"/>
              <a:gd name="connsiteX46" fmla="*/ 915630 w 3213662"/>
              <a:gd name="connsiteY46" fmla="*/ 1407694 h 3332747"/>
              <a:gd name="connsiteX47" fmla="*/ 891567 w 3213662"/>
              <a:gd name="connsiteY47" fmla="*/ 1371600 h 3332747"/>
              <a:gd name="connsiteX48" fmla="*/ 879535 w 3213662"/>
              <a:gd name="connsiteY48" fmla="*/ 1335505 h 3332747"/>
              <a:gd name="connsiteX49" fmla="*/ 855472 w 3213662"/>
              <a:gd name="connsiteY49" fmla="*/ 1287379 h 3332747"/>
              <a:gd name="connsiteX50" fmla="*/ 843441 w 3213662"/>
              <a:gd name="connsiteY50" fmla="*/ 1251284 h 3332747"/>
              <a:gd name="connsiteX51" fmla="*/ 795314 w 3213662"/>
              <a:gd name="connsiteY51" fmla="*/ 1179094 h 3332747"/>
              <a:gd name="connsiteX52" fmla="*/ 735156 w 3213662"/>
              <a:gd name="connsiteY52" fmla="*/ 1094873 h 3332747"/>
              <a:gd name="connsiteX53" fmla="*/ 687030 w 3213662"/>
              <a:gd name="connsiteY53" fmla="*/ 1022684 h 3332747"/>
              <a:gd name="connsiteX54" fmla="*/ 602809 w 3213662"/>
              <a:gd name="connsiteY54" fmla="*/ 938463 h 3332747"/>
              <a:gd name="connsiteX55" fmla="*/ 542651 w 3213662"/>
              <a:gd name="connsiteY55" fmla="*/ 878305 h 3332747"/>
              <a:gd name="connsiteX56" fmla="*/ 482493 w 3213662"/>
              <a:gd name="connsiteY56" fmla="*/ 818147 h 3332747"/>
              <a:gd name="connsiteX57" fmla="*/ 446399 w 3213662"/>
              <a:gd name="connsiteY57" fmla="*/ 770021 h 3332747"/>
              <a:gd name="connsiteX58" fmla="*/ 422335 w 3213662"/>
              <a:gd name="connsiteY58" fmla="*/ 745957 h 3332747"/>
              <a:gd name="connsiteX59" fmla="*/ 398272 w 3213662"/>
              <a:gd name="connsiteY59" fmla="*/ 709863 h 3332747"/>
              <a:gd name="connsiteX60" fmla="*/ 362178 w 3213662"/>
              <a:gd name="connsiteY60" fmla="*/ 685800 h 3332747"/>
              <a:gd name="connsiteX61" fmla="*/ 338114 w 3213662"/>
              <a:gd name="connsiteY61" fmla="*/ 649705 h 3332747"/>
              <a:gd name="connsiteX62" fmla="*/ 302020 w 3213662"/>
              <a:gd name="connsiteY62" fmla="*/ 613610 h 3332747"/>
              <a:gd name="connsiteX63" fmla="*/ 289988 w 3213662"/>
              <a:gd name="connsiteY63" fmla="*/ 577515 h 3332747"/>
              <a:gd name="connsiteX64" fmla="*/ 241862 w 3213662"/>
              <a:gd name="connsiteY64" fmla="*/ 505326 h 3332747"/>
              <a:gd name="connsiteX65" fmla="*/ 241862 w 3213662"/>
              <a:gd name="connsiteY65" fmla="*/ 505326 h 3332747"/>
              <a:gd name="connsiteX66" fmla="*/ 181704 w 3213662"/>
              <a:gd name="connsiteY66" fmla="*/ 433136 h 3332747"/>
              <a:gd name="connsiteX67" fmla="*/ 145609 w 3213662"/>
              <a:gd name="connsiteY67" fmla="*/ 397042 h 3332747"/>
              <a:gd name="connsiteX68" fmla="*/ 121546 w 3213662"/>
              <a:gd name="connsiteY68" fmla="*/ 360947 h 3332747"/>
              <a:gd name="connsiteX69" fmla="*/ 109514 w 3213662"/>
              <a:gd name="connsiteY69" fmla="*/ 324852 h 3332747"/>
              <a:gd name="connsiteX70" fmla="*/ 73420 w 3213662"/>
              <a:gd name="connsiteY70" fmla="*/ 300789 h 3332747"/>
              <a:gd name="connsiteX71" fmla="*/ 25293 w 3213662"/>
              <a:gd name="connsiteY71" fmla="*/ 192505 h 3332747"/>
              <a:gd name="connsiteX72" fmla="*/ 1230 w 3213662"/>
              <a:gd name="connsiteY72" fmla="*/ 108284 h 3332747"/>
              <a:gd name="connsiteX73" fmla="*/ 1230 w 3213662"/>
              <a:gd name="connsiteY73" fmla="*/ 0 h 3332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3213662" h="3332747">
                <a:moveTo>
                  <a:pt x="3213662" y="3332747"/>
                </a:moveTo>
                <a:cubicBezTo>
                  <a:pt x="3193609" y="3320715"/>
                  <a:pt x="3171603" y="3311460"/>
                  <a:pt x="3153504" y="3296652"/>
                </a:cubicBezTo>
                <a:cubicBezTo>
                  <a:pt x="3127166" y="3275103"/>
                  <a:pt x="3105377" y="3248526"/>
                  <a:pt x="3081314" y="3224463"/>
                </a:cubicBezTo>
                <a:cubicBezTo>
                  <a:pt x="3065272" y="3208421"/>
                  <a:pt x="3051338" y="3189948"/>
                  <a:pt x="3033188" y="3176336"/>
                </a:cubicBezTo>
                <a:cubicBezTo>
                  <a:pt x="2852959" y="3041166"/>
                  <a:pt x="3099785" y="3229828"/>
                  <a:pt x="2948967" y="3104147"/>
                </a:cubicBezTo>
                <a:cubicBezTo>
                  <a:pt x="2937858" y="3094890"/>
                  <a:pt x="2923097" y="3090309"/>
                  <a:pt x="2912872" y="3080084"/>
                </a:cubicBezTo>
                <a:cubicBezTo>
                  <a:pt x="2894714" y="3061926"/>
                  <a:pt x="2882904" y="3038084"/>
                  <a:pt x="2864746" y="3019926"/>
                </a:cubicBezTo>
                <a:cubicBezTo>
                  <a:pt x="2854521" y="3009701"/>
                  <a:pt x="2839459" y="3005470"/>
                  <a:pt x="2828651" y="2995863"/>
                </a:cubicBezTo>
                <a:cubicBezTo>
                  <a:pt x="2787652" y="2959419"/>
                  <a:pt x="2767179" y="2923015"/>
                  <a:pt x="2720367" y="2899610"/>
                </a:cubicBezTo>
                <a:cubicBezTo>
                  <a:pt x="2709023" y="2893938"/>
                  <a:pt x="2696304" y="2891589"/>
                  <a:pt x="2684272" y="2887579"/>
                </a:cubicBezTo>
                <a:cubicBezTo>
                  <a:pt x="2672241" y="2879558"/>
                  <a:pt x="2659469" y="2872548"/>
                  <a:pt x="2648178" y="2863515"/>
                </a:cubicBezTo>
                <a:cubicBezTo>
                  <a:pt x="2639320" y="2856429"/>
                  <a:pt x="2634260" y="2844525"/>
                  <a:pt x="2624114" y="2839452"/>
                </a:cubicBezTo>
                <a:cubicBezTo>
                  <a:pt x="2601427" y="2828109"/>
                  <a:pt x="2551925" y="2815389"/>
                  <a:pt x="2551925" y="2815389"/>
                </a:cubicBezTo>
                <a:cubicBezTo>
                  <a:pt x="2535883" y="2803357"/>
                  <a:pt x="2520227" y="2790793"/>
                  <a:pt x="2503799" y="2779294"/>
                </a:cubicBezTo>
                <a:cubicBezTo>
                  <a:pt x="2480106" y="2762709"/>
                  <a:pt x="2455672" y="2747210"/>
                  <a:pt x="2431609" y="2731168"/>
                </a:cubicBezTo>
                <a:lnTo>
                  <a:pt x="2359420" y="2683042"/>
                </a:lnTo>
                <a:cubicBezTo>
                  <a:pt x="2347388" y="2675021"/>
                  <a:pt x="2333550" y="2669204"/>
                  <a:pt x="2323325" y="2658979"/>
                </a:cubicBezTo>
                <a:cubicBezTo>
                  <a:pt x="2315304" y="2650958"/>
                  <a:pt x="2308989" y="2640751"/>
                  <a:pt x="2299262" y="2634915"/>
                </a:cubicBezTo>
                <a:cubicBezTo>
                  <a:pt x="2288387" y="2628390"/>
                  <a:pt x="2275199" y="2626894"/>
                  <a:pt x="2263167" y="2622884"/>
                </a:cubicBezTo>
                <a:cubicBezTo>
                  <a:pt x="2177432" y="2537149"/>
                  <a:pt x="2274726" y="2629723"/>
                  <a:pt x="2190978" y="2562726"/>
                </a:cubicBezTo>
                <a:cubicBezTo>
                  <a:pt x="2182120" y="2555640"/>
                  <a:pt x="2175772" y="2545749"/>
                  <a:pt x="2166914" y="2538663"/>
                </a:cubicBezTo>
                <a:cubicBezTo>
                  <a:pt x="2155623" y="2529630"/>
                  <a:pt x="2142111" y="2523633"/>
                  <a:pt x="2130820" y="2514600"/>
                </a:cubicBezTo>
                <a:cubicBezTo>
                  <a:pt x="2045101" y="2446024"/>
                  <a:pt x="2181752" y="2540534"/>
                  <a:pt x="2070662" y="2466473"/>
                </a:cubicBezTo>
                <a:cubicBezTo>
                  <a:pt x="1996601" y="2355383"/>
                  <a:pt x="2091111" y="2492034"/>
                  <a:pt x="2022535" y="2406315"/>
                </a:cubicBezTo>
                <a:cubicBezTo>
                  <a:pt x="2013502" y="2395024"/>
                  <a:pt x="2007505" y="2381512"/>
                  <a:pt x="1998472" y="2370221"/>
                </a:cubicBezTo>
                <a:cubicBezTo>
                  <a:pt x="1991386" y="2361363"/>
                  <a:pt x="1981215" y="2355232"/>
                  <a:pt x="1974409" y="2346157"/>
                </a:cubicBezTo>
                <a:cubicBezTo>
                  <a:pt x="1957057" y="2323021"/>
                  <a:pt x="1950346" y="2290010"/>
                  <a:pt x="1926283" y="2273968"/>
                </a:cubicBezTo>
                <a:cubicBezTo>
                  <a:pt x="1889152" y="2249214"/>
                  <a:pt x="1884973" y="2249837"/>
                  <a:pt x="1854093" y="2213810"/>
                </a:cubicBezTo>
                <a:cubicBezTo>
                  <a:pt x="1841043" y="2198585"/>
                  <a:pt x="1831204" y="2180775"/>
                  <a:pt x="1817999" y="2165684"/>
                </a:cubicBezTo>
                <a:cubicBezTo>
                  <a:pt x="1803059" y="2148610"/>
                  <a:pt x="1785914" y="2133599"/>
                  <a:pt x="1769872" y="2117557"/>
                </a:cubicBezTo>
                <a:lnTo>
                  <a:pt x="1733778" y="2081463"/>
                </a:lnTo>
                <a:lnTo>
                  <a:pt x="1709714" y="2057400"/>
                </a:lnTo>
                <a:cubicBezTo>
                  <a:pt x="1701693" y="2049379"/>
                  <a:pt x="1695090" y="2039628"/>
                  <a:pt x="1685651" y="2033336"/>
                </a:cubicBezTo>
                <a:cubicBezTo>
                  <a:pt x="1673619" y="2025315"/>
                  <a:pt x="1662251" y="2016197"/>
                  <a:pt x="1649556" y="2009273"/>
                </a:cubicBezTo>
                <a:cubicBezTo>
                  <a:pt x="1618065" y="1992096"/>
                  <a:pt x="1588478" y="1968182"/>
                  <a:pt x="1553304" y="1961147"/>
                </a:cubicBezTo>
                <a:lnTo>
                  <a:pt x="1493146" y="1949115"/>
                </a:lnTo>
                <a:cubicBezTo>
                  <a:pt x="1481114" y="1941094"/>
                  <a:pt x="1469985" y="1931519"/>
                  <a:pt x="1457051" y="1925052"/>
                </a:cubicBezTo>
                <a:cubicBezTo>
                  <a:pt x="1445707" y="1919380"/>
                  <a:pt x="1431831" y="1919546"/>
                  <a:pt x="1420956" y="1913021"/>
                </a:cubicBezTo>
                <a:cubicBezTo>
                  <a:pt x="1411229" y="1907185"/>
                  <a:pt x="1406124" y="1895550"/>
                  <a:pt x="1396893" y="1888957"/>
                </a:cubicBezTo>
                <a:cubicBezTo>
                  <a:pt x="1347174" y="1853443"/>
                  <a:pt x="1347361" y="1856405"/>
                  <a:pt x="1300641" y="1840831"/>
                </a:cubicBezTo>
                <a:cubicBezTo>
                  <a:pt x="1175479" y="1715669"/>
                  <a:pt x="1345706" y="1881177"/>
                  <a:pt x="1228451" y="1780673"/>
                </a:cubicBezTo>
                <a:cubicBezTo>
                  <a:pt x="1211226" y="1765909"/>
                  <a:pt x="1199563" y="1744571"/>
                  <a:pt x="1180325" y="1732547"/>
                </a:cubicBezTo>
                <a:cubicBezTo>
                  <a:pt x="1166303" y="1723783"/>
                  <a:pt x="1148241" y="1724526"/>
                  <a:pt x="1132199" y="1720515"/>
                </a:cubicBezTo>
                <a:cubicBezTo>
                  <a:pt x="1121210" y="1687550"/>
                  <a:pt x="1120798" y="1675764"/>
                  <a:pt x="1096104" y="1648326"/>
                </a:cubicBezTo>
                <a:cubicBezTo>
                  <a:pt x="1069545" y="1618816"/>
                  <a:pt x="1011883" y="1564105"/>
                  <a:pt x="1011883" y="1564105"/>
                </a:cubicBezTo>
                <a:cubicBezTo>
                  <a:pt x="1007872" y="1552073"/>
                  <a:pt x="1006010" y="1539097"/>
                  <a:pt x="999851" y="1528010"/>
                </a:cubicBezTo>
                <a:cubicBezTo>
                  <a:pt x="972194" y="1478227"/>
                  <a:pt x="947172" y="1451852"/>
                  <a:pt x="915630" y="1407694"/>
                </a:cubicBezTo>
                <a:cubicBezTo>
                  <a:pt x="907225" y="1395927"/>
                  <a:pt x="898034" y="1384533"/>
                  <a:pt x="891567" y="1371600"/>
                </a:cubicBezTo>
                <a:cubicBezTo>
                  <a:pt x="885895" y="1360256"/>
                  <a:pt x="884531" y="1347162"/>
                  <a:pt x="879535" y="1335505"/>
                </a:cubicBezTo>
                <a:cubicBezTo>
                  <a:pt x="872470" y="1319020"/>
                  <a:pt x="862537" y="1303864"/>
                  <a:pt x="855472" y="1287379"/>
                </a:cubicBezTo>
                <a:cubicBezTo>
                  <a:pt x="850476" y="1275722"/>
                  <a:pt x="849600" y="1262370"/>
                  <a:pt x="843441" y="1251284"/>
                </a:cubicBezTo>
                <a:cubicBezTo>
                  <a:pt x="829396" y="1226003"/>
                  <a:pt x="808248" y="1204961"/>
                  <a:pt x="795314" y="1179094"/>
                </a:cubicBezTo>
                <a:cubicBezTo>
                  <a:pt x="763642" y="1115749"/>
                  <a:pt x="783933" y="1143650"/>
                  <a:pt x="735156" y="1094873"/>
                </a:cubicBezTo>
                <a:cubicBezTo>
                  <a:pt x="712147" y="1025843"/>
                  <a:pt x="739603" y="1090278"/>
                  <a:pt x="687030" y="1022684"/>
                </a:cubicBezTo>
                <a:cubicBezTo>
                  <a:pt x="619458" y="935805"/>
                  <a:pt x="671783" y="961453"/>
                  <a:pt x="602809" y="938463"/>
                </a:cubicBezTo>
                <a:cubicBezTo>
                  <a:pt x="538641" y="842210"/>
                  <a:pt x="622862" y="958516"/>
                  <a:pt x="542651" y="878305"/>
                </a:cubicBezTo>
                <a:cubicBezTo>
                  <a:pt x="462440" y="798094"/>
                  <a:pt x="578746" y="882315"/>
                  <a:pt x="482493" y="818147"/>
                </a:cubicBezTo>
                <a:cubicBezTo>
                  <a:pt x="470462" y="802105"/>
                  <a:pt x="459236" y="785426"/>
                  <a:pt x="446399" y="770021"/>
                </a:cubicBezTo>
                <a:cubicBezTo>
                  <a:pt x="439137" y="761306"/>
                  <a:pt x="429422" y="754815"/>
                  <a:pt x="422335" y="745957"/>
                </a:cubicBezTo>
                <a:cubicBezTo>
                  <a:pt x="413302" y="734666"/>
                  <a:pt x="408497" y="720088"/>
                  <a:pt x="398272" y="709863"/>
                </a:cubicBezTo>
                <a:cubicBezTo>
                  <a:pt x="388047" y="699638"/>
                  <a:pt x="374209" y="693821"/>
                  <a:pt x="362178" y="685800"/>
                </a:cubicBezTo>
                <a:cubicBezTo>
                  <a:pt x="354157" y="673768"/>
                  <a:pt x="347371" y="660814"/>
                  <a:pt x="338114" y="649705"/>
                </a:cubicBezTo>
                <a:cubicBezTo>
                  <a:pt x="327221" y="636634"/>
                  <a:pt x="311458" y="627767"/>
                  <a:pt x="302020" y="613610"/>
                </a:cubicBezTo>
                <a:cubicBezTo>
                  <a:pt x="294985" y="603057"/>
                  <a:pt x="296147" y="588602"/>
                  <a:pt x="289988" y="577515"/>
                </a:cubicBezTo>
                <a:cubicBezTo>
                  <a:pt x="275943" y="552234"/>
                  <a:pt x="257904" y="529389"/>
                  <a:pt x="241862" y="505326"/>
                </a:cubicBezTo>
                <a:lnTo>
                  <a:pt x="241862" y="505326"/>
                </a:lnTo>
                <a:cubicBezTo>
                  <a:pt x="136401" y="399865"/>
                  <a:pt x="265465" y="533648"/>
                  <a:pt x="181704" y="433136"/>
                </a:cubicBezTo>
                <a:cubicBezTo>
                  <a:pt x="170811" y="420065"/>
                  <a:pt x="156502" y="410113"/>
                  <a:pt x="145609" y="397042"/>
                </a:cubicBezTo>
                <a:cubicBezTo>
                  <a:pt x="136352" y="385933"/>
                  <a:pt x="128013" y="373881"/>
                  <a:pt x="121546" y="360947"/>
                </a:cubicBezTo>
                <a:cubicBezTo>
                  <a:pt x="115874" y="349603"/>
                  <a:pt x="117437" y="334755"/>
                  <a:pt x="109514" y="324852"/>
                </a:cubicBezTo>
                <a:cubicBezTo>
                  <a:pt x="100481" y="313561"/>
                  <a:pt x="85451" y="308810"/>
                  <a:pt x="73420" y="300789"/>
                </a:cubicBezTo>
                <a:cubicBezTo>
                  <a:pt x="44783" y="214882"/>
                  <a:pt x="63426" y="249705"/>
                  <a:pt x="25293" y="192505"/>
                </a:cubicBezTo>
                <a:cubicBezTo>
                  <a:pt x="18462" y="172011"/>
                  <a:pt x="2740" y="127918"/>
                  <a:pt x="1230" y="108284"/>
                </a:cubicBezTo>
                <a:cubicBezTo>
                  <a:pt x="-1538" y="72296"/>
                  <a:pt x="1230" y="36095"/>
                  <a:pt x="1230" y="0"/>
                </a:cubicBezTo>
              </a:path>
            </a:pathLst>
          </a:custGeom>
          <a:noFill/>
          <a:ln w="19050" cap="flat" cmpd="sng" algn="ctr">
            <a:solidFill>
              <a:srgbClr val="9933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sp>
        <p:nvSpPr>
          <p:cNvPr id="21" name="TextBox 20"/>
          <p:cNvSpPr txBox="1"/>
          <p:nvPr/>
        </p:nvSpPr>
        <p:spPr>
          <a:xfrm>
            <a:off x="1162050" y="4648200"/>
            <a:ext cx="1472866" cy="400110"/>
          </a:xfrm>
          <a:prstGeom prst="rect">
            <a:avLst/>
          </a:prstGeom>
          <a:noFill/>
        </p:spPr>
        <p:txBody>
          <a:bodyPr wrap="square" rtlCol="0">
            <a:spAutoFit/>
          </a:bodyPr>
          <a:lstStyle/>
          <a:p>
            <a:pPr algn="ctr"/>
            <a:r>
              <a:rPr lang="en-US" sz="2000" dirty="0" smtClean="0">
                <a:latin typeface="ABBEY" panose="020B0500000000000000" pitchFamily="34" charset="0"/>
              </a:rPr>
              <a:t>rocks</a:t>
            </a:r>
            <a:endParaRPr lang="en-US" sz="2000" dirty="0">
              <a:latin typeface="ABBEY" panose="020B0500000000000000" pitchFamily="34" charset="0"/>
            </a:endParaRPr>
          </a:p>
        </p:txBody>
      </p:sp>
      <p:sp>
        <p:nvSpPr>
          <p:cNvPr id="22" name="TextBox 21"/>
          <p:cNvSpPr txBox="1"/>
          <p:nvPr/>
        </p:nvSpPr>
        <p:spPr>
          <a:xfrm>
            <a:off x="-158416" y="4800600"/>
            <a:ext cx="1472866" cy="400110"/>
          </a:xfrm>
          <a:prstGeom prst="rect">
            <a:avLst/>
          </a:prstGeom>
          <a:noFill/>
        </p:spPr>
        <p:txBody>
          <a:bodyPr wrap="square" rtlCol="0">
            <a:spAutoFit/>
          </a:bodyPr>
          <a:lstStyle/>
          <a:p>
            <a:pPr algn="ctr"/>
            <a:r>
              <a:rPr lang="en-US" sz="2000" dirty="0" smtClean="0">
                <a:latin typeface="ABBEY" panose="020B0500000000000000" pitchFamily="34" charset="0"/>
              </a:rPr>
              <a:t>rocks</a:t>
            </a:r>
            <a:endParaRPr lang="en-US" sz="2000" dirty="0">
              <a:latin typeface="ABBEY" panose="020B0500000000000000" pitchFamily="34" charset="0"/>
            </a:endParaRPr>
          </a:p>
        </p:txBody>
      </p:sp>
      <p:sp>
        <p:nvSpPr>
          <p:cNvPr id="23" name="TextBox 22"/>
          <p:cNvSpPr txBox="1"/>
          <p:nvPr/>
        </p:nvSpPr>
        <p:spPr>
          <a:xfrm>
            <a:off x="1406692" y="7980537"/>
            <a:ext cx="1472866" cy="400110"/>
          </a:xfrm>
          <a:prstGeom prst="rect">
            <a:avLst/>
          </a:prstGeom>
          <a:noFill/>
        </p:spPr>
        <p:txBody>
          <a:bodyPr wrap="square" rtlCol="0">
            <a:spAutoFit/>
          </a:bodyPr>
          <a:lstStyle/>
          <a:p>
            <a:pPr algn="ctr"/>
            <a:r>
              <a:rPr lang="en-US" sz="2000" dirty="0" smtClean="0">
                <a:latin typeface="ABBEY" panose="020B0500000000000000" pitchFamily="34" charset="0"/>
              </a:rPr>
              <a:t>rocks</a:t>
            </a:r>
            <a:endParaRPr lang="en-US" sz="2000" dirty="0">
              <a:latin typeface="ABBEY" panose="020B0500000000000000" pitchFamily="34" charset="0"/>
            </a:endParaRPr>
          </a:p>
        </p:txBody>
      </p:sp>
      <p:sp>
        <p:nvSpPr>
          <p:cNvPr id="24" name="TextBox 23"/>
          <p:cNvSpPr txBox="1"/>
          <p:nvPr/>
        </p:nvSpPr>
        <p:spPr>
          <a:xfrm>
            <a:off x="882817" y="6219855"/>
            <a:ext cx="1472866" cy="400110"/>
          </a:xfrm>
          <a:prstGeom prst="rect">
            <a:avLst/>
          </a:prstGeom>
          <a:noFill/>
        </p:spPr>
        <p:txBody>
          <a:bodyPr wrap="square" rtlCol="0">
            <a:spAutoFit/>
          </a:bodyPr>
          <a:lstStyle/>
          <a:p>
            <a:pPr algn="ctr"/>
            <a:r>
              <a:rPr lang="en-US" sz="2000" dirty="0" smtClean="0">
                <a:latin typeface="ABBEY" panose="020B0500000000000000" pitchFamily="34" charset="0"/>
              </a:rPr>
              <a:t>rocks</a:t>
            </a:r>
            <a:endParaRPr lang="en-US" sz="2000" dirty="0">
              <a:latin typeface="ABBEY" panose="020B0500000000000000" pitchFamily="34" charset="0"/>
            </a:endParaRPr>
          </a:p>
        </p:txBody>
      </p:sp>
      <p:sp>
        <p:nvSpPr>
          <p:cNvPr id="25" name="TextBox 24"/>
          <p:cNvSpPr txBox="1"/>
          <p:nvPr/>
        </p:nvSpPr>
        <p:spPr>
          <a:xfrm>
            <a:off x="2362200" y="5638800"/>
            <a:ext cx="1472866" cy="400110"/>
          </a:xfrm>
          <a:prstGeom prst="rect">
            <a:avLst/>
          </a:prstGeom>
          <a:noFill/>
        </p:spPr>
        <p:txBody>
          <a:bodyPr wrap="square" rtlCol="0">
            <a:spAutoFit/>
          </a:bodyPr>
          <a:lstStyle/>
          <a:p>
            <a:pPr algn="ctr"/>
            <a:r>
              <a:rPr lang="en-US" sz="2000" dirty="0" smtClean="0">
                <a:latin typeface="ABBEY" panose="020B0500000000000000" pitchFamily="34" charset="0"/>
              </a:rPr>
              <a:t>rocks</a:t>
            </a:r>
            <a:endParaRPr lang="en-US" sz="2000" dirty="0">
              <a:latin typeface="ABBEY" panose="020B0500000000000000" pitchFamily="34" charset="0"/>
            </a:endParaRPr>
          </a:p>
        </p:txBody>
      </p:sp>
      <p:sp>
        <p:nvSpPr>
          <p:cNvPr id="26" name="TextBox 25"/>
          <p:cNvSpPr txBox="1"/>
          <p:nvPr/>
        </p:nvSpPr>
        <p:spPr>
          <a:xfrm>
            <a:off x="0" y="2438400"/>
            <a:ext cx="1066800" cy="400110"/>
          </a:xfrm>
          <a:prstGeom prst="rect">
            <a:avLst/>
          </a:prstGeom>
          <a:noFill/>
        </p:spPr>
        <p:txBody>
          <a:bodyPr wrap="square" rtlCol="0">
            <a:spAutoFit/>
          </a:bodyPr>
          <a:lstStyle/>
          <a:p>
            <a:pPr algn="ctr"/>
            <a:r>
              <a:rPr lang="en-US" sz="2000" dirty="0" smtClean="0">
                <a:latin typeface="ABBEY" panose="020B0500000000000000" pitchFamily="34" charset="0"/>
              </a:rPr>
              <a:t>bluffs</a:t>
            </a:r>
            <a:endParaRPr lang="en-US" sz="2000" dirty="0">
              <a:latin typeface="ABBEY" panose="020B0500000000000000" pitchFamily="34" charset="0"/>
            </a:endParaRPr>
          </a:p>
        </p:txBody>
      </p:sp>
      <p:sp>
        <p:nvSpPr>
          <p:cNvPr id="27" name="TextBox 26"/>
          <p:cNvSpPr txBox="1"/>
          <p:nvPr/>
        </p:nvSpPr>
        <p:spPr>
          <a:xfrm>
            <a:off x="2133600" y="3886200"/>
            <a:ext cx="1472866" cy="400110"/>
          </a:xfrm>
          <a:prstGeom prst="rect">
            <a:avLst/>
          </a:prstGeom>
          <a:noFill/>
        </p:spPr>
        <p:txBody>
          <a:bodyPr wrap="square" rtlCol="0">
            <a:spAutoFit/>
          </a:bodyPr>
          <a:lstStyle/>
          <a:p>
            <a:pPr algn="ctr"/>
            <a:r>
              <a:rPr lang="en-US" sz="2000" dirty="0" smtClean="0">
                <a:solidFill>
                  <a:srgbClr val="008000"/>
                </a:solidFill>
                <a:latin typeface="ABBEY" panose="020B0500000000000000" pitchFamily="34" charset="0"/>
              </a:rPr>
              <a:t>PCs</a:t>
            </a:r>
            <a:endParaRPr lang="en-US" sz="2000" dirty="0">
              <a:solidFill>
                <a:srgbClr val="008000"/>
              </a:solidFill>
              <a:latin typeface="ABBEY" panose="020B0500000000000000" pitchFamily="34" charset="0"/>
            </a:endParaRPr>
          </a:p>
        </p:txBody>
      </p:sp>
      <p:sp>
        <p:nvSpPr>
          <p:cNvPr id="6" name="Freeform 5"/>
          <p:cNvSpPr/>
          <p:nvPr/>
        </p:nvSpPr>
        <p:spPr bwMode="auto">
          <a:xfrm>
            <a:off x="2879559" y="4216099"/>
            <a:ext cx="966537" cy="2489502"/>
          </a:xfrm>
          <a:custGeom>
            <a:avLst/>
            <a:gdLst>
              <a:gd name="connsiteX0" fmla="*/ 300859 w 1395733"/>
              <a:gd name="connsiteY0" fmla="*/ 3043989 h 3043989"/>
              <a:gd name="connsiteX1" fmla="*/ 361017 w 1395733"/>
              <a:gd name="connsiteY1" fmla="*/ 3007894 h 3043989"/>
              <a:gd name="connsiteX2" fmla="*/ 324922 w 1395733"/>
              <a:gd name="connsiteY2" fmla="*/ 2851484 h 3043989"/>
              <a:gd name="connsiteX3" fmla="*/ 312890 w 1395733"/>
              <a:gd name="connsiteY3" fmla="*/ 2815389 h 3043989"/>
              <a:gd name="connsiteX4" fmla="*/ 300859 w 1395733"/>
              <a:gd name="connsiteY4" fmla="*/ 2779294 h 3043989"/>
              <a:gd name="connsiteX5" fmla="*/ 348985 w 1395733"/>
              <a:gd name="connsiteY5" fmla="*/ 2719136 h 3043989"/>
              <a:gd name="connsiteX6" fmla="*/ 385080 w 1395733"/>
              <a:gd name="connsiteY6" fmla="*/ 2683042 h 3043989"/>
              <a:gd name="connsiteX7" fmla="*/ 445238 w 1395733"/>
              <a:gd name="connsiteY7" fmla="*/ 2610852 h 3043989"/>
              <a:gd name="connsiteX8" fmla="*/ 517427 w 1395733"/>
              <a:gd name="connsiteY8" fmla="*/ 2562726 h 3043989"/>
              <a:gd name="connsiteX9" fmla="*/ 613680 w 1395733"/>
              <a:gd name="connsiteY9" fmla="*/ 2538663 h 3043989"/>
              <a:gd name="connsiteX10" fmla="*/ 649775 w 1395733"/>
              <a:gd name="connsiteY10" fmla="*/ 2514600 h 3043989"/>
              <a:gd name="connsiteX11" fmla="*/ 721964 w 1395733"/>
              <a:gd name="connsiteY11" fmla="*/ 2418347 h 3043989"/>
              <a:gd name="connsiteX12" fmla="*/ 746027 w 1395733"/>
              <a:gd name="connsiteY12" fmla="*/ 2346157 h 3043989"/>
              <a:gd name="connsiteX13" fmla="*/ 758059 w 1395733"/>
              <a:gd name="connsiteY13" fmla="*/ 2261936 h 3043989"/>
              <a:gd name="connsiteX14" fmla="*/ 770090 w 1395733"/>
              <a:gd name="connsiteY14" fmla="*/ 2225842 h 3043989"/>
              <a:gd name="connsiteX15" fmla="*/ 806185 w 1395733"/>
              <a:gd name="connsiteY15" fmla="*/ 2213810 h 3043989"/>
              <a:gd name="connsiteX16" fmla="*/ 854312 w 1395733"/>
              <a:gd name="connsiteY16" fmla="*/ 2177715 h 3043989"/>
              <a:gd name="connsiteX17" fmla="*/ 902438 w 1395733"/>
              <a:gd name="connsiteY17" fmla="*/ 2153652 h 3043989"/>
              <a:gd name="connsiteX18" fmla="*/ 938533 w 1395733"/>
              <a:gd name="connsiteY18" fmla="*/ 2129589 h 3043989"/>
              <a:gd name="connsiteX19" fmla="*/ 962596 w 1395733"/>
              <a:gd name="connsiteY19" fmla="*/ 2093494 h 3043989"/>
              <a:gd name="connsiteX20" fmla="*/ 938533 w 1395733"/>
              <a:gd name="connsiteY20" fmla="*/ 2009273 h 3043989"/>
              <a:gd name="connsiteX21" fmla="*/ 926501 w 1395733"/>
              <a:gd name="connsiteY21" fmla="*/ 1913021 h 3043989"/>
              <a:gd name="connsiteX22" fmla="*/ 830248 w 1395733"/>
              <a:gd name="connsiteY22" fmla="*/ 1864894 h 3043989"/>
              <a:gd name="connsiteX23" fmla="*/ 794154 w 1395733"/>
              <a:gd name="connsiteY23" fmla="*/ 1840831 h 3043989"/>
              <a:gd name="connsiteX24" fmla="*/ 770090 w 1395733"/>
              <a:gd name="connsiteY24" fmla="*/ 1816768 h 3043989"/>
              <a:gd name="connsiteX25" fmla="*/ 697901 w 1395733"/>
              <a:gd name="connsiteY25" fmla="*/ 1768642 h 3043989"/>
              <a:gd name="connsiteX26" fmla="*/ 661806 w 1395733"/>
              <a:gd name="connsiteY26" fmla="*/ 1744579 h 3043989"/>
              <a:gd name="connsiteX27" fmla="*/ 637743 w 1395733"/>
              <a:gd name="connsiteY27" fmla="*/ 1720515 h 3043989"/>
              <a:gd name="connsiteX28" fmla="*/ 625712 w 1395733"/>
              <a:gd name="connsiteY28" fmla="*/ 1684421 h 3043989"/>
              <a:gd name="connsiteX29" fmla="*/ 589617 w 1395733"/>
              <a:gd name="connsiteY29" fmla="*/ 1660357 h 3043989"/>
              <a:gd name="connsiteX30" fmla="*/ 625712 w 1395733"/>
              <a:gd name="connsiteY30" fmla="*/ 1624263 h 3043989"/>
              <a:gd name="connsiteX31" fmla="*/ 685869 w 1395733"/>
              <a:gd name="connsiteY31" fmla="*/ 1576136 h 3043989"/>
              <a:gd name="connsiteX32" fmla="*/ 746027 w 1395733"/>
              <a:gd name="connsiteY32" fmla="*/ 1515979 h 3043989"/>
              <a:gd name="connsiteX33" fmla="*/ 770090 w 1395733"/>
              <a:gd name="connsiteY33" fmla="*/ 1491915 h 3043989"/>
              <a:gd name="connsiteX34" fmla="*/ 866343 w 1395733"/>
              <a:gd name="connsiteY34" fmla="*/ 1395663 h 3043989"/>
              <a:gd name="connsiteX35" fmla="*/ 1034785 w 1395733"/>
              <a:gd name="connsiteY35" fmla="*/ 1383631 h 3043989"/>
              <a:gd name="connsiteX36" fmla="*/ 1046817 w 1395733"/>
              <a:gd name="connsiteY36" fmla="*/ 1347536 h 3043989"/>
              <a:gd name="connsiteX37" fmla="*/ 1119006 w 1395733"/>
              <a:gd name="connsiteY37" fmla="*/ 1311442 h 3043989"/>
              <a:gd name="connsiteX38" fmla="*/ 1179164 w 1395733"/>
              <a:gd name="connsiteY38" fmla="*/ 1239252 h 3043989"/>
              <a:gd name="connsiteX39" fmla="*/ 1251354 w 1395733"/>
              <a:gd name="connsiteY39" fmla="*/ 1179094 h 3043989"/>
              <a:gd name="connsiteX40" fmla="*/ 1275417 w 1395733"/>
              <a:gd name="connsiteY40" fmla="*/ 1143000 h 3043989"/>
              <a:gd name="connsiteX41" fmla="*/ 1323543 w 1395733"/>
              <a:gd name="connsiteY41" fmla="*/ 1082842 h 3043989"/>
              <a:gd name="connsiteX42" fmla="*/ 1347606 w 1395733"/>
              <a:gd name="connsiteY42" fmla="*/ 1010652 h 3043989"/>
              <a:gd name="connsiteX43" fmla="*/ 1359638 w 1395733"/>
              <a:gd name="connsiteY43" fmla="*/ 974557 h 3043989"/>
              <a:gd name="connsiteX44" fmla="*/ 1371669 w 1395733"/>
              <a:gd name="connsiteY44" fmla="*/ 938463 h 3043989"/>
              <a:gd name="connsiteX45" fmla="*/ 1395733 w 1395733"/>
              <a:gd name="connsiteY45" fmla="*/ 902368 h 3043989"/>
              <a:gd name="connsiteX46" fmla="*/ 1383701 w 1395733"/>
              <a:gd name="connsiteY46" fmla="*/ 854242 h 3043989"/>
              <a:gd name="connsiteX47" fmla="*/ 1347606 w 1395733"/>
              <a:gd name="connsiteY47" fmla="*/ 830179 h 3043989"/>
              <a:gd name="connsiteX48" fmla="*/ 1287448 w 1395733"/>
              <a:gd name="connsiteY48" fmla="*/ 794084 h 3043989"/>
              <a:gd name="connsiteX49" fmla="*/ 1143069 w 1395733"/>
              <a:gd name="connsiteY49" fmla="*/ 806115 h 3043989"/>
              <a:gd name="connsiteX50" fmla="*/ 1106975 w 1395733"/>
              <a:gd name="connsiteY50" fmla="*/ 818147 h 3043989"/>
              <a:gd name="connsiteX51" fmla="*/ 1034785 w 1395733"/>
              <a:gd name="connsiteY51" fmla="*/ 830179 h 3043989"/>
              <a:gd name="connsiteX52" fmla="*/ 986659 w 1395733"/>
              <a:gd name="connsiteY52" fmla="*/ 842210 h 3043989"/>
              <a:gd name="connsiteX53" fmla="*/ 854312 w 1395733"/>
              <a:gd name="connsiteY53" fmla="*/ 830179 h 3043989"/>
              <a:gd name="connsiteX54" fmla="*/ 830248 w 1395733"/>
              <a:gd name="connsiteY54" fmla="*/ 806115 h 3043989"/>
              <a:gd name="connsiteX55" fmla="*/ 794154 w 1395733"/>
              <a:gd name="connsiteY55" fmla="*/ 794084 h 3043989"/>
              <a:gd name="connsiteX56" fmla="*/ 649775 w 1395733"/>
              <a:gd name="connsiteY56" fmla="*/ 770021 h 3043989"/>
              <a:gd name="connsiteX57" fmla="*/ 565554 w 1395733"/>
              <a:gd name="connsiteY57" fmla="*/ 745957 h 3043989"/>
              <a:gd name="connsiteX58" fmla="*/ 481333 w 1395733"/>
              <a:gd name="connsiteY58" fmla="*/ 721894 h 3043989"/>
              <a:gd name="connsiteX59" fmla="*/ 336954 w 1395733"/>
              <a:gd name="connsiteY59" fmla="*/ 733926 h 3043989"/>
              <a:gd name="connsiteX60" fmla="*/ 300859 w 1395733"/>
              <a:gd name="connsiteY60" fmla="*/ 745957 h 3043989"/>
              <a:gd name="connsiteX61" fmla="*/ 204606 w 1395733"/>
              <a:gd name="connsiteY61" fmla="*/ 733926 h 3043989"/>
              <a:gd name="connsiteX62" fmla="*/ 144448 w 1395733"/>
              <a:gd name="connsiteY62" fmla="*/ 673768 h 3043989"/>
              <a:gd name="connsiteX63" fmla="*/ 108354 w 1395733"/>
              <a:gd name="connsiteY63" fmla="*/ 649705 h 3043989"/>
              <a:gd name="connsiteX64" fmla="*/ 48196 w 1395733"/>
              <a:gd name="connsiteY64" fmla="*/ 613610 h 3043989"/>
              <a:gd name="connsiteX65" fmla="*/ 12101 w 1395733"/>
              <a:gd name="connsiteY65" fmla="*/ 577515 h 3043989"/>
              <a:gd name="connsiteX66" fmla="*/ 24133 w 1395733"/>
              <a:gd name="connsiteY66" fmla="*/ 481263 h 3043989"/>
              <a:gd name="connsiteX67" fmla="*/ 48196 w 1395733"/>
              <a:gd name="connsiteY67" fmla="*/ 445168 h 3043989"/>
              <a:gd name="connsiteX68" fmla="*/ 192575 w 1395733"/>
              <a:gd name="connsiteY68" fmla="*/ 409073 h 3043989"/>
              <a:gd name="connsiteX69" fmla="*/ 228669 w 1395733"/>
              <a:gd name="connsiteY69" fmla="*/ 397042 h 3043989"/>
              <a:gd name="connsiteX70" fmla="*/ 264764 w 1395733"/>
              <a:gd name="connsiteY70" fmla="*/ 372979 h 3043989"/>
              <a:gd name="connsiteX71" fmla="*/ 264764 w 1395733"/>
              <a:gd name="connsiteY71" fmla="*/ 276726 h 3043989"/>
              <a:gd name="connsiteX72" fmla="*/ 240701 w 1395733"/>
              <a:gd name="connsiteY72" fmla="*/ 240631 h 3043989"/>
              <a:gd name="connsiteX73" fmla="*/ 168512 w 1395733"/>
              <a:gd name="connsiteY73" fmla="*/ 216568 h 3043989"/>
              <a:gd name="connsiteX74" fmla="*/ 156480 w 1395733"/>
              <a:gd name="connsiteY74" fmla="*/ 144379 h 3043989"/>
              <a:gd name="connsiteX75" fmla="*/ 120385 w 1395733"/>
              <a:gd name="connsiteY75" fmla="*/ 132347 h 3043989"/>
              <a:gd name="connsiteX76" fmla="*/ 84290 w 1395733"/>
              <a:gd name="connsiteY76" fmla="*/ 108284 h 3043989"/>
              <a:gd name="connsiteX77" fmla="*/ 36164 w 1395733"/>
              <a:gd name="connsiteY77" fmla="*/ 36094 h 3043989"/>
              <a:gd name="connsiteX78" fmla="*/ 69 w 1395733"/>
              <a:gd name="connsiteY78" fmla="*/ 0 h 3043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1395733" h="3043989">
                <a:moveTo>
                  <a:pt x="300859" y="3043989"/>
                </a:moveTo>
                <a:cubicBezTo>
                  <a:pt x="320912" y="3031957"/>
                  <a:pt x="352332" y="3029607"/>
                  <a:pt x="361017" y="3007894"/>
                </a:cubicBezTo>
                <a:cubicBezTo>
                  <a:pt x="372376" y="2979497"/>
                  <a:pt x="333823" y="2878187"/>
                  <a:pt x="324922" y="2851484"/>
                </a:cubicBezTo>
                <a:lnTo>
                  <a:pt x="312890" y="2815389"/>
                </a:lnTo>
                <a:lnTo>
                  <a:pt x="300859" y="2779294"/>
                </a:lnTo>
                <a:cubicBezTo>
                  <a:pt x="381586" y="2725477"/>
                  <a:pt x="302492" y="2788875"/>
                  <a:pt x="348985" y="2719136"/>
                </a:cubicBezTo>
                <a:cubicBezTo>
                  <a:pt x="358423" y="2704979"/>
                  <a:pt x="374187" y="2696113"/>
                  <a:pt x="385080" y="2683042"/>
                </a:cubicBezTo>
                <a:cubicBezTo>
                  <a:pt x="421670" y="2639135"/>
                  <a:pt x="395284" y="2649705"/>
                  <a:pt x="445238" y="2610852"/>
                </a:cubicBezTo>
                <a:cubicBezTo>
                  <a:pt x="468066" y="2593097"/>
                  <a:pt x="489370" y="2569740"/>
                  <a:pt x="517427" y="2562726"/>
                </a:cubicBezTo>
                <a:lnTo>
                  <a:pt x="613680" y="2538663"/>
                </a:lnTo>
                <a:cubicBezTo>
                  <a:pt x="625712" y="2530642"/>
                  <a:pt x="638484" y="2523633"/>
                  <a:pt x="649775" y="2514600"/>
                </a:cubicBezTo>
                <a:cubicBezTo>
                  <a:pt x="675686" y="2493871"/>
                  <a:pt x="714968" y="2439337"/>
                  <a:pt x="721964" y="2418347"/>
                </a:cubicBezTo>
                <a:lnTo>
                  <a:pt x="746027" y="2346157"/>
                </a:lnTo>
                <a:cubicBezTo>
                  <a:pt x="750038" y="2318083"/>
                  <a:pt x="752497" y="2289744"/>
                  <a:pt x="758059" y="2261936"/>
                </a:cubicBezTo>
                <a:cubicBezTo>
                  <a:pt x="760546" y="2249500"/>
                  <a:pt x="761122" y="2234810"/>
                  <a:pt x="770090" y="2225842"/>
                </a:cubicBezTo>
                <a:cubicBezTo>
                  <a:pt x="779058" y="2216874"/>
                  <a:pt x="794153" y="2217821"/>
                  <a:pt x="806185" y="2213810"/>
                </a:cubicBezTo>
                <a:cubicBezTo>
                  <a:pt x="822227" y="2201778"/>
                  <a:pt x="837307" y="2188343"/>
                  <a:pt x="854312" y="2177715"/>
                </a:cubicBezTo>
                <a:cubicBezTo>
                  <a:pt x="869521" y="2168209"/>
                  <a:pt x="886866" y="2162550"/>
                  <a:pt x="902438" y="2153652"/>
                </a:cubicBezTo>
                <a:cubicBezTo>
                  <a:pt x="914993" y="2146478"/>
                  <a:pt x="926501" y="2137610"/>
                  <a:pt x="938533" y="2129589"/>
                </a:cubicBezTo>
                <a:cubicBezTo>
                  <a:pt x="946554" y="2117557"/>
                  <a:pt x="960551" y="2107809"/>
                  <a:pt x="962596" y="2093494"/>
                </a:cubicBezTo>
                <a:cubicBezTo>
                  <a:pt x="964106" y="2082922"/>
                  <a:pt x="943047" y="2022816"/>
                  <a:pt x="938533" y="2009273"/>
                </a:cubicBezTo>
                <a:cubicBezTo>
                  <a:pt x="934522" y="1977189"/>
                  <a:pt x="935792" y="1943991"/>
                  <a:pt x="926501" y="1913021"/>
                </a:cubicBezTo>
                <a:cubicBezTo>
                  <a:pt x="916613" y="1880062"/>
                  <a:pt x="841399" y="1872328"/>
                  <a:pt x="830248" y="1864894"/>
                </a:cubicBezTo>
                <a:cubicBezTo>
                  <a:pt x="818217" y="1856873"/>
                  <a:pt x="805445" y="1849864"/>
                  <a:pt x="794154" y="1840831"/>
                </a:cubicBezTo>
                <a:cubicBezTo>
                  <a:pt x="785296" y="1833745"/>
                  <a:pt x="779165" y="1823574"/>
                  <a:pt x="770090" y="1816768"/>
                </a:cubicBezTo>
                <a:cubicBezTo>
                  <a:pt x="746954" y="1799416"/>
                  <a:pt x="721964" y="1784684"/>
                  <a:pt x="697901" y="1768642"/>
                </a:cubicBezTo>
                <a:cubicBezTo>
                  <a:pt x="685869" y="1760621"/>
                  <a:pt x="672031" y="1754804"/>
                  <a:pt x="661806" y="1744579"/>
                </a:cubicBezTo>
                <a:lnTo>
                  <a:pt x="637743" y="1720515"/>
                </a:lnTo>
                <a:cubicBezTo>
                  <a:pt x="633733" y="1708484"/>
                  <a:pt x="633634" y="1694324"/>
                  <a:pt x="625712" y="1684421"/>
                </a:cubicBezTo>
                <a:cubicBezTo>
                  <a:pt x="616679" y="1673129"/>
                  <a:pt x="589617" y="1674817"/>
                  <a:pt x="589617" y="1660357"/>
                </a:cubicBezTo>
                <a:cubicBezTo>
                  <a:pt x="589617" y="1643342"/>
                  <a:pt x="614819" y="1637334"/>
                  <a:pt x="625712" y="1624263"/>
                </a:cubicBezTo>
                <a:cubicBezTo>
                  <a:pt x="667576" y="1574027"/>
                  <a:pt x="626615" y="1595889"/>
                  <a:pt x="685869" y="1576136"/>
                </a:cubicBezTo>
                <a:lnTo>
                  <a:pt x="746027" y="1515979"/>
                </a:lnTo>
                <a:cubicBezTo>
                  <a:pt x="754048" y="1507958"/>
                  <a:pt x="763798" y="1501353"/>
                  <a:pt x="770090" y="1491915"/>
                </a:cubicBezTo>
                <a:cubicBezTo>
                  <a:pt x="798338" y="1449544"/>
                  <a:pt x="810849" y="1404912"/>
                  <a:pt x="866343" y="1395663"/>
                </a:cubicBezTo>
                <a:cubicBezTo>
                  <a:pt x="921867" y="1386409"/>
                  <a:pt x="978638" y="1387642"/>
                  <a:pt x="1034785" y="1383631"/>
                </a:cubicBezTo>
                <a:cubicBezTo>
                  <a:pt x="1038796" y="1371599"/>
                  <a:pt x="1038894" y="1357439"/>
                  <a:pt x="1046817" y="1347536"/>
                </a:cubicBezTo>
                <a:cubicBezTo>
                  <a:pt x="1063780" y="1326333"/>
                  <a:pt x="1095228" y="1319368"/>
                  <a:pt x="1119006" y="1311442"/>
                </a:cubicBezTo>
                <a:cubicBezTo>
                  <a:pt x="1224458" y="1205990"/>
                  <a:pt x="1095410" y="1339757"/>
                  <a:pt x="1179164" y="1239252"/>
                </a:cubicBezTo>
                <a:cubicBezTo>
                  <a:pt x="1208114" y="1204512"/>
                  <a:pt x="1215863" y="1202754"/>
                  <a:pt x="1251354" y="1179094"/>
                </a:cubicBezTo>
                <a:cubicBezTo>
                  <a:pt x="1259375" y="1167063"/>
                  <a:pt x="1266384" y="1154291"/>
                  <a:pt x="1275417" y="1143000"/>
                </a:cubicBezTo>
                <a:cubicBezTo>
                  <a:pt x="1300414" y="1111753"/>
                  <a:pt x="1305030" y="1124497"/>
                  <a:pt x="1323543" y="1082842"/>
                </a:cubicBezTo>
                <a:cubicBezTo>
                  <a:pt x="1333845" y="1059663"/>
                  <a:pt x="1339585" y="1034715"/>
                  <a:pt x="1347606" y="1010652"/>
                </a:cubicBezTo>
                <a:lnTo>
                  <a:pt x="1359638" y="974557"/>
                </a:lnTo>
                <a:cubicBezTo>
                  <a:pt x="1363648" y="962526"/>
                  <a:pt x="1364634" y="949015"/>
                  <a:pt x="1371669" y="938463"/>
                </a:cubicBezTo>
                <a:lnTo>
                  <a:pt x="1395733" y="902368"/>
                </a:lnTo>
                <a:cubicBezTo>
                  <a:pt x="1391722" y="886326"/>
                  <a:pt x="1392874" y="868000"/>
                  <a:pt x="1383701" y="854242"/>
                </a:cubicBezTo>
                <a:cubicBezTo>
                  <a:pt x="1375680" y="842210"/>
                  <a:pt x="1358897" y="839212"/>
                  <a:pt x="1347606" y="830179"/>
                </a:cubicBezTo>
                <a:cubicBezTo>
                  <a:pt x="1300418" y="792428"/>
                  <a:pt x="1350133" y="814978"/>
                  <a:pt x="1287448" y="794084"/>
                </a:cubicBezTo>
                <a:cubicBezTo>
                  <a:pt x="1239322" y="798094"/>
                  <a:pt x="1190939" y="799732"/>
                  <a:pt x="1143069" y="806115"/>
                </a:cubicBezTo>
                <a:cubicBezTo>
                  <a:pt x="1130498" y="807791"/>
                  <a:pt x="1119355" y="815396"/>
                  <a:pt x="1106975" y="818147"/>
                </a:cubicBezTo>
                <a:cubicBezTo>
                  <a:pt x="1083161" y="823439"/>
                  <a:pt x="1058707" y="825395"/>
                  <a:pt x="1034785" y="830179"/>
                </a:cubicBezTo>
                <a:cubicBezTo>
                  <a:pt x="1018570" y="833422"/>
                  <a:pt x="1002701" y="838200"/>
                  <a:pt x="986659" y="842210"/>
                </a:cubicBezTo>
                <a:cubicBezTo>
                  <a:pt x="942543" y="838200"/>
                  <a:pt x="897475" y="840140"/>
                  <a:pt x="854312" y="830179"/>
                </a:cubicBezTo>
                <a:cubicBezTo>
                  <a:pt x="843259" y="827628"/>
                  <a:pt x="839975" y="811951"/>
                  <a:pt x="830248" y="806115"/>
                </a:cubicBezTo>
                <a:cubicBezTo>
                  <a:pt x="819373" y="799590"/>
                  <a:pt x="806457" y="797160"/>
                  <a:pt x="794154" y="794084"/>
                </a:cubicBezTo>
                <a:cubicBezTo>
                  <a:pt x="727635" y="777454"/>
                  <a:pt x="724498" y="783607"/>
                  <a:pt x="649775" y="770021"/>
                </a:cubicBezTo>
                <a:cubicBezTo>
                  <a:pt x="598048" y="760616"/>
                  <a:pt x="610660" y="758844"/>
                  <a:pt x="565554" y="745957"/>
                </a:cubicBezTo>
                <a:cubicBezTo>
                  <a:pt x="459802" y="715742"/>
                  <a:pt x="567873" y="750742"/>
                  <a:pt x="481333" y="721894"/>
                </a:cubicBezTo>
                <a:cubicBezTo>
                  <a:pt x="433207" y="725905"/>
                  <a:pt x="384824" y="727543"/>
                  <a:pt x="336954" y="733926"/>
                </a:cubicBezTo>
                <a:cubicBezTo>
                  <a:pt x="324383" y="735602"/>
                  <a:pt x="313541" y="745957"/>
                  <a:pt x="300859" y="745957"/>
                </a:cubicBezTo>
                <a:cubicBezTo>
                  <a:pt x="268525" y="745957"/>
                  <a:pt x="236690" y="737936"/>
                  <a:pt x="204606" y="733926"/>
                </a:cubicBezTo>
                <a:cubicBezTo>
                  <a:pt x="108357" y="669759"/>
                  <a:pt x="224658" y="753978"/>
                  <a:pt x="144448" y="673768"/>
                </a:cubicBezTo>
                <a:cubicBezTo>
                  <a:pt x="134223" y="663543"/>
                  <a:pt x="119645" y="658738"/>
                  <a:pt x="108354" y="649705"/>
                </a:cubicBezTo>
                <a:cubicBezTo>
                  <a:pt x="61167" y="611956"/>
                  <a:pt x="110877" y="634505"/>
                  <a:pt x="48196" y="613610"/>
                </a:cubicBezTo>
                <a:cubicBezTo>
                  <a:pt x="36164" y="601578"/>
                  <a:pt x="15145" y="594256"/>
                  <a:pt x="12101" y="577515"/>
                </a:cubicBezTo>
                <a:cubicBezTo>
                  <a:pt x="6317" y="545703"/>
                  <a:pt x="15625" y="512457"/>
                  <a:pt x="24133" y="481263"/>
                </a:cubicBezTo>
                <a:cubicBezTo>
                  <a:pt x="27938" y="467312"/>
                  <a:pt x="35934" y="452832"/>
                  <a:pt x="48196" y="445168"/>
                </a:cubicBezTo>
                <a:cubicBezTo>
                  <a:pt x="88434" y="420019"/>
                  <a:pt x="148355" y="418900"/>
                  <a:pt x="192575" y="409073"/>
                </a:cubicBezTo>
                <a:cubicBezTo>
                  <a:pt x="204955" y="406322"/>
                  <a:pt x="216638" y="401052"/>
                  <a:pt x="228669" y="397042"/>
                </a:cubicBezTo>
                <a:cubicBezTo>
                  <a:pt x="240701" y="389021"/>
                  <a:pt x="255731" y="384270"/>
                  <a:pt x="264764" y="372979"/>
                </a:cubicBezTo>
                <a:cubicBezTo>
                  <a:pt x="286164" y="346229"/>
                  <a:pt x="274605" y="302970"/>
                  <a:pt x="264764" y="276726"/>
                </a:cubicBezTo>
                <a:cubicBezTo>
                  <a:pt x="259687" y="263186"/>
                  <a:pt x="252963" y="248295"/>
                  <a:pt x="240701" y="240631"/>
                </a:cubicBezTo>
                <a:cubicBezTo>
                  <a:pt x="219192" y="227188"/>
                  <a:pt x="168512" y="216568"/>
                  <a:pt x="168512" y="216568"/>
                </a:cubicBezTo>
                <a:cubicBezTo>
                  <a:pt x="164501" y="192505"/>
                  <a:pt x="168583" y="165560"/>
                  <a:pt x="156480" y="144379"/>
                </a:cubicBezTo>
                <a:cubicBezTo>
                  <a:pt x="150188" y="133368"/>
                  <a:pt x="131729" y="138019"/>
                  <a:pt x="120385" y="132347"/>
                </a:cubicBezTo>
                <a:cubicBezTo>
                  <a:pt x="107451" y="125880"/>
                  <a:pt x="96322" y="116305"/>
                  <a:pt x="84290" y="108284"/>
                </a:cubicBezTo>
                <a:cubicBezTo>
                  <a:pt x="68248" y="84221"/>
                  <a:pt x="60227" y="52136"/>
                  <a:pt x="36164" y="36094"/>
                </a:cubicBezTo>
                <a:cubicBezTo>
                  <a:pt x="-3268" y="9806"/>
                  <a:pt x="69" y="26491"/>
                  <a:pt x="69" y="0"/>
                </a:cubicBezTo>
              </a:path>
            </a:pathLst>
          </a:custGeom>
          <a:noFill/>
          <a:ln w="19050" cap="flat" cmpd="sng" algn="ctr">
            <a:solidFill>
              <a:srgbClr val="993300"/>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sp>
        <p:nvSpPr>
          <p:cNvPr id="30" name="TextBox 29"/>
          <p:cNvSpPr txBox="1"/>
          <p:nvPr/>
        </p:nvSpPr>
        <p:spPr>
          <a:xfrm>
            <a:off x="2681442" y="4448145"/>
            <a:ext cx="1472866" cy="400110"/>
          </a:xfrm>
          <a:prstGeom prst="rect">
            <a:avLst/>
          </a:prstGeom>
          <a:noFill/>
        </p:spPr>
        <p:txBody>
          <a:bodyPr wrap="square" rtlCol="0">
            <a:spAutoFit/>
          </a:bodyPr>
          <a:lstStyle/>
          <a:p>
            <a:pPr algn="ctr"/>
            <a:r>
              <a:rPr lang="en-US" sz="2000" dirty="0" smtClean="0">
                <a:latin typeface="ABBEY" panose="020B0500000000000000" pitchFamily="34" charset="0"/>
              </a:rPr>
              <a:t>rocks</a:t>
            </a:r>
            <a:endParaRPr lang="en-US" sz="2000" dirty="0">
              <a:latin typeface="ABBEY" panose="020B0500000000000000" pitchFamily="34" charset="0"/>
            </a:endParaRPr>
          </a:p>
        </p:txBody>
      </p:sp>
      <p:sp>
        <p:nvSpPr>
          <p:cNvPr id="31" name="TextBox 30"/>
          <p:cNvSpPr txBox="1"/>
          <p:nvPr/>
        </p:nvSpPr>
        <p:spPr>
          <a:xfrm>
            <a:off x="3022934" y="5364550"/>
            <a:ext cx="1472866" cy="400110"/>
          </a:xfrm>
          <a:prstGeom prst="rect">
            <a:avLst/>
          </a:prstGeom>
          <a:noFill/>
        </p:spPr>
        <p:txBody>
          <a:bodyPr wrap="square" rtlCol="0">
            <a:spAutoFit/>
          </a:bodyPr>
          <a:lstStyle/>
          <a:p>
            <a:pPr algn="ctr"/>
            <a:r>
              <a:rPr lang="en-US" sz="2000" dirty="0" smtClean="0">
                <a:latin typeface="ABBEY" panose="020B0500000000000000" pitchFamily="34" charset="0"/>
              </a:rPr>
              <a:t>rocks</a:t>
            </a:r>
            <a:endParaRPr lang="en-US" sz="2000" dirty="0">
              <a:latin typeface="ABBEY" panose="020B0500000000000000" pitchFamily="34" charset="0"/>
            </a:endParaRPr>
          </a:p>
        </p:txBody>
      </p:sp>
      <p:sp>
        <p:nvSpPr>
          <p:cNvPr id="32" name="TextBox 31"/>
          <p:cNvSpPr txBox="1"/>
          <p:nvPr/>
        </p:nvSpPr>
        <p:spPr>
          <a:xfrm>
            <a:off x="2489534" y="4876800"/>
            <a:ext cx="1472866" cy="400110"/>
          </a:xfrm>
          <a:prstGeom prst="rect">
            <a:avLst/>
          </a:prstGeom>
          <a:noFill/>
        </p:spPr>
        <p:txBody>
          <a:bodyPr wrap="square" rtlCol="0">
            <a:spAutoFit/>
          </a:bodyPr>
          <a:lstStyle/>
          <a:p>
            <a:pPr algn="ctr"/>
            <a:r>
              <a:rPr lang="en-US" sz="2000" dirty="0" smtClean="0">
                <a:latin typeface="ABBEY" panose="020B0500000000000000" pitchFamily="34" charset="0"/>
              </a:rPr>
              <a:t>rocks</a:t>
            </a:r>
            <a:endParaRPr lang="en-US" sz="2000" dirty="0">
              <a:latin typeface="ABBEY" panose="020B0500000000000000" pitchFamily="34" charset="0"/>
            </a:endParaRPr>
          </a:p>
        </p:txBody>
      </p:sp>
    </p:spTree>
    <p:extLst>
      <p:ext uri="{BB962C8B-B14F-4D97-AF65-F5344CB8AC3E}">
        <p14:creationId xmlns:p14="http://schemas.microsoft.com/office/powerpoint/2010/main" val="2913032780"/>
      </p:ext>
    </p:extLst>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pbs.twimg.com/media/BuZa0piCcAAYS5F.jpg:lar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6858000" cy="914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000956"/>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99CC00">
            <a:alpha val="80000"/>
          </a:srgbClr>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rgbClr val="99CC00">
            <a:alpha val="80000"/>
          </a:srgbClr>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2.xml><?xml version="1.0" encoding="utf-8"?>
<a:themeOverride xmlns:a="http://schemas.openxmlformats.org/drawingml/2006/main">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3093</TotalTime>
  <Words>227</Words>
  <Application>Microsoft Office PowerPoint</Application>
  <PresentationFormat>On-screen Show (4:3)</PresentationFormat>
  <Paragraphs>41</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Default Design</vt:lpstr>
      <vt:lpstr>PowerPoint Presentation</vt:lpstr>
      <vt:lpstr>PowerPoint Presentation</vt:lpstr>
      <vt:lpstr>PowerPoint Presentation</vt:lpstr>
      <vt:lpstr>PowerPoint Presentation</vt:lpstr>
    </vt:vector>
  </TitlesOfParts>
  <Company>UCR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Nexus</dc:title>
  <dc:creator>Alexis Alvarez</dc:creator>
  <cp:lastModifiedBy>Alexis Álvarez</cp:lastModifiedBy>
  <cp:revision>326</cp:revision>
  <dcterms:created xsi:type="dcterms:W3CDTF">2004-08-15T22:23:35Z</dcterms:created>
  <dcterms:modified xsi:type="dcterms:W3CDTF">2018-05-15T19:22:18Z</dcterms:modified>
</cp:coreProperties>
</file>