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39" r:id="rId2"/>
    <p:sldId id="738" r:id="rId3"/>
    <p:sldId id="73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008000"/>
    <a:srgbClr val="00FF00"/>
    <a:srgbClr val="FF9933"/>
    <a:srgbClr val="00FFFF"/>
    <a:srgbClr val="CC6600"/>
    <a:srgbClr val="FFFFCC"/>
    <a:srgbClr val="CC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360" autoAdjust="0"/>
    <p:restoredTop sz="93407" autoAdjust="0"/>
  </p:normalViewPr>
  <p:slideViewPr>
    <p:cSldViewPr>
      <p:cViewPr>
        <p:scale>
          <a:sx n="75" d="100"/>
          <a:sy n="75" d="100"/>
        </p:scale>
        <p:origin x="-1646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5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969124-C798-43CA-B7AD-26399E014F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823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5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2AF5C3-AEAF-4EC0-B813-EFA7E10379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138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C057B-CABC-4CC0-8D0E-DB9500609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99314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98BD3-6616-471E-8EEC-C820E1C6FE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0359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D833-136D-4365-A6EF-A453BEA131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5219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6850C-06D8-4747-863D-2AA79CB1CD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36798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50AB4-1B60-422E-9704-49096DA977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79013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3178-CC73-405C-84AA-ACCC03C56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3638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8388B-6D4C-4D05-A626-B07E755CB1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2533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7769A-9B8F-4B87-A49F-4295ADD5F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18816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DD9E-47D6-4F69-9B81-E50F185120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12480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53BE-17EF-42A6-A342-8DCCF08CD5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11907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BE7D6-81AA-49B5-A67E-521B63648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41016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A620C4E-8B6F-456D-B4DA-59094AE428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auto">
          <a:xfrm>
            <a:off x="50800" y="1111824"/>
            <a:ext cx="9123680" cy="4547296"/>
          </a:xfrm>
          <a:custGeom>
            <a:avLst/>
            <a:gdLst>
              <a:gd name="connsiteX0" fmla="*/ 711200 w 9123680"/>
              <a:gd name="connsiteY0" fmla="*/ 5776 h 4547296"/>
              <a:gd name="connsiteX1" fmla="*/ 711200 w 9123680"/>
              <a:gd name="connsiteY1" fmla="*/ 5776 h 4547296"/>
              <a:gd name="connsiteX2" fmla="*/ 629920 w 9123680"/>
              <a:gd name="connsiteY2" fmla="*/ 97216 h 4547296"/>
              <a:gd name="connsiteX3" fmla="*/ 599440 w 9123680"/>
              <a:gd name="connsiteY3" fmla="*/ 117536 h 4547296"/>
              <a:gd name="connsiteX4" fmla="*/ 589280 w 9123680"/>
              <a:gd name="connsiteY4" fmla="*/ 148016 h 4547296"/>
              <a:gd name="connsiteX5" fmla="*/ 568960 w 9123680"/>
              <a:gd name="connsiteY5" fmla="*/ 178496 h 4547296"/>
              <a:gd name="connsiteX6" fmla="*/ 558800 w 9123680"/>
              <a:gd name="connsiteY6" fmla="*/ 208976 h 4547296"/>
              <a:gd name="connsiteX7" fmla="*/ 538480 w 9123680"/>
              <a:gd name="connsiteY7" fmla="*/ 239456 h 4547296"/>
              <a:gd name="connsiteX8" fmla="*/ 518160 w 9123680"/>
              <a:gd name="connsiteY8" fmla="*/ 280096 h 4547296"/>
              <a:gd name="connsiteX9" fmla="*/ 497840 w 9123680"/>
              <a:gd name="connsiteY9" fmla="*/ 310576 h 4547296"/>
              <a:gd name="connsiteX10" fmla="*/ 477520 w 9123680"/>
              <a:gd name="connsiteY10" fmla="*/ 361376 h 4547296"/>
              <a:gd name="connsiteX11" fmla="*/ 457200 w 9123680"/>
              <a:gd name="connsiteY11" fmla="*/ 402016 h 4547296"/>
              <a:gd name="connsiteX12" fmla="*/ 447040 w 9123680"/>
              <a:gd name="connsiteY12" fmla="*/ 432496 h 4547296"/>
              <a:gd name="connsiteX13" fmla="*/ 416560 w 9123680"/>
              <a:gd name="connsiteY13" fmla="*/ 452816 h 4547296"/>
              <a:gd name="connsiteX14" fmla="*/ 355600 w 9123680"/>
              <a:gd name="connsiteY14" fmla="*/ 574736 h 4547296"/>
              <a:gd name="connsiteX15" fmla="*/ 335280 w 9123680"/>
              <a:gd name="connsiteY15" fmla="*/ 686496 h 4547296"/>
              <a:gd name="connsiteX16" fmla="*/ 314960 w 9123680"/>
              <a:gd name="connsiteY16" fmla="*/ 737296 h 4547296"/>
              <a:gd name="connsiteX17" fmla="*/ 294640 w 9123680"/>
              <a:gd name="connsiteY17" fmla="*/ 798256 h 4547296"/>
              <a:gd name="connsiteX18" fmla="*/ 284480 w 9123680"/>
              <a:gd name="connsiteY18" fmla="*/ 828736 h 4547296"/>
              <a:gd name="connsiteX19" fmla="*/ 274320 w 9123680"/>
              <a:gd name="connsiteY19" fmla="*/ 910016 h 4547296"/>
              <a:gd name="connsiteX20" fmla="*/ 264160 w 9123680"/>
              <a:gd name="connsiteY20" fmla="*/ 960816 h 4547296"/>
              <a:gd name="connsiteX21" fmla="*/ 294640 w 9123680"/>
              <a:gd name="connsiteY21" fmla="*/ 1103056 h 4547296"/>
              <a:gd name="connsiteX22" fmla="*/ 325120 w 9123680"/>
              <a:gd name="connsiteY22" fmla="*/ 1123376 h 4547296"/>
              <a:gd name="connsiteX23" fmla="*/ 335280 w 9123680"/>
              <a:gd name="connsiteY23" fmla="*/ 1153856 h 4547296"/>
              <a:gd name="connsiteX24" fmla="*/ 274320 w 9123680"/>
              <a:gd name="connsiteY24" fmla="*/ 1275776 h 4547296"/>
              <a:gd name="connsiteX25" fmla="*/ 254000 w 9123680"/>
              <a:gd name="connsiteY25" fmla="*/ 1306256 h 4547296"/>
              <a:gd name="connsiteX26" fmla="*/ 193040 w 9123680"/>
              <a:gd name="connsiteY26" fmla="*/ 1336736 h 4547296"/>
              <a:gd name="connsiteX27" fmla="*/ 172720 w 9123680"/>
              <a:gd name="connsiteY27" fmla="*/ 1367216 h 4547296"/>
              <a:gd name="connsiteX28" fmla="*/ 111760 w 9123680"/>
              <a:gd name="connsiteY28" fmla="*/ 1428176 h 4547296"/>
              <a:gd name="connsiteX29" fmla="*/ 60960 w 9123680"/>
              <a:gd name="connsiteY29" fmla="*/ 1489136 h 4547296"/>
              <a:gd name="connsiteX30" fmla="*/ 50800 w 9123680"/>
              <a:gd name="connsiteY30" fmla="*/ 1519616 h 4547296"/>
              <a:gd name="connsiteX31" fmla="*/ 0 w 9123680"/>
              <a:gd name="connsiteY31" fmla="*/ 1580576 h 4547296"/>
              <a:gd name="connsiteX32" fmla="*/ 60960 w 9123680"/>
              <a:gd name="connsiteY32" fmla="*/ 1600896 h 4547296"/>
              <a:gd name="connsiteX33" fmla="*/ 264160 w 9123680"/>
              <a:gd name="connsiteY33" fmla="*/ 1621216 h 4547296"/>
              <a:gd name="connsiteX34" fmla="*/ 284480 w 9123680"/>
              <a:gd name="connsiteY34" fmla="*/ 1732976 h 4547296"/>
              <a:gd name="connsiteX35" fmla="*/ 233680 w 9123680"/>
              <a:gd name="connsiteY35" fmla="*/ 1824416 h 4547296"/>
              <a:gd name="connsiteX36" fmla="*/ 213360 w 9123680"/>
              <a:gd name="connsiteY36" fmla="*/ 1885376 h 4547296"/>
              <a:gd name="connsiteX37" fmla="*/ 203200 w 9123680"/>
              <a:gd name="connsiteY37" fmla="*/ 1915856 h 4547296"/>
              <a:gd name="connsiteX38" fmla="*/ 193040 w 9123680"/>
              <a:gd name="connsiteY38" fmla="*/ 1956496 h 4547296"/>
              <a:gd name="connsiteX39" fmla="*/ 213360 w 9123680"/>
              <a:gd name="connsiteY39" fmla="*/ 2200336 h 4547296"/>
              <a:gd name="connsiteX40" fmla="*/ 223520 w 9123680"/>
              <a:gd name="connsiteY40" fmla="*/ 2230816 h 4547296"/>
              <a:gd name="connsiteX41" fmla="*/ 254000 w 9123680"/>
              <a:gd name="connsiteY41" fmla="*/ 2342576 h 4547296"/>
              <a:gd name="connsiteX42" fmla="*/ 274320 w 9123680"/>
              <a:gd name="connsiteY42" fmla="*/ 2383216 h 4547296"/>
              <a:gd name="connsiteX43" fmla="*/ 284480 w 9123680"/>
              <a:gd name="connsiteY43" fmla="*/ 2413696 h 4547296"/>
              <a:gd name="connsiteX44" fmla="*/ 325120 w 9123680"/>
              <a:gd name="connsiteY44" fmla="*/ 2494976 h 4547296"/>
              <a:gd name="connsiteX45" fmla="*/ 335280 w 9123680"/>
              <a:gd name="connsiteY45" fmla="*/ 2525456 h 4547296"/>
              <a:gd name="connsiteX46" fmla="*/ 365760 w 9123680"/>
              <a:gd name="connsiteY46" fmla="*/ 2555936 h 4547296"/>
              <a:gd name="connsiteX47" fmla="*/ 375920 w 9123680"/>
              <a:gd name="connsiteY47" fmla="*/ 2586416 h 4547296"/>
              <a:gd name="connsiteX48" fmla="*/ 426720 w 9123680"/>
              <a:gd name="connsiteY48" fmla="*/ 2647376 h 4547296"/>
              <a:gd name="connsiteX49" fmla="*/ 436880 w 9123680"/>
              <a:gd name="connsiteY49" fmla="*/ 2677856 h 4547296"/>
              <a:gd name="connsiteX50" fmla="*/ 457200 w 9123680"/>
              <a:gd name="connsiteY50" fmla="*/ 2708336 h 4547296"/>
              <a:gd name="connsiteX51" fmla="*/ 467360 w 9123680"/>
              <a:gd name="connsiteY51" fmla="*/ 2738816 h 4547296"/>
              <a:gd name="connsiteX52" fmla="*/ 508000 w 9123680"/>
              <a:gd name="connsiteY52" fmla="*/ 2809936 h 4547296"/>
              <a:gd name="connsiteX53" fmla="*/ 538480 w 9123680"/>
              <a:gd name="connsiteY53" fmla="*/ 2921696 h 4547296"/>
              <a:gd name="connsiteX54" fmla="*/ 558800 w 9123680"/>
              <a:gd name="connsiteY54" fmla="*/ 2952176 h 4547296"/>
              <a:gd name="connsiteX55" fmla="*/ 579120 w 9123680"/>
              <a:gd name="connsiteY55" fmla="*/ 3013136 h 4547296"/>
              <a:gd name="connsiteX56" fmla="*/ 599440 w 9123680"/>
              <a:gd name="connsiteY56" fmla="*/ 3063936 h 4547296"/>
              <a:gd name="connsiteX57" fmla="*/ 609600 w 9123680"/>
              <a:gd name="connsiteY57" fmla="*/ 3124896 h 4547296"/>
              <a:gd name="connsiteX58" fmla="*/ 619760 w 9123680"/>
              <a:gd name="connsiteY58" fmla="*/ 3155376 h 4547296"/>
              <a:gd name="connsiteX59" fmla="*/ 629920 w 9123680"/>
              <a:gd name="connsiteY59" fmla="*/ 3297616 h 4547296"/>
              <a:gd name="connsiteX60" fmla="*/ 680720 w 9123680"/>
              <a:gd name="connsiteY60" fmla="*/ 3399216 h 4547296"/>
              <a:gd name="connsiteX61" fmla="*/ 772160 w 9123680"/>
              <a:gd name="connsiteY61" fmla="*/ 3429696 h 4547296"/>
              <a:gd name="connsiteX62" fmla="*/ 802640 w 9123680"/>
              <a:gd name="connsiteY62" fmla="*/ 3439856 h 4547296"/>
              <a:gd name="connsiteX63" fmla="*/ 843280 w 9123680"/>
              <a:gd name="connsiteY63" fmla="*/ 3450016 h 4547296"/>
              <a:gd name="connsiteX64" fmla="*/ 873760 w 9123680"/>
              <a:gd name="connsiteY64" fmla="*/ 3470336 h 4547296"/>
              <a:gd name="connsiteX65" fmla="*/ 914400 w 9123680"/>
              <a:gd name="connsiteY65" fmla="*/ 3480496 h 4547296"/>
              <a:gd name="connsiteX66" fmla="*/ 934720 w 9123680"/>
              <a:gd name="connsiteY66" fmla="*/ 3510976 h 4547296"/>
              <a:gd name="connsiteX67" fmla="*/ 995680 w 9123680"/>
              <a:gd name="connsiteY67" fmla="*/ 3592256 h 4547296"/>
              <a:gd name="connsiteX68" fmla="*/ 1005840 w 9123680"/>
              <a:gd name="connsiteY68" fmla="*/ 3622736 h 4547296"/>
              <a:gd name="connsiteX69" fmla="*/ 1066800 w 9123680"/>
              <a:gd name="connsiteY69" fmla="*/ 3693856 h 4547296"/>
              <a:gd name="connsiteX70" fmla="*/ 1097280 w 9123680"/>
              <a:gd name="connsiteY70" fmla="*/ 3734496 h 4547296"/>
              <a:gd name="connsiteX71" fmla="*/ 1188720 w 9123680"/>
              <a:gd name="connsiteY71" fmla="*/ 3785296 h 4547296"/>
              <a:gd name="connsiteX72" fmla="*/ 1219200 w 9123680"/>
              <a:gd name="connsiteY72" fmla="*/ 3805616 h 4547296"/>
              <a:gd name="connsiteX73" fmla="*/ 1259840 w 9123680"/>
              <a:gd name="connsiteY73" fmla="*/ 3825936 h 4547296"/>
              <a:gd name="connsiteX74" fmla="*/ 1290320 w 9123680"/>
              <a:gd name="connsiteY74" fmla="*/ 3846256 h 4547296"/>
              <a:gd name="connsiteX75" fmla="*/ 1391920 w 9123680"/>
              <a:gd name="connsiteY75" fmla="*/ 3876736 h 4547296"/>
              <a:gd name="connsiteX76" fmla="*/ 1432560 w 9123680"/>
              <a:gd name="connsiteY76" fmla="*/ 3897056 h 4547296"/>
              <a:gd name="connsiteX77" fmla="*/ 1473200 w 9123680"/>
              <a:gd name="connsiteY77" fmla="*/ 3907216 h 4547296"/>
              <a:gd name="connsiteX78" fmla="*/ 1503680 w 9123680"/>
              <a:gd name="connsiteY78" fmla="*/ 3927536 h 4547296"/>
              <a:gd name="connsiteX79" fmla="*/ 1534160 w 9123680"/>
              <a:gd name="connsiteY79" fmla="*/ 3978336 h 4547296"/>
              <a:gd name="connsiteX80" fmla="*/ 1544320 w 9123680"/>
              <a:gd name="connsiteY80" fmla="*/ 4018976 h 4547296"/>
              <a:gd name="connsiteX81" fmla="*/ 1574800 w 9123680"/>
              <a:gd name="connsiteY81" fmla="*/ 4059616 h 4547296"/>
              <a:gd name="connsiteX82" fmla="*/ 1595120 w 9123680"/>
              <a:gd name="connsiteY82" fmla="*/ 4110416 h 4547296"/>
              <a:gd name="connsiteX83" fmla="*/ 1645920 w 9123680"/>
              <a:gd name="connsiteY83" fmla="*/ 4181536 h 4547296"/>
              <a:gd name="connsiteX84" fmla="*/ 1666240 w 9123680"/>
              <a:gd name="connsiteY84" fmla="*/ 4232336 h 4547296"/>
              <a:gd name="connsiteX85" fmla="*/ 1717040 w 9123680"/>
              <a:gd name="connsiteY85" fmla="*/ 4272976 h 4547296"/>
              <a:gd name="connsiteX86" fmla="*/ 1747520 w 9123680"/>
              <a:gd name="connsiteY86" fmla="*/ 4303456 h 4547296"/>
              <a:gd name="connsiteX87" fmla="*/ 1849120 w 9123680"/>
              <a:gd name="connsiteY87" fmla="*/ 4364416 h 4547296"/>
              <a:gd name="connsiteX88" fmla="*/ 1879600 w 9123680"/>
              <a:gd name="connsiteY88" fmla="*/ 4384736 h 4547296"/>
              <a:gd name="connsiteX89" fmla="*/ 1940560 w 9123680"/>
              <a:gd name="connsiteY89" fmla="*/ 4394896 h 4547296"/>
              <a:gd name="connsiteX90" fmla="*/ 1971040 w 9123680"/>
              <a:gd name="connsiteY90" fmla="*/ 4405056 h 4547296"/>
              <a:gd name="connsiteX91" fmla="*/ 2103120 w 9123680"/>
              <a:gd name="connsiteY91" fmla="*/ 4415216 h 4547296"/>
              <a:gd name="connsiteX92" fmla="*/ 2153920 w 9123680"/>
              <a:gd name="connsiteY92" fmla="*/ 4435536 h 4547296"/>
              <a:gd name="connsiteX93" fmla="*/ 2225040 w 9123680"/>
              <a:gd name="connsiteY93" fmla="*/ 4466016 h 4547296"/>
              <a:gd name="connsiteX94" fmla="*/ 2346960 w 9123680"/>
              <a:gd name="connsiteY94" fmla="*/ 4486336 h 4547296"/>
              <a:gd name="connsiteX95" fmla="*/ 2468880 w 9123680"/>
              <a:gd name="connsiteY95" fmla="*/ 4526976 h 4547296"/>
              <a:gd name="connsiteX96" fmla="*/ 2611120 w 9123680"/>
              <a:gd name="connsiteY96" fmla="*/ 4547296 h 4547296"/>
              <a:gd name="connsiteX97" fmla="*/ 2834640 w 9123680"/>
              <a:gd name="connsiteY97" fmla="*/ 4526976 h 4547296"/>
              <a:gd name="connsiteX98" fmla="*/ 2875280 w 9123680"/>
              <a:gd name="connsiteY98" fmla="*/ 4516816 h 4547296"/>
              <a:gd name="connsiteX99" fmla="*/ 2946400 w 9123680"/>
              <a:gd name="connsiteY99" fmla="*/ 4466016 h 4547296"/>
              <a:gd name="connsiteX100" fmla="*/ 2976880 w 9123680"/>
              <a:gd name="connsiteY100" fmla="*/ 4445696 h 4547296"/>
              <a:gd name="connsiteX101" fmla="*/ 3007360 w 9123680"/>
              <a:gd name="connsiteY101" fmla="*/ 4415216 h 4547296"/>
              <a:gd name="connsiteX102" fmla="*/ 3068320 w 9123680"/>
              <a:gd name="connsiteY102" fmla="*/ 4384736 h 4547296"/>
              <a:gd name="connsiteX103" fmla="*/ 3098800 w 9123680"/>
              <a:gd name="connsiteY103" fmla="*/ 4364416 h 4547296"/>
              <a:gd name="connsiteX104" fmla="*/ 3200400 w 9123680"/>
              <a:gd name="connsiteY104" fmla="*/ 4374576 h 4547296"/>
              <a:gd name="connsiteX105" fmla="*/ 3291840 w 9123680"/>
              <a:gd name="connsiteY105" fmla="*/ 4405056 h 4547296"/>
              <a:gd name="connsiteX106" fmla="*/ 3423920 w 9123680"/>
              <a:gd name="connsiteY106" fmla="*/ 4435536 h 4547296"/>
              <a:gd name="connsiteX107" fmla="*/ 3505200 w 9123680"/>
              <a:gd name="connsiteY107" fmla="*/ 4445696 h 4547296"/>
              <a:gd name="connsiteX108" fmla="*/ 3596640 w 9123680"/>
              <a:gd name="connsiteY108" fmla="*/ 4435536 h 4547296"/>
              <a:gd name="connsiteX109" fmla="*/ 3698240 w 9123680"/>
              <a:gd name="connsiteY109" fmla="*/ 4344096 h 4547296"/>
              <a:gd name="connsiteX110" fmla="*/ 3738880 w 9123680"/>
              <a:gd name="connsiteY110" fmla="*/ 4313616 h 4547296"/>
              <a:gd name="connsiteX111" fmla="*/ 3810000 w 9123680"/>
              <a:gd name="connsiteY111" fmla="*/ 4272976 h 4547296"/>
              <a:gd name="connsiteX112" fmla="*/ 3860800 w 9123680"/>
              <a:gd name="connsiteY112" fmla="*/ 4252656 h 4547296"/>
              <a:gd name="connsiteX113" fmla="*/ 3962400 w 9123680"/>
              <a:gd name="connsiteY113" fmla="*/ 4262816 h 4547296"/>
              <a:gd name="connsiteX114" fmla="*/ 4003040 w 9123680"/>
              <a:gd name="connsiteY114" fmla="*/ 4283136 h 4547296"/>
              <a:gd name="connsiteX115" fmla="*/ 4094480 w 9123680"/>
              <a:gd name="connsiteY115" fmla="*/ 4333936 h 4547296"/>
              <a:gd name="connsiteX116" fmla="*/ 4135120 w 9123680"/>
              <a:gd name="connsiteY116" fmla="*/ 4344096 h 4547296"/>
              <a:gd name="connsiteX117" fmla="*/ 4185920 w 9123680"/>
              <a:gd name="connsiteY117" fmla="*/ 4364416 h 4547296"/>
              <a:gd name="connsiteX118" fmla="*/ 4236720 w 9123680"/>
              <a:gd name="connsiteY118" fmla="*/ 4374576 h 4547296"/>
              <a:gd name="connsiteX119" fmla="*/ 4277360 w 9123680"/>
              <a:gd name="connsiteY119" fmla="*/ 4384736 h 4547296"/>
              <a:gd name="connsiteX120" fmla="*/ 4815840 w 9123680"/>
              <a:gd name="connsiteY120" fmla="*/ 4384736 h 4547296"/>
              <a:gd name="connsiteX121" fmla="*/ 4856480 w 9123680"/>
              <a:gd name="connsiteY121" fmla="*/ 4394896 h 4547296"/>
              <a:gd name="connsiteX122" fmla="*/ 4927600 w 9123680"/>
              <a:gd name="connsiteY122" fmla="*/ 4405056 h 4547296"/>
              <a:gd name="connsiteX123" fmla="*/ 5130800 w 9123680"/>
              <a:gd name="connsiteY123" fmla="*/ 4425376 h 4547296"/>
              <a:gd name="connsiteX124" fmla="*/ 5303520 w 9123680"/>
              <a:gd name="connsiteY124" fmla="*/ 4445696 h 4547296"/>
              <a:gd name="connsiteX125" fmla="*/ 5577840 w 9123680"/>
              <a:gd name="connsiteY125" fmla="*/ 4486336 h 4547296"/>
              <a:gd name="connsiteX126" fmla="*/ 5659120 w 9123680"/>
              <a:gd name="connsiteY126" fmla="*/ 4506656 h 4547296"/>
              <a:gd name="connsiteX127" fmla="*/ 5801360 w 9123680"/>
              <a:gd name="connsiteY127" fmla="*/ 4526976 h 4547296"/>
              <a:gd name="connsiteX128" fmla="*/ 5862320 w 9123680"/>
              <a:gd name="connsiteY128" fmla="*/ 4516816 h 4547296"/>
              <a:gd name="connsiteX129" fmla="*/ 5923280 w 9123680"/>
              <a:gd name="connsiteY129" fmla="*/ 4476176 h 4547296"/>
              <a:gd name="connsiteX130" fmla="*/ 6085840 w 9123680"/>
              <a:gd name="connsiteY130" fmla="*/ 4364416 h 4547296"/>
              <a:gd name="connsiteX131" fmla="*/ 6116320 w 9123680"/>
              <a:gd name="connsiteY131" fmla="*/ 4344096 h 4547296"/>
              <a:gd name="connsiteX132" fmla="*/ 6156960 w 9123680"/>
              <a:gd name="connsiteY132" fmla="*/ 4313616 h 4547296"/>
              <a:gd name="connsiteX133" fmla="*/ 6248400 w 9123680"/>
              <a:gd name="connsiteY133" fmla="*/ 4272976 h 4547296"/>
              <a:gd name="connsiteX134" fmla="*/ 6278880 w 9123680"/>
              <a:gd name="connsiteY134" fmla="*/ 4262816 h 4547296"/>
              <a:gd name="connsiteX135" fmla="*/ 6309360 w 9123680"/>
              <a:gd name="connsiteY135" fmla="*/ 4242496 h 4547296"/>
              <a:gd name="connsiteX136" fmla="*/ 6400800 w 9123680"/>
              <a:gd name="connsiteY136" fmla="*/ 4222176 h 4547296"/>
              <a:gd name="connsiteX137" fmla="*/ 6441440 w 9123680"/>
              <a:gd name="connsiteY137" fmla="*/ 4201856 h 4547296"/>
              <a:gd name="connsiteX138" fmla="*/ 6604000 w 9123680"/>
              <a:gd name="connsiteY138" fmla="*/ 4181536 h 4547296"/>
              <a:gd name="connsiteX139" fmla="*/ 6664960 w 9123680"/>
              <a:gd name="connsiteY139" fmla="*/ 4161216 h 4547296"/>
              <a:gd name="connsiteX140" fmla="*/ 6736080 w 9123680"/>
              <a:gd name="connsiteY140" fmla="*/ 4140896 h 4547296"/>
              <a:gd name="connsiteX141" fmla="*/ 6766560 w 9123680"/>
              <a:gd name="connsiteY141" fmla="*/ 4120576 h 4547296"/>
              <a:gd name="connsiteX142" fmla="*/ 6847840 w 9123680"/>
              <a:gd name="connsiteY142" fmla="*/ 4110416 h 4547296"/>
              <a:gd name="connsiteX143" fmla="*/ 7040880 w 9123680"/>
              <a:gd name="connsiteY143" fmla="*/ 4090096 h 4547296"/>
              <a:gd name="connsiteX144" fmla="*/ 7081520 w 9123680"/>
              <a:gd name="connsiteY144" fmla="*/ 4079936 h 4547296"/>
              <a:gd name="connsiteX145" fmla="*/ 7162800 w 9123680"/>
              <a:gd name="connsiteY145" fmla="*/ 4069776 h 4547296"/>
              <a:gd name="connsiteX146" fmla="*/ 7345680 w 9123680"/>
              <a:gd name="connsiteY146" fmla="*/ 4059616 h 4547296"/>
              <a:gd name="connsiteX147" fmla="*/ 7487920 w 9123680"/>
              <a:gd name="connsiteY147" fmla="*/ 4029136 h 4547296"/>
              <a:gd name="connsiteX148" fmla="*/ 7528560 w 9123680"/>
              <a:gd name="connsiteY148" fmla="*/ 4008816 h 4547296"/>
              <a:gd name="connsiteX149" fmla="*/ 7589520 w 9123680"/>
              <a:gd name="connsiteY149" fmla="*/ 3998656 h 4547296"/>
              <a:gd name="connsiteX150" fmla="*/ 7670800 w 9123680"/>
              <a:gd name="connsiteY150" fmla="*/ 3978336 h 4547296"/>
              <a:gd name="connsiteX151" fmla="*/ 7731760 w 9123680"/>
              <a:gd name="connsiteY151" fmla="*/ 3958016 h 4547296"/>
              <a:gd name="connsiteX152" fmla="*/ 7874000 w 9123680"/>
              <a:gd name="connsiteY152" fmla="*/ 3947856 h 4547296"/>
              <a:gd name="connsiteX153" fmla="*/ 8046720 w 9123680"/>
              <a:gd name="connsiteY153" fmla="*/ 3968176 h 4547296"/>
              <a:gd name="connsiteX154" fmla="*/ 8107680 w 9123680"/>
              <a:gd name="connsiteY154" fmla="*/ 4008816 h 4547296"/>
              <a:gd name="connsiteX155" fmla="*/ 8260080 w 9123680"/>
              <a:gd name="connsiteY155" fmla="*/ 4069776 h 4547296"/>
              <a:gd name="connsiteX156" fmla="*/ 8402320 w 9123680"/>
              <a:gd name="connsiteY156" fmla="*/ 4029136 h 4547296"/>
              <a:gd name="connsiteX157" fmla="*/ 8575040 w 9123680"/>
              <a:gd name="connsiteY157" fmla="*/ 3947856 h 4547296"/>
              <a:gd name="connsiteX158" fmla="*/ 8615680 w 9123680"/>
              <a:gd name="connsiteY158" fmla="*/ 3917376 h 4547296"/>
              <a:gd name="connsiteX159" fmla="*/ 8636000 w 9123680"/>
              <a:gd name="connsiteY159" fmla="*/ 3886896 h 4547296"/>
              <a:gd name="connsiteX160" fmla="*/ 8666480 w 9123680"/>
              <a:gd name="connsiteY160" fmla="*/ 3866576 h 4547296"/>
              <a:gd name="connsiteX161" fmla="*/ 8737600 w 9123680"/>
              <a:gd name="connsiteY161" fmla="*/ 3795456 h 4547296"/>
              <a:gd name="connsiteX162" fmla="*/ 8798560 w 9123680"/>
              <a:gd name="connsiteY162" fmla="*/ 3764976 h 4547296"/>
              <a:gd name="connsiteX163" fmla="*/ 8829040 w 9123680"/>
              <a:gd name="connsiteY163" fmla="*/ 3744656 h 4547296"/>
              <a:gd name="connsiteX164" fmla="*/ 8859520 w 9123680"/>
              <a:gd name="connsiteY164" fmla="*/ 3734496 h 4547296"/>
              <a:gd name="connsiteX165" fmla="*/ 8920480 w 9123680"/>
              <a:gd name="connsiteY165" fmla="*/ 3693856 h 4547296"/>
              <a:gd name="connsiteX166" fmla="*/ 8950960 w 9123680"/>
              <a:gd name="connsiteY166" fmla="*/ 3673536 h 4547296"/>
              <a:gd name="connsiteX167" fmla="*/ 9022080 w 9123680"/>
              <a:gd name="connsiteY167" fmla="*/ 3653216 h 4547296"/>
              <a:gd name="connsiteX168" fmla="*/ 9083040 w 9123680"/>
              <a:gd name="connsiteY168" fmla="*/ 3632896 h 4547296"/>
              <a:gd name="connsiteX169" fmla="*/ 9123680 w 9123680"/>
              <a:gd name="connsiteY169" fmla="*/ 3622736 h 4547296"/>
              <a:gd name="connsiteX170" fmla="*/ 9083040 w 9123680"/>
              <a:gd name="connsiteY170" fmla="*/ 2891216 h 4547296"/>
              <a:gd name="connsiteX171" fmla="*/ 8971280 w 9123680"/>
              <a:gd name="connsiteY171" fmla="*/ 3002976 h 4547296"/>
              <a:gd name="connsiteX172" fmla="*/ 8940800 w 9123680"/>
              <a:gd name="connsiteY172" fmla="*/ 3023296 h 4547296"/>
              <a:gd name="connsiteX173" fmla="*/ 8890000 w 9123680"/>
              <a:gd name="connsiteY173" fmla="*/ 3074096 h 4547296"/>
              <a:gd name="connsiteX174" fmla="*/ 8859520 w 9123680"/>
              <a:gd name="connsiteY174" fmla="*/ 3094416 h 4547296"/>
              <a:gd name="connsiteX175" fmla="*/ 8829040 w 9123680"/>
              <a:gd name="connsiteY175" fmla="*/ 3124896 h 4547296"/>
              <a:gd name="connsiteX176" fmla="*/ 8564880 w 9123680"/>
              <a:gd name="connsiteY176" fmla="*/ 3196016 h 4547296"/>
              <a:gd name="connsiteX177" fmla="*/ 8432800 w 9123680"/>
              <a:gd name="connsiteY177" fmla="*/ 3206176 h 4547296"/>
              <a:gd name="connsiteX178" fmla="*/ 8260080 w 9123680"/>
              <a:gd name="connsiteY178" fmla="*/ 3246816 h 4547296"/>
              <a:gd name="connsiteX179" fmla="*/ 8148320 w 9123680"/>
              <a:gd name="connsiteY179" fmla="*/ 3287456 h 4547296"/>
              <a:gd name="connsiteX180" fmla="*/ 8077200 w 9123680"/>
              <a:gd name="connsiteY180" fmla="*/ 3297616 h 4547296"/>
              <a:gd name="connsiteX181" fmla="*/ 8006080 w 9123680"/>
              <a:gd name="connsiteY181" fmla="*/ 3317936 h 4547296"/>
              <a:gd name="connsiteX182" fmla="*/ 7874000 w 9123680"/>
              <a:gd name="connsiteY182" fmla="*/ 3297616 h 4547296"/>
              <a:gd name="connsiteX183" fmla="*/ 7782560 w 9123680"/>
              <a:gd name="connsiteY183" fmla="*/ 3277296 h 4547296"/>
              <a:gd name="connsiteX184" fmla="*/ 7599680 w 9123680"/>
              <a:gd name="connsiteY184" fmla="*/ 3216336 h 4547296"/>
              <a:gd name="connsiteX185" fmla="*/ 7569200 w 9123680"/>
              <a:gd name="connsiteY185" fmla="*/ 3196016 h 4547296"/>
              <a:gd name="connsiteX186" fmla="*/ 7498080 w 9123680"/>
              <a:gd name="connsiteY186" fmla="*/ 3165536 h 4547296"/>
              <a:gd name="connsiteX187" fmla="*/ 7355840 w 9123680"/>
              <a:gd name="connsiteY187" fmla="*/ 3074096 h 4547296"/>
              <a:gd name="connsiteX188" fmla="*/ 7294880 w 9123680"/>
              <a:gd name="connsiteY188" fmla="*/ 3053776 h 4547296"/>
              <a:gd name="connsiteX189" fmla="*/ 7244080 w 9123680"/>
              <a:gd name="connsiteY189" fmla="*/ 3013136 h 4547296"/>
              <a:gd name="connsiteX190" fmla="*/ 7152640 w 9123680"/>
              <a:gd name="connsiteY190" fmla="*/ 2962336 h 4547296"/>
              <a:gd name="connsiteX191" fmla="*/ 7000240 w 9123680"/>
              <a:gd name="connsiteY191" fmla="*/ 2850576 h 4547296"/>
              <a:gd name="connsiteX192" fmla="*/ 6939280 w 9123680"/>
              <a:gd name="connsiteY192" fmla="*/ 2891216 h 4547296"/>
              <a:gd name="connsiteX193" fmla="*/ 6918960 w 9123680"/>
              <a:gd name="connsiteY193" fmla="*/ 2921696 h 4547296"/>
              <a:gd name="connsiteX194" fmla="*/ 6878320 w 9123680"/>
              <a:gd name="connsiteY194" fmla="*/ 2942016 h 4547296"/>
              <a:gd name="connsiteX195" fmla="*/ 6807200 w 9123680"/>
              <a:gd name="connsiteY195" fmla="*/ 3013136 h 4547296"/>
              <a:gd name="connsiteX196" fmla="*/ 6776720 w 9123680"/>
              <a:gd name="connsiteY196" fmla="*/ 3043616 h 4547296"/>
              <a:gd name="connsiteX197" fmla="*/ 6736080 w 9123680"/>
              <a:gd name="connsiteY197" fmla="*/ 3053776 h 4547296"/>
              <a:gd name="connsiteX198" fmla="*/ 6614160 w 9123680"/>
              <a:gd name="connsiteY198" fmla="*/ 3043616 h 4547296"/>
              <a:gd name="connsiteX199" fmla="*/ 6573520 w 9123680"/>
              <a:gd name="connsiteY199" fmla="*/ 3033456 h 4547296"/>
              <a:gd name="connsiteX200" fmla="*/ 6410960 w 9123680"/>
              <a:gd name="connsiteY200" fmla="*/ 2972496 h 4547296"/>
              <a:gd name="connsiteX201" fmla="*/ 6380480 w 9123680"/>
              <a:gd name="connsiteY201" fmla="*/ 2952176 h 4547296"/>
              <a:gd name="connsiteX202" fmla="*/ 6299200 w 9123680"/>
              <a:gd name="connsiteY202" fmla="*/ 2911536 h 4547296"/>
              <a:gd name="connsiteX203" fmla="*/ 6278880 w 9123680"/>
              <a:gd name="connsiteY203" fmla="*/ 2881056 h 4547296"/>
              <a:gd name="connsiteX204" fmla="*/ 6014720 w 9123680"/>
              <a:gd name="connsiteY204" fmla="*/ 2911536 h 4547296"/>
              <a:gd name="connsiteX205" fmla="*/ 5943600 w 9123680"/>
              <a:gd name="connsiteY205" fmla="*/ 2850576 h 4547296"/>
              <a:gd name="connsiteX206" fmla="*/ 5842000 w 9123680"/>
              <a:gd name="connsiteY206" fmla="*/ 2759136 h 4547296"/>
              <a:gd name="connsiteX207" fmla="*/ 5770880 w 9123680"/>
              <a:gd name="connsiteY207" fmla="*/ 2647376 h 4547296"/>
              <a:gd name="connsiteX208" fmla="*/ 5709920 w 9123680"/>
              <a:gd name="connsiteY208" fmla="*/ 2555936 h 4547296"/>
              <a:gd name="connsiteX209" fmla="*/ 5588000 w 9123680"/>
              <a:gd name="connsiteY209" fmla="*/ 2423856 h 4547296"/>
              <a:gd name="connsiteX210" fmla="*/ 5313680 w 9123680"/>
              <a:gd name="connsiteY210" fmla="*/ 2403536 h 4547296"/>
              <a:gd name="connsiteX211" fmla="*/ 5222240 w 9123680"/>
              <a:gd name="connsiteY211" fmla="*/ 2373056 h 4547296"/>
              <a:gd name="connsiteX212" fmla="*/ 5110480 w 9123680"/>
              <a:gd name="connsiteY212" fmla="*/ 2352736 h 4547296"/>
              <a:gd name="connsiteX213" fmla="*/ 5039360 w 9123680"/>
              <a:gd name="connsiteY213" fmla="*/ 2383216 h 4547296"/>
              <a:gd name="connsiteX214" fmla="*/ 4917440 w 9123680"/>
              <a:gd name="connsiteY214" fmla="*/ 2403536 h 4547296"/>
              <a:gd name="connsiteX215" fmla="*/ 4856480 w 9123680"/>
              <a:gd name="connsiteY215" fmla="*/ 2444176 h 4547296"/>
              <a:gd name="connsiteX216" fmla="*/ 4775200 w 9123680"/>
              <a:gd name="connsiteY216" fmla="*/ 2494976 h 4547296"/>
              <a:gd name="connsiteX217" fmla="*/ 4714240 w 9123680"/>
              <a:gd name="connsiteY217" fmla="*/ 2555936 h 4547296"/>
              <a:gd name="connsiteX218" fmla="*/ 4673600 w 9123680"/>
              <a:gd name="connsiteY218" fmla="*/ 2596576 h 4547296"/>
              <a:gd name="connsiteX219" fmla="*/ 4643120 w 9123680"/>
              <a:gd name="connsiteY219" fmla="*/ 2606736 h 4547296"/>
              <a:gd name="connsiteX220" fmla="*/ 4572000 w 9123680"/>
              <a:gd name="connsiteY220" fmla="*/ 2637216 h 4547296"/>
              <a:gd name="connsiteX221" fmla="*/ 4409440 w 9123680"/>
              <a:gd name="connsiteY221" fmla="*/ 2627056 h 4547296"/>
              <a:gd name="connsiteX222" fmla="*/ 4307840 w 9123680"/>
              <a:gd name="connsiteY222" fmla="*/ 2586416 h 4547296"/>
              <a:gd name="connsiteX223" fmla="*/ 4257040 w 9123680"/>
              <a:gd name="connsiteY223" fmla="*/ 2576256 h 4547296"/>
              <a:gd name="connsiteX224" fmla="*/ 4226560 w 9123680"/>
              <a:gd name="connsiteY224" fmla="*/ 2555936 h 4547296"/>
              <a:gd name="connsiteX225" fmla="*/ 4165600 w 9123680"/>
              <a:gd name="connsiteY225" fmla="*/ 2525456 h 4547296"/>
              <a:gd name="connsiteX226" fmla="*/ 4033520 w 9123680"/>
              <a:gd name="connsiteY226" fmla="*/ 2423856 h 4547296"/>
              <a:gd name="connsiteX227" fmla="*/ 3952240 w 9123680"/>
              <a:gd name="connsiteY227" fmla="*/ 2342576 h 4547296"/>
              <a:gd name="connsiteX228" fmla="*/ 3911600 w 9123680"/>
              <a:gd name="connsiteY228" fmla="*/ 2322256 h 4547296"/>
              <a:gd name="connsiteX229" fmla="*/ 3881120 w 9123680"/>
              <a:gd name="connsiteY229" fmla="*/ 2301936 h 4547296"/>
              <a:gd name="connsiteX230" fmla="*/ 3830320 w 9123680"/>
              <a:gd name="connsiteY230" fmla="*/ 2281616 h 4547296"/>
              <a:gd name="connsiteX231" fmla="*/ 3779520 w 9123680"/>
              <a:gd name="connsiteY231" fmla="*/ 2251136 h 4547296"/>
              <a:gd name="connsiteX232" fmla="*/ 3718560 w 9123680"/>
              <a:gd name="connsiteY232" fmla="*/ 2220656 h 4547296"/>
              <a:gd name="connsiteX233" fmla="*/ 3688080 w 9123680"/>
              <a:gd name="connsiteY233" fmla="*/ 2200336 h 4547296"/>
              <a:gd name="connsiteX234" fmla="*/ 3647440 w 9123680"/>
              <a:gd name="connsiteY234" fmla="*/ 2180016 h 4547296"/>
              <a:gd name="connsiteX235" fmla="*/ 3606800 w 9123680"/>
              <a:gd name="connsiteY235" fmla="*/ 2149536 h 4547296"/>
              <a:gd name="connsiteX236" fmla="*/ 3576320 w 9123680"/>
              <a:gd name="connsiteY236" fmla="*/ 2139376 h 4547296"/>
              <a:gd name="connsiteX237" fmla="*/ 3525520 w 9123680"/>
              <a:gd name="connsiteY237" fmla="*/ 2119056 h 4547296"/>
              <a:gd name="connsiteX238" fmla="*/ 3464560 w 9123680"/>
              <a:gd name="connsiteY238" fmla="*/ 2088576 h 4547296"/>
              <a:gd name="connsiteX239" fmla="*/ 3434080 w 9123680"/>
              <a:gd name="connsiteY239" fmla="*/ 2047936 h 4547296"/>
              <a:gd name="connsiteX240" fmla="*/ 3271520 w 9123680"/>
              <a:gd name="connsiteY240" fmla="*/ 1976816 h 4547296"/>
              <a:gd name="connsiteX241" fmla="*/ 3159760 w 9123680"/>
              <a:gd name="connsiteY241" fmla="*/ 1915856 h 4547296"/>
              <a:gd name="connsiteX242" fmla="*/ 3119120 w 9123680"/>
              <a:gd name="connsiteY242" fmla="*/ 1895536 h 4547296"/>
              <a:gd name="connsiteX243" fmla="*/ 3088640 w 9123680"/>
              <a:gd name="connsiteY243" fmla="*/ 1875216 h 4547296"/>
              <a:gd name="connsiteX244" fmla="*/ 3017520 w 9123680"/>
              <a:gd name="connsiteY244" fmla="*/ 1834576 h 4547296"/>
              <a:gd name="connsiteX245" fmla="*/ 3037840 w 9123680"/>
              <a:gd name="connsiteY245" fmla="*/ 1966656 h 4547296"/>
              <a:gd name="connsiteX246" fmla="*/ 3058160 w 9123680"/>
              <a:gd name="connsiteY246" fmla="*/ 1997136 h 4547296"/>
              <a:gd name="connsiteX247" fmla="*/ 3078480 w 9123680"/>
              <a:gd name="connsiteY247" fmla="*/ 2058096 h 4547296"/>
              <a:gd name="connsiteX248" fmla="*/ 3088640 w 9123680"/>
              <a:gd name="connsiteY248" fmla="*/ 2088576 h 4547296"/>
              <a:gd name="connsiteX249" fmla="*/ 3108960 w 9123680"/>
              <a:gd name="connsiteY249" fmla="*/ 2119056 h 4547296"/>
              <a:gd name="connsiteX250" fmla="*/ 3129280 w 9123680"/>
              <a:gd name="connsiteY250" fmla="*/ 2159696 h 4547296"/>
              <a:gd name="connsiteX251" fmla="*/ 3159760 w 9123680"/>
              <a:gd name="connsiteY251" fmla="*/ 2180016 h 4547296"/>
              <a:gd name="connsiteX252" fmla="*/ 3210560 w 9123680"/>
              <a:gd name="connsiteY252" fmla="*/ 2240976 h 4547296"/>
              <a:gd name="connsiteX253" fmla="*/ 3210560 w 9123680"/>
              <a:gd name="connsiteY253" fmla="*/ 2434016 h 4547296"/>
              <a:gd name="connsiteX254" fmla="*/ 3149600 w 9123680"/>
              <a:gd name="connsiteY254" fmla="*/ 2444176 h 4547296"/>
              <a:gd name="connsiteX255" fmla="*/ 2966720 w 9123680"/>
              <a:gd name="connsiteY255" fmla="*/ 2413696 h 4547296"/>
              <a:gd name="connsiteX256" fmla="*/ 2936240 w 9123680"/>
              <a:gd name="connsiteY256" fmla="*/ 2383216 h 4547296"/>
              <a:gd name="connsiteX257" fmla="*/ 2875280 w 9123680"/>
              <a:gd name="connsiteY257" fmla="*/ 2312096 h 4547296"/>
              <a:gd name="connsiteX258" fmla="*/ 2834640 w 9123680"/>
              <a:gd name="connsiteY258" fmla="*/ 2291776 h 4547296"/>
              <a:gd name="connsiteX259" fmla="*/ 2682240 w 9123680"/>
              <a:gd name="connsiteY259" fmla="*/ 2271456 h 4547296"/>
              <a:gd name="connsiteX260" fmla="*/ 2509520 w 9123680"/>
              <a:gd name="connsiteY260" fmla="*/ 2230816 h 4547296"/>
              <a:gd name="connsiteX261" fmla="*/ 2397760 w 9123680"/>
              <a:gd name="connsiteY261" fmla="*/ 2190176 h 4547296"/>
              <a:gd name="connsiteX262" fmla="*/ 2326640 w 9123680"/>
              <a:gd name="connsiteY262" fmla="*/ 2149536 h 4547296"/>
              <a:gd name="connsiteX263" fmla="*/ 2265680 w 9123680"/>
              <a:gd name="connsiteY263" fmla="*/ 2088576 h 4547296"/>
              <a:gd name="connsiteX264" fmla="*/ 2255520 w 9123680"/>
              <a:gd name="connsiteY264" fmla="*/ 2058096 h 4547296"/>
              <a:gd name="connsiteX265" fmla="*/ 2174240 w 9123680"/>
              <a:gd name="connsiteY265" fmla="*/ 1936176 h 4547296"/>
              <a:gd name="connsiteX266" fmla="*/ 2143760 w 9123680"/>
              <a:gd name="connsiteY266" fmla="*/ 1885376 h 4547296"/>
              <a:gd name="connsiteX267" fmla="*/ 2133600 w 9123680"/>
              <a:gd name="connsiteY267" fmla="*/ 1834576 h 4547296"/>
              <a:gd name="connsiteX268" fmla="*/ 2123440 w 9123680"/>
              <a:gd name="connsiteY268" fmla="*/ 1804096 h 4547296"/>
              <a:gd name="connsiteX269" fmla="*/ 2103120 w 9123680"/>
              <a:gd name="connsiteY269" fmla="*/ 1611056 h 4547296"/>
              <a:gd name="connsiteX270" fmla="*/ 2113280 w 9123680"/>
              <a:gd name="connsiteY270" fmla="*/ 1489136 h 4547296"/>
              <a:gd name="connsiteX271" fmla="*/ 2123440 w 9123680"/>
              <a:gd name="connsiteY271" fmla="*/ 1448496 h 4547296"/>
              <a:gd name="connsiteX272" fmla="*/ 2103120 w 9123680"/>
              <a:gd name="connsiteY272" fmla="*/ 1336736 h 4547296"/>
              <a:gd name="connsiteX273" fmla="*/ 2072640 w 9123680"/>
              <a:gd name="connsiteY273" fmla="*/ 1306256 h 4547296"/>
              <a:gd name="connsiteX274" fmla="*/ 2032000 w 9123680"/>
              <a:gd name="connsiteY274" fmla="*/ 1245296 h 4547296"/>
              <a:gd name="connsiteX275" fmla="*/ 2021840 w 9123680"/>
              <a:gd name="connsiteY275" fmla="*/ 1214816 h 4547296"/>
              <a:gd name="connsiteX276" fmla="*/ 1981200 w 9123680"/>
              <a:gd name="connsiteY276" fmla="*/ 1164016 h 4547296"/>
              <a:gd name="connsiteX277" fmla="*/ 1981200 w 9123680"/>
              <a:gd name="connsiteY277" fmla="*/ 1580576 h 4547296"/>
              <a:gd name="connsiteX278" fmla="*/ 1971040 w 9123680"/>
              <a:gd name="connsiteY278" fmla="*/ 1651696 h 4547296"/>
              <a:gd name="connsiteX279" fmla="*/ 1950720 w 9123680"/>
              <a:gd name="connsiteY279" fmla="*/ 1692336 h 4547296"/>
              <a:gd name="connsiteX280" fmla="*/ 1940560 w 9123680"/>
              <a:gd name="connsiteY280" fmla="*/ 1722816 h 4547296"/>
              <a:gd name="connsiteX281" fmla="*/ 1981200 w 9123680"/>
              <a:gd name="connsiteY281" fmla="*/ 1885376 h 4547296"/>
              <a:gd name="connsiteX282" fmla="*/ 2011680 w 9123680"/>
              <a:gd name="connsiteY282" fmla="*/ 1905696 h 4547296"/>
              <a:gd name="connsiteX283" fmla="*/ 2032000 w 9123680"/>
              <a:gd name="connsiteY283" fmla="*/ 1936176 h 4547296"/>
              <a:gd name="connsiteX284" fmla="*/ 2052320 w 9123680"/>
              <a:gd name="connsiteY284" fmla="*/ 1997136 h 4547296"/>
              <a:gd name="connsiteX285" fmla="*/ 2032000 w 9123680"/>
              <a:gd name="connsiteY285" fmla="*/ 2037776 h 4547296"/>
              <a:gd name="connsiteX286" fmla="*/ 1950720 w 9123680"/>
              <a:gd name="connsiteY286" fmla="*/ 2068256 h 4547296"/>
              <a:gd name="connsiteX287" fmla="*/ 1899920 w 9123680"/>
              <a:gd name="connsiteY287" fmla="*/ 2058096 h 4547296"/>
              <a:gd name="connsiteX288" fmla="*/ 1747520 w 9123680"/>
              <a:gd name="connsiteY288" fmla="*/ 1926016 h 4547296"/>
              <a:gd name="connsiteX289" fmla="*/ 1717040 w 9123680"/>
              <a:gd name="connsiteY289" fmla="*/ 1895536 h 4547296"/>
              <a:gd name="connsiteX290" fmla="*/ 1686560 w 9123680"/>
              <a:gd name="connsiteY290" fmla="*/ 1875216 h 4547296"/>
              <a:gd name="connsiteX291" fmla="*/ 1615440 w 9123680"/>
              <a:gd name="connsiteY291" fmla="*/ 1834576 h 4547296"/>
              <a:gd name="connsiteX292" fmla="*/ 1584960 w 9123680"/>
              <a:gd name="connsiteY292" fmla="*/ 1814256 h 4547296"/>
              <a:gd name="connsiteX293" fmla="*/ 1554480 w 9123680"/>
              <a:gd name="connsiteY293" fmla="*/ 1783776 h 4547296"/>
              <a:gd name="connsiteX294" fmla="*/ 1452880 w 9123680"/>
              <a:gd name="connsiteY294" fmla="*/ 1732976 h 4547296"/>
              <a:gd name="connsiteX295" fmla="*/ 1381760 w 9123680"/>
              <a:gd name="connsiteY295" fmla="*/ 1661856 h 4547296"/>
              <a:gd name="connsiteX296" fmla="*/ 1351280 w 9123680"/>
              <a:gd name="connsiteY296" fmla="*/ 1631376 h 4547296"/>
              <a:gd name="connsiteX297" fmla="*/ 1320800 w 9123680"/>
              <a:gd name="connsiteY297" fmla="*/ 1529776 h 4547296"/>
              <a:gd name="connsiteX298" fmla="*/ 1310640 w 9123680"/>
              <a:gd name="connsiteY298" fmla="*/ 1468816 h 4547296"/>
              <a:gd name="connsiteX299" fmla="*/ 1300480 w 9123680"/>
              <a:gd name="connsiteY299" fmla="*/ 940496 h 4547296"/>
              <a:gd name="connsiteX300" fmla="*/ 1290320 w 9123680"/>
              <a:gd name="connsiteY300" fmla="*/ 910016 h 4547296"/>
              <a:gd name="connsiteX301" fmla="*/ 1259840 w 9123680"/>
              <a:gd name="connsiteY301" fmla="*/ 838896 h 4547296"/>
              <a:gd name="connsiteX302" fmla="*/ 1249680 w 9123680"/>
              <a:gd name="connsiteY302" fmla="*/ 798256 h 4547296"/>
              <a:gd name="connsiteX303" fmla="*/ 1229360 w 9123680"/>
              <a:gd name="connsiteY303" fmla="*/ 737296 h 4547296"/>
              <a:gd name="connsiteX304" fmla="*/ 1209040 w 9123680"/>
              <a:gd name="connsiteY304" fmla="*/ 656016 h 4547296"/>
              <a:gd name="connsiteX305" fmla="*/ 1219200 w 9123680"/>
              <a:gd name="connsiteY305" fmla="*/ 432496 h 4547296"/>
              <a:gd name="connsiteX306" fmla="*/ 1239520 w 9123680"/>
              <a:gd name="connsiteY306" fmla="*/ 280096 h 4547296"/>
              <a:gd name="connsiteX307" fmla="*/ 1229360 w 9123680"/>
              <a:gd name="connsiteY307" fmla="*/ 168336 h 4547296"/>
              <a:gd name="connsiteX308" fmla="*/ 1209040 w 9123680"/>
              <a:gd name="connsiteY308" fmla="*/ 198816 h 4547296"/>
              <a:gd name="connsiteX309" fmla="*/ 1178560 w 9123680"/>
              <a:gd name="connsiteY309" fmla="*/ 229296 h 4547296"/>
              <a:gd name="connsiteX310" fmla="*/ 1127760 w 9123680"/>
              <a:gd name="connsiteY310" fmla="*/ 300416 h 4547296"/>
              <a:gd name="connsiteX311" fmla="*/ 1097280 w 9123680"/>
              <a:gd name="connsiteY311" fmla="*/ 320736 h 4547296"/>
              <a:gd name="connsiteX312" fmla="*/ 1087120 w 9123680"/>
              <a:gd name="connsiteY312" fmla="*/ 351216 h 4547296"/>
              <a:gd name="connsiteX313" fmla="*/ 1026160 w 9123680"/>
              <a:gd name="connsiteY313" fmla="*/ 432496 h 4547296"/>
              <a:gd name="connsiteX314" fmla="*/ 1005840 w 9123680"/>
              <a:gd name="connsiteY314" fmla="*/ 473136 h 4547296"/>
              <a:gd name="connsiteX315" fmla="*/ 985520 w 9123680"/>
              <a:gd name="connsiteY315" fmla="*/ 523936 h 4547296"/>
              <a:gd name="connsiteX316" fmla="*/ 944880 w 9123680"/>
              <a:gd name="connsiteY316" fmla="*/ 605216 h 4547296"/>
              <a:gd name="connsiteX317" fmla="*/ 934720 w 9123680"/>
              <a:gd name="connsiteY317" fmla="*/ 645856 h 4547296"/>
              <a:gd name="connsiteX318" fmla="*/ 924560 w 9123680"/>
              <a:gd name="connsiteY318" fmla="*/ 676336 h 4547296"/>
              <a:gd name="connsiteX319" fmla="*/ 914400 w 9123680"/>
              <a:gd name="connsiteY319" fmla="*/ 737296 h 4547296"/>
              <a:gd name="connsiteX320" fmla="*/ 894080 w 9123680"/>
              <a:gd name="connsiteY320" fmla="*/ 849056 h 4547296"/>
              <a:gd name="connsiteX321" fmla="*/ 863600 w 9123680"/>
              <a:gd name="connsiteY321" fmla="*/ 1011616 h 4547296"/>
              <a:gd name="connsiteX322" fmla="*/ 853440 w 9123680"/>
              <a:gd name="connsiteY322" fmla="*/ 1092896 h 4547296"/>
              <a:gd name="connsiteX323" fmla="*/ 843280 w 9123680"/>
              <a:gd name="connsiteY323" fmla="*/ 1143696 h 4547296"/>
              <a:gd name="connsiteX324" fmla="*/ 822960 w 9123680"/>
              <a:gd name="connsiteY324" fmla="*/ 1296096 h 4547296"/>
              <a:gd name="connsiteX325" fmla="*/ 802640 w 9123680"/>
              <a:gd name="connsiteY325" fmla="*/ 1235136 h 4547296"/>
              <a:gd name="connsiteX326" fmla="*/ 792480 w 9123680"/>
              <a:gd name="connsiteY326" fmla="*/ 1194496 h 4547296"/>
              <a:gd name="connsiteX327" fmla="*/ 762000 w 9123680"/>
              <a:gd name="connsiteY327" fmla="*/ 1082736 h 4547296"/>
              <a:gd name="connsiteX328" fmla="*/ 741680 w 9123680"/>
              <a:gd name="connsiteY328" fmla="*/ 889696 h 4547296"/>
              <a:gd name="connsiteX329" fmla="*/ 731520 w 9123680"/>
              <a:gd name="connsiteY329" fmla="*/ 838896 h 4547296"/>
              <a:gd name="connsiteX330" fmla="*/ 731520 w 9123680"/>
              <a:gd name="connsiteY330" fmla="*/ 432496 h 4547296"/>
              <a:gd name="connsiteX331" fmla="*/ 751840 w 9123680"/>
              <a:gd name="connsiteY331" fmla="*/ 341056 h 4547296"/>
              <a:gd name="connsiteX332" fmla="*/ 762000 w 9123680"/>
              <a:gd name="connsiteY332" fmla="*/ 208976 h 4547296"/>
              <a:gd name="connsiteX333" fmla="*/ 762000 w 9123680"/>
              <a:gd name="connsiteY333" fmla="*/ 5776 h 4547296"/>
              <a:gd name="connsiteX334" fmla="*/ 711200 w 9123680"/>
              <a:gd name="connsiteY334" fmla="*/ 5776 h 454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</a:cxnLst>
            <a:rect l="l" t="t" r="r" b="b"/>
            <a:pathLst>
              <a:path w="9123680" h="4547296">
                <a:moveTo>
                  <a:pt x="711200" y="5776"/>
                </a:moveTo>
                <a:lnTo>
                  <a:pt x="711200" y="5776"/>
                </a:lnTo>
                <a:cubicBezTo>
                  <a:pt x="684107" y="36256"/>
                  <a:pt x="658756" y="68380"/>
                  <a:pt x="629920" y="97216"/>
                </a:cubicBezTo>
                <a:cubicBezTo>
                  <a:pt x="621286" y="105850"/>
                  <a:pt x="607068" y="108001"/>
                  <a:pt x="599440" y="117536"/>
                </a:cubicBezTo>
                <a:cubicBezTo>
                  <a:pt x="592750" y="125899"/>
                  <a:pt x="594069" y="138437"/>
                  <a:pt x="589280" y="148016"/>
                </a:cubicBezTo>
                <a:cubicBezTo>
                  <a:pt x="583819" y="158938"/>
                  <a:pt x="574421" y="167574"/>
                  <a:pt x="568960" y="178496"/>
                </a:cubicBezTo>
                <a:cubicBezTo>
                  <a:pt x="564171" y="188075"/>
                  <a:pt x="563589" y="199397"/>
                  <a:pt x="558800" y="208976"/>
                </a:cubicBezTo>
                <a:cubicBezTo>
                  <a:pt x="553339" y="219898"/>
                  <a:pt x="544538" y="228854"/>
                  <a:pt x="538480" y="239456"/>
                </a:cubicBezTo>
                <a:cubicBezTo>
                  <a:pt x="530966" y="252606"/>
                  <a:pt x="525674" y="266946"/>
                  <a:pt x="518160" y="280096"/>
                </a:cubicBezTo>
                <a:cubicBezTo>
                  <a:pt x="512102" y="290698"/>
                  <a:pt x="503301" y="299654"/>
                  <a:pt x="497840" y="310576"/>
                </a:cubicBezTo>
                <a:cubicBezTo>
                  <a:pt x="489684" y="326888"/>
                  <a:pt x="484927" y="344710"/>
                  <a:pt x="477520" y="361376"/>
                </a:cubicBezTo>
                <a:cubicBezTo>
                  <a:pt x="471369" y="375216"/>
                  <a:pt x="463166" y="388095"/>
                  <a:pt x="457200" y="402016"/>
                </a:cubicBezTo>
                <a:cubicBezTo>
                  <a:pt x="452981" y="411860"/>
                  <a:pt x="453730" y="424133"/>
                  <a:pt x="447040" y="432496"/>
                </a:cubicBezTo>
                <a:cubicBezTo>
                  <a:pt x="439412" y="442031"/>
                  <a:pt x="426720" y="446043"/>
                  <a:pt x="416560" y="452816"/>
                </a:cubicBezTo>
                <a:cubicBezTo>
                  <a:pt x="384076" y="506955"/>
                  <a:pt x="379144" y="509990"/>
                  <a:pt x="355600" y="574736"/>
                </a:cubicBezTo>
                <a:cubicBezTo>
                  <a:pt x="338618" y="621436"/>
                  <a:pt x="349153" y="631004"/>
                  <a:pt x="335280" y="686496"/>
                </a:cubicBezTo>
                <a:cubicBezTo>
                  <a:pt x="330857" y="704189"/>
                  <a:pt x="321193" y="720156"/>
                  <a:pt x="314960" y="737296"/>
                </a:cubicBezTo>
                <a:cubicBezTo>
                  <a:pt x="307640" y="757426"/>
                  <a:pt x="301413" y="777936"/>
                  <a:pt x="294640" y="798256"/>
                </a:cubicBezTo>
                <a:lnTo>
                  <a:pt x="284480" y="828736"/>
                </a:lnTo>
                <a:cubicBezTo>
                  <a:pt x="281093" y="855829"/>
                  <a:pt x="278472" y="883029"/>
                  <a:pt x="274320" y="910016"/>
                </a:cubicBezTo>
                <a:cubicBezTo>
                  <a:pt x="271694" y="927084"/>
                  <a:pt x="264160" y="943547"/>
                  <a:pt x="264160" y="960816"/>
                </a:cubicBezTo>
                <a:cubicBezTo>
                  <a:pt x="264160" y="1010564"/>
                  <a:pt x="257248" y="1065664"/>
                  <a:pt x="294640" y="1103056"/>
                </a:cubicBezTo>
                <a:cubicBezTo>
                  <a:pt x="303274" y="1111690"/>
                  <a:pt x="314960" y="1116603"/>
                  <a:pt x="325120" y="1123376"/>
                </a:cubicBezTo>
                <a:cubicBezTo>
                  <a:pt x="328507" y="1133536"/>
                  <a:pt x="336463" y="1143212"/>
                  <a:pt x="335280" y="1153856"/>
                </a:cubicBezTo>
                <a:cubicBezTo>
                  <a:pt x="329671" y="1204333"/>
                  <a:pt x="301262" y="1235363"/>
                  <a:pt x="274320" y="1275776"/>
                </a:cubicBezTo>
                <a:cubicBezTo>
                  <a:pt x="267547" y="1285936"/>
                  <a:pt x="265584" y="1302395"/>
                  <a:pt x="254000" y="1306256"/>
                </a:cubicBezTo>
                <a:cubicBezTo>
                  <a:pt x="211936" y="1320277"/>
                  <a:pt x="232431" y="1310475"/>
                  <a:pt x="193040" y="1336736"/>
                </a:cubicBezTo>
                <a:cubicBezTo>
                  <a:pt x="186267" y="1346896"/>
                  <a:pt x="180832" y="1358090"/>
                  <a:pt x="172720" y="1367216"/>
                </a:cubicBezTo>
                <a:cubicBezTo>
                  <a:pt x="153628" y="1388694"/>
                  <a:pt x="127700" y="1404266"/>
                  <a:pt x="111760" y="1428176"/>
                </a:cubicBezTo>
                <a:cubicBezTo>
                  <a:pt x="83470" y="1470611"/>
                  <a:pt x="100074" y="1450022"/>
                  <a:pt x="60960" y="1489136"/>
                </a:cubicBezTo>
                <a:cubicBezTo>
                  <a:pt x="57573" y="1499296"/>
                  <a:pt x="55589" y="1510037"/>
                  <a:pt x="50800" y="1519616"/>
                </a:cubicBezTo>
                <a:cubicBezTo>
                  <a:pt x="36655" y="1547906"/>
                  <a:pt x="22470" y="1558106"/>
                  <a:pt x="0" y="1580576"/>
                </a:cubicBezTo>
                <a:cubicBezTo>
                  <a:pt x="20320" y="1587349"/>
                  <a:pt x="39604" y="1599253"/>
                  <a:pt x="60960" y="1600896"/>
                </a:cubicBezTo>
                <a:cubicBezTo>
                  <a:pt x="216917" y="1612893"/>
                  <a:pt x="149327" y="1604811"/>
                  <a:pt x="264160" y="1621216"/>
                </a:cubicBezTo>
                <a:cubicBezTo>
                  <a:pt x="325120" y="1641536"/>
                  <a:pt x="301455" y="1622636"/>
                  <a:pt x="284480" y="1732976"/>
                </a:cubicBezTo>
                <a:cubicBezTo>
                  <a:pt x="275726" y="1789880"/>
                  <a:pt x="259445" y="1747122"/>
                  <a:pt x="233680" y="1824416"/>
                </a:cubicBezTo>
                <a:lnTo>
                  <a:pt x="213360" y="1885376"/>
                </a:lnTo>
                <a:cubicBezTo>
                  <a:pt x="209973" y="1895536"/>
                  <a:pt x="205797" y="1905466"/>
                  <a:pt x="203200" y="1915856"/>
                </a:cubicBezTo>
                <a:lnTo>
                  <a:pt x="193040" y="1956496"/>
                </a:lnTo>
                <a:cubicBezTo>
                  <a:pt x="196905" y="2018334"/>
                  <a:pt x="200488" y="2129541"/>
                  <a:pt x="213360" y="2200336"/>
                </a:cubicBezTo>
                <a:cubicBezTo>
                  <a:pt x="215276" y="2210873"/>
                  <a:pt x="220923" y="2220426"/>
                  <a:pt x="223520" y="2230816"/>
                </a:cubicBezTo>
                <a:cubicBezTo>
                  <a:pt x="234668" y="2275410"/>
                  <a:pt x="232203" y="2298983"/>
                  <a:pt x="254000" y="2342576"/>
                </a:cubicBezTo>
                <a:cubicBezTo>
                  <a:pt x="260773" y="2356123"/>
                  <a:pt x="268354" y="2369295"/>
                  <a:pt x="274320" y="2383216"/>
                </a:cubicBezTo>
                <a:cubicBezTo>
                  <a:pt x="278539" y="2393060"/>
                  <a:pt x="280048" y="2403946"/>
                  <a:pt x="284480" y="2413696"/>
                </a:cubicBezTo>
                <a:cubicBezTo>
                  <a:pt x="297015" y="2441272"/>
                  <a:pt x="315541" y="2466239"/>
                  <a:pt x="325120" y="2494976"/>
                </a:cubicBezTo>
                <a:cubicBezTo>
                  <a:pt x="328507" y="2505136"/>
                  <a:pt x="329339" y="2516545"/>
                  <a:pt x="335280" y="2525456"/>
                </a:cubicBezTo>
                <a:cubicBezTo>
                  <a:pt x="343250" y="2537411"/>
                  <a:pt x="355600" y="2545776"/>
                  <a:pt x="365760" y="2555936"/>
                </a:cubicBezTo>
                <a:cubicBezTo>
                  <a:pt x="369147" y="2566096"/>
                  <a:pt x="369979" y="2577505"/>
                  <a:pt x="375920" y="2586416"/>
                </a:cubicBezTo>
                <a:cubicBezTo>
                  <a:pt x="420860" y="2653826"/>
                  <a:pt x="393479" y="2580894"/>
                  <a:pt x="426720" y="2647376"/>
                </a:cubicBezTo>
                <a:cubicBezTo>
                  <a:pt x="431509" y="2656955"/>
                  <a:pt x="432091" y="2668277"/>
                  <a:pt x="436880" y="2677856"/>
                </a:cubicBezTo>
                <a:cubicBezTo>
                  <a:pt x="442341" y="2688778"/>
                  <a:pt x="451739" y="2697414"/>
                  <a:pt x="457200" y="2708336"/>
                </a:cubicBezTo>
                <a:cubicBezTo>
                  <a:pt x="461989" y="2717915"/>
                  <a:pt x="463141" y="2728972"/>
                  <a:pt x="467360" y="2738816"/>
                </a:cubicBezTo>
                <a:cubicBezTo>
                  <a:pt x="482829" y="2774909"/>
                  <a:pt x="487593" y="2779325"/>
                  <a:pt x="508000" y="2809936"/>
                </a:cubicBezTo>
                <a:cubicBezTo>
                  <a:pt x="513453" y="2837200"/>
                  <a:pt x="523748" y="2899598"/>
                  <a:pt x="538480" y="2921696"/>
                </a:cubicBezTo>
                <a:cubicBezTo>
                  <a:pt x="545253" y="2931856"/>
                  <a:pt x="553841" y="2941018"/>
                  <a:pt x="558800" y="2952176"/>
                </a:cubicBezTo>
                <a:cubicBezTo>
                  <a:pt x="567499" y="2971749"/>
                  <a:pt x="571800" y="2993006"/>
                  <a:pt x="579120" y="3013136"/>
                </a:cubicBezTo>
                <a:cubicBezTo>
                  <a:pt x="585353" y="3030276"/>
                  <a:pt x="592667" y="3047003"/>
                  <a:pt x="599440" y="3063936"/>
                </a:cubicBezTo>
                <a:cubicBezTo>
                  <a:pt x="602827" y="3084256"/>
                  <a:pt x="605131" y="3104786"/>
                  <a:pt x="609600" y="3124896"/>
                </a:cubicBezTo>
                <a:cubicBezTo>
                  <a:pt x="611923" y="3135351"/>
                  <a:pt x="618509" y="3144740"/>
                  <a:pt x="619760" y="3155376"/>
                </a:cubicBezTo>
                <a:cubicBezTo>
                  <a:pt x="625314" y="3202585"/>
                  <a:pt x="624671" y="3250373"/>
                  <a:pt x="629920" y="3297616"/>
                </a:cubicBezTo>
                <a:cubicBezTo>
                  <a:pt x="633000" y="3325338"/>
                  <a:pt x="655076" y="3390668"/>
                  <a:pt x="680720" y="3399216"/>
                </a:cubicBezTo>
                <a:lnTo>
                  <a:pt x="772160" y="3429696"/>
                </a:lnTo>
                <a:cubicBezTo>
                  <a:pt x="782320" y="3433083"/>
                  <a:pt x="792250" y="3437259"/>
                  <a:pt x="802640" y="3439856"/>
                </a:cubicBezTo>
                <a:lnTo>
                  <a:pt x="843280" y="3450016"/>
                </a:lnTo>
                <a:cubicBezTo>
                  <a:pt x="853440" y="3456789"/>
                  <a:pt x="862537" y="3465526"/>
                  <a:pt x="873760" y="3470336"/>
                </a:cubicBezTo>
                <a:cubicBezTo>
                  <a:pt x="886595" y="3475837"/>
                  <a:pt x="902782" y="3472750"/>
                  <a:pt x="914400" y="3480496"/>
                </a:cubicBezTo>
                <a:cubicBezTo>
                  <a:pt x="924560" y="3487269"/>
                  <a:pt x="927538" y="3501101"/>
                  <a:pt x="934720" y="3510976"/>
                </a:cubicBezTo>
                <a:cubicBezTo>
                  <a:pt x="954639" y="3538365"/>
                  <a:pt x="995680" y="3592256"/>
                  <a:pt x="995680" y="3592256"/>
                </a:cubicBezTo>
                <a:cubicBezTo>
                  <a:pt x="999067" y="3602416"/>
                  <a:pt x="1001051" y="3613157"/>
                  <a:pt x="1005840" y="3622736"/>
                </a:cubicBezTo>
                <a:cubicBezTo>
                  <a:pt x="1023969" y="3658994"/>
                  <a:pt x="1037636" y="3660526"/>
                  <a:pt x="1066800" y="3693856"/>
                </a:cubicBezTo>
                <a:cubicBezTo>
                  <a:pt x="1077951" y="3706600"/>
                  <a:pt x="1084624" y="3723246"/>
                  <a:pt x="1097280" y="3734496"/>
                </a:cubicBezTo>
                <a:cubicBezTo>
                  <a:pt x="1179655" y="3807718"/>
                  <a:pt x="1129588" y="3755730"/>
                  <a:pt x="1188720" y="3785296"/>
                </a:cubicBezTo>
                <a:cubicBezTo>
                  <a:pt x="1199642" y="3790757"/>
                  <a:pt x="1208598" y="3799558"/>
                  <a:pt x="1219200" y="3805616"/>
                </a:cubicBezTo>
                <a:cubicBezTo>
                  <a:pt x="1232350" y="3813130"/>
                  <a:pt x="1246690" y="3818422"/>
                  <a:pt x="1259840" y="3825936"/>
                </a:cubicBezTo>
                <a:cubicBezTo>
                  <a:pt x="1270442" y="3831994"/>
                  <a:pt x="1279398" y="3840795"/>
                  <a:pt x="1290320" y="3846256"/>
                </a:cubicBezTo>
                <a:cubicBezTo>
                  <a:pt x="1334876" y="3868534"/>
                  <a:pt x="1344331" y="3867218"/>
                  <a:pt x="1391920" y="3876736"/>
                </a:cubicBezTo>
                <a:cubicBezTo>
                  <a:pt x="1405467" y="3883509"/>
                  <a:pt x="1418379" y="3891738"/>
                  <a:pt x="1432560" y="3897056"/>
                </a:cubicBezTo>
                <a:cubicBezTo>
                  <a:pt x="1445635" y="3901959"/>
                  <a:pt x="1460365" y="3901715"/>
                  <a:pt x="1473200" y="3907216"/>
                </a:cubicBezTo>
                <a:cubicBezTo>
                  <a:pt x="1484423" y="3912026"/>
                  <a:pt x="1493520" y="3920763"/>
                  <a:pt x="1503680" y="3927536"/>
                </a:cubicBezTo>
                <a:cubicBezTo>
                  <a:pt x="1513840" y="3944469"/>
                  <a:pt x="1526140" y="3960291"/>
                  <a:pt x="1534160" y="3978336"/>
                </a:cubicBezTo>
                <a:cubicBezTo>
                  <a:pt x="1539831" y="3991096"/>
                  <a:pt x="1538075" y="4006487"/>
                  <a:pt x="1544320" y="4018976"/>
                </a:cubicBezTo>
                <a:cubicBezTo>
                  <a:pt x="1551893" y="4034122"/>
                  <a:pt x="1566576" y="4044814"/>
                  <a:pt x="1574800" y="4059616"/>
                </a:cubicBezTo>
                <a:cubicBezTo>
                  <a:pt x="1583657" y="4075559"/>
                  <a:pt x="1586964" y="4094104"/>
                  <a:pt x="1595120" y="4110416"/>
                </a:cubicBezTo>
                <a:cubicBezTo>
                  <a:pt x="1614163" y="4148503"/>
                  <a:pt x="1622909" y="4140117"/>
                  <a:pt x="1645920" y="4181536"/>
                </a:cubicBezTo>
                <a:cubicBezTo>
                  <a:pt x="1654777" y="4197479"/>
                  <a:pt x="1655043" y="4217940"/>
                  <a:pt x="1666240" y="4232336"/>
                </a:cubicBezTo>
                <a:cubicBezTo>
                  <a:pt x="1679553" y="4249453"/>
                  <a:pt x="1700720" y="4258696"/>
                  <a:pt x="1717040" y="4272976"/>
                </a:cubicBezTo>
                <a:cubicBezTo>
                  <a:pt x="1727853" y="4282438"/>
                  <a:pt x="1736178" y="4294635"/>
                  <a:pt x="1747520" y="4303456"/>
                </a:cubicBezTo>
                <a:cubicBezTo>
                  <a:pt x="1816347" y="4356988"/>
                  <a:pt x="1789573" y="4330389"/>
                  <a:pt x="1849120" y="4364416"/>
                </a:cubicBezTo>
                <a:cubicBezTo>
                  <a:pt x="1859722" y="4370474"/>
                  <a:pt x="1868016" y="4380875"/>
                  <a:pt x="1879600" y="4384736"/>
                </a:cubicBezTo>
                <a:cubicBezTo>
                  <a:pt x="1899143" y="4391250"/>
                  <a:pt x="1920450" y="4390427"/>
                  <a:pt x="1940560" y="4394896"/>
                </a:cubicBezTo>
                <a:cubicBezTo>
                  <a:pt x="1951015" y="4397219"/>
                  <a:pt x="1960413" y="4403728"/>
                  <a:pt x="1971040" y="4405056"/>
                </a:cubicBezTo>
                <a:cubicBezTo>
                  <a:pt x="2014856" y="4410533"/>
                  <a:pt x="2059093" y="4411829"/>
                  <a:pt x="2103120" y="4415216"/>
                </a:cubicBezTo>
                <a:cubicBezTo>
                  <a:pt x="2120053" y="4421989"/>
                  <a:pt x="2137254" y="4428129"/>
                  <a:pt x="2153920" y="4435536"/>
                </a:cubicBezTo>
                <a:cubicBezTo>
                  <a:pt x="2178171" y="4446314"/>
                  <a:pt x="2198554" y="4461200"/>
                  <a:pt x="2225040" y="4466016"/>
                </a:cubicBezTo>
                <a:cubicBezTo>
                  <a:pt x="2283657" y="4476674"/>
                  <a:pt x="2298507" y="4470185"/>
                  <a:pt x="2346960" y="4486336"/>
                </a:cubicBezTo>
                <a:cubicBezTo>
                  <a:pt x="2411322" y="4507790"/>
                  <a:pt x="2392837" y="4512492"/>
                  <a:pt x="2468880" y="4526976"/>
                </a:cubicBezTo>
                <a:cubicBezTo>
                  <a:pt x="2515929" y="4535938"/>
                  <a:pt x="2611120" y="4547296"/>
                  <a:pt x="2611120" y="4547296"/>
                </a:cubicBezTo>
                <a:cubicBezTo>
                  <a:pt x="2685627" y="4540523"/>
                  <a:pt x="2760319" y="4535551"/>
                  <a:pt x="2834640" y="4526976"/>
                </a:cubicBezTo>
                <a:cubicBezTo>
                  <a:pt x="2848512" y="4525375"/>
                  <a:pt x="2862205" y="4521719"/>
                  <a:pt x="2875280" y="4516816"/>
                </a:cubicBezTo>
                <a:cubicBezTo>
                  <a:pt x="2929971" y="4496307"/>
                  <a:pt x="2904072" y="4501289"/>
                  <a:pt x="2946400" y="4466016"/>
                </a:cubicBezTo>
                <a:cubicBezTo>
                  <a:pt x="2955781" y="4458199"/>
                  <a:pt x="2967499" y="4453513"/>
                  <a:pt x="2976880" y="4445696"/>
                </a:cubicBezTo>
                <a:cubicBezTo>
                  <a:pt x="2987918" y="4436498"/>
                  <a:pt x="2996322" y="4424414"/>
                  <a:pt x="3007360" y="4415216"/>
                </a:cubicBezTo>
                <a:cubicBezTo>
                  <a:pt x="3051036" y="4378820"/>
                  <a:pt x="3022498" y="4407647"/>
                  <a:pt x="3068320" y="4384736"/>
                </a:cubicBezTo>
                <a:cubicBezTo>
                  <a:pt x="3079242" y="4379275"/>
                  <a:pt x="3088640" y="4371189"/>
                  <a:pt x="3098800" y="4364416"/>
                </a:cubicBezTo>
                <a:cubicBezTo>
                  <a:pt x="3132667" y="4367803"/>
                  <a:pt x="3167094" y="4367564"/>
                  <a:pt x="3200400" y="4374576"/>
                </a:cubicBezTo>
                <a:cubicBezTo>
                  <a:pt x="3231840" y="4381195"/>
                  <a:pt x="3260671" y="4397264"/>
                  <a:pt x="3291840" y="4405056"/>
                </a:cubicBezTo>
                <a:cubicBezTo>
                  <a:pt x="3329181" y="4414391"/>
                  <a:pt x="3383264" y="4429281"/>
                  <a:pt x="3423920" y="4435536"/>
                </a:cubicBezTo>
                <a:cubicBezTo>
                  <a:pt x="3450907" y="4439688"/>
                  <a:pt x="3478107" y="4442309"/>
                  <a:pt x="3505200" y="4445696"/>
                </a:cubicBezTo>
                <a:cubicBezTo>
                  <a:pt x="3535680" y="4442309"/>
                  <a:pt x="3567329" y="4444555"/>
                  <a:pt x="3596640" y="4435536"/>
                </a:cubicBezTo>
                <a:cubicBezTo>
                  <a:pt x="3620010" y="4428345"/>
                  <a:pt x="3693629" y="4348246"/>
                  <a:pt x="3698240" y="4344096"/>
                </a:cubicBezTo>
                <a:cubicBezTo>
                  <a:pt x="3710826" y="4332768"/>
                  <a:pt x="3725101" y="4323458"/>
                  <a:pt x="3738880" y="4313616"/>
                </a:cubicBezTo>
                <a:cubicBezTo>
                  <a:pt x="3765801" y="4294387"/>
                  <a:pt x="3778484" y="4286983"/>
                  <a:pt x="3810000" y="4272976"/>
                </a:cubicBezTo>
                <a:cubicBezTo>
                  <a:pt x="3826666" y="4265569"/>
                  <a:pt x="3843867" y="4259429"/>
                  <a:pt x="3860800" y="4252656"/>
                </a:cubicBezTo>
                <a:cubicBezTo>
                  <a:pt x="3894667" y="4256043"/>
                  <a:pt x="3929120" y="4255685"/>
                  <a:pt x="3962400" y="4262816"/>
                </a:cubicBezTo>
                <a:cubicBezTo>
                  <a:pt x="3977209" y="4265989"/>
                  <a:pt x="3989800" y="4275781"/>
                  <a:pt x="4003040" y="4283136"/>
                </a:cubicBezTo>
                <a:cubicBezTo>
                  <a:pt x="4029901" y="4298059"/>
                  <a:pt x="4064498" y="4322693"/>
                  <a:pt x="4094480" y="4333936"/>
                </a:cubicBezTo>
                <a:cubicBezTo>
                  <a:pt x="4107555" y="4338839"/>
                  <a:pt x="4121873" y="4339680"/>
                  <a:pt x="4135120" y="4344096"/>
                </a:cubicBezTo>
                <a:cubicBezTo>
                  <a:pt x="4152422" y="4349863"/>
                  <a:pt x="4168451" y="4359175"/>
                  <a:pt x="4185920" y="4364416"/>
                </a:cubicBezTo>
                <a:cubicBezTo>
                  <a:pt x="4202460" y="4369378"/>
                  <a:pt x="4219863" y="4370830"/>
                  <a:pt x="4236720" y="4374576"/>
                </a:cubicBezTo>
                <a:cubicBezTo>
                  <a:pt x="4250351" y="4377605"/>
                  <a:pt x="4263813" y="4381349"/>
                  <a:pt x="4277360" y="4384736"/>
                </a:cubicBezTo>
                <a:cubicBezTo>
                  <a:pt x="4523136" y="4367181"/>
                  <a:pt x="4450609" y="4367748"/>
                  <a:pt x="4815840" y="4384736"/>
                </a:cubicBezTo>
                <a:cubicBezTo>
                  <a:pt x="4829789" y="4385385"/>
                  <a:pt x="4842742" y="4392398"/>
                  <a:pt x="4856480" y="4394896"/>
                </a:cubicBezTo>
                <a:cubicBezTo>
                  <a:pt x="4880041" y="4399180"/>
                  <a:pt x="4903799" y="4402411"/>
                  <a:pt x="4927600" y="4405056"/>
                </a:cubicBezTo>
                <a:cubicBezTo>
                  <a:pt x="4995255" y="4412573"/>
                  <a:pt x="5063123" y="4418060"/>
                  <a:pt x="5130800" y="4425376"/>
                </a:cubicBezTo>
                <a:lnTo>
                  <a:pt x="5303520" y="4445696"/>
                </a:lnTo>
                <a:cubicBezTo>
                  <a:pt x="5464837" y="4491787"/>
                  <a:pt x="5281787" y="4444043"/>
                  <a:pt x="5577840" y="4486336"/>
                </a:cubicBezTo>
                <a:cubicBezTo>
                  <a:pt x="5605486" y="4490285"/>
                  <a:pt x="5631643" y="4501660"/>
                  <a:pt x="5659120" y="4506656"/>
                </a:cubicBezTo>
                <a:cubicBezTo>
                  <a:pt x="5706242" y="4515224"/>
                  <a:pt x="5801360" y="4526976"/>
                  <a:pt x="5801360" y="4526976"/>
                </a:cubicBezTo>
                <a:cubicBezTo>
                  <a:pt x="5821680" y="4523589"/>
                  <a:pt x="5843304" y="4524739"/>
                  <a:pt x="5862320" y="4516816"/>
                </a:cubicBezTo>
                <a:cubicBezTo>
                  <a:pt x="5884863" y="4507423"/>
                  <a:pt x="5902960" y="4489723"/>
                  <a:pt x="5923280" y="4476176"/>
                </a:cubicBezTo>
                <a:cubicBezTo>
                  <a:pt x="6040189" y="4398237"/>
                  <a:pt x="5927751" y="4473862"/>
                  <a:pt x="6085840" y="4364416"/>
                </a:cubicBezTo>
                <a:cubicBezTo>
                  <a:pt x="6095880" y="4357465"/>
                  <a:pt x="6106551" y="4351422"/>
                  <a:pt x="6116320" y="4344096"/>
                </a:cubicBezTo>
                <a:cubicBezTo>
                  <a:pt x="6129867" y="4333936"/>
                  <a:pt x="6142601" y="4322591"/>
                  <a:pt x="6156960" y="4313616"/>
                </a:cubicBezTo>
                <a:cubicBezTo>
                  <a:pt x="6180050" y="4299185"/>
                  <a:pt x="6224314" y="4282008"/>
                  <a:pt x="6248400" y="4272976"/>
                </a:cubicBezTo>
                <a:cubicBezTo>
                  <a:pt x="6258428" y="4269216"/>
                  <a:pt x="6269301" y="4267605"/>
                  <a:pt x="6278880" y="4262816"/>
                </a:cubicBezTo>
                <a:cubicBezTo>
                  <a:pt x="6289802" y="4257355"/>
                  <a:pt x="6298137" y="4247306"/>
                  <a:pt x="6309360" y="4242496"/>
                </a:cubicBezTo>
                <a:cubicBezTo>
                  <a:pt x="6321915" y="4237115"/>
                  <a:pt x="6391759" y="4223984"/>
                  <a:pt x="6400800" y="4222176"/>
                </a:cubicBezTo>
                <a:cubicBezTo>
                  <a:pt x="6414347" y="4215403"/>
                  <a:pt x="6426588" y="4204826"/>
                  <a:pt x="6441440" y="4201856"/>
                </a:cubicBezTo>
                <a:cubicBezTo>
                  <a:pt x="6574336" y="4175277"/>
                  <a:pt x="6514701" y="4205890"/>
                  <a:pt x="6604000" y="4181536"/>
                </a:cubicBezTo>
                <a:cubicBezTo>
                  <a:pt x="6624664" y="4175900"/>
                  <a:pt x="6644180" y="4166411"/>
                  <a:pt x="6664960" y="4161216"/>
                </a:cubicBezTo>
                <a:cubicBezTo>
                  <a:pt x="6677981" y="4157961"/>
                  <a:pt x="6721504" y="4148184"/>
                  <a:pt x="6736080" y="4140896"/>
                </a:cubicBezTo>
                <a:cubicBezTo>
                  <a:pt x="6747002" y="4135435"/>
                  <a:pt x="6754779" y="4123789"/>
                  <a:pt x="6766560" y="4120576"/>
                </a:cubicBezTo>
                <a:cubicBezTo>
                  <a:pt x="6792902" y="4113392"/>
                  <a:pt x="6820747" y="4113803"/>
                  <a:pt x="6847840" y="4110416"/>
                </a:cubicBezTo>
                <a:cubicBezTo>
                  <a:pt x="6935319" y="4081256"/>
                  <a:pt x="6839788" y="4110205"/>
                  <a:pt x="7040880" y="4090096"/>
                </a:cubicBezTo>
                <a:cubicBezTo>
                  <a:pt x="7054774" y="4088707"/>
                  <a:pt x="7067746" y="4082232"/>
                  <a:pt x="7081520" y="4079936"/>
                </a:cubicBezTo>
                <a:cubicBezTo>
                  <a:pt x="7108453" y="4075447"/>
                  <a:pt x="7135576" y="4071870"/>
                  <a:pt x="7162800" y="4069776"/>
                </a:cubicBezTo>
                <a:cubicBezTo>
                  <a:pt x="7223674" y="4065093"/>
                  <a:pt x="7284720" y="4063003"/>
                  <a:pt x="7345680" y="4059616"/>
                </a:cubicBezTo>
                <a:cubicBezTo>
                  <a:pt x="7393093" y="4049456"/>
                  <a:pt x="7441199" y="4042114"/>
                  <a:pt x="7487920" y="4029136"/>
                </a:cubicBezTo>
                <a:cubicBezTo>
                  <a:pt x="7502513" y="4025082"/>
                  <a:pt x="7514053" y="4013168"/>
                  <a:pt x="7528560" y="4008816"/>
                </a:cubicBezTo>
                <a:cubicBezTo>
                  <a:pt x="7548291" y="4002897"/>
                  <a:pt x="7569377" y="4002972"/>
                  <a:pt x="7589520" y="3998656"/>
                </a:cubicBezTo>
                <a:cubicBezTo>
                  <a:pt x="7616827" y="3992804"/>
                  <a:pt x="7644306" y="3987167"/>
                  <a:pt x="7670800" y="3978336"/>
                </a:cubicBezTo>
                <a:cubicBezTo>
                  <a:pt x="7691120" y="3971563"/>
                  <a:pt x="7710395" y="3959542"/>
                  <a:pt x="7731760" y="3958016"/>
                </a:cubicBezTo>
                <a:lnTo>
                  <a:pt x="7874000" y="3947856"/>
                </a:lnTo>
                <a:cubicBezTo>
                  <a:pt x="7931573" y="3954629"/>
                  <a:pt x="7990627" y="3953543"/>
                  <a:pt x="8046720" y="3968176"/>
                </a:cubicBezTo>
                <a:cubicBezTo>
                  <a:pt x="8070351" y="3974341"/>
                  <a:pt x="8085137" y="3999423"/>
                  <a:pt x="8107680" y="4008816"/>
                </a:cubicBezTo>
                <a:cubicBezTo>
                  <a:pt x="8239486" y="4063735"/>
                  <a:pt x="8187833" y="4045694"/>
                  <a:pt x="8260080" y="4069776"/>
                </a:cubicBezTo>
                <a:cubicBezTo>
                  <a:pt x="8273453" y="4066433"/>
                  <a:pt x="8382886" y="4041282"/>
                  <a:pt x="8402320" y="4029136"/>
                </a:cubicBezTo>
                <a:cubicBezTo>
                  <a:pt x="8510845" y="3961308"/>
                  <a:pt x="8453290" y="3988439"/>
                  <a:pt x="8575040" y="3947856"/>
                </a:cubicBezTo>
                <a:cubicBezTo>
                  <a:pt x="8588587" y="3937696"/>
                  <a:pt x="8603706" y="3929350"/>
                  <a:pt x="8615680" y="3917376"/>
                </a:cubicBezTo>
                <a:cubicBezTo>
                  <a:pt x="8624314" y="3908742"/>
                  <a:pt x="8627366" y="3895530"/>
                  <a:pt x="8636000" y="3886896"/>
                </a:cubicBezTo>
                <a:cubicBezTo>
                  <a:pt x="8644634" y="3878262"/>
                  <a:pt x="8657404" y="3874745"/>
                  <a:pt x="8666480" y="3866576"/>
                </a:cubicBezTo>
                <a:cubicBezTo>
                  <a:pt x="8691400" y="3844148"/>
                  <a:pt x="8709704" y="3814053"/>
                  <a:pt x="8737600" y="3795456"/>
                </a:cubicBezTo>
                <a:cubicBezTo>
                  <a:pt x="8824951" y="3737222"/>
                  <a:pt x="8714432" y="3807040"/>
                  <a:pt x="8798560" y="3764976"/>
                </a:cubicBezTo>
                <a:cubicBezTo>
                  <a:pt x="8809482" y="3759515"/>
                  <a:pt x="8818118" y="3750117"/>
                  <a:pt x="8829040" y="3744656"/>
                </a:cubicBezTo>
                <a:cubicBezTo>
                  <a:pt x="8838619" y="3739867"/>
                  <a:pt x="8850158" y="3739697"/>
                  <a:pt x="8859520" y="3734496"/>
                </a:cubicBezTo>
                <a:cubicBezTo>
                  <a:pt x="8880868" y="3722636"/>
                  <a:pt x="8900160" y="3707403"/>
                  <a:pt x="8920480" y="3693856"/>
                </a:cubicBezTo>
                <a:cubicBezTo>
                  <a:pt x="8930640" y="3687083"/>
                  <a:pt x="8939376" y="3677397"/>
                  <a:pt x="8950960" y="3673536"/>
                </a:cubicBezTo>
                <a:cubicBezTo>
                  <a:pt x="9053394" y="3639391"/>
                  <a:pt x="8894505" y="3691488"/>
                  <a:pt x="9022080" y="3653216"/>
                </a:cubicBezTo>
                <a:cubicBezTo>
                  <a:pt x="9042596" y="3647061"/>
                  <a:pt x="9062260" y="3638091"/>
                  <a:pt x="9083040" y="3632896"/>
                </a:cubicBezTo>
                <a:lnTo>
                  <a:pt x="9123680" y="3622736"/>
                </a:lnTo>
                <a:lnTo>
                  <a:pt x="9083040" y="2891216"/>
                </a:lnTo>
                <a:cubicBezTo>
                  <a:pt x="9045787" y="2928469"/>
                  <a:pt x="9015116" y="2973752"/>
                  <a:pt x="8971280" y="3002976"/>
                </a:cubicBezTo>
                <a:cubicBezTo>
                  <a:pt x="8961120" y="3009749"/>
                  <a:pt x="8949990" y="3015255"/>
                  <a:pt x="8940800" y="3023296"/>
                </a:cubicBezTo>
                <a:cubicBezTo>
                  <a:pt x="8922778" y="3039065"/>
                  <a:pt x="8908022" y="3058327"/>
                  <a:pt x="8890000" y="3074096"/>
                </a:cubicBezTo>
                <a:cubicBezTo>
                  <a:pt x="8880810" y="3082137"/>
                  <a:pt x="8868901" y="3086599"/>
                  <a:pt x="8859520" y="3094416"/>
                </a:cubicBezTo>
                <a:cubicBezTo>
                  <a:pt x="8848482" y="3103614"/>
                  <a:pt x="8841891" y="3118470"/>
                  <a:pt x="8829040" y="3124896"/>
                </a:cubicBezTo>
                <a:cubicBezTo>
                  <a:pt x="8753271" y="3162781"/>
                  <a:pt x="8645483" y="3184501"/>
                  <a:pt x="8564880" y="3196016"/>
                </a:cubicBezTo>
                <a:cubicBezTo>
                  <a:pt x="8521167" y="3202261"/>
                  <a:pt x="8476827" y="3202789"/>
                  <a:pt x="8432800" y="3206176"/>
                </a:cubicBezTo>
                <a:cubicBezTo>
                  <a:pt x="8414336" y="3210279"/>
                  <a:pt x="8281996" y="3238847"/>
                  <a:pt x="8260080" y="3246816"/>
                </a:cubicBezTo>
                <a:cubicBezTo>
                  <a:pt x="8222827" y="3260363"/>
                  <a:pt x="8186514" y="3276847"/>
                  <a:pt x="8148320" y="3287456"/>
                </a:cubicBezTo>
                <a:cubicBezTo>
                  <a:pt x="8125246" y="3293865"/>
                  <a:pt x="8100616" y="3292598"/>
                  <a:pt x="8077200" y="3297616"/>
                </a:cubicBezTo>
                <a:cubicBezTo>
                  <a:pt x="8053092" y="3302782"/>
                  <a:pt x="8029787" y="3311163"/>
                  <a:pt x="8006080" y="3317936"/>
                </a:cubicBezTo>
                <a:cubicBezTo>
                  <a:pt x="7952804" y="3310325"/>
                  <a:pt x="7925689" y="3307014"/>
                  <a:pt x="7874000" y="3297616"/>
                </a:cubicBezTo>
                <a:cubicBezTo>
                  <a:pt x="7859571" y="3294993"/>
                  <a:pt x="7799471" y="3283336"/>
                  <a:pt x="7782560" y="3277296"/>
                </a:cubicBezTo>
                <a:cubicBezTo>
                  <a:pt x="7604018" y="3213531"/>
                  <a:pt x="7755403" y="3255267"/>
                  <a:pt x="7599680" y="3216336"/>
                </a:cubicBezTo>
                <a:cubicBezTo>
                  <a:pt x="7589520" y="3209563"/>
                  <a:pt x="7580122" y="3201477"/>
                  <a:pt x="7569200" y="3196016"/>
                </a:cubicBezTo>
                <a:cubicBezTo>
                  <a:pt x="7485114" y="3153973"/>
                  <a:pt x="7603789" y="3228961"/>
                  <a:pt x="7498080" y="3165536"/>
                </a:cubicBezTo>
                <a:cubicBezTo>
                  <a:pt x="7473917" y="3151038"/>
                  <a:pt x="7374911" y="3080453"/>
                  <a:pt x="7355840" y="3074096"/>
                </a:cubicBezTo>
                <a:lnTo>
                  <a:pt x="7294880" y="3053776"/>
                </a:lnTo>
                <a:cubicBezTo>
                  <a:pt x="7277947" y="3040229"/>
                  <a:pt x="7262321" y="3024862"/>
                  <a:pt x="7244080" y="3013136"/>
                </a:cubicBezTo>
                <a:cubicBezTo>
                  <a:pt x="7214750" y="2994281"/>
                  <a:pt x="7181205" y="2982331"/>
                  <a:pt x="7152640" y="2962336"/>
                </a:cubicBezTo>
                <a:cubicBezTo>
                  <a:pt x="6956191" y="2824822"/>
                  <a:pt x="7106892" y="2903902"/>
                  <a:pt x="7000240" y="2850576"/>
                </a:cubicBezTo>
                <a:cubicBezTo>
                  <a:pt x="6962674" y="2863098"/>
                  <a:pt x="6968551" y="2856090"/>
                  <a:pt x="6939280" y="2891216"/>
                </a:cubicBezTo>
                <a:cubicBezTo>
                  <a:pt x="6931463" y="2900597"/>
                  <a:pt x="6928341" y="2913879"/>
                  <a:pt x="6918960" y="2921696"/>
                </a:cubicBezTo>
                <a:cubicBezTo>
                  <a:pt x="6907325" y="2931392"/>
                  <a:pt x="6891867" y="2935243"/>
                  <a:pt x="6878320" y="2942016"/>
                </a:cubicBezTo>
                <a:cubicBezTo>
                  <a:pt x="6795583" y="3045437"/>
                  <a:pt x="6875133" y="2956526"/>
                  <a:pt x="6807200" y="3013136"/>
                </a:cubicBezTo>
                <a:cubicBezTo>
                  <a:pt x="6796162" y="3022334"/>
                  <a:pt x="6789195" y="3036487"/>
                  <a:pt x="6776720" y="3043616"/>
                </a:cubicBezTo>
                <a:cubicBezTo>
                  <a:pt x="6764596" y="3050544"/>
                  <a:pt x="6749627" y="3050389"/>
                  <a:pt x="6736080" y="3053776"/>
                </a:cubicBezTo>
                <a:cubicBezTo>
                  <a:pt x="6695440" y="3050389"/>
                  <a:pt x="6654626" y="3048674"/>
                  <a:pt x="6614160" y="3043616"/>
                </a:cubicBezTo>
                <a:cubicBezTo>
                  <a:pt x="6600304" y="3041884"/>
                  <a:pt x="6586866" y="3037562"/>
                  <a:pt x="6573520" y="3033456"/>
                </a:cubicBezTo>
                <a:cubicBezTo>
                  <a:pt x="6519635" y="3016876"/>
                  <a:pt x="6461820" y="2997926"/>
                  <a:pt x="6410960" y="2972496"/>
                </a:cubicBezTo>
                <a:cubicBezTo>
                  <a:pt x="6400038" y="2967035"/>
                  <a:pt x="6391200" y="2958023"/>
                  <a:pt x="6380480" y="2952176"/>
                </a:cubicBezTo>
                <a:cubicBezTo>
                  <a:pt x="6353887" y="2937671"/>
                  <a:pt x="6299200" y="2911536"/>
                  <a:pt x="6299200" y="2911536"/>
                </a:cubicBezTo>
                <a:cubicBezTo>
                  <a:pt x="6292427" y="2901376"/>
                  <a:pt x="6291052" y="2882030"/>
                  <a:pt x="6278880" y="2881056"/>
                </a:cubicBezTo>
                <a:cubicBezTo>
                  <a:pt x="6073662" y="2864639"/>
                  <a:pt x="6103704" y="2852213"/>
                  <a:pt x="6014720" y="2911536"/>
                </a:cubicBezTo>
                <a:cubicBezTo>
                  <a:pt x="5952597" y="2870120"/>
                  <a:pt x="6017512" y="2916275"/>
                  <a:pt x="5943600" y="2850576"/>
                </a:cubicBezTo>
                <a:cubicBezTo>
                  <a:pt x="5895491" y="2807813"/>
                  <a:pt x="5884511" y="2811094"/>
                  <a:pt x="5842000" y="2759136"/>
                </a:cubicBezTo>
                <a:cubicBezTo>
                  <a:pt x="5816929" y="2728493"/>
                  <a:pt x="5792479" y="2681317"/>
                  <a:pt x="5770880" y="2647376"/>
                </a:cubicBezTo>
                <a:cubicBezTo>
                  <a:pt x="5751213" y="2616471"/>
                  <a:pt x="5730240" y="2586416"/>
                  <a:pt x="5709920" y="2555936"/>
                </a:cubicBezTo>
                <a:cubicBezTo>
                  <a:pt x="5681165" y="2512803"/>
                  <a:pt x="5627115" y="2427412"/>
                  <a:pt x="5588000" y="2423856"/>
                </a:cubicBezTo>
                <a:cubicBezTo>
                  <a:pt x="5422171" y="2408781"/>
                  <a:pt x="5513574" y="2416029"/>
                  <a:pt x="5313680" y="2403536"/>
                </a:cubicBezTo>
                <a:cubicBezTo>
                  <a:pt x="5202352" y="2381270"/>
                  <a:pt x="5318387" y="2409111"/>
                  <a:pt x="5222240" y="2373056"/>
                </a:cubicBezTo>
                <a:cubicBezTo>
                  <a:pt x="5192760" y="2362001"/>
                  <a:pt x="5136440" y="2356445"/>
                  <a:pt x="5110480" y="2352736"/>
                </a:cubicBezTo>
                <a:cubicBezTo>
                  <a:pt x="5086773" y="2362896"/>
                  <a:pt x="5064303" y="2376652"/>
                  <a:pt x="5039360" y="2383216"/>
                </a:cubicBezTo>
                <a:cubicBezTo>
                  <a:pt x="4999516" y="2393701"/>
                  <a:pt x="4917440" y="2403536"/>
                  <a:pt x="4917440" y="2403536"/>
                </a:cubicBezTo>
                <a:cubicBezTo>
                  <a:pt x="4897120" y="2417083"/>
                  <a:pt x="4876231" y="2429812"/>
                  <a:pt x="4856480" y="2444176"/>
                </a:cubicBezTo>
                <a:cubicBezTo>
                  <a:pt x="4786395" y="2495147"/>
                  <a:pt x="4831647" y="2476160"/>
                  <a:pt x="4775200" y="2494976"/>
                </a:cubicBezTo>
                <a:cubicBezTo>
                  <a:pt x="4712671" y="2578348"/>
                  <a:pt x="4776637" y="2502453"/>
                  <a:pt x="4714240" y="2555936"/>
                </a:cubicBezTo>
                <a:cubicBezTo>
                  <a:pt x="4699694" y="2568404"/>
                  <a:pt x="4689189" y="2585441"/>
                  <a:pt x="4673600" y="2596576"/>
                </a:cubicBezTo>
                <a:cubicBezTo>
                  <a:pt x="4664885" y="2602801"/>
                  <a:pt x="4652964" y="2602517"/>
                  <a:pt x="4643120" y="2606736"/>
                </a:cubicBezTo>
                <a:cubicBezTo>
                  <a:pt x="4555237" y="2644400"/>
                  <a:pt x="4643481" y="2613389"/>
                  <a:pt x="4572000" y="2637216"/>
                </a:cubicBezTo>
                <a:cubicBezTo>
                  <a:pt x="4517813" y="2633829"/>
                  <a:pt x="4463235" y="2634392"/>
                  <a:pt x="4409440" y="2627056"/>
                </a:cubicBezTo>
                <a:cubicBezTo>
                  <a:pt x="4337883" y="2617298"/>
                  <a:pt x="4364971" y="2605460"/>
                  <a:pt x="4307840" y="2586416"/>
                </a:cubicBezTo>
                <a:cubicBezTo>
                  <a:pt x="4291457" y="2580955"/>
                  <a:pt x="4273973" y="2579643"/>
                  <a:pt x="4257040" y="2576256"/>
                </a:cubicBezTo>
                <a:cubicBezTo>
                  <a:pt x="4246880" y="2569483"/>
                  <a:pt x="4237234" y="2561866"/>
                  <a:pt x="4226560" y="2555936"/>
                </a:cubicBezTo>
                <a:cubicBezTo>
                  <a:pt x="4206701" y="2544903"/>
                  <a:pt x="4184948" y="2537363"/>
                  <a:pt x="4165600" y="2525456"/>
                </a:cubicBezTo>
                <a:cubicBezTo>
                  <a:pt x="4130126" y="2503626"/>
                  <a:pt x="4064955" y="2453046"/>
                  <a:pt x="4033520" y="2423856"/>
                </a:cubicBezTo>
                <a:cubicBezTo>
                  <a:pt x="4005442" y="2397784"/>
                  <a:pt x="3986511" y="2359711"/>
                  <a:pt x="3952240" y="2342576"/>
                </a:cubicBezTo>
                <a:cubicBezTo>
                  <a:pt x="3938693" y="2335803"/>
                  <a:pt x="3924750" y="2329770"/>
                  <a:pt x="3911600" y="2322256"/>
                </a:cubicBezTo>
                <a:cubicBezTo>
                  <a:pt x="3900998" y="2316198"/>
                  <a:pt x="3892042" y="2307397"/>
                  <a:pt x="3881120" y="2301936"/>
                </a:cubicBezTo>
                <a:cubicBezTo>
                  <a:pt x="3864808" y="2293780"/>
                  <a:pt x="3846632" y="2289772"/>
                  <a:pt x="3830320" y="2281616"/>
                </a:cubicBezTo>
                <a:cubicBezTo>
                  <a:pt x="3812657" y="2272785"/>
                  <a:pt x="3796856" y="2260592"/>
                  <a:pt x="3779520" y="2251136"/>
                </a:cubicBezTo>
                <a:cubicBezTo>
                  <a:pt x="3759576" y="2240257"/>
                  <a:pt x="3738419" y="2231689"/>
                  <a:pt x="3718560" y="2220656"/>
                </a:cubicBezTo>
                <a:cubicBezTo>
                  <a:pt x="3707886" y="2214726"/>
                  <a:pt x="3698682" y="2206394"/>
                  <a:pt x="3688080" y="2200336"/>
                </a:cubicBezTo>
                <a:cubicBezTo>
                  <a:pt x="3674930" y="2192822"/>
                  <a:pt x="3660283" y="2188043"/>
                  <a:pt x="3647440" y="2180016"/>
                </a:cubicBezTo>
                <a:cubicBezTo>
                  <a:pt x="3633081" y="2171041"/>
                  <a:pt x="3621502" y="2157937"/>
                  <a:pt x="3606800" y="2149536"/>
                </a:cubicBezTo>
                <a:cubicBezTo>
                  <a:pt x="3597501" y="2144223"/>
                  <a:pt x="3586348" y="2143136"/>
                  <a:pt x="3576320" y="2139376"/>
                </a:cubicBezTo>
                <a:cubicBezTo>
                  <a:pt x="3559243" y="2132972"/>
                  <a:pt x="3542597" y="2125460"/>
                  <a:pt x="3525520" y="2119056"/>
                </a:cubicBezTo>
                <a:cubicBezTo>
                  <a:pt x="3499077" y="2109140"/>
                  <a:pt x="3486140" y="2110156"/>
                  <a:pt x="3464560" y="2088576"/>
                </a:cubicBezTo>
                <a:cubicBezTo>
                  <a:pt x="3452586" y="2076602"/>
                  <a:pt x="3447446" y="2058332"/>
                  <a:pt x="3434080" y="2047936"/>
                </a:cubicBezTo>
                <a:cubicBezTo>
                  <a:pt x="3408293" y="2027880"/>
                  <a:pt x="3285361" y="1982967"/>
                  <a:pt x="3271520" y="1976816"/>
                </a:cubicBezTo>
                <a:cubicBezTo>
                  <a:pt x="3116056" y="1907721"/>
                  <a:pt x="3240946" y="1962248"/>
                  <a:pt x="3159760" y="1915856"/>
                </a:cubicBezTo>
                <a:cubicBezTo>
                  <a:pt x="3146610" y="1908342"/>
                  <a:pt x="3132270" y="1903050"/>
                  <a:pt x="3119120" y="1895536"/>
                </a:cubicBezTo>
                <a:cubicBezTo>
                  <a:pt x="3108518" y="1889478"/>
                  <a:pt x="3099242" y="1881274"/>
                  <a:pt x="3088640" y="1875216"/>
                </a:cubicBezTo>
                <a:cubicBezTo>
                  <a:pt x="2998407" y="1823654"/>
                  <a:pt x="3091780" y="1884082"/>
                  <a:pt x="3017520" y="1834576"/>
                </a:cubicBezTo>
                <a:cubicBezTo>
                  <a:pt x="3020434" y="1863715"/>
                  <a:pt x="3019532" y="1930041"/>
                  <a:pt x="3037840" y="1966656"/>
                </a:cubicBezTo>
                <a:cubicBezTo>
                  <a:pt x="3043301" y="1977578"/>
                  <a:pt x="3053201" y="1985978"/>
                  <a:pt x="3058160" y="1997136"/>
                </a:cubicBezTo>
                <a:cubicBezTo>
                  <a:pt x="3066859" y="2016709"/>
                  <a:pt x="3071707" y="2037776"/>
                  <a:pt x="3078480" y="2058096"/>
                </a:cubicBezTo>
                <a:cubicBezTo>
                  <a:pt x="3081867" y="2068256"/>
                  <a:pt x="3082699" y="2079665"/>
                  <a:pt x="3088640" y="2088576"/>
                </a:cubicBezTo>
                <a:cubicBezTo>
                  <a:pt x="3095413" y="2098736"/>
                  <a:pt x="3102902" y="2108454"/>
                  <a:pt x="3108960" y="2119056"/>
                </a:cubicBezTo>
                <a:cubicBezTo>
                  <a:pt x="3116474" y="2132206"/>
                  <a:pt x="3119584" y="2148061"/>
                  <a:pt x="3129280" y="2159696"/>
                </a:cubicBezTo>
                <a:cubicBezTo>
                  <a:pt x="3137097" y="2169077"/>
                  <a:pt x="3150379" y="2172199"/>
                  <a:pt x="3159760" y="2180016"/>
                </a:cubicBezTo>
                <a:cubicBezTo>
                  <a:pt x="3189096" y="2204462"/>
                  <a:pt x="3190580" y="2211006"/>
                  <a:pt x="3210560" y="2240976"/>
                </a:cubicBezTo>
                <a:cubicBezTo>
                  <a:pt x="3220448" y="2300307"/>
                  <a:pt x="3238442" y="2378251"/>
                  <a:pt x="3210560" y="2434016"/>
                </a:cubicBezTo>
                <a:cubicBezTo>
                  <a:pt x="3201347" y="2452441"/>
                  <a:pt x="3169920" y="2440789"/>
                  <a:pt x="3149600" y="2444176"/>
                </a:cubicBezTo>
                <a:cubicBezTo>
                  <a:pt x="3088640" y="2434016"/>
                  <a:pt x="3026143" y="2430674"/>
                  <a:pt x="2966720" y="2413696"/>
                </a:cubicBezTo>
                <a:cubicBezTo>
                  <a:pt x="2952904" y="2409749"/>
                  <a:pt x="2945591" y="2394125"/>
                  <a:pt x="2936240" y="2383216"/>
                </a:cubicBezTo>
                <a:cubicBezTo>
                  <a:pt x="2914333" y="2357657"/>
                  <a:pt x="2903144" y="2331999"/>
                  <a:pt x="2875280" y="2312096"/>
                </a:cubicBezTo>
                <a:cubicBezTo>
                  <a:pt x="2862955" y="2303293"/>
                  <a:pt x="2848561" y="2297742"/>
                  <a:pt x="2834640" y="2291776"/>
                </a:cubicBezTo>
                <a:cubicBezTo>
                  <a:pt x="2784553" y="2270310"/>
                  <a:pt x="2742175" y="2276451"/>
                  <a:pt x="2682240" y="2271456"/>
                </a:cubicBezTo>
                <a:cubicBezTo>
                  <a:pt x="2630061" y="2261020"/>
                  <a:pt x="2551892" y="2246224"/>
                  <a:pt x="2509520" y="2230816"/>
                </a:cubicBezTo>
                <a:cubicBezTo>
                  <a:pt x="2472267" y="2217269"/>
                  <a:pt x="2434565" y="2204898"/>
                  <a:pt x="2397760" y="2190176"/>
                </a:cubicBezTo>
                <a:cubicBezTo>
                  <a:pt x="2381034" y="2183486"/>
                  <a:pt x="2341636" y="2162866"/>
                  <a:pt x="2326640" y="2149536"/>
                </a:cubicBezTo>
                <a:cubicBezTo>
                  <a:pt x="2305162" y="2130444"/>
                  <a:pt x="2265680" y="2088576"/>
                  <a:pt x="2265680" y="2088576"/>
                </a:cubicBezTo>
                <a:cubicBezTo>
                  <a:pt x="2262293" y="2078416"/>
                  <a:pt x="2260309" y="2067675"/>
                  <a:pt x="2255520" y="2058096"/>
                </a:cubicBezTo>
                <a:cubicBezTo>
                  <a:pt x="2231921" y="2010898"/>
                  <a:pt x="2204254" y="1981197"/>
                  <a:pt x="2174240" y="1936176"/>
                </a:cubicBezTo>
                <a:cubicBezTo>
                  <a:pt x="2163286" y="1919745"/>
                  <a:pt x="2153920" y="1902309"/>
                  <a:pt x="2143760" y="1885376"/>
                </a:cubicBezTo>
                <a:cubicBezTo>
                  <a:pt x="2140373" y="1868443"/>
                  <a:pt x="2137788" y="1851329"/>
                  <a:pt x="2133600" y="1834576"/>
                </a:cubicBezTo>
                <a:cubicBezTo>
                  <a:pt x="2131003" y="1824186"/>
                  <a:pt x="2125356" y="1814633"/>
                  <a:pt x="2123440" y="1804096"/>
                </a:cubicBezTo>
                <a:cubicBezTo>
                  <a:pt x="2115367" y="1759697"/>
                  <a:pt x="2106536" y="1648629"/>
                  <a:pt x="2103120" y="1611056"/>
                </a:cubicBezTo>
                <a:cubicBezTo>
                  <a:pt x="2106507" y="1570416"/>
                  <a:pt x="2108222" y="1529602"/>
                  <a:pt x="2113280" y="1489136"/>
                </a:cubicBezTo>
                <a:cubicBezTo>
                  <a:pt x="2115012" y="1475280"/>
                  <a:pt x="2123440" y="1462460"/>
                  <a:pt x="2123440" y="1448496"/>
                </a:cubicBezTo>
                <a:cubicBezTo>
                  <a:pt x="2123440" y="1445696"/>
                  <a:pt x="2117408" y="1358168"/>
                  <a:pt x="2103120" y="1336736"/>
                </a:cubicBezTo>
                <a:cubicBezTo>
                  <a:pt x="2095150" y="1324781"/>
                  <a:pt x="2082800" y="1316416"/>
                  <a:pt x="2072640" y="1306256"/>
                </a:cubicBezTo>
                <a:cubicBezTo>
                  <a:pt x="2048482" y="1233782"/>
                  <a:pt x="2082737" y="1321402"/>
                  <a:pt x="2032000" y="1245296"/>
                </a:cubicBezTo>
                <a:cubicBezTo>
                  <a:pt x="2026059" y="1236385"/>
                  <a:pt x="2027516" y="1223898"/>
                  <a:pt x="2021840" y="1214816"/>
                </a:cubicBezTo>
                <a:cubicBezTo>
                  <a:pt x="2010347" y="1196427"/>
                  <a:pt x="1994747" y="1180949"/>
                  <a:pt x="1981200" y="1164016"/>
                </a:cubicBezTo>
                <a:cubicBezTo>
                  <a:pt x="1990558" y="1397966"/>
                  <a:pt x="1998550" y="1381053"/>
                  <a:pt x="1981200" y="1580576"/>
                </a:cubicBezTo>
                <a:cubicBezTo>
                  <a:pt x="1979125" y="1604433"/>
                  <a:pt x="1977341" y="1628592"/>
                  <a:pt x="1971040" y="1651696"/>
                </a:cubicBezTo>
                <a:cubicBezTo>
                  <a:pt x="1967055" y="1666308"/>
                  <a:pt x="1956686" y="1678415"/>
                  <a:pt x="1950720" y="1692336"/>
                </a:cubicBezTo>
                <a:cubicBezTo>
                  <a:pt x="1946501" y="1702180"/>
                  <a:pt x="1943947" y="1712656"/>
                  <a:pt x="1940560" y="1722816"/>
                </a:cubicBezTo>
                <a:cubicBezTo>
                  <a:pt x="1948116" y="1813490"/>
                  <a:pt x="1927917" y="1832093"/>
                  <a:pt x="1981200" y="1885376"/>
                </a:cubicBezTo>
                <a:cubicBezTo>
                  <a:pt x="1989834" y="1894010"/>
                  <a:pt x="2001520" y="1898923"/>
                  <a:pt x="2011680" y="1905696"/>
                </a:cubicBezTo>
                <a:cubicBezTo>
                  <a:pt x="2018453" y="1915856"/>
                  <a:pt x="2027041" y="1925018"/>
                  <a:pt x="2032000" y="1936176"/>
                </a:cubicBezTo>
                <a:cubicBezTo>
                  <a:pt x="2040699" y="1955749"/>
                  <a:pt x="2052320" y="1997136"/>
                  <a:pt x="2052320" y="1997136"/>
                </a:cubicBezTo>
                <a:cubicBezTo>
                  <a:pt x="2045547" y="2010683"/>
                  <a:pt x="2041696" y="2026141"/>
                  <a:pt x="2032000" y="2037776"/>
                </a:cubicBezTo>
                <a:cubicBezTo>
                  <a:pt x="2011071" y="2062891"/>
                  <a:pt x="1979667" y="2062467"/>
                  <a:pt x="1950720" y="2068256"/>
                </a:cubicBezTo>
                <a:cubicBezTo>
                  <a:pt x="1933787" y="2064869"/>
                  <a:pt x="1915641" y="2065242"/>
                  <a:pt x="1899920" y="2058096"/>
                </a:cubicBezTo>
                <a:cubicBezTo>
                  <a:pt x="1840749" y="2031200"/>
                  <a:pt x="1789767" y="1968263"/>
                  <a:pt x="1747520" y="1926016"/>
                </a:cubicBezTo>
                <a:cubicBezTo>
                  <a:pt x="1737360" y="1915856"/>
                  <a:pt x="1728995" y="1903506"/>
                  <a:pt x="1717040" y="1895536"/>
                </a:cubicBezTo>
                <a:cubicBezTo>
                  <a:pt x="1706880" y="1888763"/>
                  <a:pt x="1695941" y="1883033"/>
                  <a:pt x="1686560" y="1875216"/>
                </a:cubicBezTo>
                <a:cubicBezTo>
                  <a:pt x="1634677" y="1831980"/>
                  <a:pt x="1681224" y="1851022"/>
                  <a:pt x="1615440" y="1834576"/>
                </a:cubicBezTo>
                <a:cubicBezTo>
                  <a:pt x="1605280" y="1827803"/>
                  <a:pt x="1594341" y="1822073"/>
                  <a:pt x="1584960" y="1814256"/>
                </a:cubicBezTo>
                <a:cubicBezTo>
                  <a:pt x="1573922" y="1805058"/>
                  <a:pt x="1566717" y="1791306"/>
                  <a:pt x="1554480" y="1783776"/>
                </a:cubicBezTo>
                <a:cubicBezTo>
                  <a:pt x="1522233" y="1763932"/>
                  <a:pt x="1479654" y="1759750"/>
                  <a:pt x="1452880" y="1732976"/>
                </a:cubicBezTo>
                <a:lnTo>
                  <a:pt x="1381760" y="1661856"/>
                </a:lnTo>
                <a:lnTo>
                  <a:pt x="1351280" y="1631376"/>
                </a:lnTo>
                <a:cubicBezTo>
                  <a:pt x="1338321" y="1592499"/>
                  <a:pt x="1328477" y="1568163"/>
                  <a:pt x="1320800" y="1529776"/>
                </a:cubicBezTo>
                <a:cubicBezTo>
                  <a:pt x="1316760" y="1509576"/>
                  <a:pt x="1314027" y="1489136"/>
                  <a:pt x="1310640" y="1468816"/>
                </a:cubicBezTo>
                <a:cubicBezTo>
                  <a:pt x="1307253" y="1292709"/>
                  <a:pt x="1306881" y="1116519"/>
                  <a:pt x="1300480" y="940496"/>
                </a:cubicBezTo>
                <a:cubicBezTo>
                  <a:pt x="1300091" y="929793"/>
                  <a:pt x="1294539" y="919860"/>
                  <a:pt x="1290320" y="910016"/>
                </a:cubicBezTo>
                <a:cubicBezTo>
                  <a:pt x="1267097" y="855829"/>
                  <a:pt x="1273455" y="886550"/>
                  <a:pt x="1259840" y="838896"/>
                </a:cubicBezTo>
                <a:cubicBezTo>
                  <a:pt x="1256004" y="825470"/>
                  <a:pt x="1253692" y="811631"/>
                  <a:pt x="1249680" y="798256"/>
                </a:cubicBezTo>
                <a:cubicBezTo>
                  <a:pt x="1243525" y="777740"/>
                  <a:pt x="1233561" y="758299"/>
                  <a:pt x="1229360" y="737296"/>
                </a:cubicBezTo>
                <a:cubicBezTo>
                  <a:pt x="1217100" y="675994"/>
                  <a:pt x="1224661" y="702879"/>
                  <a:pt x="1209040" y="656016"/>
                </a:cubicBezTo>
                <a:cubicBezTo>
                  <a:pt x="1212427" y="581509"/>
                  <a:pt x="1214398" y="506925"/>
                  <a:pt x="1219200" y="432496"/>
                </a:cubicBezTo>
                <a:cubicBezTo>
                  <a:pt x="1223127" y="371630"/>
                  <a:pt x="1230033" y="337015"/>
                  <a:pt x="1239520" y="280096"/>
                </a:cubicBezTo>
                <a:cubicBezTo>
                  <a:pt x="1236133" y="242843"/>
                  <a:pt x="1242494" y="203361"/>
                  <a:pt x="1229360" y="168336"/>
                </a:cubicBezTo>
                <a:cubicBezTo>
                  <a:pt x="1225073" y="156903"/>
                  <a:pt x="1216857" y="189435"/>
                  <a:pt x="1209040" y="198816"/>
                </a:cubicBezTo>
                <a:cubicBezTo>
                  <a:pt x="1199842" y="209854"/>
                  <a:pt x="1187758" y="218258"/>
                  <a:pt x="1178560" y="229296"/>
                </a:cubicBezTo>
                <a:cubicBezTo>
                  <a:pt x="1149715" y="263909"/>
                  <a:pt x="1164362" y="263814"/>
                  <a:pt x="1127760" y="300416"/>
                </a:cubicBezTo>
                <a:cubicBezTo>
                  <a:pt x="1119126" y="309050"/>
                  <a:pt x="1107440" y="313963"/>
                  <a:pt x="1097280" y="320736"/>
                </a:cubicBezTo>
                <a:cubicBezTo>
                  <a:pt x="1093893" y="330896"/>
                  <a:pt x="1092870" y="342181"/>
                  <a:pt x="1087120" y="351216"/>
                </a:cubicBezTo>
                <a:cubicBezTo>
                  <a:pt x="1068938" y="379788"/>
                  <a:pt x="1041306" y="402205"/>
                  <a:pt x="1026160" y="432496"/>
                </a:cubicBezTo>
                <a:cubicBezTo>
                  <a:pt x="1019387" y="446043"/>
                  <a:pt x="1011991" y="459296"/>
                  <a:pt x="1005840" y="473136"/>
                </a:cubicBezTo>
                <a:cubicBezTo>
                  <a:pt x="998433" y="489802"/>
                  <a:pt x="993676" y="507624"/>
                  <a:pt x="985520" y="523936"/>
                </a:cubicBezTo>
                <a:cubicBezTo>
                  <a:pt x="948186" y="598604"/>
                  <a:pt x="980037" y="499745"/>
                  <a:pt x="944880" y="605216"/>
                </a:cubicBezTo>
                <a:cubicBezTo>
                  <a:pt x="940464" y="618463"/>
                  <a:pt x="938556" y="632430"/>
                  <a:pt x="934720" y="645856"/>
                </a:cubicBezTo>
                <a:cubicBezTo>
                  <a:pt x="931778" y="656154"/>
                  <a:pt x="926883" y="665881"/>
                  <a:pt x="924560" y="676336"/>
                </a:cubicBezTo>
                <a:cubicBezTo>
                  <a:pt x="920091" y="696446"/>
                  <a:pt x="918440" y="717096"/>
                  <a:pt x="914400" y="737296"/>
                </a:cubicBezTo>
                <a:cubicBezTo>
                  <a:pt x="896902" y="824786"/>
                  <a:pt x="908838" y="723609"/>
                  <a:pt x="894080" y="849056"/>
                </a:cubicBezTo>
                <a:cubicBezTo>
                  <a:pt x="878437" y="982025"/>
                  <a:pt x="896793" y="912038"/>
                  <a:pt x="863600" y="1011616"/>
                </a:cubicBezTo>
                <a:cubicBezTo>
                  <a:pt x="860213" y="1038709"/>
                  <a:pt x="857592" y="1065909"/>
                  <a:pt x="853440" y="1092896"/>
                </a:cubicBezTo>
                <a:cubicBezTo>
                  <a:pt x="850814" y="1109964"/>
                  <a:pt x="845722" y="1126601"/>
                  <a:pt x="843280" y="1143696"/>
                </a:cubicBezTo>
                <a:cubicBezTo>
                  <a:pt x="805975" y="1404829"/>
                  <a:pt x="854868" y="1104651"/>
                  <a:pt x="822960" y="1296096"/>
                </a:cubicBezTo>
                <a:cubicBezTo>
                  <a:pt x="816187" y="1275776"/>
                  <a:pt x="808795" y="1255652"/>
                  <a:pt x="802640" y="1235136"/>
                </a:cubicBezTo>
                <a:cubicBezTo>
                  <a:pt x="798628" y="1221761"/>
                  <a:pt x="796492" y="1207871"/>
                  <a:pt x="792480" y="1194496"/>
                </a:cubicBezTo>
                <a:cubicBezTo>
                  <a:pt x="761543" y="1091373"/>
                  <a:pt x="780518" y="1175324"/>
                  <a:pt x="762000" y="1082736"/>
                </a:cubicBezTo>
                <a:cubicBezTo>
                  <a:pt x="756127" y="1018129"/>
                  <a:pt x="751547" y="953828"/>
                  <a:pt x="741680" y="889696"/>
                </a:cubicBezTo>
                <a:cubicBezTo>
                  <a:pt x="739054" y="872628"/>
                  <a:pt x="734907" y="855829"/>
                  <a:pt x="731520" y="838896"/>
                </a:cubicBezTo>
                <a:cubicBezTo>
                  <a:pt x="723409" y="603663"/>
                  <a:pt x="711192" y="605280"/>
                  <a:pt x="731520" y="432496"/>
                </a:cubicBezTo>
                <a:cubicBezTo>
                  <a:pt x="738022" y="377228"/>
                  <a:pt x="737983" y="382628"/>
                  <a:pt x="751840" y="341056"/>
                </a:cubicBezTo>
                <a:cubicBezTo>
                  <a:pt x="755227" y="297029"/>
                  <a:pt x="756523" y="252792"/>
                  <a:pt x="762000" y="208976"/>
                </a:cubicBezTo>
                <a:cubicBezTo>
                  <a:pt x="775553" y="100556"/>
                  <a:pt x="852733" y="314268"/>
                  <a:pt x="762000" y="5776"/>
                </a:cubicBezTo>
                <a:cubicBezTo>
                  <a:pt x="758178" y="-7220"/>
                  <a:pt x="719667" y="5776"/>
                  <a:pt x="711200" y="5776"/>
                </a:cubicBez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800600" y="3581400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Giants</a:t>
            </a:r>
            <a:endParaRPr lang="en-US" sz="1400" b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304800" y="2743200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Goliaths</a:t>
            </a:r>
            <a:endParaRPr lang="en-US" sz="1400" b="1" dirty="0"/>
          </a:p>
        </p:txBody>
      </p:sp>
      <p:sp>
        <p:nvSpPr>
          <p:cNvPr id="2" name="Freeform 1"/>
          <p:cNvSpPr/>
          <p:nvPr/>
        </p:nvSpPr>
        <p:spPr bwMode="auto">
          <a:xfrm>
            <a:off x="975360" y="2225040"/>
            <a:ext cx="1107440" cy="1960880"/>
          </a:xfrm>
          <a:custGeom>
            <a:avLst/>
            <a:gdLst>
              <a:gd name="connsiteX0" fmla="*/ 1107440 w 1107440"/>
              <a:gd name="connsiteY0" fmla="*/ 1960880 h 1960880"/>
              <a:gd name="connsiteX1" fmla="*/ 1016000 w 1107440"/>
              <a:gd name="connsiteY1" fmla="*/ 1940560 h 1960880"/>
              <a:gd name="connsiteX2" fmla="*/ 985520 w 1107440"/>
              <a:gd name="connsiteY2" fmla="*/ 1920240 h 1960880"/>
              <a:gd name="connsiteX3" fmla="*/ 955040 w 1107440"/>
              <a:gd name="connsiteY3" fmla="*/ 1910080 h 1960880"/>
              <a:gd name="connsiteX4" fmla="*/ 914400 w 1107440"/>
              <a:gd name="connsiteY4" fmla="*/ 1879600 h 1960880"/>
              <a:gd name="connsiteX5" fmla="*/ 883920 w 1107440"/>
              <a:gd name="connsiteY5" fmla="*/ 1859280 h 1960880"/>
              <a:gd name="connsiteX6" fmla="*/ 863600 w 1107440"/>
              <a:gd name="connsiteY6" fmla="*/ 1828800 h 1960880"/>
              <a:gd name="connsiteX7" fmla="*/ 802640 w 1107440"/>
              <a:gd name="connsiteY7" fmla="*/ 1808480 h 1960880"/>
              <a:gd name="connsiteX8" fmla="*/ 772160 w 1107440"/>
              <a:gd name="connsiteY8" fmla="*/ 1788160 h 1960880"/>
              <a:gd name="connsiteX9" fmla="*/ 721360 w 1107440"/>
              <a:gd name="connsiteY9" fmla="*/ 1747520 h 1960880"/>
              <a:gd name="connsiteX10" fmla="*/ 670560 w 1107440"/>
              <a:gd name="connsiteY10" fmla="*/ 1706880 h 1960880"/>
              <a:gd name="connsiteX11" fmla="*/ 650240 w 1107440"/>
              <a:gd name="connsiteY11" fmla="*/ 1676400 h 1960880"/>
              <a:gd name="connsiteX12" fmla="*/ 579120 w 1107440"/>
              <a:gd name="connsiteY12" fmla="*/ 1635760 h 1960880"/>
              <a:gd name="connsiteX13" fmla="*/ 518160 w 1107440"/>
              <a:gd name="connsiteY13" fmla="*/ 1605280 h 1960880"/>
              <a:gd name="connsiteX14" fmla="*/ 487680 w 1107440"/>
              <a:gd name="connsiteY14" fmla="*/ 1574800 h 1960880"/>
              <a:gd name="connsiteX15" fmla="*/ 457200 w 1107440"/>
              <a:gd name="connsiteY15" fmla="*/ 1554480 h 1960880"/>
              <a:gd name="connsiteX16" fmla="*/ 436880 w 1107440"/>
              <a:gd name="connsiteY16" fmla="*/ 1524000 h 1960880"/>
              <a:gd name="connsiteX17" fmla="*/ 406400 w 1107440"/>
              <a:gd name="connsiteY17" fmla="*/ 1513840 h 1960880"/>
              <a:gd name="connsiteX18" fmla="*/ 375920 w 1107440"/>
              <a:gd name="connsiteY18" fmla="*/ 1493520 h 1960880"/>
              <a:gd name="connsiteX19" fmla="*/ 345440 w 1107440"/>
              <a:gd name="connsiteY19" fmla="*/ 1483360 h 1960880"/>
              <a:gd name="connsiteX20" fmla="*/ 284480 w 1107440"/>
              <a:gd name="connsiteY20" fmla="*/ 1442720 h 1960880"/>
              <a:gd name="connsiteX21" fmla="*/ 254000 w 1107440"/>
              <a:gd name="connsiteY21" fmla="*/ 1412240 h 1960880"/>
              <a:gd name="connsiteX22" fmla="*/ 223520 w 1107440"/>
              <a:gd name="connsiteY22" fmla="*/ 1402080 h 1960880"/>
              <a:gd name="connsiteX23" fmla="*/ 203200 w 1107440"/>
              <a:gd name="connsiteY23" fmla="*/ 1371600 h 1960880"/>
              <a:gd name="connsiteX24" fmla="*/ 193040 w 1107440"/>
              <a:gd name="connsiteY24" fmla="*/ 1341120 h 1960880"/>
              <a:gd name="connsiteX25" fmla="*/ 162560 w 1107440"/>
              <a:gd name="connsiteY25" fmla="*/ 1310640 h 1960880"/>
              <a:gd name="connsiteX26" fmla="*/ 111760 w 1107440"/>
              <a:gd name="connsiteY26" fmla="*/ 1259840 h 1960880"/>
              <a:gd name="connsiteX27" fmla="*/ 101600 w 1107440"/>
              <a:gd name="connsiteY27" fmla="*/ 1229360 h 1960880"/>
              <a:gd name="connsiteX28" fmla="*/ 50800 w 1107440"/>
              <a:gd name="connsiteY28" fmla="*/ 1158240 h 1960880"/>
              <a:gd name="connsiteX29" fmla="*/ 0 w 1107440"/>
              <a:gd name="connsiteY29" fmla="*/ 1046480 h 1960880"/>
              <a:gd name="connsiteX30" fmla="*/ 10160 w 1107440"/>
              <a:gd name="connsiteY30" fmla="*/ 944880 h 1960880"/>
              <a:gd name="connsiteX31" fmla="*/ 71120 w 1107440"/>
              <a:gd name="connsiteY31" fmla="*/ 904240 h 1960880"/>
              <a:gd name="connsiteX32" fmla="*/ 132080 w 1107440"/>
              <a:gd name="connsiteY32" fmla="*/ 873760 h 1960880"/>
              <a:gd name="connsiteX33" fmla="*/ 162560 w 1107440"/>
              <a:gd name="connsiteY33" fmla="*/ 853440 h 1960880"/>
              <a:gd name="connsiteX34" fmla="*/ 233680 w 1107440"/>
              <a:gd name="connsiteY34" fmla="*/ 833120 h 1960880"/>
              <a:gd name="connsiteX35" fmla="*/ 294640 w 1107440"/>
              <a:gd name="connsiteY35" fmla="*/ 792480 h 1960880"/>
              <a:gd name="connsiteX36" fmla="*/ 314960 w 1107440"/>
              <a:gd name="connsiteY36" fmla="*/ 762000 h 1960880"/>
              <a:gd name="connsiteX37" fmla="*/ 335280 w 1107440"/>
              <a:gd name="connsiteY37" fmla="*/ 680720 h 1960880"/>
              <a:gd name="connsiteX38" fmla="*/ 325120 w 1107440"/>
              <a:gd name="connsiteY38" fmla="*/ 629920 h 1960880"/>
              <a:gd name="connsiteX39" fmla="*/ 294640 w 1107440"/>
              <a:gd name="connsiteY39" fmla="*/ 609600 h 1960880"/>
              <a:gd name="connsiteX40" fmla="*/ 284480 w 1107440"/>
              <a:gd name="connsiteY40" fmla="*/ 579120 h 1960880"/>
              <a:gd name="connsiteX41" fmla="*/ 294640 w 1107440"/>
              <a:gd name="connsiteY41" fmla="*/ 528320 h 1960880"/>
              <a:gd name="connsiteX42" fmla="*/ 304800 w 1107440"/>
              <a:gd name="connsiteY42" fmla="*/ 497840 h 1960880"/>
              <a:gd name="connsiteX43" fmla="*/ 284480 w 1107440"/>
              <a:gd name="connsiteY43" fmla="*/ 355600 h 1960880"/>
              <a:gd name="connsiteX44" fmla="*/ 294640 w 1107440"/>
              <a:gd name="connsiteY44" fmla="*/ 284480 h 1960880"/>
              <a:gd name="connsiteX45" fmla="*/ 325120 w 1107440"/>
              <a:gd name="connsiteY45" fmla="*/ 243840 h 1960880"/>
              <a:gd name="connsiteX46" fmla="*/ 375920 w 1107440"/>
              <a:gd name="connsiteY46" fmla="*/ 182880 h 1960880"/>
              <a:gd name="connsiteX47" fmla="*/ 416560 w 1107440"/>
              <a:gd name="connsiteY47" fmla="*/ 172720 h 1960880"/>
              <a:gd name="connsiteX48" fmla="*/ 467360 w 1107440"/>
              <a:gd name="connsiteY48" fmla="*/ 121920 h 1960880"/>
              <a:gd name="connsiteX49" fmla="*/ 497840 w 1107440"/>
              <a:gd name="connsiteY49" fmla="*/ 20320 h 1960880"/>
              <a:gd name="connsiteX50" fmla="*/ 528320 w 1107440"/>
              <a:gd name="connsiteY50" fmla="*/ 10160 h 1960880"/>
              <a:gd name="connsiteX51" fmla="*/ 538480 w 1107440"/>
              <a:gd name="connsiteY51" fmla="*/ 0 h 19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07440" h="1960880">
                <a:moveTo>
                  <a:pt x="1107440" y="1960880"/>
                </a:moveTo>
                <a:cubicBezTo>
                  <a:pt x="1098399" y="1959072"/>
                  <a:pt x="1028555" y="1945941"/>
                  <a:pt x="1016000" y="1940560"/>
                </a:cubicBezTo>
                <a:cubicBezTo>
                  <a:pt x="1004777" y="1935750"/>
                  <a:pt x="996442" y="1925701"/>
                  <a:pt x="985520" y="1920240"/>
                </a:cubicBezTo>
                <a:cubicBezTo>
                  <a:pt x="975941" y="1915451"/>
                  <a:pt x="965200" y="1913467"/>
                  <a:pt x="955040" y="1910080"/>
                </a:cubicBezTo>
                <a:cubicBezTo>
                  <a:pt x="941493" y="1899920"/>
                  <a:pt x="928179" y="1889442"/>
                  <a:pt x="914400" y="1879600"/>
                </a:cubicBezTo>
                <a:cubicBezTo>
                  <a:pt x="904464" y="1872503"/>
                  <a:pt x="892554" y="1867914"/>
                  <a:pt x="883920" y="1859280"/>
                </a:cubicBezTo>
                <a:cubicBezTo>
                  <a:pt x="875286" y="1850646"/>
                  <a:pt x="873955" y="1835272"/>
                  <a:pt x="863600" y="1828800"/>
                </a:cubicBezTo>
                <a:cubicBezTo>
                  <a:pt x="845437" y="1817448"/>
                  <a:pt x="820462" y="1820361"/>
                  <a:pt x="802640" y="1808480"/>
                </a:cubicBezTo>
                <a:lnTo>
                  <a:pt x="772160" y="1788160"/>
                </a:lnTo>
                <a:cubicBezTo>
                  <a:pt x="713926" y="1700809"/>
                  <a:pt x="791467" y="1803606"/>
                  <a:pt x="721360" y="1747520"/>
                </a:cubicBezTo>
                <a:cubicBezTo>
                  <a:pt x="655708" y="1694999"/>
                  <a:pt x="747172" y="1732417"/>
                  <a:pt x="670560" y="1706880"/>
                </a:cubicBezTo>
                <a:cubicBezTo>
                  <a:pt x="663787" y="1696720"/>
                  <a:pt x="658874" y="1685034"/>
                  <a:pt x="650240" y="1676400"/>
                </a:cubicBezTo>
                <a:cubicBezTo>
                  <a:pt x="633738" y="1659898"/>
                  <a:pt x="597714" y="1646385"/>
                  <a:pt x="579120" y="1635760"/>
                </a:cubicBezTo>
                <a:cubicBezTo>
                  <a:pt x="523973" y="1604247"/>
                  <a:pt x="574043" y="1623908"/>
                  <a:pt x="518160" y="1605280"/>
                </a:cubicBezTo>
                <a:cubicBezTo>
                  <a:pt x="508000" y="1595120"/>
                  <a:pt x="498718" y="1583998"/>
                  <a:pt x="487680" y="1574800"/>
                </a:cubicBezTo>
                <a:cubicBezTo>
                  <a:pt x="478299" y="1566983"/>
                  <a:pt x="465834" y="1563114"/>
                  <a:pt x="457200" y="1554480"/>
                </a:cubicBezTo>
                <a:cubicBezTo>
                  <a:pt x="448566" y="1545846"/>
                  <a:pt x="446415" y="1531628"/>
                  <a:pt x="436880" y="1524000"/>
                </a:cubicBezTo>
                <a:cubicBezTo>
                  <a:pt x="428517" y="1517310"/>
                  <a:pt x="415979" y="1518629"/>
                  <a:pt x="406400" y="1513840"/>
                </a:cubicBezTo>
                <a:cubicBezTo>
                  <a:pt x="395478" y="1508379"/>
                  <a:pt x="386842" y="1498981"/>
                  <a:pt x="375920" y="1493520"/>
                </a:cubicBezTo>
                <a:cubicBezTo>
                  <a:pt x="366341" y="1488731"/>
                  <a:pt x="354802" y="1488561"/>
                  <a:pt x="345440" y="1483360"/>
                </a:cubicBezTo>
                <a:cubicBezTo>
                  <a:pt x="324092" y="1471500"/>
                  <a:pt x="301749" y="1459989"/>
                  <a:pt x="284480" y="1442720"/>
                </a:cubicBezTo>
                <a:cubicBezTo>
                  <a:pt x="274320" y="1432560"/>
                  <a:pt x="265955" y="1420210"/>
                  <a:pt x="254000" y="1412240"/>
                </a:cubicBezTo>
                <a:cubicBezTo>
                  <a:pt x="245089" y="1406299"/>
                  <a:pt x="233680" y="1405467"/>
                  <a:pt x="223520" y="1402080"/>
                </a:cubicBezTo>
                <a:cubicBezTo>
                  <a:pt x="216747" y="1391920"/>
                  <a:pt x="208661" y="1382522"/>
                  <a:pt x="203200" y="1371600"/>
                </a:cubicBezTo>
                <a:cubicBezTo>
                  <a:pt x="198411" y="1362021"/>
                  <a:pt x="198981" y="1350031"/>
                  <a:pt x="193040" y="1341120"/>
                </a:cubicBezTo>
                <a:cubicBezTo>
                  <a:pt x="185070" y="1329165"/>
                  <a:pt x="171758" y="1321678"/>
                  <a:pt x="162560" y="1310640"/>
                </a:cubicBezTo>
                <a:cubicBezTo>
                  <a:pt x="120227" y="1259840"/>
                  <a:pt x="167640" y="1297093"/>
                  <a:pt x="111760" y="1259840"/>
                </a:cubicBezTo>
                <a:cubicBezTo>
                  <a:pt x="108373" y="1249680"/>
                  <a:pt x="106913" y="1238659"/>
                  <a:pt x="101600" y="1229360"/>
                </a:cubicBezTo>
                <a:cubicBezTo>
                  <a:pt x="39579" y="1120823"/>
                  <a:pt x="97974" y="1244726"/>
                  <a:pt x="50800" y="1158240"/>
                </a:cubicBezTo>
                <a:cubicBezTo>
                  <a:pt x="11860" y="1086851"/>
                  <a:pt x="17444" y="1098813"/>
                  <a:pt x="0" y="1046480"/>
                </a:cubicBezTo>
                <a:cubicBezTo>
                  <a:pt x="3387" y="1012613"/>
                  <a:pt x="-5061" y="975322"/>
                  <a:pt x="10160" y="944880"/>
                </a:cubicBezTo>
                <a:cubicBezTo>
                  <a:pt x="21082" y="923037"/>
                  <a:pt x="50800" y="917787"/>
                  <a:pt x="71120" y="904240"/>
                </a:cubicBezTo>
                <a:cubicBezTo>
                  <a:pt x="158471" y="846006"/>
                  <a:pt x="47952" y="915824"/>
                  <a:pt x="132080" y="873760"/>
                </a:cubicBezTo>
                <a:cubicBezTo>
                  <a:pt x="143002" y="868299"/>
                  <a:pt x="151337" y="858250"/>
                  <a:pt x="162560" y="853440"/>
                </a:cubicBezTo>
                <a:cubicBezTo>
                  <a:pt x="185578" y="843575"/>
                  <a:pt x="211437" y="845477"/>
                  <a:pt x="233680" y="833120"/>
                </a:cubicBezTo>
                <a:cubicBezTo>
                  <a:pt x="255028" y="821260"/>
                  <a:pt x="294640" y="792480"/>
                  <a:pt x="294640" y="792480"/>
                </a:cubicBezTo>
                <a:cubicBezTo>
                  <a:pt x="301413" y="782320"/>
                  <a:pt x="309499" y="772922"/>
                  <a:pt x="314960" y="762000"/>
                </a:cubicBezTo>
                <a:cubicBezTo>
                  <a:pt x="325374" y="741172"/>
                  <a:pt x="331416" y="700042"/>
                  <a:pt x="335280" y="680720"/>
                </a:cubicBezTo>
                <a:cubicBezTo>
                  <a:pt x="331893" y="663787"/>
                  <a:pt x="333688" y="644913"/>
                  <a:pt x="325120" y="629920"/>
                </a:cubicBezTo>
                <a:cubicBezTo>
                  <a:pt x="319062" y="619318"/>
                  <a:pt x="302268" y="619135"/>
                  <a:pt x="294640" y="609600"/>
                </a:cubicBezTo>
                <a:cubicBezTo>
                  <a:pt x="287950" y="601237"/>
                  <a:pt x="287867" y="589280"/>
                  <a:pt x="284480" y="579120"/>
                </a:cubicBezTo>
                <a:cubicBezTo>
                  <a:pt x="287867" y="562187"/>
                  <a:pt x="290452" y="545073"/>
                  <a:pt x="294640" y="528320"/>
                </a:cubicBezTo>
                <a:cubicBezTo>
                  <a:pt x="297237" y="517930"/>
                  <a:pt x="304800" y="508550"/>
                  <a:pt x="304800" y="497840"/>
                </a:cubicBezTo>
                <a:cubicBezTo>
                  <a:pt x="304800" y="428543"/>
                  <a:pt x="298157" y="410306"/>
                  <a:pt x="284480" y="355600"/>
                </a:cubicBezTo>
                <a:cubicBezTo>
                  <a:pt x="287867" y="331893"/>
                  <a:pt x="286456" y="306986"/>
                  <a:pt x="294640" y="284480"/>
                </a:cubicBezTo>
                <a:cubicBezTo>
                  <a:pt x="300427" y="268566"/>
                  <a:pt x="315278" y="257619"/>
                  <a:pt x="325120" y="243840"/>
                </a:cubicBezTo>
                <a:cubicBezTo>
                  <a:pt x="339631" y="223525"/>
                  <a:pt x="353020" y="195966"/>
                  <a:pt x="375920" y="182880"/>
                </a:cubicBezTo>
                <a:cubicBezTo>
                  <a:pt x="388044" y="175952"/>
                  <a:pt x="403013" y="176107"/>
                  <a:pt x="416560" y="172720"/>
                </a:cubicBezTo>
                <a:cubicBezTo>
                  <a:pt x="439783" y="157238"/>
                  <a:pt x="457684" y="150949"/>
                  <a:pt x="467360" y="121920"/>
                </a:cubicBezTo>
                <a:cubicBezTo>
                  <a:pt x="478900" y="87299"/>
                  <a:pt x="469123" y="49037"/>
                  <a:pt x="497840" y="20320"/>
                </a:cubicBezTo>
                <a:cubicBezTo>
                  <a:pt x="505413" y="12747"/>
                  <a:pt x="518741" y="14949"/>
                  <a:pt x="528320" y="10160"/>
                </a:cubicBezTo>
                <a:cubicBezTo>
                  <a:pt x="532604" y="8018"/>
                  <a:pt x="535093" y="3387"/>
                  <a:pt x="538480" y="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1914620" y="4663440"/>
            <a:ext cx="818420" cy="2184400"/>
          </a:xfrm>
          <a:custGeom>
            <a:avLst/>
            <a:gdLst>
              <a:gd name="connsiteX0" fmla="*/ 594900 w 818420"/>
              <a:gd name="connsiteY0" fmla="*/ 0 h 2184400"/>
              <a:gd name="connsiteX1" fmla="*/ 574580 w 818420"/>
              <a:gd name="connsiteY1" fmla="*/ 101600 h 2184400"/>
              <a:gd name="connsiteX2" fmla="*/ 554260 w 818420"/>
              <a:gd name="connsiteY2" fmla="*/ 132080 h 2184400"/>
              <a:gd name="connsiteX3" fmla="*/ 523780 w 818420"/>
              <a:gd name="connsiteY3" fmla="*/ 142240 h 2184400"/>
              <a:gd name="connsiteX4" fmla="*/ 493300 w 818420"/>
              <a:gd name="connsiteY4" fmla="*/ 162560 h 2184400"/>
              <a:gd name="connsiteX5" fmla="*/ 391700 w 818420"/>
              <a:gd name="connsiteY5" fmla="*/ 193040 h 2184400"/>
              <a:gd name="connsiteX6" fmla="*/ 320580 w 818420"/>
              <a:gd name="connsiteY6" fmla="*/ 213360 h 2184400"/>
              <a:gd name="connsiteX7" fmla="*/ 310420 w 818420"/>
              <a:gd name="connsiteY7" fmla="*/ 243840 h 2184400"/>
              <a:gd name="connsiteX8" fmla="*/ 361220 w 818420"/>
              <a:gd name="connsiteY8" fmla="*/ 304800 h 2184400"/>
              <a:gd name="connsiteX9" fmla="*/ 483140 w 818420"/>
              <a:gd name="connsiteY9" fmla="*/ 335280 h 2184400"/>
              <a:gd name="connsiteX10" fmla="*/ 513620 w 818420"/>
              <a:gd name="connsiteY10" fmla="*/ 345440 h 2184400"/>
              <a:gd name="connsiteX11" fmla="*/ 605060 w 818420"/>
              <a:gd name="connsiteY11" fmla="*/ 365760 h 2184400"/>
              <a:gd name="connsiteX12" fmla="*/ 635540 w 818420"/>
              <a:gd name="connsiteY12" fmla="*/ 396240 h 2184400"/>
              <a:gd name="connsiteX13" fmla="*/ 696500 w 818420"/>
              <a:gd name="connsiteY13" fmla="*/ 436880 h 2184400"/>
              <a:gd name="connsiteX14" fmla="*/ 686340 w 818420"/>
              <a:gd name="connsiteY14" fmla="*/ 477520 h 2184400"/>
              <a:gd name="connsiteX15" fmla="*/ 655860 w 818420"/>
              <a:gd name="connsiteY15" fmla="*/ 487680 h 2184400"/>
              <a:gd name="connsiteX16" fmla="*/ 615220 w 818420"/>
              <a:gd name="connsiteY16" fmla="*/ 508000 h 2184400"/>
              <a:gd name="connsiteX17" fmla="*/ 544100 w 818420"/>
              <a:gd name="connsiteY17" fmla="*/ 528320 h 2184400"/>
              <a:gd name="connsiteX18" fmla="*/ 422180 w 818420"/>
              <a:gd name="connsiteY18" fmla="*/ 518160 h 2184400"/>
              <a:gd name="connsiteX19" fmla="*/ 371380 w 818420"/>
              <a:gd name="connsiteY19" fmla="*/ 497840 h 2184400"/>
              <a:gd name="connsiteX20" fmla="*/ 269780 w 818420"/>
              <a:gd name="connsiteY20" fmla="*/ 467360 h 2184400"/>
              <a:gd name="connsiteX21" fmla="*/ 76740 w 818420"/>
              <a:gd name="connsiteY21" fmla="*/ 457200 h 2184400"/>
              <a:gd name="connsiteX22" fmla="*/ 5620 w 818420"/>
              <a:gd name="connsiteY22" fmla="*/ 457200 h 2184400"/>
              <a:gd name="connsiteX23" fmla="*/ 46260 w 818420"/>
              <a:gd name="connsiteY23" fmla="*/ 579120 h 2184400"/>
              <a:gd name="connsiteX24" fmla="*/ 76740 w 818420"/>
              <a:gd name="connsiteY24" fmla="*/ 589280 h 2184400"/>
              <a:gd name="connsiteX25" fmla="*/ 208820 w 818420"/>
              <a:gd name="connsiteY25" fmla="*/ 609600 h 2184400"/>
              <a:gd name="connsiteX26" fmla="*/ 269780 w 818420"/>
              <a:gd name="connsiteY26" fmla="*/ 650240 h 2184400"/>
              <a:gd name="connsiteX27" fmla="*/ 300260 w 818420"/>
              <a:gd name="connsiteY27" fmla="*/ 660400 h 2184400"/>
              <a:gd name="connsiteX28" fmla="*/ 330740 w 818420"/>
              <a:gd name="connsiteY28" fmla="*/ 680720 h 2184400"/>
              <a:gd name="connsiteX29" fmla="*/ 361220 w 818420"/>
              <a:gd name="connsiteY29" fmla="*/ 690880 h 2184400"/>
              <a:gd name="connsiteX30" fmla="*/ 391700 w 818420"/>
              <a:gd name="connsiteY30" fmla="*/ 711200 h 2184400"/>
              <a:gd name="connsiteX31" fmla="*/ 493300 w 818420"/>
              <a:gd name="connsiteY31" fmla="*/ 741680 h 2184400"/>
              <a:gd name="connsiteX32" fmla="*/ 523780 w 818420"/>
              <a:gd name="connsiteY32" fmla="*/ 751840 h 2184400"/>
              <a:gd name="connsiteX33" fmla="*/ 564420 w 818420"/>
              <a:gd name="connsiteY33" fmla="*/ 762000 h 2184400"/>
              <a:gd name="connsiteX34" fmla="*/ 594900 w 818420"/>
              <a:gd name="connsiteY34" fmla="*/ 772160 h 2184400"/>
              <a:gd name="connsiteX35" fmla="*/ 686340 w 818420"/>
              <a:gd name="connsiteY35" fmla="*/ 792480 h 2184400"/>
              <a:gd name="connsiteX36" fmla="*/ 757460 w 818420"/>
              <a:gd name="connsiteY36" fmla="*/ 833120 h 2184400"/>
              <a:gd name="connsiteX37" fmla="*/ 818420 w 818420"/>
              <a:gd name="connsiteY37" fmla="*/ 873760 h 2184400"/>
              <a:gd name="connsiteX38" fmla="*/ 787940 w 818420"/>
              <a:gd name="connsiteY38" fmla="*/ 894080 h 2184400"/>
              <a:gd name="connsiteX39" fmla="*/ 767620 w 818420"/>
              <a:gd name="connsiteY39" fmla="*/ 924560 h 2184400"/>
              <a:gd name="connsiteX40" fmla="*/ 676180 w 818420"/>
              <a:gd name="connsiteY40" fmla="*/ 934720 h 2184400"/>
              <a:gd name="connsiteX41" fmla="*/ 615220 w 818420"/>
              <a:gd name="connsiteY41" fmla="*/ 955040 h 2184400"/>
              <a:gd name="connsiteX42" fmla="*/ 533940 w 818420"/>
              <a:gd name="connsiteY42" fmla="*/ 975360 h 2184400"/>
              <a:gd name="connsiteX43" fmla="*/ 442500 w 818420"/>
              <a:gd name="connsiteY43" fmla="*/ 1005840 h 2184400"/>
              <a:gd name="connsiteX44" fmla="*/ 381540 w 818420"/>
              <a:gd name="connsiteY44" fmla="*/ 1036320 h 2184400"/>
              <a:gd name="connsiteX45" fmla="*/ 320580 w 818420"/>
              <a:gd name="connsiteY45" fmla="*/ 1056640 h 2184400"/>
              <a:gd name="connsiteX46" fmla="*/ 269780 w 818420"/>
              <a:gd name="connsiteY46" fmla="*/ 1117600 h 2184400"/>
              <a:gd name="connsiteX47" fmla="*/ 259620 w 818420"/>
              <a:gd name="connsiteY47" fmla="*/ 1158240 h 2184400"/>
              <a:gd name="connsiteX48" fmla="*/ 249460 w 818420"/>
              <a:gd name="connsiteY48" fmla="*/ 1188720 h 2184400"/>
              <a:gd name="connsiteX49" fmla="*/ 229140 w 818420"/>
              <a:gd name="connsiteY49" fmla="*/ 1483360 h 2184400"/>
              <a:gd name="connsiteX50" fmla="*/ 239300 w 818420"/>
              <a:gd name="connsiteY50" fmla="*/ 1727200 h 2184400"/>
              <a:gd name="connsiteX51" fmla="*/ 259620 w 818420"/>
              <a:gd name="connsiteY51" fmla="*/ 1788160 h 2184400"/>
              <a:gd name="connsiteX52" fmla="*/ 279940 w 818420"/>
              <a:gd name="connsiteY52" fmla="*/ 2042160 h 2184400"/>
              <a:gd name="connsiteX53" fmla="*/ 300260 w 818420"/>
              <a:gd name="connsiteY53" fmla="*/ 2133600 h 2184400"/>
              <a:gd name="connsiteX54" fmla="*/ 320580 w 818420"/>
              <a:gd name="connsiteY54" fmla="*/ 2164080 h 2184400"/>
              <a:gd name="connsiteX55" fmla="*/ 330740 w 818420"/>
              <a:gd name="connsiteY55" fmla="*/ 2184400 h 218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18420" h="2184400">
                <a:moveTo>
                  <a:pt x="594900" y="0"/>
                </a:moveTo>
                <a:cubicBezTo>
                  <a:pt x="591156" y="26209"/>
                  <a:pt x="588766" y="73227"/>
                  <a:pt x="574580" y="101600"/>
                </a:cubicBezTo>
                <a:cubicBezTo>
                  <a:pt x="569119" y="112522"/>
                  <a:pt x="563795" y="124452"/>
                  <a:pt x="554260" y="132080"/>
                </a:cubicBezTo>
                <a:cubicBezTo>
                  <a:pt x="545897" y="138770"/>
                  <a:pt x="533359" y="137451"/>
                  <a:pt x="523780" y="142240"/>
                </a:cubicBezTo>
                <a:cubicBezTo>
                  <a:pt x="512858" y="147701"/>
                  <a:pt x="504458" y="157601"/>
                  <a:pt x="493300" y="162560"/>
                </a:cubicBezTo>
                <a:cubicBezTo>
                  <a:pt x="449840" y="181876"/>
                  <a:pt x="433075" y="181219"/>
                  <a:pt x="391700" y="193040"/>
                </a:cubicBezTo>
                <a:cubicBezTo>
                  <a:pt x="289670" y="222191"/>
                  <a:pt x="447627" y="181598"/>
                  <a:pt x="320580" y="213360"/>
                </a:cubicBezTo>
                <a:cubicBezTo>
                  <a:pt x="317193" y="223520"/>
                  <a:pt x="308659" y="233276"/>
                  <a:pt x="310420" y="243840"/>
                </a:cubicBezTo>
                <a:cubicBezTo>
                  <a:pt x="312614" y="257004"/>
                  <a:pt x="352813" y="300129"/>
                  <a:pt x="361220" y="304800"/>
                </a:cubicBezTo>
                <a:cubicBezTo>
                  <a:pt x="402280" y="327611"/>
                  <a:pt x="438988" y="325468"/>
                  <a:pt x="483140" y="335280"/>
                </a:cubicBezTo>
                <a:cubicBezTo>
                  <a:pt x="493595" y="337603"/>
                  <a:pt x="503165" y="343117"/>
                  <a:pt x="513620" y="345440"/>
                </a:cubicBezTo>
                <a:cubicBezTo>
                  <a:pt x="620906" y="369281"/>
                  <a:pt x="536445" y="342888"/>
                  <a:pt x="605060" y="365760"/>
                </a:cubicBezTo>
                <a:cubicBezTo>
                  <a:pt x="615220" y="375920"/>
                  <a:pt x="624198" y="387419"/>
                  <a:pt x="635540" y="396240"/>
                </a:cubicBezTo>
                <a:cubicBezTo>
                  <a:pt x="654817" y="411233"/>
                  <a:pt x="696500" y="436880"/>
                  <a:pt x="696500" y="436880"/>
                </a:cubicBezTo>
                <a:cubicBezTo>
                  <a:pt x="693113" y="450427"/>
                  <a:pt x="695063" y="466616"/>
                  <a:pt x="686340" y="477520"/>
                </a:cubicBezTo>
                <a:cubicBezTo>
                  <a:pt x="679650" y="485883"/>
                  <a:pt x="665704" y="483461"/>
                  <a:pt x="655860" y="487680"/>
                </a:cubicBezTo>
                <a:cubicBezTo>
                  <a:pt x="641939" y="493646"/>
                  <a:pt x="629141" y="502034"/>
                  <a:pt x="615220" y="508000"/>
                </a:cubicBezTo>
                <a:cubicBezTo>
                  <a:pt x="594814" y="516745"/>
                  <a:pt x="564723" y="523164"/>
                  <a:pt x="544100" y="528320"/>
                </a:cubicBezTo>
                <a:cubicBezTo>
                  <a:pt x="503460" y="524933"/>
                  <a:pt x="462340" y="525247"/>
                  <a:pt x="422180" y="518160"/>
                </a:cubicBezTo>
                <a:cubicBezTo>
                  <a:pt x="404220" y="514991"/>
                  <a:pt x="388520" y="504073"/>
                  <a:pt x="371380" y="497840"/>
                </a:cubicBezTo>
                <a:cubicBezTo>
                  <a:pt x="360819" y="494000"/>
                  <a:pt x="289707" y="469093"/>
                  <a:pt x="269780" y="467360"/>
                </a:cubicBezTo>
                <a:cubicBezTo>
                  <a:pt x="205587" y="461778"/>
                  <a:pt x="141087" y="460587"/>
                  <a:pt x="76740" y="457200"/>
                </a:cubicBezTo>
                <a:cubicBezTo>
                  <a:pt x="65925" y="453595"/>
                  <a:pt x="13738" y="430139"/>
                  <a:pt x="5620" y="457200"/>
                </a:cubicBezTo>
                <a:cubicBezTo>
                  <a:pt x="-9574" y="507847"/>
                  <a:pt x="6717" y="552758"/>
                  <a:pt x="46260" y="579120"/>
                </a:cubicBezTo>
                <a:cubicBezTo>
                  <a:pt x="55171" y="585061"/>
                  <a:pt x="66442" y="586338"/>
                  <a:pt x="76740" y="589280"/>
                </a:cubicBezTo>
                <a:cubicBezTo>
                  <a:pt x="132734" y="605278"/>
                  <a:pt x="135124" y="601412"/>
                  <a:pt x="208820" y="609600"/>
                </a:cubicBezTo>
                <a:cubicBezTo>
                  <a:pt x="281294" y="633758"/>
                  <a:pt x="193674" y="599503"/>
                  <a:pt x="269780" y="650240"/>
                </a:cubicBezTo>
                <a:cubicBezTo>
                  <a:pt x="278691" y="656181"/>
                  <a:pt x="290681" y="655611"/>
                  <a:pt x="300260" y="660400"/>
                </a:cubicBezTo>
                <a:cubicBezTo>
                  <a:pt x="311182" y="665861"/>
                  <a:pt x="319818" y="675259"/>
                  <a:pt x="330740" y="680720"/>
                </a:cubicBezTo>
                <a:cubicBezTo>
                  <a:pt x="340319" y="685509"/>
                  <a:pt x="351641" y="686091"/>
                  <a:pt x="361220" y="690880"/>
                </a:cubicBezTo>
                <a:cubicBezTo>
                  <a:pt x="372142" y="696341"/>
                  <a:pt x="380542" y="706241"/>
                  <a:pt x="391700" y="711200"/>
                </a:cubicBezTo>
                <a:cubicBezTo>
                  <a:pt x="435160" y="730516"/>
                  <a:pt x="451925" y="729859"/>
                  <a:pt x="493300" y="741680"/>
                </a:cubicBezTo>
                <a:cubicBezTo>
                  <a:pt x="503598" y="744622"/>
                  <a:pt x="513482" y="748898"/>
                  <a:pt x="523780" y="751840"/>
                </a:cubicBezTo>
                <a:cubicBezTo>
                  <a:pt x="537206" y="755676"/>
                  <a:pt x="550994" y="758164"/>
                  <a:pt x="564420" y="762000"/>
                </a:cubicBezTo>
                <a:cubicBezTo>
                  <a:pt x="574718" y="764942"/>
                  <a:pt x="584445" y="769837"/>
                  <a:pt x="594900" y="772160"/>
                </a:cubicBezTo>
                <a:cubicBezTo>
                  <a:pt x="702186" y="796001"/>
                  <a:pt x="617725" y="769608"/>
                  <a:pt x="686340" y="792480"/>
                </a:cubicBezTo>
                <a:cubicBezTo>
                  <a:pt x="819654" y="892466"/>
                  <a:pt x="657722" y="777710"/>
                  <a:pt x="757460" y="833120"/>
                </a:cubicBezTo>
                <a:cubicBezTo>
                  <a:pt x="778808" y="844980"/>
                  <a:pt x="818420" y="873760"/>
                  <a:pt x="818420" y="873760"/>
                </a:cubicBezTo>
                <a:cubicBezTo>
                  <a:pt x="808260" y="880533"/>
                  <a:pt x="796574" y="885446"/>
                  <a:pt x="787940" y="894080"/>
                </a:cubicBezTo>
                <a:cubicBezTo>
                  <a:pt x="779306" y="902714"/>
                  <a:pt x="779096" y="920387"/>
                  <a:pt x="767620" y="924560"/>
                </a:cubicBezTo>
                <a:cubicBezTo>
                  <a:pt x="738799" y="935040"/>
                  <a:pt x="706660" y="931333"/>
                  <a:pt x="676180" y="934720"/>
                </a:cubicBezTo>
                <a:cubicBezTo>
                  <a:pt x="655860" y="941493"/>
                  <a:pt x="636000" y="949845"/>
                  <a:pt x="615220" y="955040"/>
                </a:cubicBezTo>
                <a:cubicBezTo>
                  <a:pt x="588127" y="961813"/>
                  <a:pt x="560434" y="966529"/>
                  <a:pt x="533940" y="975360"/>
                </a:cubicBezTo>
                <a:lnTo>
                  <a:pt x="442500" y="1005840"/>
                </a:lnTo>
                <a:cubicBezTo>
                  <a:pt x="331340" y="1042893"/>
                  <a:pt x="499713" y="983799"/>
                  <a:pt x="381540" y="1036320"/>
                </a:cubicBezTo>
                <a:cubicBezTo>
                  <a:pt x="361967" y="1045019"/>
                  <a:pt x="320580" y="1056640"/>
                  <a:pt x="320580" y="1056640"/>
                </a:cubicBezTo>
                <a:cubicBezTo>
                  <a:pt x="302271" y="1074949"/>
                  <a:pt x="280389" y="1092846"/>
                  <a:pt x="269780" y="1117600"/>
                </a:cubicBezTo>
                <a:cubicBezTo>
                  <a:pt x="264279" y="1130435"/>
                  <a:pt x="263456" y="1144814"/>
                  <a:pt x="259620" y="1158240"/>
                </a:cubicBezTo>
                <a:cubicBezTo>
                  <a:pt x="256678" y="1168538"/>
                  <a:pt x="252847" y="1178560"/>
                  <a:pt x="249460" y="1188720"/>
                </a:cubicBezTo>
                <a:cubicBezTo>
                  <a:pt x="232364" y="1308395"/>
                  <a:pt x="229140" y="1314649"/>
                  <a:pt x="229140" y="1483360"/>
                </a:cubicBezTo>
                <a:cubicBezTo>
                  <a:pt x="229140" y="1564711"/>
                  <a:pt x="231205" y="1646253"/>
                  <a:pt x="239300" y="1727200"/>
                </a:cubicBezTo>
                <a:cubicBezTo>
                  <a:pt x="241431" y="1748513"/>
                  <a:pt x="259620" y="1788160"/>
                  <a:pt x="259620" y="1788160"/>
                </a:cubicBezTo>
                <a:cubicBezTo>
                  <a:pt x="274682" y="2104469"/>
                  <a:pt x="251680" y="1914991"/>
                  <a:pt x="279940" y="2042160"/>
                </a:cubicBezTo>
                <a:cubicBezTo>
                  <a:pt x="282166" y="2052175"/>
                  <a:pt x="294542" y="2120258"/>
                  <a:pt x="300260" y="2133600"/>
                </a:cubicBezTo>
                <a:cubicBezTo>
                  <a:pt x="305070" y="2144823"/>
                  <a:pt x="314298" y="2153609"/>
                  <a:pt x="320580" y="2164080"/>
                </a:cubicBezTo>
                <a:cubicBezTo>
                  <a:pt x="324476" y="2170574"/>
                  <a:pt x="327353" y="2177627"/>
                  <a:pt x="330740" y="218440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905760" y="3271520"/>
            <a:ext cx="1513840" cy="1290320"/>
          </a:xfrm>
          <a:custGeom>
            <a:avLst/>
            <a:gdLst>
              <a:gd name="connsiteX0" fmla="*/ 0 w 1513840"/>
              <a:gd name="connsiteY0" fmla="*/ 1239520 h 1290320"/>
              <a:gd name="connsiteX1" fmla="*/ 60960 w 1513840"/>
              <a:gd name="connsiteY1" fmla="*/ 1229360 h 1290320"/>
              <a:gd name="connsiteX2" fmla="*/ 203200 w 1513840"/>
              <a:gd name="connsiteY2" fmla="*/ 1249680 h 1290320"/>
              <a:gd name="connsiteX3" fmla="*/ 264160 w 1513840"/>
              <a:gd name="connsiteY3" fmla="*/ 1270000 h 1290320"/>
              <a:gd name="connsiteX4" fmla="*/ 640080 w 1513840"/>
              <a:gd name="connsiteY4" fmla="*/ 1290320 h 1290320"/>
              <a:gd name="connsiteX5" fmla="*/ 1097280 w 1513840"/>
              <a:gd name="connsiteY5" fmla="*/ 1280160 h 1290320"/>
              <a:gd name="connsiteX6" fmla="*/ 1127760 w 1513840"/>
              <a:gd name="connsiteY6" fmla="*/ 1270000 h 1290320"/>
              <a:gd name="connsiteX7" fmla="*/ 1219200 w 1513840"/>
              <a:gd name="connsiteY7" fmla="*/ 1249680 h 1290320"/>
              <a:gd name="connsiteX8" fmla="*/ 1280160 w 1513840"/>
              <a:gd name="connsiteY8" fmla="*/ 1229360 h 1290320"/>
              <a:gd name="connsiteX9" fmla="*/ 1310640 w 1513840"/>
              <a:gd name="connsiteY9" fmla="*/ 1219200 h 1290320"/>
              <a:gd name="connsiteX10" fmla="*/ 1351280 w 1513840"/>
              <a:gd name="connsiteY10" fmla="*/ 1168400 h 1290320"/>
              <a:gd name="connsiteX11" fmla="*/ 1381760 w 1513840"/>
              <a:gd name="connsiteY11" fmla="*/ 1127760 h 1290320"/>
              <a:gd name="connsiteX12" fmla="*/ 1391920 w 1513840"/>
              <a:gd name="connsiteY12" fmla="*/ 1097280 h 1290320"/>
              <a:gd name="connsiteX13" fmla="*/ 1412240 w 1513840"/>
              <a:gd name="connsiteY13" fmla="*/ 1056640 h 1290320"/>
              <a:gd name="connsiteX14" fmla="*/ 1422400 w 1513840"/>
              <a:gd name="connsiteY14" fmla="*/ 1005840 h 1290320"/>
              <a:gd name="connsiteX15" fmla="*/ 1432560 w 1513840"/>
              <a:gd name="connsiteY15" fmla="*/ 965200 h 1290320"/>
              <a:gd name="connsiteX16" fmla="*/ 1422400 w 1513840"/>
              <a:gd name="connsiteY16" fmla="*/ 853440 h 1290320"/>
              <a:gd name="connsiteX17" fmla="*/ 1412240 w 1513840"/>
              <a:gd name="connsiteY17" fmla="*/ 812800 h 1290320"/>
              <a:gd name="connsiteX18" fmla="*/ 1320800 w 1513840"/>
              <a:gd name="connsiteY18" fmla="*/ 741680 h 1290320"/>
              <a:gd name="connsiteX19" fmla="*/ 1259840 w 1513840"/>
              <a:gd name="connsiteY19" fmla="*/ 690880 h 1290320"/>
              <a:gd name="connsiteX20" fmla="*/ 1198880 w 1513840"/>
              <a:gd name="connsiteY20" fmla="*/ 670560 h 1290320"/>
              <a:gd name="connsiteX21" fmla="*/ 1168400 w 1513840"/>
              <a:gd name="connsiteY21" fmla="*/ 660400 h 1290320"/>
              <a:gd name="connsiteX22" fmla="*/ 1137920 w 1513840"/>
              <a:gd name="connsiteY22" fmla="*/ 640080 h 1290320"/>
              <a:gd name="connsiteX23" fmla="*/ 1076960 w 1513840"/>
              <a:gd name="connsiteY23" fmla="*/ 609600 h 1290320"/>
              <a:gd name="connsiteX24" fmla="*/ 1056640 w 1513840"/>
              <a:gd name="connsiteY24" fmla="*/ 579120 h 1290320"/>
              <a:gd name="connsiteX25" fmla="*/ 1026160 w 1513840"/>
              <a:gd name="connsiteY25" fmla="*/ 568960 h 1290320"/>
              <a:gd name="connsiteX26" fmla="*/ 995680 w 1513840"/>
              <a:gd name="connsiteY26" fmla="*/ 548640 h 1290320"/>
              <a:gd name="connsiteX27" fmla="*/ 985520 w 1513840"/>
              <a:gd name="connsiteY27" fmla="*/ 518160 h 1290320"/>
              <a:gd name="connsiteX28" fmla="*/ 975360 w 1513840"/>
              <a:gd name="connsiteY28" fmla="*/ 477520 h 1290320"/>
              <a:gd name="connsiteX29" fmla="*/ 955040 w 1513840"/>
              <a:gd name="connsiteY29" fmla="*/ 447040 h 1290320"/>
              <a:gd name="connsiteX30" fmla="*/ 944880 w 1513840"/>
              <a:gd name="connsiteY30" fmla="*/ 396240 h 1290320"/>
              <a:gd name="connsiteX31" fmla="*/ 934720 w 1513840"/>
              <a:gd name="connsiteY31" fmla="*/ 365760 h 1290320"/>
              <a:gd name="connsiteX32" fmla="*/ 944880 w 1513840"/>
              <a:gd name="connsiteY32" fmla="*/ 203200 h 1290320"/>
              <a:gd name="connsiteX33" fmla="*/ 995680 w 1513840"/>
              <a:gd name="connsiteY33" fmla="*/ 213360 h 1290320"/>
              <a:gd name="connsiteX34" fmla="*/ 1005840 w 1513840"/>
              <a:gd name="connsiteY34" fmla="*/ 243840 h 1290320"/>
              <a:gd name="connsiteX35" fmla="*/ 1026160 w 1513840"/>
              <a:gd name="connsiteY35" fmla="*/ 274320 h 1290320"/>
              <a:gd name="connsiteX36" fmla="*/ 1046480 w 1513840"/>
              <a:gd name="connsiteY36" fmla="*/ 345440 h 1290320"/>
              <a:gd name="connsiteX37" fmla="*/ 1056640 w 1513840"/>
              <a:gd name="connsiteY37" fmla="*/ 375920 h 1290320"/>
              <a:gd name="connsiteX38" fmla="*/ 1076960 w 1513840"/>
              <a:gd name="connsiteY38" fmla="*/ 406400 h 1290320"/>
              <a:gd name="connsiteX39" fmla="*/ 1097280 w 1513840"/>
              <a:gd name="connsiteY39" fmla="*/ 467360 h 1290320"/>
              <a:gd name="connsiteX40" fmla="*/ 1127760 w 1513840"/>
              <a:gd name="connsiteY40" fmla="*/ 487680 h 1290320"/>
              <a:gd name="connsiteX41" fmla="*/ 1158240 w 1513840"/>
              <a:gd name="connsiteY41" fmla="*/ 518160 h 1290320"/>
              <a:gd name="connsiteX42" fmla="*/ 1188720 w 1513840"/>
              <a:gd name="connsiteY42" fmla="*/ 528320 h 1290320"/>
              <a:gd name="connsiteX43" fmla="*/ 1259840 w 1513840"/>
              <a:gd name="connsiteY43" fmla="*/ 548640 h 1290320"/>
              <a:gd name="connsiteX44" fmla="*/ 1290320 w 1513840"/>
              <a:gd name="connsiteY44" fmla="*/ 568960 h 1290320"/>
              <a:gd name="connsiteX45" fmla="*/ 1320800 w 1513840"/>
              <a:gd name="connsiteY45" fmla="*/ 579120 h 1290320"/>
              <a:gd name="connsiteX46" fmla="*/ 1381760 w 1513840"/>
              <a:gd name="connsiteY46" fmla="*/ 609600 h 1290320"/>
              <a:gd name="connsiteX47" fmla="*/ 1473200 w 1513840"/>
              <a:gd name="connsiteY47" fmla="*/ 690880 h 1290320"/>
              <a:gd name="connsiteX48" fmla="*/ 1503680 w 1513840"/>
              <a:gd name="connsiteY48" fmla="*/ 680720 h 1290320"/>
              <a:gd name="connsiteX49" fmla="*/ 1513840 w 1513840"/>
              <a:gd name="connsiteY49" fmla="*/ 650240 h 1290320"/>
              <a:gd name="connsiteX50" fmla="*/ 1473200 w 1513840"/>
              <a:gd name="connsiteY50" fmla="*/ 579120 h 1290320"/>
              <a:gd name="connsiteX51" fmla="*/ 1442720 w 1513840"/>
              <a:gd name="connsiteY51" fmla="*/ 568960 h 1290320"/>
              <a:gd name="connsiteX52" fmla="*/ 1361440 w 1513840"/>
              <a:gd name="connsiteY52" fmla="*/ 548640 h 1290320"/>
              <a:gd name="connsiteX53" fmla="*/ 1300480 w 1513840"/>
              <a:gd name="connsiteY53" fmla="*/ 508000 h 1290320"/>
              <a:gd name="connsiteX54" fmla="*/ 1249680 w 1513840"/>
              <a:gd name="connsiteY54" fmla="*/ 436880 h 1290320"/>
              <a:gd name="connsiteX55" fmla="*/ 1209040 w 1513840"/>
              <a:gd name="connsiteY55" fmla="*/ 416560 h 1290320"/>
              <a:gd name="connsiteX56" fmla="*/ 1188720 w 1513840"/>
              <a:gd name="connsiteY56" fmla="*/ 386080 h 1290320"/>
              <a:gd name="connsiteX57" fmla="*/ 1137920 w 1513840"/>
              <a:gd name="connsiteY57" fmla="*/ 345440 h 1290320"/>
              <a:gd name="connsiteX58" fmla="*/ 1148080 w 1513840"/>
              <a:gd name="connsiteY58" fmla="*/ 284480 h 1290320"/>
              <a:gd name="connsiteX59" fmla="*/ 1178560 w 1513840"/>
              <a:gd name="connsiteY59" fmla="*/ 264160 h 1290320"/>
              <a:gd name="connsiteX60" fmla="*/ 1198880 w 1513840"/>
              <a:gd name="connsiteY60" fmla="*/ 233680 h 1290320"/>
              <a:gd name="connsiteX61" fmla="*/ 1229360 w 1513840"/>
              <a:gd name="connsiteY61" fmla="*/ 203200 h 1290320"/>
              <a:gd name="connsiteX62" fmla="*/ 1229360 w 1513840"/>
              <a:gd name="connsiteY62" fmla="*/ 71120 h 1290320"/>
              <a:gd name="connsiteX63" fmla="*/ 1219200 w 1513840"/>
              <a:gd name="connsiteY63" fmla="*/ 40640 h 1290320"/>
              <a:gd name="connsiteX64" fmla="*/ 1209040 w 1513840"/>
              <a:gd name="connsiteY64" fmla="*/ 0 h 129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513840" h="1290320">
                <a:moveTo>
                  <a:pt x="0" y="1239520"/>
                </a:moveTo>
                <a:cubicBezTo>
                  <a:pt x="20320" y="1236133"/>
                  <a:pt x="40360" y="1229360"/>
                  <a:pt x="60960" y="1229360"/>
                </a:cubicBezTo>
                <a:cubicBezTo>
                  <a:pt x="72989" y="1229360"/>
                  <a:pt x="182978" y="1244624"/>
                  <a:pt x="203200" y="1249680"/>
                </a:cubicBezTo>
                <a:cubicBezTo>
                  <a:pt x="223980" y="1254875"/>
                  <a:pt x="242759" y="1269108"/>
                  <a:pt x="264160" y="1270000"/>
                </a:cubicBezTo>
                <a:cubicBezTo>
                  <a:pt x="552118" y="1281998"/>
                  <a:pt x="426889" y="1273921"/>
                  <a:pt x="640080" y="1290320"/>
                </a:cubicBezTo>
                <a:lnTo>
                  <a:pt x="1097280" y="1280160"/>
                </a:lnTo>
                <a:cubicBezTo>
                  <a:pt x="1107980" y="1279714"/>
                  <a:pt x="1117462" y="1272942"/>
                  <a:pt x="1127760" y="1270000"/>
                </a:cubicBezTo>
                <a:cubicBezTo>
                  <a:pt x="1319357" y="1215258"/>
                  <a:pt x="988739" y="1312533"/>
                  <a:pt x="1219200" y="1249680"/>
                </a:cubicBezTo>
                <a:cubicBezTo>
                  <a:pt x="1239864" y="1244044"/>
                  <a:pt x="1259840" y="1236133"/>
                  <a:pt x="1280160" y="1229360"/>
                </a:cubicBezTo>
                <a:lnTo>
                  <a:pt x="1310640" y="1219200"/>
                </a:lnTo>
                <a:cubicBezTo>
                  <a:pt x="1330419" y="1159862"/>
                  <a:pt x="1305324" y="1214356"/>
                  <a:pt x="1351280" y="1168400"/>
                </a:cubicBezTo>
                <a:cubicBezTo>
                  <a:pt x="1363254" y="1156426"/>
                  <a:pt x="1371600" y="1141307"/>
                  <a:pt x="1381760" y="1127760"/>
                </a:cubicBezTo>
                <a:cubicBezTo>
                  <a:pt x="1385147" y="1117600"/>
                  <a:pt x="1387701" y="1107124"/>
                  <a:pt x="1391920" y="1097280"/>
                </a:cubicBezTo>
                <a:cubicBezTo>
                  <a:pt x="1397886" y="1083359"/>
                  <a:pt x="1407451" y="1071008"/>
                  <a:pt x="1412240" y="1056640"/>
                </a:cubicBezTo>
                <a:cubicBezTo>
                  <a:pt x="1417701" y="1040257"/>
                  <a:pt x="1418654" y="1022697"/>
                  <a:pt x="1422400" y="1005840"/>
                </a:cubicBezTo>
                <a:cubicBezTo>
                  <a:pt x="1425429" y="992209"/>
                  <a:pt x="1429173" y="978747"/>
                  <a:pt x="1432560" y="965200"/>
                </a:cubicBezTo>
                <a:cubicBezTo>
                  <a:pt x="1429173" y="927947"/>
                  <a:pt x="1427344" y="890519"/>
                  <a:pt x="1422400" y="853440"/>
                </a:cubicBezTo>
                <a:cubicBezTo>
                  <a:pt x="1420555" y="839599"/>
                  <a:pt x="1419168" y="824924"/>
                  <a:pt x="1412240" y="812800"/>
                </a:cubicBezTo>
                <a:cubicBezTo>
                  <a:pt x="1393174" y="779434"/>
                  <a:pt x="1344965" y="765845"/>
                  <a:pt x="1320800" y="741680"/>
                </a:cubicBezTo>
                <a:cubicBezTo>
                  <a:pt x="1301659" y="722539"/>
                  <a:pt x="1285301" y="702196"/>
                  <a:pt x="1259840" y="690880"/>
                </a:cubicBezTo>
                <a:cubicBezTo>
                  <a:pt x="1240267" y="682181"/>
                  <a:pt x="1219200" y="677333"/>
                  <a:pt x="1198880" y="670560"/>
                </a:cubicBezTo>
                <a:cubicBezTo>
                  <a:pt x="1188720" y="667173"/>
                  <a:pt x="1177311" y="666341"/>
                  <a:pt x="1168400" y="660400"/>
                </a:cubicBezTo>
                <a:cubicBezTo>
                  <a:pt x="1158240" y="653627"/>
                  <a:pt x="1148842" y="645541"/>
                  <a:pt x="1137920" y="640080"/>
                </a:cubicBezTo>
                <a:cubicBezTo>
                  <a:pt x="1053792" y="598016"/>
                  <a:pt x="1164311" y="667834"/>
                  <a:pt x="1076960" y="609600"/>
                </a:cubicBezTo>
                <a:cubicBezTo>
                  <a:pt x="1070187" y="599440"/>
                  <a:pt x="1066175" y="586748"/>
                  <a:pt x="1056640" y="579120"/>
                </a:cubicBezTo>
                <a:cubicBezTo>
                  <a:pt x="1048277" y="572430"/>
                  <a:pt x="1035739" y="573749"/>
                  <a:pt x="1026160" y="568960"/>
                </a:cubicBezTo>
                <a:cubicBezTo>
                  <a:pt x="1015238" y="563499"/>
                  <a:pt x="1005840" y="555413"/>
                  <a:pt x="995680" y="548640"/>
                </a:cubicBezTo>
                <a:cubicBezTo>
                  <a:pt x="992293" y="538480"/>
                  <a:pt x="988462" y="528458"/>
                  <a:pt x="985520" y="518160"/>
                </a:cubicBezTo>
                <a:cubicBezTo>
                  <a:pt x="981684" y="504734"/>
                  <a:pt x="980861" y="490355"/>
                  <a:pt x="975360" y="477520"/>
                </a:cubicBezTo>
                <a:cubicBezTo>
                  <a:pt x="970550" y="466297"/>
                  <a:pt x="961813" y="457200"/>
                  <a:pt x="955040" y="447040"/>
                </a:cubicBezTo>
                <a:cubicBezTo>
                  <a:pt x="951653" y="430107"/>
                  <a:pt x="949068" y="412993"/>
                  <a:pt x="944880" y="396240"/>
                </a:cubicBezTo>
                <a:cubicBezTo>
                  <a:pt x="942283" y="385850"/>
                  <a:pt x="934720" y="376470"/>
                  <a:pt x="934720" y="365760"/>
                </a:cubicBezTo>
                <a:cubicBezTo>
                  <a:pt x="934720" y="311468"/>
                  <a:pt x="941493" y="257387"/>
                  <a:pt x="944880" y="203200"/>
                </a:cubicBezTo>
                <a:cubicBezTo>
                  <a:pt x="961813" y="206587"/>
                  <a:pt x="981312" y="203781"/>
                  <a:pt x="995680" y="213360"/>
                </a:cubicBezTo>
                <a:cubicBezTo>
                  <a:pt x="1004591" y="219301"/>
                  <a:pt x="1001051" y="234261"/>
                  <a:pt x="1005840" y="243840"/>
                </a:cubicBezTo>
                <a:cubicBezTo>
                  <a:pt x="1011301" y="254762"/>
                  <a:pt x="1020699" y="263398"/>
                  <a:pt x="1026160" y="274320"/>
                </a:cubicBezTo>
                <a:cubicBezTo>
                  <a:pt x="1034280" y="290560"/>
                  <a:pt x="1042140" y="330249"/>
                  <a:pt x="1046480" y="345440"/>
                </a:cubicBezTo>
                <a:cubicBezTo>
                  <a:pt x="1049422" y="355738"/>
                  <a:pt x="1051851" y="366341"/>
                  <a:pt x="1056640" y="375920"/>
                </a:cubicBezTo>
                <a:cubicBezTo>
                  <a:pt x="1062101" y="386842"/>
                  <a:pt x="1072001" y="395242"/>
                  <a:pt x="1076960" y="406400"/>
                </a:cubicBezTo>
                <a:cubicBezTo>
                  <a:pt x="1085659" y="425973"/>
                  <a:pt x="1079458" y="455479"/>
                  <a:pt x="1097280" y="467360"/>
                </a:cubicBezTo>
                <a:cubicBezTo>
                  <a:pt x="1107440" y="474133"/>
                  <a:pt x="1118379" y="479863"/>
                  <a:pt x="1127760" y="487680"/>
                </a:cubicBezTo>
                <a:cubicBezTo>
                  <a:pt x="1138798" y="496878"/>
                  <a:pt x="1146285" y="510190"/>
                  <a:pt x="1158240" y="518160"/>
                </a:cubicBezTo>
                <a:cubicBezTo>
                  <a:pt x="1167151" y="524101"/>
                  <a:pt x="1178422" y="525378"/>
                  <a:pt x="1188720" y="528320"/>
                </a:cubicBezTo>
                <a:cubicBezTo>
                  <a:pt x="1203911" y="532660"/>
                  <a:pt x="1243600" y="540520"/>
                  <a:pt x="1259840" y="548640"/>
                </a:cubicBezTo>
                <a:cubicBezTo>
                  <a:pt x="1270762" y="554101"/>
                  <a:pt x="1279398" y="563499"/>
                  <a:pt x="1290320" y="568960"/>
                </a:cubicBezTo>
                <a:cubicBezTo>
                  <a:pt x="1299899" y="573749"/>
                  <a:pt x="1311221" y="574331"/>
                  <a:pt x="1320800" y="579120"/>
                </a:cubicBezTo>
                <a:cubicBezTo>
                  <a:pt x="1399582" y="618511"/>
                  <a:pt x="1305148" y="584063"/>
                  <a:pt x="1381760" y="609600"/>
                </a:cubicBezTo>
                <a:cubicBezTo>
                  <a:pt x="1451354" y="679194"/>
                  <a:pt x="1418810" y="654620"/>
                  <a:pt x="1473200" y="690880"/>
                </a:cubicBezTo>
                <a:cubicBezTo>
                  <a:pt x="1483360" y="687493"/>
                  <a:pt x="1496107" y="688293"/>
                  <a:pt x="1503680" y="680720"/>
                </a:cubicBezTo>
                <a:cubicBezTo>
                  <a:pt x="1511253" y="673147"/>
                  <a:pt x="1513840" y="660950"/>
                  <a:pt x="1513840" y="650240"/>
                </a:cubicBezTo>
                <a:cubicBezTo>
                  <a:pt x="1513840" y="617829"/>
                  <a:pt x="1499513" y="596662"/>
                  <a:pt x="1473200" y="579120"/>
                </a:cubicBezTo>
                <a:cubicBezTo>
                  <a:pt x="1464289" y="573179"/>
                  <a:pt x="1453110" y="571557"/>
                  <a:pt x="1442720" y="568960"/>
                </a:cubicBezTo>
                <a:cubicBezTo>
                  <a:pt x="1426343" y="564866"/>
                  <a:pt x="1380442" y="559197"/>
                  <a:pt x="1361440" y="548640"/>
                </a:cubicBezTo>
                <a:cubicBezTo>
                  <a:pt x="1340092" y="536780"/>
                  <a:pt x="1300480" y="508000"/>
                  <a:pt x="1300480" y="508000"/>
                </a:cubicBezTo>
                <a:cubicBezTo>
                  <a:pt x="1283383" y="473805"/>
                  <a:pt x="1281716" y="459763"/>
                  <a:pt x="1249680" y="436880"/>
                </a:cubicBezTo>
                <a:cubicBezTo>
                  <a:pt x="1237355" y="428077"/>
                  <a:pt x="1222587" y="423333"/>
                  <a:pt x="1209040" y="416560"/>
                </a:cubicBezTo>
                <a:cubicBezTo>
                  <a:pt x="1202267" y="406400"/>
                  <a:pt x="1198255" y="393708"/>
                  <a:pt x="1188720" y="386080"/>
                </a:cubicBezTo>
                <a:cubicBezTo>
                  <a:pt x="1118613" y="329994"/>
                  <a:pt x="1196154" y="432791"/>
                  <a:pt x="1137920" y="345440"/>
                </a:cubicBezTo>
                <a:cubicBezTo>
                  <a:pt x="1141307" y="325120"/>
                  <a:pt x="1138867" y="302905"/>
                  <a:pt x="1148080" y="284480"/>
                </a:cubicBezTo>
                <a:cubicBezTo>
                  <a:pt x="1153541" y="273558"/>
                  <a:pt x="1169926" y="272794"/>
                  <a:pt x="1178560" y="264160"/>
                </a:cubicBezTo>
                <a:cubicBezTo>
                  <a:pt x="1187194" y="255526"/>
                  <a:pt x="1191063" y="243061"/>
                  <a:pt x="1198880" y="233680"/>
                </a:cubicBezTo>
                <a:cubicBezTo>
                  <a:pt x="1208078" y="222642"/>
                  <a:pt x="1219200" y="213360"/>
                  <a:pt x="1229360" y="203200"/>
                </a:cubicBezTo>
                <a:cubicBezTo>
                  <a:pt x="1248982" y="144335"/>
                  <a:pt x="1244721" y="170969"/>
                  <a:pt x="1229360" y="71120"/>
                </a:cubicBezTo>
                <a:cubicBezTo>
                  <a:pt x="1227732" y="60535"/>
                  <a:pt x="1222142" y="50938"/>
                  <a:pt x="1219200" y="40640"/>
                </a:cubicBezTo>
                <a:cubicBezTo>
                  <a:pt x="1215364" y="27214"/>
                  <a:pt x="1209040" y="0"/>
                  <a:pt x="1209040" y="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4906810" y="3891280"/>
            <a:ext cx="2156553" cy="2987040"/>
          </a:xfrm>
          <a:custGeom>
            <a:avLst/>
            <a:gdLst>
              <a:gd name="connsiteX0" fmla="*/ 467830 w 2156553"/>
              <a:gd name="connsiteY0" fmla="*/ 0 h 2987040"/>
              <a:gd name="connsiteX1" fmla="*/ 417030 w 2156553"/>
              <a:gd name="connsiteY1" fmla="*/ 30480 h 2987040"/>
              <a:gd name="connsiteX2" fmla="*/ 386550 w 2156553"/>
              <a:gd name="connsiteY2" fmla="*/ 40640 h 2987040"/>
              <a:gd name="connsiteX3" fmla="*/ 325590 w 2156553"/>
              <a:gd name="connsiteY3" fmla="*/ 71120 h 2987040"/>
              <a:gd name="connsiteX4" fmla="*/ 284950 w 2156553"/>
              <a:gd name="connsiteY4" fmla="*/ 132080 h 2987040"/>
              <a:gd name="connsiteX5" fmla="*/ 356070 w 2156553"/>
              <a:gd name="connsiteY5" fmla="*/ 162560 h 2987040"/>
              <a:gd name="connsiteX6" fmla="*/ 569430 w 2156553"/>
              <a:gd name="connsiteY6" fmla="*/ 172720 h 2987040"/>
              <a:gd name="connsiteX7" fmla="*/ 630390 w 2156553"/>
              <a:gd name="connsiteY7" fmla="*/ 203200 h 2987040"/>
              <a:gd name="connsiteX8" fmla="*/ 650710 w 2156553"/>
              <a:gd name="connsiteY8" fmla="*/ 233680 h 2987040"/>
              <a:gd name="connsiteX9" fmla="*/ 640550 w 2156553"/>
              <a:gd name="connsiteY9" fmla="*/ 325120 h 2987040"/>
              <a:gd name="connsiteX10" fmla="*/ 599910 w 2156553"/>
              <a:gd name="connsiteY10" fmla="*/ 355600 h 2987040"/>
              <a:gd name="connsiteX11" fmla="*/ 569430 w 2156553"/>
              <a:gd name="connsiteY11" fmla="*/ 365760 h 2987040"/>
              <a:gd name="connsiteX12" fmla="*/ 508470 w 2156553"/>
              <a:gd name="connsiteY12" fmla="*/ 396240 h 2987040"/>
              <a:gd name="connsiteX13" fmla="*/ 20790 w 2156553"/>
              <a:gd name="connsiteY13" fmla="*/ 406400 h 2987040"/>
              <a:gd name="connsiteX14" fmla="*/ 470 w 2156553"/>
              <a:gd name="connsiteY14" fmla="*/ 436880 h 2987040"/>
              <a:gd name="connsiteX15" fmla="*/ 41110 w 2156553"/>
              <a:gd name="connsiteY15" fmla="*/ 487680 h 2987040"/>
              <a:gd name="connsiteX16" fmla="*/ 81750 w 2156553"/>
              <a:gd name="connsiteY16" fmla="*/ 497840 h 2987040"/>
              <a:gd name="connsiteX17" fmla="*/ 203670 w 2156553"/>
              <a:gd name="connsiteY17" fmla="*/ 518160 h 2987040"/>
              <a:gd name="connsiteX18" fmla="*/ 254470 w 2156553"/>
              <a:gd name="connsiteY18" fmla="*/ 528320 h 2987040"/>
              <a:gd name="connsiteX19" fmla="*/ 640550 w 2156553"/>
              <a:gd name="connsiteY19" fmla="*/ 538480 h 2987040"/>
              <a:gd name="connsiteX20" fmla="*/ 1433030 w 2156553"/>
              <a:gd name="connsiteY20" fmla="*/ 558800 h 2987040"/>
              <a:gd name="connsiteX21" fmla="*/ 1941030 w 2156553"/>
              <a:gd name="connsiteY21" fmla="*/ 568960 h 2987040"/>
              <a:gd name="connsiteX22" fmla="*/ 2042630 w 2156553"/>
              <a:gd name="connsiteY22" fmla="*/ 589280 h 2987040"/>
              <a:gd name="connsiteX23" fmla="*/ 2113750 w 2156553"/>
              <a:gd name="connsiteY23" fmla="*/ 619760 h 2987040"/>
              <a:gd name="connsiteX24" fmla="*/ 2154390 w 2156553"/>
              <a:gd name="connsiteY24" fmla="*/ 670560 h 2987040"/>
              <a:gd name="connsiteX25" fmla="*/ 2123910 w 2156553"/>
              <a:gd name="connsiteY25" fmla="*/ 680720 h 2987040"/>
              <a:gd name="connsiteX26" fmla="*/ 2083270 w 2156553"/>
              <a:gd name="connsiteY26" fmla="*/ 711200 h 2987040"/>
              <a:gd name="connsiteX27" fmla="*/ 2042630 w 2156553"/>
              <a:gd name="connsiteY27" fmla="*/ 721360 h 2987040"/>
              <a:gd name="connsiteX28" fmla="*/ 1951190 w 2156553"/>
              <a:gd name="connsiteY28" fmla="*/ 751840 h 2987040"/>
              <a:gd name="connsiteX29" fmla="*/ 1920710 w 2156553"/>
              <a:gd name="connsiteY29" fmla="*/ 762000 h 2987040"/>
              <a:gd name="connsiteX30" fmla="*/ 1880070 w 2156553"/>
              <a:gd name="connsiteY30" fmla="*/ 772160 h 2987040"/>
              <a:gd name="connsiteX31" fmla="*/ 1727670 w 2156553"/>
              <a:gd name="connsiteY31" fmla="*/ 762000 h 2987040"/>
              <a:gd name="connsiteX32" fmla="*/ 1697190 w 2156553"/>
              <a:gd name="connsiteY32" fmla="*/ 751840 h 2987040"/>
              <a:gd name="connsiteX33" fmla="*/ 1615910 w 2156553"/>
              <a:gd name="connsiteY33" fmla="*/ 762000 h 2987040"/>
              <a:gd name="connsiteX34" fmla="*/ 1493990 w 2156553"/>
              <a:gd name="connsiteY34" fmla="*/ 782320 h 2987040"/>
              <a:gd name="connsiteX35" fmla="*/ 1463510 w 2156553"/>
              <a:gd name="connsiteY35" fmla="*/ 802640 h 2987040"/>
              <a:gd name="connsiteX36" fmla="*/ 1493990 w 2156553"/>
              <a:gd name="connsiteY36" fmla="*/ 822960 h 2987040"/>
              <a:gd name="connsiteX37" fmla="*/ 1626070 w 2156553"/>
              <a:gd name="connsiteY37" fmla="*/ 833120 h 2987040"/>
              <a:gd name="connsiteX38" fmla="*/ 1636230 w 2156553"/>
              <a:gd name="connsiteY38" fmla="*/ 944880 h 2987040"/>
              <a:gd name="connsiteX39" fmla="*/ 1575270 w 2156553"/>
              <a:gd name="connsiteY39" fmla="*/ 965200 h 2987040"/>
              <a:gd name="connsiteX40" fmla="*/ 1544790 w 2156553"/>
              <a:gd name="connsiteY40" fmla="*/ 985520 h 2987040"/>
              <a:gd name="connsiteX41" fmla="*/ 1493990 w 2156553"/>
              <a:gd name="connsiteY41" fmla="*/ 995680 h 2987040"/>
              <a:gd name="connsiteX42" fmla="*/ 1463510 w 2156553"/>
              <a:gd name="connsiteY42" fmla="*/ 1005840 h 2987040"/>
              <a:gd name="connsiteX43" fmla="*/ 1290790 w 2156553"/>
              <a:gd name="connsiteY43" fmla="*/ 1016000 h 2987040"/>
              <a:gd name="connsiteX44" fmla="*/ 1239990 w 2156553"/>
              <a:gd name="connsiteY44" fmla="*/ 1026160 h 2987040"/>
              <a:gd name="connsiteX45" fmla="*/ 1179030 w 2156553"/>
              <a:gd name="connsiteY45" fmla="*/ 1046480 h 2987040"/>
              <a:gd name="connsiteX46" fmla="*/ 1077430 w 2156553"/>
              <a:gd name="connsiteY46" fmla="*/ 1056640 h 2987040"/>
              <a:gd name="connsiteX47" fmla="*/ 1006310 w 2156553"/>
              <a:gd name="connsiteY47" fmla="*/ 1076960 h 2987040"/>
              <a:gd name="connsiteX48" fmla="*/ 1036790 w 2156553"/>
              <a:gd name="connsiteY48" fmla="*/ 1076960 h 2987040"/>
              <a:gd name="connsiteX49" fmla="*/ 1148550 w 2156553"/>
              <a:gd name="connsiteY49" fmla="*/ 1097280 h 2987040"/>
              <a:gd name="connsiteX50" fmla="*/ 1179030 w 2156553"/>
              <a:gd name="connsiteY50" fmla="*/ 1117600 h 2987040"/>
              <a:gd name="connsiteX51" fmla="*/ 1168870 w 2156553"/>
              <a:gd name="connsiteY51" fmla="*/ 1198880 h 2987040"/>
              <a:gd name="connsiteX52" fmla="*/ 1148550 w 2156553"/>
              <a:gd name="connsiteY52" fmla="*/ 1229360 h 2987040"/>
              <a:gd name="connsiteX53" fmla="*/ 1057110 w 2156553"/>
              <a:gd name="connsiteY53" fmla="*/ 1259840 h 2987040"/>
              <a:gd name="connsiteX54" fmla="*/ 1026630 w 2156553"/>
              <a:gd name="connsiteY54" fmla="*/ 1280160 h 2987040"/>
              <a:gd name="connsiteX55" fmla="*/ 823430 w 2156553"/>
              <a:gd name="connsiteY55" fmla="*/ 1310640 h 2987040"/>
              <a:gd name="connsiteX56" fmla="*/ 782790 w 2156553"/>
              <a:gd name="connsiteY56" fmla="*/ 1330960 h 2987040"/>
              <a:gd name="connsiteX57" fmla="*/ 752310 w 2156553"/>
              <a:gd name="connsiteY57" fmla="*/ 1341120 h 2987040"/>
              <a:gd name="connsiteX58" fmla="*/ 742150 w 2156553"/>
              <a:gd name="connsiteY58" fmla="*/ 1381760 h 2987040"/>
              <a:gd name="connsiteX59" fmla="*/ 792950 w 2156553"/>
              <a:gd name="connsiteY59" fmla="*/ 1432560 h 2987040"/>
              <a:gd name="connsiteX60" fmla="*/ 823430 w 2156553"/>
              <a:gd name="connsiteY60" fmla="*/ 1463040 h 2987040"/>
              <a:gd name="connsiteX61" fmla="*/ 853910 w 2156553"/>
              <a:gd name="connsiteY61" fmla="*/ 1483360 h 2987040"/>
              <a:gd name="connsiteX62" fmla="*/ 864070 w 2156553"/>
              <a:gd name="connsiteY62" fmla="*/ 1574800 h 2987040"/>
              <a:gd name="connsiteX63" fmla="*/ 833590 w 2156553"/>
              <a:gd name="connsiteY63" fmla="*/ 1595120 h 2987040"/>
              <a:gd name="connsiteX64" fmla="*/ 823430 w 2156553"/>
              <a:gd name="connsiteY64" fmla="*/ 1625600 h 2987040"/>
              <a:gd name="connsiteX65" fmla="*/ 884390 w 2156553"/>
              <a:gd name="connsiteY65" fmla="*/ 1676400 h 2987040"/>
              <a:gd name="connsiteX66" fmla="*/ 914870 w 2156553"/>
              <a:gd name="connsiteY66" fmla="*/ 1696720 h 2987040"/>
              <a:gd name="connsiteX67" fmla="*/ 945350 w 2156553"/>
              <a:gd name="connsiteY67" fmla="*/ 1757680 h 2987040"/>
              <a:gd name="connsiteX68" fmla="*/ 935190 w 2156553"/>
              <a:gd name="connsiteY68" fmla="*/ 1879600 h 2987040"/>
              <a:gd name="connsiteX69" fmla="*/ 904710 w 2156553"/>
              <a:gd name="connsiteY69" fmla="*/ 1981200 h 2987040"/>
              <a:gd name="connsiteX70" fmla="*/ 894550 w 2156553"/>
              <a:gd name="connsiteY70" fmla="*/ 2021840 h 2987040"/>
              <a:gd name="connsiteX71" fmla="*/ 925030 w 2156553"/>
              <a:gd name="connsiteY71" fmla="*/ 2672080 h 2987040"/>
              <a:gd name="connsiteX72" fmla="*/ 945350 w 2156553"/>
              <a:gd name="connsiteY72" fmla="*/ 2885440 h 2987040"/>
              <a:gd name="connsiteX73" fmla="*/ 1016470 w 2156553"/>
              <a:gd name="connsiteY73" fmla="*/ 2936240 h 2987040"/>
              <a:gd name="connsiteX74" fmla="*/ 1026630 w 2156553"/>
              <a:gd name="connsiteY74" fmla="*/ 2987040 h 2987040"/>
              <a:gd name="connsiteX0" fmla="*/ 467830 w 2156553"/>
              <a:gd name="connsiteY0" fmla="*/ 0 h 2987040"/>
              <a:gd name="connsiteX1" fmla="*/ 417030 w 2156553"/>
              <a:gd name="connsiteY1" fmla="*/ 30480 h 2987040"/>
              <a:gd name="connsiteX2" fmla="*/ 386550 w 2156553"/>
              <a:gd name="connsiteY2" fmla="*/ 40640 h 2987040"/>
              <a:gd name="connsiteX3" fmla="*/ 325590 w 2156553"/>
              <a:gd name="connsiteY3" fmla="*/ 71120 h 2987040"/>
              <a:gd name="connsiteX4" fmla="*/ 284950 w 2156553"/>
              <a:gd name="connsiteY4" fmla="*/ 132080 h 2987040"/>
              <a:gd name="connsiteX5" fmla="*/ 356070 w 2156553"/>
              <a:gd name="connsiteY5" fmla="*/ 162560 h 2987040"/>
              <a:gd name="connsiteX6" fmla="*/ 569430 w 2156553"/>
              <a:gd name="connsiteY6" fmla="*/ 172720 h 2987040"/>
              <a:gd name="connsiteX7" fmla="*/ 630390 w 2156553"/>
              <a:gd name="connsiteY7" fmla="*/ 203200 h 2987040"/>
              <a:gd name="connsiteX8" fmla="*/ 650710 w 2156553"/>
              <a:gd name="connsiteY8" fmla="*/ 233680 h 2987040"/>
              <a:gd name="connsiteX9" fmla="*/ 640550 w 2156553"/>
              <a:gd name="connsiteY9" fmla="*/ 325120 h 2987040"/>
              <a:gd name="connsiteX10" fmla="*/ 599910 w 2156553"/>
              <a:gd name="connsiteY10" fmla="*/ 355600 h 2987040"/>
              <a:gd name="connsiteX11" fmla="*/ 569430 w 2156553"/>
              <a:gd name="connsiteY11" fmla="*/ 365760 h 2987040"/>
              <a:gd name="connsiteX12" fmla="*/ 508470 w 2156553"/>
              <a:gd name="connsiteY12" fmla="*/ 396240 h 2987040"/>
              <a:gd name="connsiteX13" fmla="*/ 20790 w 2156553"/>
              <a:gd name="connsiteY13" fmla="*/ 406400 h 2987040"/>
              <a:gd name="connsiteX14" fmla="*/ 470 w 2156553"/>
              <a:gd name="connsiteY14" fmla="*/ 436880 h 2987040"/>
              <a:gd name="connsiteX15" fmla="*/ 41110 w 2156553"/>
              <a:gd name="connsiteY15" fmla="*/ 487680 h 2987040"/>
              <a:gd name="connsiteX16" fmla="*/ 81750 w 2156553"/>
              <a:gd name="connsiteY16" fmla="*/ 497840 h 2987040"/>
              <a:gd name="connsiteX17" fmla="*/ 203670 w 2156553"/>
              <a:gd name="connsiteY17" fmla="*/ 518160 h 2987040"/>
              <a:gd name="connsiteX18" fmla="*/ 254470 w 2156553"/>
              <a:gd name="connsiteY18" fmla="*/ 528320 h 2987040"/>
              <a:gd name="connsiteX19" fmla="*/ 640550 w 2156553"/>
              <a:gd name="connsiteY19" fmla="*/ 538480 h 2987040"/>
              <a:gd name="connsiteX20" fmla="*/ 1433030 w 2156553"/>
              <a:gd name="connsiteY20" fmla="*/ 558800 h 2987040"/>
              <a:gd name="connsiteX21" fmla="*/ 1941030 w 2156553"/>
              <a:gd name="connsiteY21" fmla="*/ 568960 h 2987040"/>
              <a:gd name="connsiteX22" fmla="*/ 2042630 w 2156553"/>
              <a:gd name="connsiteY22" fmla="*/ 589280 h 2987040"/>
              <a:gd name="connsiteX23" fmla="*/ 2113750 w 2156553"/>
              <a:gd name="connsiteY23" fmla="*/ 619760 h 2987040"/>
              <a:gd name="connsiteX24" fmla="*/ 2154390 w 2156553"/>
              <a:gd name="connsiteY24" fmla="*/ 670560 h 2987040"/>
              <a:gd name="connsiteX25" fmla="*/ 2123910 w 2156553"/>
              <a:gd name="connsiteY25" fmla="*/ 680720 h 2987040"/>
              <a:gd name="connsiteX26" fmla="*/ 2083270 w 2156553"/>
              <a:gd name="connsiteY26" fmla="*/ 711200 h 2987040"/>
              <a:gd name="connsiteX27" fmla="*/ 2042630 w 2156553"/>
              <a:gd name="connsiteY27" fmla="*/ 721360 h 2987040"/>
              <a:gd name="connsiteX28" fmla="*/ 1951190 w 2156553"/>
              <a:gd name="connsiteY28" fmla="*/ 751840 h 2987040"/>
              <a:gd name="connsiteX29" fmla="*/ 1920710 w 2156553"/>
              <a:gd name="connsiteY29" fmla="*/ 762000 h 2987040"/>
              <a:gd name="connsiteX30" fmla="*/ 1880070 w 2156553"/>
              <a:gd name="connsiteY30" fmla="*/ 772160 h 2987040"/>
              <a:gd name="connsiteX31" fmla="*/ 1727670 w 2156553"/>
              <a:gd name="connsiteY31" fmla="*/ 762000 h 2987040"/>
              <a:gd name="connsiteX32" fmla="*/ 1697190 w 2156553"/>
              <a:gd name="connsiteY32" fmla="*/ 751840 h 2987040"/>
              <a:gd name="connsiteX33" fmla="*/ 1615910 w 2156553"/>
              <a:gd name="connsiteY33" fmla="*/ 762000 h 2987040"/>
              <a:gd name="connsiteX34" fmla="*/ 1493990 w 2156553"/>
              <a:gd name="connsiteY34" fmla="*/ 782320 h 2987040"/>
              <a:gd name="connsiteX35" fmla="*/ 1463510 w 2156553"/>
              <a:gd name="connsiteY35" fmla="*/ 802640 h 2987040"/>
              <a:gd name="connsiteX36" fmla="*/ 1626070 w 2156553"/>
              <a:gd name="connsiteY36" fmla="*/ 833120 h 2987040"/>
              <a:gd name="connsiteX37" fmla="*/ 1636230 w 2156553"/>
              <a:gd name="connsiteY37" fmla="*/ 944880 h 2987040"/>
              <a:gd name="connsiteX38" fmla="*/ 1575270 w 2156553"/>
              <a:gd name="connsiteY38" fmla="*/ 965200 h 2987040"/>
              <a:gd name="connsiteX39" fmla="*/ 1544790 w 2156553"/>
              <a:gd name="connsiteY39" fmla="*/ 985520 h 2987040"/>
              <a:gd name="connsiteX40" fmla="*/ 1493990 w 2156553"/>
              <a:gd name="connsiteY40" fmla="*/ 995680 h 2987040"/>
              <a:gd name="connsiteX41" fmla="*/ 1463510 w 2156553"/>
              <a:gd name="connsiteY41" fmla="*/ 1005840 h 2987040"/>
              <a:gd name="connsiteX42" fmla="*/ 1290790 w 2156553"/>
              <a:gd name="connsiteY42" fmla="*/ 1016000 h 2987040"/>
              <a:gd name="connsiteX43" fmla="*/ 1239990 w 2156553"/>
              <a:gd name="connsiteY43" fmla="*/ 1026160 h 2987040"/>
              <a:gd name="connsiteX44" fmla="*/ 1179030 w 2156553"/>
              <a:gd name="connsiteY44" fmla="*/ 1046480 h 2987040"/>
              <a:gd name="connsiteX45" fmla="*/ 1077430 w 2156553"/>
              <a:gd name="connsiteY45" fmla="*/ 1056640 h 2987040"/>
              <a:gd name="connsiteX46" fmla="*/ 1006310 w 2156553"/>
              <a:gd name="connsiteY46" fmla="*/ 1076960 h 2987040"/>
              <a:gd name="connsiteX47" fmla="*/ 1036790 w 2156553"/>
              <a:gd name="connsiteY47" fmla="*/ 1076960 h 2987040"/>
              <a:gd name="connsiteX48" fmla="*/ 1148550 w 2156553"/>
              <a:gd name="connsiteY48" fmla="*/ 1097280 h 2987040"/>
              <a:gd name="connsiteX49" fmla="*/ 1179030 w 2156553"/>
              <a:gd name="connsiteY49" fmla="*/ 1117600 h 2987040"/>
              <a:gd name="connsiteX50" fmla="*/ 1168870 w 2156553"/>
              <a:gd name="connsiteY50" fmla="*/ 1198880 h 2987040"/>
              <a:gd name="connsiteX51" fmla="*/ 1148550 w 2156553"/>
              <a:gd name="connsiteY51" fmla="*/ 1229360 h 2987040"/>
              <a:gd name="connsiteX52" fmla="*/ 1057110 w 2156553"/>
              <a:gd name="connsiteY52" fmla="*/ 1259840 h 2987040"/>
              <a:gd name="connsiteX53" fmla="*/ 1026630 w 2156553"/>
              <a:gd name="connsiteY53" fmla="*/ 1280160 h 2987040"/>
              <a:gd name="connsiteX54" fmla="*/ 823430 w 2156553"/>
              <a:gd name="connsiteY54" fmla="*/ 1310640 h 2987040"/>
              <a:gd name="connsiteX55" fmla="*/ 782790 w 2156553"/>
              <a:gd name="connsiteY55" fmla="*/ 1330960 h 2987040"/>
              <a:gd name="connsiteX56" fmla="*/ 752310 w 2156553"/>
              <a:gd name="connsiteY56" fmla="*/ 1341120 h 2987040"/>
              <a:gd name="connsiteX57" fmla="*/ 742150 w 2156553"/>
              <a:gd name="connsiteY57" fmla="*/ 1381760 h 2987040"/>
              <a:gd name="connsiteX58" fmla="*/ 792950 w 2156553"/>
              <a:gd name="connsiteY58" fmla="*/ 1432560 h 2987040"/>
              <a:gd name="connsiteX59" fmla="*/ 823430 w 2156553"/>
              <a:gd name="connsiteY59" fmla="*/ 1463040 h 2987040"/>
              <a:gd name="connsiteX60" fmla="*/ 853910 w 2156553"/>
              <a:gd name="connsiteY60" fmla="*/ 1483360 h 2987040"/>
              <a:gd name="connsiteX61" fmla="*/ 864070 w 2156553"/>
              <a:gd name="connsiteY61" fmla="*/ 1574800 h 2987040"/>
              <a:gd name="connsiteX62" fmla="*/ 833590 w 2156553"/>
              <a:gd name="connsiteY62" fmla="*/ 1595120 h 2987040"/>
              <a:gd name="connsiteX63" fmla="*/ 823430 w 2156553"/>
              <a:gd name="connsiteY63" fmla="*/ 1625600 h 2987040"/>
              <a:gd name="connsiteX64" fmla="*/ 884390 w 2156553"/>
              <a:gd name="connsiteY64" fmla="*/ 1676400 h 2987040"/>
              <a:gd name="connsiteX65" fmla="*/ 914870 w 2156553"/>
              <a:gd name="connsiteY65" fmla="*/ 1696720 h 2987040"/>
              <a:gd name="connsiteX66" fmla="*/ 945350 w 2156553"/>
              <a:gd name="connsiteY66" fmla="*/ 1757680 h 2987040"/>
              <a:gd name="connsiteX67" fmla="*/ 935190 w 2156553"/>
              <a:gd name="connsiteY67" fmla="*/ 1879600 h 2987040"/>
              <a:gd name="connsiteX68" fmla="*/ 904710 w 2156553"/>
              <a:gd name="connsiteY68" fmla="*/ 1981200 h 2987040"/>
              <a:gd name="connsiteX69" fmla="*/ 894550 w 2156553"/>
              <a:gd name="connsiteY69" fmla="*/ 2021840 h 2987040"/>
              <a:gd name="connsiteX70" fmla="*/ 925030 w 2156553"/>
              <a:gd name="connsiteY70" fmla="*/ 2672080 h 2987040"/>
              <a:gd name="connsiteX71" fmla="*/ 945350 w 2156553"/>
              <a:gd name="connsiteY71" fmla="*/ 2885440 h 2987040"/>
              <a:gd name="connsiteX72" fmla="*/ 1016470 w 2156553"/>
              <a:gd name="connsiteY72" fmla="*/ 2936240 h 2987040"/>
              <a:gd name="connsiteX73" fmla="*/ 1026630 w 2156553"/>
              <a:gd name="connsiteY73" fmla="*/ 2987040 h 2987040"/>
              <a:gd name="connsiteX0" fmla="*/ 467830 w 2156553"/>
              <a:gd name="connsiteY0" fmla="*/ 0 h 2987040"/>
              <a:gd name="connsiteX1" fmla="*/ 417030 w 2156553"/>
              <a:gd name="connsiteY1" fmla="*/ 30480 h 2987040"/>
              <a:gd name="connsiteX2" fmla="*/ 386550 w 2156553"/>
              <a:gd name="connsiteY2" fmla="*/ 40640 h 2987040"/>
              <a:gd name="connsiteX3" fmla="*/ 325590 w 2156553"/>
              <a:gd name="connsiteY3" fmla="*/ 71120 h 2987040"/>
              <a:gd name="connsiteX4" fmla="*/ 284950 w 2156553"/>
              <a:gd name="connsiteY4" fmla="*/ 132080 h 2987040"/>
              <a:gd name="connsiteX5" fmla="*/ 356070 w 2156553"/>
              <a:gd name="connsiteY5" fmla="*/ 162560 h 2987040"/>
              <a:gd name="connsiteX6" fmla="*/ 569430 w 2156553"/>
              <a:gd name="connsiteY6" fmla="*/ 172720 h 2987040"/>
              <a:gd name="connsiteX7" fmla="*/ 630390 w 2156553"/>
              <a:gd name="connsiteY7" fmla="*/ 203200 h 2987040"/>
              <a:gd name="connsiteX8" fmla="*/ 650710 w 2156553"/>
              <a:gd name="connsiteY8" fmla="*/ 233680 h 2987040"/>
              <a:gd name="connsiteX9" fmla="*/ 640550 w 2156553"/>
              <a:gd name="connsiteY9" fmla="*/ 325120 h 2987040"/>
              <a:gd name="connsiteX10" fmla="*/ 599910 w 2156553"/>
              <a:gd name="connsiteY10" fmla="*/ 355600 h 2987040"/>
              <a:gd name="connsiteX11" fmla="*/ 569430 w 2156553"/>
              <a:gd name="connsiteY11" fmla="*/ 365760 h 2987040"/>
              <a:gd name="connsiteX12" fmla="*/ 508470 w 2156553"/>
              <a:gd name="connsiteY12" fmla="*/ 396240 h 2987040"/>
              <a:gd name="connsiteX13" fmla="*/ 20790 w 2156553"/>
              <a:gd name="connsiteY13" fmla="*/ 406400 h 2987040"/>
              <a:gd name="connsiteX14" fmla="*/ 470 w 2156553"/>
              <a:gd name="connsiteY14" fmla="*/ 436880 h 2987040"/>
              <a:gd name="connsiteX15" fmla="*/ 41110 w 2156553"/>
              <a:gd name="connsiteY15" fmla="*/ 487680 h 2987040"/>
              <a:gd name="connsiteX16" fmla="*/ 81750 w 2156553"/>
              <a:gd name="connsiteY16" fmla="*/ 497840 h 2987040"/>
              <a:gd name="connsiteX17" fmla="*/ 203670 w 2156553"/>
              <a:gd name="connsiteY17" fmla="*/ 518160 h 2987040"/>
              <a:gd name="connsiteX18" fmla="*/ 254470 w 2156553"/>
              <a:gd name="connsiteY18" fmla="*/ 528320 h 2987040"/>
              <a:gd name="connsiteX19" fmla="*/ 640550 w 2156553"/>
              <a:gd name="connsiteY19" fmla="*/ 538480 h 2987040"/>
              <a:gd name="connsiteX20" fmla="*/ 1433030 w 2156553"/>
              <a:gd name="connsiteY20" fmla="*/ 558800 h 2987040"/>
              <a:gd name="connsiteX21" fmla="*/ 1941030 w 2156553"/>
              <a:gd name="connsiteY21" fmla="*/ 568960 h 2987040"/>
              <a:gd name="connsiteX22" fmla="*/ 2042630 w 2156553"/>
              <a:gd name="connsiteY22" fmla="*/ 589280 h 2987040"/>
              <a:gd name="connsiteX23" fmla="*/ 2113750 w 2156553"/>
              <a:gd name="connsiteY23" fmla="*/ 619760 h 2987040"/>
              <a:gd name="connsiteX24" fmla="*/ 2154390 w 2156553"/>
              <a:gd name="connsiteY24" fmla="*/ 670560 h 2987040"/>
              <a:gd name="connsiteX25" fmla="*/ 2123910 w 2156553"/>
              <a:gd name="connsiteY25" fmla="*/ 680720 h 2987040"/>
              <a:gd name="connsiteX26" fmla="*/ 2083270 w 2156553"/>
              <a:gd name="connsiteY26" fmla="*/ 711200 h 2987040"/>
              <a:gd name="connsiteX27" fmla="*/ 2042630 w 2156553"/>
              <a:gd name="connsiteY27" fmla="*/ 721360 h 2987040"/>
              <a:gd name="connsiteX28" fmla="*/ 1951190 w 2156553"/>
              <a:gd name="connsiteY28" fmla="*/ 751840 h 2987040"/>
              <a:gd name="connsiteX29" fmla="*/ 1920710 w 2156553"/>
              <a:gd name="connsiteY29" fmla="*/ 762000 h 2987040"/>
              <a:gd name="connsiteX30" fmla="*/ 1880070 w 2156553"/>
              <a:gd name="connsiteY30" fmla="*/ 772160 h 2987040"/>
              <a:gd name="connsiteX31" fmla="*/ 1727670 w 2156553"/>
              <a:gd name="connsiteY31" fmla="*/ 762000 h 2987040"/>
              <a:gd name="connsiteX32" fmla="*/ 1697190 w 2156553"/>
              <a:gd name="connsiteY32" fmla="*/ 751840 h 2987040"/>
              <a:gd name="connsiteX33" fmla="*/ 1615910 w 2156553"/>
              <a:gd name="connsiteY33" fmla="*/ 762000 h 2987040"/>
              <a:gd name="connsiteX34" fmla="*/ 1493990 w 2156553"/>
              <a:gd name="connsiteY34" fmla="*/ 782320 h 2987040"/>
              <a:gd name="connsiteX35" fmla="*/ 1626070 w 2156553"/>
              <a:gd name="connsiteY35" fmla="*/ 833120 h 2987040"/>
              <a:gd name="connsiteX36" fmla="*/ 1636230 w 2156553"/>
              <a:gd name="connsiteY36" fmla="*/ 944880 h 2987040"/>
              <a:gd name="connsiteX37" fmla="*/ 1575270 w 2156553"/>
              <a:gd name="connsiteY37" fmla="*/ 965200 h 2987040"/>
              <a:gd name="connsiteX38" fmla="*/ 1544790 w 2156553"/>
              <a:gd name="connsiteY38" fmla="*/ 985520 h 2987040"/>
              <a:gd name="connsiteX39" fmla="*/ 1493990 w 2156553"/>
              <a:gd name="connsiteY39" fmla="*/ 995680 h 2987040"/>
              <a:gd name="connsiteX40" fmla="*/ 1463510 w 2156553"/>
              <a:gd name="connsiteY40" fmla="*/ 1005840 h 2987040"/>
              <a:gd name="connsiteX41" fmla="*/ 1290790 w 2156553"/>
              <a:gd name="connsiteY41" fmla="*/ 1016000 h 2987040"/>
              <a:gd name="connsiteX42" fmla="*/ 1239990 w 2156553"/>
              <a:gd name="connsiteY42" fmla="*/ 1026160 h 2987040"/>
              <a:gd name="connsiteX43" fmla="*/ 1179030 w 2156553"/>
              <a:gd name="connsiteY43" fmla="*/ 1046480 h 2987040"/>
              <a:gd name="connsiteX44" fmla="*/ 1077430 w 2156553"/>
              <a:gd name="connsiteY44" fmla="*/ 1056640 h 2987040"/>
              <a:gd name="connsiteX45" fmla="*/ 1006310 w 2156553"/>
              <a:gd name="connsiteY45" fmla="*/ 1076960 h 2987040"/>
              <a:gd name="connsiteX46" fmla="*/ 1036790 w 2156553"/>
              <a:gd name="connsiteY46" fmla="*/ 1076960 h 2987040"/>
              <a:gd name="connsiteX47" fmla="*/ 1148550 w 2156553"/>
              <a:gd name="connsiteY47" fmla="*/ 1097280 h 2987040"/>
              <a:gd name="connsiteX48" fmla="*/ 1179030 w 2156553"/>
              <a:gd name="connsiteY48" fmla="*/ 1117600 h 2987040"/>
              <a:gd name="connsiteX49" fmla="*/ 1168870 w 2156553"/>
              <a:gd name="connsiteY49" fmla="*/ 1198880 h 2987040"/>
              <a:gd name="connsiteX50" fmla="*/ 1148550 w 2156553"/>
              <a:gd name="connsiteY50" fmla="*/ 1229360 h 2987040"/>
              <a:gd name="connsiteX51" fmla="*/ 1057110 w 2156553"/>
              <a:gd name="connsiteY51" fmla="*/ 1259840 h 2987040"/>
              <a:gd name="connsiteX52" fmla="*/ 1026630 w 2156553"/>
              <a:gd name="connsiteY52" fmla="*/ 1280160 h 2987040"/>
              <a:gd name="connsiteX53" fmla="*/ 823430 w 2156553"/>
              <a:gd name="connsiteY53" fmla="*/ 1310640 h 2987040"/>
              <a:gd name="connsiteX54" fmla="*/ 782790 w 2156553"/>
              <a:gd name="connsiteY54" fmla="*/ 1330960 h 2987040"/>
              <a:gd name="connsiteX55" fmla="*/ 752310 w 2156553"/>
              <a:gd name="connsiteY55" fmla="*/ 1341120 h 2987040"/>
              <a:gd name="connsiteX56" fmla="*/ 742150 w 2156553"/>
              <a:gd name="connsiteY56" fmla="*/ 1381760 h 2987040"/>
              <a:gd name="connsiteX57" fmla="*/ 792950 w 2156553"/>
              <a:gd name="connsiteY57" fmla="*/ 1432560 h 2987040"/>
              <a:gd name="connsiteX58" fmla="*/ 823430 w 2156553"/>
              <a:gd name="connsiteY58" fmla="*/ 1463040 h 2987040"/>
              <a:gd name="connsiteX59" fmla="*/ 853910 w 2156553"/>
              <a:gd name="connsiteY59" fmla="*/ 1483360 h 2987040"/>
              <a:gd name="connsiteX60" fmla="*/ 864070 w 2156553"/>
              <a:gd name="connsiteY60" fmla="*/ 1574800 h 2987040"/>
              <a:gd name="connsiteX61" fmla="*/ 833590 w 2156553"/>
              <a:gd name="connsiteY61" fmla="*/ 1595120 h 2987040"/>
              <a:gd name="connsiteX62" fmla="*/ 823430 w 2156553"/>
              <a:gd name="connsiteY62" fmla="*/ 1625600 h 2987040"/>
              <a:gd name="connsiteX63" fmla="*/ 884390 w 2156553"/>
              <a:gd name="connsiteY63" fmla="*/ 1676400 h 2987040"/>
              <a:gd name="connsiteX64" fmla="*/ 914870 w 2156553"/>
              <a:gd name="connsiteY64" fmla="*/ 1696720 h 2987040"/>
              <a:gd name="connsiteX65" fmla="*/ 945350 w 2156553"/>
              <a:gd name="connsiteY65" fmla="*/ 1757680 h 2987040"/>
              <a:gd name="connsiteX66" fmla="*/ 935190 w 2156553"/>
              <a:gd name="connsiteY66" fmla="*/ 1879600 h 2987040"/>
              <a:gd name="connsiteX67" fmla="*/ 904710 w 2156553"/>
              <a:gd name="connsiteY67" fmla="*/ 1981200 h 2987040"/>
              <a:gd name="connsiteX68" fmla="*/ 894550 w 2156553"/>
              <a:gd name="connsiteY68" fmla="*/ 2021840 h 2987040"/>
              <a:gd name="connsiteX69" fmla="*/ 925030 w 2156553"/>
              <a:gd name="connsiteY69" fmla="*/ 2672080 h 2987040"/>
              <a:gd name="connsiteX70" fmla="*/ 945350 w 2156553"/>
              <a:gd name="connsiteY70" fmla="*/ 2885440 h 2987040"/>
              <a:gd name="connsiteX71" fmla="*/ 1016470 w 2156553"/>
              <a:gd name="connsiteY71" fmla="*/ 2936240 h 2987040"/>
              <a:gd name="connsiteX72" fmla="*/ 1026630 w 2156553"/>
              <a:gd name="connsiteY72" fmla="*/ 2987040 h 2987040"/>
              <a:gd name="connsiteX0" fmla="*/ 467830 w 2156553"/>
              <a:gd name="connsiteY0" fmla="*/ 0 h 2987040"/>
              <a:gd name="connsiteX1" fmla="*/ 417030 w 2156553"/>
              <a:gd name="connsiteY1" fmla="*/ 30480 h 2987040"/>
              <a:gd name="connsiteX2" fmla="*/ 386550 w 2156553"/>
              <a:gd name="connsiteY2" fmla="*/ 40640 h 2987040"/>
              <a:gd name="connsiteX3" fmla="*/ 325590 w 2156553"/>
              <a:gd name="connsiteY3" fmla="*/ 71120 h 2987040"/>
              <a:gd name="connsiteX4" fmla="*/ 284950 w 2156553"/>
              <a:gd name="connsiteY4" fmla="*/ 132080 h 2987040"/>
              <a:gd name="connsiteX5" fmla="*/ 356070 w 2156553"/>
              <a:gd name="connsiteY5" fmla="*/ 162560 h 2987040"/>
              <a:gd name="connsiteX6" fmla="*/ 569430 w 2156553"/>
              <a:gd name="connsiteY6" fmla="*/ 172720 h 2987040"/>
              <a:gd name="connsiteX7" fmla="*/ 630390 w 2156553"/>
              <a:gd name="connsiteY7" fmla="*/ 203200 h 2987040"/>
              <a:gd name="connsiteX8" fmla="*/ 650710 w 2156553"/>
              <a:gd name="connsiteY8" fmla="*/ 233680 h 2987040"/>
              <a:gd name="connsiteX9" fmla="*/ 640550 w 2156553"/>
              <a:gd name="connsiteY9" fmla="*/ 325120 h 2987040"/>
              <a:gd name="connsiteX10" fmla="*/ 599910 w 2156553"/>
              <a:gd name="connsiteY10" fmla="*/ 355600 h 2987040"/>
              <a:gd name="connsiteX11" fmla="*/ 569430 w 2156553"/>
              <a:gd name="connsiteY11" fmla="*/ 365760 h 2987040"/>
              <a:gd name="connsiteX12" fmla="*/ 508470 w 2156553"/>
              <a:gd name="connsiteY12" fmla="*/ 396240 h 2987040"/>
              <a:gd name="connsiteX13" fmla="*/ 20790 w 2156553"/>
              <a:gd name="connsiteY13" fmla="*/ 406400 h 2987040"/>
              <a:gd name="connsiteX14" fmla="*/ 470 w 2156553"/>
              <a:gd name="connsiteY14" fmla="*/ 436880 h 2987040"/>
              <a:gd name="connsiteX15" fmla="*/ 41110 w 2156553"/>
              <a:gd name="connsiteY15" fmla="*/ 487680 h 2987040"/>
              <a:gd name="connsiteX16" fmla="*/ 81750 w 2156553"/>
              <a:gd name="connsiteY16" fmla="*/ 497840 h 2987040"/>
              <a:gd name="connsiteX17" fmla="*/ 203670 w 2156553"/>
              <a:gd name="connsiteY17" fmla="*/ 518160 h 2987040"/>
              <a:gd name="connsiteX18" fmla="*/ 254470 w 2156553"/>
              <a:gd name="connsiteY18" fmla="*/ 528320 h 2987040"/>
              <a:gd name="connsiteX19" fmla="*/ 640550 w 2156553"/>
              <a:gd name="connsiteY19" fmla="*/ 538480 h 2987040"/>
              <a:gd name="connsiteX20" fmla="*/ 1433030 w 2156553"/>
              <a:gd name="connsiteY20" fmla="*/ 558800 h 2987040"/>
              <a:gd name="connsiteX21" fmla="*/ 1941030 w 2156553"/>
              <a:gd name="connsiteY21" fmla="*/ 568960 h 2987040"/>
              <a:gd name="connsiteX22" fmla="*/ 2042630 w 2156553"/>
              <a:gd name="connsiteY22" fmla="*/ 589280 h 2987040"/>
              <a:gd name="connsiteX23" fmla="*/ 2113750 w 2156553"/>
              <a:gd name="connsiteY23" fmla="*/ 619760 h 2987040"/>
              <a:gd name="connsiteX24" fmla="*/ 2154390 w 2156553"/>
              <a:gd name="connsiteY24" fmla="*/ 670560 h 2987040"/>
              <a:gd name="connsiteX25" fmla="*/ 2123910 w 2156553"/>
              <a:gd name="connsiteY25" fmla="*/ 680720 h 2987040"/>
              <a:gd name="connsiteX26" fmla="*/ 2083270 w 2156553"/>
              <a:gd name="connsiteY26" fmla="*/ 711200 h 2987040"/>
              <a:gd name="connsiteX27" fmla="*/ 2042630 w 2156553"/>
              <a:gd name="connsiteY27" fmla="*/ 721360 h 2987040"/>
              <a:gd name="connsiteX28" fmla="*/ 1951190 w 2156553"/>
              <a:gd name="connsiteY28" fmla="*/ 751840 h 2987040"/>
              <a:gd name="connsiteX29" fmla="*/ 1920710 w 2156553"/>
              <a:gd name="connsiteY29" fmla="*/ 762000 h 2987040"/>
              <a:gd name="connsiteX30" fmla="*/ 1880070 w 2156553"/>
              <a:gd name="connsiteY30" fmla="*/ 772160 h 2987040"/>
              <a:gd name="connsiteX31" fmla="*/ 1727670 w 2156553"/>
              <a:gd name="connsiteY31" fmla="*/ 762000 h 2987040"/>
              <a:gd name="connsiteX32" fmla="*/ 1697190 w 2156553"/>
              <a:gd name="connsiteY32" fmla="*/ 751840 h 2987040"/>
              <a:gd name="connsiteX33" fmla="*/ 1615910 w 2156553"/>
              <a:gd name="connsiteY33" fmla="*/ 762000 h 2987040"/>
              <a:gd name="connsiteX34" fmla="*/ 1626070 w 2156553"/>
              <a:gd name="connsiteY34" fmla="*/ 833120 h 2987040"/>
              <a:gd name="connsiteX35" fmla="*/ 1636230 w 2156553"/>
              <a:gd name="connsiteY35" fmla="*/ 944880 h 2987040"/>
              <a:gd name="connsiteX36" fmla="*/ 1575270 w 2156553"/>
              <a:gd name="connsiteY36" fmla="*/ 965200 h 2987040"/>
              <a:gd name="connsiteX37" fmla="*/ 1544790 w 2156553"/>
              <a:gd name="connsiteY37" fmla="*/ 985520 h 2987040"/>
              <a:gd name="connsiteX38" fmla="*/ 1493990 w 2156553"/>
              <a:gd name="connsiteY38" fmla="*/ 995680 h 2987040"/>
              <a:gd name="connsiteX39" fmla="*/ 1463510 w 2156553"/>
              <a:gd name="connsiteY39" fmla="*/ 1005840 h 2987040"/>
              <a:gd name="connsiteX40" fmla="*/ 1290790 w 2156553"/>
              <a:gd name="connsiteY40" fmla="*/ 1016000 h 2987040"/>
              <a:gd name="connsiteX41" fmla="*/ 1239990 w 2156553"/>
              <a:gd name="connsiteY41" fmla="*/ 1026160 h 2987040"/>
              <a:gd name="connsiteX42" fmla="*/ 1179030 w 2156553"/>
              <a:gd name="connsiteY42" fmla="*/ 1046480 h 2987040"/>
              <a:gd name="connsiteX43" fmla="*/ 1077430 w 2156553"/>
              <a:gd name="connsiteY43" fmla="*/ 1056640 h 2987040"/>
              <a:gd name="connsiteX44" fmla="*/ 1006310 w 2156553"/>
              <a:gd name="connsiteY44" fmla="*/ 1076960 h 2987040"/>
              <a:gd name="connsiteX45" fmla="*/ 1036790 w 2156553"/>
              <a:gd name="connsiteY45" fmla="*/ 1076960 h 2987040"/>
              <a:gd name="connsiteX46" fmla="*/ 1148550 w 2156553"/>
              <a:gd name="connsiteY46" fmla="*/ 1097280 h 2987040"/>
              <a:gd name="connsiteX47" fmla="*/ 1179030 w 2156553"/>
              <a:gd name="connsiteY47" fmla="*/ 1117600 h 2987040"/>
              <a:gd name="connsiteX48" fmla="*/ 1168870 w 2156553"/>
              <a:gd name="connsiteY48" fmla="*/ 1198880 h 2987040"/>
              <a:gd name="connsiteX49" fmla="*/ 1148550 w 2156553"/>
              <a:gd name="connsiteY49" fmla="*/ 1229360 h 2987040"/>
              <a:gd name="connsiteX50" fmla="*/ 1057110 w 2156553"/>
              <a:gd name="connsiteY50" fmla="*/ 1259840 h 2987040"/>
              <a:gd name="connsiteX51" fmla="*/ 1026630 w 2156553"/>
              <a:gd name="connsiteY51" fmla="*/ 1280160 h 2987040"/>
              <a:gd name="connsiteX52" fmla="*/ 823430 w 2156553"/>
              <a:gd name="connsiteY52" fmla="*/ 1310640 h 2987040"/>
              <a:gd name="connsiteX53" fmla="*/ 782790 w 2156553"/>
              <a:gd name="connsiteY53" fmla="*/ 1330960 h 2987040"/>
              <a:gd name="connsiteX54" fmla="*/ 752310 w 2156553"/>
              <a:gd name="connsiteY54" fmla="*/ 1341120 h 2987040"/>
              <a:gd name="connsiteX55" fmla="*/ 742150 w 2156553"/>
              <a:gd name="connsiteY55" fmla="*/ 1381760 h 2987040"/>
              <a:gd name="connsiteX56" fmla="*/ 792950 w 2156553"/>
              <a:gd name="connsiteY56" fmla="*/ 1432560 h 2987040"/>
              <a:gd name="connsiteX57" fmla="*/ 823430 w 2156553"/>
              <a:gd name="connsiteY57" fmla="*/ 1463040 h 2987040"/>
              <a:gd name="connsiteX58" fmla="*/ 853910 w 2156553"/>
              <a:gd name="connsiteY58" fmla="*/ 1483360 h 2987040"/>
              <a:gd name="connsiteX59" fmla="*/ 864070 w 2156553"/>
              <a:gd name="connsiteY59" fmla="*/ 1574800 h 2987040"/>
              <a:gd name="connsiteX60" fmla="*/ 833590 w 2156553"/>
              <a:gd name="connsiteY60" fmla="*/ 1595120 h 2987040"/>
              <a:gd name="connsiteX61" fmla="*/ 823430 w 2156553"/>
              <a:gd name="connsiteY61" fmla="*/ 1625600 h 2987040"/>
              <a:gd name="connsiteX62" fmla="*/ 884390 w 2156553"/>
              <a:gd name="connsiteY62" fmla="*/ 1676400 h 2987040"/>
              <a:gd name="connsiteX63" fmla="*/ 914870 w 2156553"/>
              <a:gd name="connsiteY63" fmla="*/ 1696720 h 2987040"/>
              <a:gd name="connsiteX64" fmla="*/ 945350 w 2156553"/>
              <a:gd name="connsiteY64" fmla="*/ 1757680 h 2987040"/>
              <a:gd name="connsiteX65" fmla="*/ 935190 w 2156553"/>
              <a:gd name="connsiteY65" fmla="*/ 1879600 h 2987040"/>
              <a:gd name="connsiteX66" fmla="*/ 904710 w 2156553"/>
              <a:gd name="connsiteY66" fmla="*/ 1981200 h 2987040"/>
              <a:gd name="connsiteX67" fmla="*/ 894550 w 2156553"/>
              <a:gd name="connsiteY67" fmla="*/ 2021840 h 2987040"/>
              <a:gd name="connsiteX68" fmla="*/ 925030 w 2156553"/>
              <a:gd name="connsiteY68" fmla="*/ 2672080 h 2987040"/>
              <a:gd name="connsiteX69" fmla="*/ 945350 w 2156553"/>
              <a:gd name="connsiteY69" fmla="*/ 2885440 h 2987040"/>
              <a:gd name="connsiteX70" fmla="*/ 1016470 w 2156553"/>
              <a:gd name="connsiteY70" fmla="*/ 2936240 h 2987040"/>
              <a:gd name="connsiteX71" fmla="*/ 1026630 w 2156553"/>
              <a:gd name="connsiteY71" fmla="*/ 2987040 h 298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156553" h="2987040">
                <a:moveTo>
                  <a:pt x="467830" y="0"/>
                </a:moveTo>
                <a:cubicBezTo>
                  <a:pt x="450897" y="10160"/>
                  <a:pt x="434693" y="21649"/>
                  <a:pt x="417030" y="30480"/>
                </a:cubicBezTo>
                <a:cubicBezTo>
                  <a:pt x="407451" y="35269"/>
                  <a:pt x="396129" y="35851"/>
                  <a:pt x="386550" y="40640"/>
                </a:cubicBezTo>
                <a:cubicBezTo>
                  <a:pt x="307768" y="80031"/>
                  <a:pt x="402202" y="45583"/>
                  <a:pt x="325590" y="71120"/>
                </a:cubicBezTo>
                <a:cubicBezTo>
                  <a:pt x="318537" y="78173"/>
                  <a:pt x="276548" y="111075"/>
                  <a:pt x="284950" y="132080"/>
                </a:cubicBezTo>
                <a:cubicBezTo>
                  <a:pt x="291931" y="149534"/>
                  <a:pt x="343742" y="161574"/>
                  <a:pt x="356070" y="162560"/>
                </a:cubicBezTo>
                <a:cubicBezTo>
                  <a:pt x="427044" y="168238"/>
                  <a:pt x="498310" y="169333"/>
                  <a:pt x="569430" y="172720"/>
                </a:cubicBezTo>
                <a:cubicBezTo>
                  <a:pt x="594220" y="180983"/>
                  <a:pt x="610695" y="183505"/>
                  <a:pt x="630390" y="203200"/>
                </a:cubicBezTo>
                <a:cubicBezTo>
                  <a:pt x="639024" y="211834"/>
                  <a:pt x="643937" y="223520"/>
                  <a:pt x="650710" y="233680"/>
                </a:cubicBezTo>
                <a:cubicBezTo>
                  <a:pt x="647323" y="264160"/>
                  <a:pt x="652345" y="296811"/>
                  <a:pt x="640550" y="325120"/>
                </a:cubicBezTo>
                <a:cubicBezTo>
                  <a:pt x="634037" y="340751"/>
                  <a:pt x="614612" y="347199"/>
                  <a:pt x="599910" y="355600"/>
                </a:cubicBezTo>
                <a:cubicBezTo>
                  <a:pt x="590611" y="360913"/>
                  <a:pt x="579009" y="360971"/>
                  <a:pt x="569430" y="365760"/>
                </a:cubicBezTo>
                <a:cubicBezTo>
                  <a:pt x="546404" y="377273"/>
                  <a:pt x="536181" y="395153"/>
                  <a:pt x="508470" y="396240"/>
                </a:cubicBezTo>
                <a:cubicBezTo>
                  <a:pt x="346000" y="402611"/>
                  <a:pt x="183350" y="403013"/>
                  <a:pt x="20790" y="406400"/>
                </a:cubicBezTo>
                <a:cubicBezTo>
                  <a:pt x="14017" y="416560"/>
                  <a:pt x="2477" y="424835"/>
                  <a:pt x="470" y="436880"/>
                </a:cubicBezTo>
                <a:cubicBezTo>
                  <a:pt x="-3859" y="462854"/>
                  <a:pt x="22642" y="479765"/>
                  <a:pt x="41110" y="487680"/>
                </a:cubicBezTo>
                <a:cubicBezTo>
                  <a:pt x="53945" y="493181"/>
                  <a:pt x="68119" y="494811"/>
                  <a:pt x="81750" y="497840"/>
                </a:cubicBezTo>
                <a:cubicBezTo>
                  <a:pt x="153582" y="513803"/>
                  <a:pt x="118853" y="504024"/>
                  <a:pt x="203670" y="518160"/>
                </a:cubicBezTo>
                <a:cubicBezTo>
                  <a:pt x="220704" y="520999"/>
                  <a:pt x="237220" y="527518"/>
                  <a:pt x="254470" y="528320"/>
                </a:cubicBezTo>
                <a:cubicBezTo>
                  <a:pt x="383069" y="534301"/>
                  <a:pt x="511857" y="535093"/>
                  <a:pt x="640550" y="538480"/>
                </a:cubicBezTo>
                <a:cubicBezTo>
                  <a:pt x="958959" y="578281"/>
                  <a:pt x="678298" y="546221"/>
                  <a:pt x="1433030" y="558800"/>
                </a:cubicBezTo>
                <a:lnTo>
                  <a:pt x="1941030" y="568960"/>
                </a:lnTo>
                <a:cubicBezTo>
                  <a:pt x="1967239" y="572704"/>
                  <a:pt x="2014257" y="575094"/>
                  <a:pt x="2042630" y="589280"/>
                </a:cubicBezTo>
                <a:cubicBezTo>
                  <a:pt x="2112794" y="624362"/>
                  <a:pt x="2029170" y="598615"/>
                  <a:pt x="2113750" y="619760"/>
                </a:cubicBezTo>
                <a:cubicBezTo>
                  <a:pt x="2123166" y="626037"/>
                  <a:pt x="2166659" y="646023"/>
                  <a:pt x="2154390" y="670560"/>
                </a:cubicBezTo>
                <a:cubicBezTo>
                  <a:pt x="2149601" y="680139"/>
                  <a:pt x="2134070" y="677333"/>
                  <a:pt x="2123910" y="680720"/>
                </a:cubicBezTo>
                <a:cubicBezTo>
                  <a:pt x="2110363" y="690880"/>
                  <a:pt x="2098416" y="703627"/>
                  <a:pt x="2083270" y="711200"/>
                </a:cubicBezTo>
                <a:cubicBezTo>
                  <a:pt x="2070781" y="717445"/>
                  <a:pt x="2056005" y="717348"/>
                  <a:pt x="2042630" y="721360"/>
                </a:cubicBezTo>
                <a:lnTo>
                  <a:pt x="1951190" y="751840"/>
                </a:lnTo>
                <a:cubicBezTo>
                  <a:pt x="1941030" y="755227"/>
                  <a:pt x="1931100" y="759403"/>
                  <a:pt x="1920710" y="762000"/>
                </a:cubicBezTo>
                <a:lnTo>
                  <a:pt x="1880070" y="772160"/>
                </a:lnTo>
                <a:cubicBezTo>
                  <a:pt x="1829270" y="768773"/>
                  <a:pt x="1778271" y="767622"/>
                  <a:pt x="1727670" y="762000"/>
                </a:cubicBezTo>
                <a:cubicBezTo>
                  <a:pt x="1717026" y="760817"/>
                  <a:pt x="1707900" y="751840"/>
                  <a:pt x="1697190" y="751840"/>
                </a:cubicBezTo>
                <a:cubicBezTo>
                  <a:pt x="1669886" y="751840"/>
                  <a:pt x="1627763" y="748453"/>
                  <a:pt x="1615910" y="762000"/>
                </a:cubicBezTo>
                <a:cubicBezTo>
                  <a:pt x="1604057" y="775547"/>
                  <a:pt x="1622683" y="802640"/>
                  <a:pt x="1626070" y="833120"/>
                </a:cubicBezTo>
                <a:cubicBezTo>
                  <a:pt x="1668781" y="861594"/>
                  <a:pt x="1694355" y="864958"/>
                  <a:pt x="1636230" y="944880"/>
                </a:cubicBezTo>
                <a:cubicBezTo>
                  <a:pt x="1623632" y="962202"/>
                  <a:pt x="1593092" y="953319"/>
                  <a:pt x="1575270" y="965200"/>
                </a:cubicBezTo>
                <a:cubicBezTo>
                  <a:pt x="1565110" y="971973"/>
                  <a:pt x="1556223" y="981233"/>
                  <a:pt x="1544790" y="985520"/>
                </a:cubicBezTo>
                <a:cubicBezTo>
                  <a:pt x="1528621" y="991583"/>
                  <a:pt x="1510743" y="991492"/>
                  <a:pt x="1493990" y="995680"/>
                </a:cubicBezTo>
                <a:cubicBezTo>
                  <a:pt x="1483600" y="998277"/>
                  <a:pt x="1474166" y="1004774"/>
                  <a:pt x="1463510" y="1005840"/>
                </a:cubicBezTo>
                <a:cubicBezTo>
                  <a:pt x="1406123" y="1011579"/>
                  <a:pt x="1348363" y="1012613"/>
                  <a:pt x="1290790" y="1016000"/>
                </a:cubicBezTo>
                <a:cubicBezTo>
                  <a:pt x="1273857" y="1019387"/>
                  <a:pt x="1256650" y="1021616"/>
                  <a:pt x="1239990" y="1026160"/>
                </a:cubicBezTo>
                <a:cubicBezTo>
                  <a:pt x="1219326" y="1031796"/>
                  <a:pt x="1200082" y="1042533"/>
                  <a:pt x="1179030" y="1046480"/>
                </a:cubicBezTo>
                <a:cubicBezTo>
                  <a:pt x="1145577" y="1052752"/>
                  <a:pt x="1111297" y="1053253"/>
                  <a:pt x="1077430" y="1056640"/>
                </a:cubicBezTo>
                <a:lnTo>
                  <a:pt x="1006310" y="1076960"/>
                </a:lnTo>
                <a:cubicBezTo>
                  <a:pt x="953615" y="1091331"/>
                  <a:pt x="932677" y="1091833"/>
                  <a:pt x="1036790" y="1076960"/>
                </a:cubicBezTo>
                <a:cubicBezTo>
                  <a:pt x="1074043" y="1083733"/>
                  <a:pt x="1112143" y="1086878"/>
                  <a:pt x="1148550" y="1097280"/>
                </a:cubicBezTo>
                <a:cubicBezTo>
                  <a:pt x="1160291" y="1100635"/>
                  <a:pt x="1176635" y="1105626"/>
                  <a:pt x="1179030" y="1117600"/>
                </a:cubicBezTo>
                <a:cubicBezTo>
                  <a:pt x="1184385" y="1144374"/>
                  <a:pt x="1176054" y="1172538"/>
                  <a:pt x="1168870" y="1198880"/>
                </a:cubicBezTo>
                <a:cubicBezTo>
                  <a:pt x="1165657" y="1210661"/>
                  <a:pt x="1159270" y="1223513"/>
                  <a:pt x="1148550" y="1229360"/>
                </a:cubicBezTo>
                <a:cubicBezTo>
                  <a:pt x="1120344" y="1244745"/>
                  <a:pt x="1083843" y="1242018"/>
                  <a:pt x="1057110" y="1259840"/>
                </a:cubicBezTo>
                <a:cubicBezTo>
                  <a:pt x="1046950" y="1266613"/>
                  <a:pt x="1038429" y="1277014"/>
                  <a:pt x="1026630" y="1280160"/>
                </a:cubicBezTo>
                <a:cubicBezTo>
                  <a:pt x="982850" y="1291835"/>
                  <a:pt x="875959" y="1304074"/>
                  <a:pt x="823430" y="1310640"/>
                </a:cubicBezTo>
                <a:cubicBezTo>
                  <a:pt x="809883" y="1317413"/>
                  <a:pt x="796711" y="1324994"/>
                  <a:pt x="782790" y="1330960"/>
                </a:cubicBezTo>
                <a:cubicBezTo>
                  <a:pt x="772946" y="1335179"/>
                  <a:pt x="759000" y="1332757"/>
                  <a:pt x="752310" y="1341120"/>
                </a:cubicBezTo>
                <a:cubicBezTo>
                  <a:pt x="743587" y="1352024"/>
                  <a:pt x="745537" y="1368213"/>
                  <a:pt x="742150" y="1381760"/>
                </a:cubicBezTo>
                <a:cubicBezTo>
                  <a:pt x="760429" y="1436596"/>
                  <a:pt x="738023" y="1393326"/>
                  <a:pt x="792950" y="1432560"/>
                </a:cubicBezTo>
                <a:cubicBezTo>
                  <a:pt x="804642" y="1440911"/>
                  <a:pt x="812392" y="1453842"/>
                  <a:pt x="823430" y="1463040"/>
                </a:cubicBezTo>
                <a:cubicBezTo>
                  <a:pt x="832811" y="1470857"/>
                  <a:pt x="843750" y="1476587"/>
                  <a:pt x="853910" y="1483360"/>
                </a:cubicBezTo>
                <a:cubicBezTo>
                  <a:pt x="877414" y="1518617"/>
                  <a:pt x="890143" y="1522654"/>
                  <a:pt x="864070" y="1574800"/>
                </a:cubicBezTo>
                <a:cubicBezTo>
                  <a:pt x="858609" y="1585722"/>
                  <a:pt x="843750" y="1588347"/>
                  <a:pt x="833590" y="1595120"/>
                </a:cubicBezTo>
                <a:cubicBezTo>
                  <a:pt x="830203" y="1605280"/>
                  <a:pt x="821669" y="1615036"/>
                  <a:pt x="823430" y="1625600"/>
                </a:cubicBezTo>
                <a:cubicBezTo>
                  <a:pt x="828890" y="1658359"/>
                  <a:pt x="861681" y="1663423"/>
                  <a:pt x="884390" y="1676400"/>
                </a:cubicBezTo>
                <a:cubicBezTo>
                  <a:pt x="894992" y="1682458"/>
                  <a:pt x="904710" y="1689947"/>
                  <a:pt x="914870" y="1696720"/>
                </a:cubicBezTo>
                <a:cubicBezTo>
                  <a:pt x="925144" y="1712131"/>
                  <a:pt x="945350" y="1736648"/>
                  <a:pt x="945350" y="1757680"/>
                </a:cubicBezTo>
                <a:cubicBezTo>
                  <a:pt x="945350" y="1798461"/>
                  <a:pt x="940248" y="1839134"/>
                  <a:pt x="935190" y="1879600"/>
                </a:cubicBezTo>
                <a:cubicBezTo>
                  <a:pt x="931845" y="1906363"/>
                  <a:pt x="911024" y="1960154"/>
                  <a:pt x="904710" y="1981200"/>
                </a:cubicBezTo>
                <a:cubicBezTo>
                  <a:pt x="900698" y="1994575"/>
                  <a:pt x="897937" y="2008293"/>
                  <a:pt x="894550" y="2021840"/>
                </a:cubicBezTo>
                <a:cubicBezTo>
                  <a:pt x="904710" y="2238587"/>
                  <a:pt x="912288" y="2455470"/>
                  <a:pt x="925030" y="2672080"/>
                </a:cubicBezTo>
                <a:cubicBezTo>
                  <a:pt x="929225" y="2743399"/>
                  <a:pt x="881451" y="2853490"/>
                  <a:pt x="945350" y="2885440"/>
                </a:cubicBezTo>
                <a:cubicBezTo>
                  <a:pt x="998841" y="2912186"/>
                  <a:pt x="975280" y="2895050"/>
                  <a:pt x="1016470" y="2936240"/>
                </a:cubicBezTo>
                <a:cubicBezTo>
                  <a:pt x="1028772" y="2973146"/>
                  <a:pt x="1026630" y="2956010"/>
                  <a:pt x="1026630" y="298704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527958" y="1249680"/>
            <a:ext cx="8616042" cy="3576320"/>
          </a:xfrm>
          <a:custGeom>
            <a:avLst/>
            <a:gdLst>
              <a:gd name="connsiteX0" fmla="*/ 213722 w 8616042"/>
              <a:gd name="connsiteY0" fmla="*/ 0 h 3576320"/>
              <a:gd name="connsiteX1" fmla="*/ 183242 w 8616042"/>
              <a:gd name="connsiteY1" fmla="*/ 264160 h 3576320"/>
              <a:gd name="connsiteX2" fmla="*/ 162922 w 8616042"/>
              <a:gd name="connsiteY2" fmla="*/ 294640 h 3576320"/>
              <a:gd name="connsiteX3" fmla="*/ 132442 w 8616042"/>
              <a:gd name="connsiteY3" fmla="*/ 314960 h 3576320"/>
              <a:gd name="connsiteX4" fmla="*/ 91802 w 8616042"/>
              <a:gd name="connsiteY4" fmla="*/ 365760 h 3576320"/>
              <a:gd name="connsiteX5" fmla="*/ 81642 w 8616042"/>
              <a:gd name="connsiteY5" fmla="*/ 406400 h 3576320"/>
              <a:gd name="connsiteX6" fmla="*/ 41002 w 8616042"/>
              <a:gd name="connsiteY6" fmla="*/ 467360 h 3576320"/>
              <a:gd name="connsiteX7" fmla="*/ 20682 w 8616042"/>
              <a:gd name="connsiteY7" fmla="*/ 528320 h 3576320"/>
              <a:gd name="connsiteX8" fmla="*/ 362 w 8616042"/>
              <a:gd name="connsiteY8" fmla="*/ 650240 h 3576320"/>
              <a:gd name="connsiteX9" fmla="*/ 20682 w 8616042"/>
              <a:gd name="connsiteY9" fmla="*/ 853440 h 3576320"/>
              <a:gd name="connsiteX10" fmla="*/ 41002 w 8616042"/>
              <a:gd name="connsiteY10" fmla="*/ 883920 h 3576320"/>
              <a:gd name="connsiteX11" fmla="*/ 51162 w 8616042"/>
              <a:gd name="connsiteY11" fmla="*/ 914400 h 3576320"/>
              <a:gd name="connsiteX12" fmla="*/ 112122 w 8616042"/>
              <a:gd name="connsiteY12" fmla="*/ 955040 h 3576320"/>
              <a:gd name="connsiteX13" fmla="*/ 132442 w 8616042"/>
              <a:gd name="connsiteY13" fmla="*/ 995680 h 3576320"/>
              <a:gd name="connsiteX14" fmla="*/ 122282 w 8616042"/>
              <a:gd name="connsiteY14" fmla="*/ 1219200 h 3576320"/>
              <a:gd name="connsiteX15" fmla="*/ 122282 w 8616042"/>
              <a:gd name="connsiteY15" fmla="*/ 1666240 h 3576320"/>
              <a:gd name="connsiteX16" fmla="*/ 142602 w 8616042"/>
              <a:gd name="connsiteY16" fmla="*/ 1696720 h 3576320"/>
              <a:gd name="connsiteX17" fmla="*/ 173082 w 8616042"/>
              <a:gd name="connsiteY17" fmla="*/ 1767840 h 3576320"/>
              <a:gd name="connsiteX18" fmla="*/ 244202 w 8616042"/>
              <a:gd name="connsiteY18" fmla="*/ 1838960 h 3576320"/>
              <a:gd name="connsiteX19" fmla="*/ 264522 w 8616042"/>
              <a:gd name="connsiteY19" fmla="*/ 1899920 h 3576320"/>
              <a:gd name="connsiteX20" fmla="*/ 274682 w 8616042"/>
              <a:gd name="connsiteY20" fmla="*/ 1930400 h 3576320"/>
              <a:gd name="connsiteX21" fmla="*/ 335642 w 8616042"/>
              <a:gd name="connsiteY21" fmla="*/ 2042160 h 3576320"/>
              <a:gd name="connsiteX22" fmla="*/ 345802 w 8616042"/>
              <a:gd name="connsiteY22" fmla="*/ 2082800 h 3576320"/>
              <a:gd name="connsiteX23" fmla="*/ 355962 w 8616042"/>
              <a:gd name="connsiteY23" fmla="*/ 2133600 h 3576320"/>
              <a:gd name="connsiteX24" fmla="*/ 376282 w 8616042"/>
              <a:gd name="connsiteY24" fmla="*/ 2174240 h 3576320"/>
              <a:gd name="connsiteX25" fmla="*/ 386442 w 8616042"/>
              <a:gd name="connsiteY25" fmla="*/ 2204720 h 3576320"/>
              <a:gd name="connsiteX26" fmla="*/ 406762 w 8616042"/>
              <a:gd name="connsiteY26" fmla="*/ 2235200 h 3576320"/>
              <a:gd name="connsiteX27" fmla="*/ 427082 w 8616042"/>
              <a:gd name="connsiteY27" fmla="*/ 2296160 h 3576320"/>
              <a:gd name="connsiteX28" fmla="*/ 447402 w 8616042"/>
              <a:gd name="connsiteY28" fmla="*/ 2326640 h 3576320"/>
              <a:gd name="connsiteX29" fmla="*/ 457562 w 8616042"/>
              <a:gd name="connsiteY29" fmla="*/ 2357120 h 3576320"/>
              <a:gd name="connsiteX30" fmla="*/ 488042 w 8616042"/>
              <a:gd name="connsiteY30" fmla="*/ 2387600 h 3576320"/>
              <a:gd name="connsiteX31" fmla="*/ 528682 w 8616042"/>
              <a:gd name="connsiteY31" fmla="*/ 2448560 h 3576320"/>
              <a:gd name="connsiteX32" fmla="*/ 549002 w 8616042"/>
              <a:gd name="connsiteY32" fmla="*/ 2479040 h 3576320"/>
              <a:gd name="connsiteX33" fmla="*/ 569322 w 8616042"/>
              <a:gd name="connsiteY33" fmla="*/ 2509520 h 3576320"/>
              <a:gd name="connsiteX34" fmla="*/ 579482 w 8616042"/>
              <a:gd name="connsiteY34" fmla="*/ 2560320 h 3576320"/>
              <a:gd name="connsiteX35" fmla="*/ 599802 w 8616042"/>
              <a:gd name="connsiteY35" fmla="*/ 2590800 h 3576320"/>
              <a:gd name="connsiteX36" fmla="*/ 609962 w 8616042"/>
              <a:gd name="connsiteY36" fmla="*/ 2621280 h 3576320"/>
              <a:gd name="connsiteX37" fmla="*/ 620122 w 8616042"/>
              <a:gd name="connsiteY37" fmla="*/ 2661920 h 3576320"/>
              <a:gd name="connsiteX38" fmla="*/ 650602 w 8616042"/>
              <a:gd name="connsiteY38" fmla="*/ 2682240 h 3576320"/>
              <a:gd name="connsiteX39" fmla="*/ 660762 w 8616042"/>
              <a:gd name="connsiteY39" fmla="*/ 2712720 h 3576320"/>
              <a:gd name="connsiteX40" fmla="*/ 731882 w 8616042"/>
              <a:gd name="connsiteY40" fmla="*/ 2753360 h 3576320"/>
              <a:gd name="connsiteX41" fmla="*/ 823322 w 8616042"/>
              <a:gd name="connsiteY41" fmla="*/ 2794000 h 3576320"/>
              <a:gd name="connsiteX42" fmla="*/ 863962 w 8616042"/>
              <a:gd name="connsiteY42" fmla="*/ 2814320 h 3576320"/>
              <a:gd name="connsiteX43" fmla="*/ 955402 w 8616042"/>
              <a:gd name="connsiteY43" fmla="*/ 2865120 h 3576320"/>
              <a:gd name="connsiteX44" fmla="*/ 1057002 w 8616042"/>
              <a:gd name="connsiteY44" fmla="*/ 2946400 h 3576320"/>
              <a:gd name="connsiteX45" fmla="*/ 1087482 w 8616042"/>
              <a:gd name="connsiteY45" fmla="*/ 2966720 h 3576320"/>
              <a:gd name="connsiteX46" fmla="*/ 1138282 w 8616042"/>
              <a:gd name="connsiteY46" fmla="*/ 2987040 h 3576320"/>
              <a:gd name="connsiteX47" fmla="*/ 1168762 w 8616042"/>
              <a:gd name="connsiteY47" fmla="*/ 2997200 h 3576320"/>
              <a:gd name="connsiteX48" fmla="*/ 1199242 w 8616042"/>
              <a:gd name="connsiteY48" fmla="*/ 3017520 h 3576320"/>
              <a:gd name="connsiteX49" fmla="*/ 1219562 w 8616042"/>
              <a:gd name="connsiteY49" fmla="*/ 3048000 h 3576320"/>
              <a:gd name="connsiteX50" fmla="*/ 1311002 w 8616042"/>
              <a:gd name="connsiteY50" fmla="*/ 3068320 h 3576320"/>
              <a:gd name="connsiteX51" fmla="*/ 1341482 w 8616042"/>
              <a:gd name="connsiteY51" fmla="*/ 3088640 h 3576320"/>
              <a:gd name="connsiteX52" fmla="*/ 1382122 w 8616042"/>
              <a:gd name="connsiteY52" fmla="*/ 3108960 h 3576320"/>
              <a:gd name="connsiteX53" fmla="*/ 1443082 w 8616042"/>
              <a:gd name="connsiteY53" fmla="*/ 3159760 h 3576320"/>
              <a:gd name="connsiteX54" fmla="*/ 1493882 w 8616042"/>
              <a:gd name="connsiteY54" fmla="*/ 3210560 h 3576320"/>
              <a:gd name="connsiteX55" fmla="*/ 1575162 w 8616042"/>
              <a:gd name="connsiteY55" fmla="*/ 3230880 h 3576320"/>
              <a:gd name="connsiteX56" fmla="*/ 1798682 w 8616042"/>
              <a:gd name="connsiteY56" fmla="*/ 3220720 h 3576320"/>
              <a:gd name="connsiteX57" fmla="*/ 1890122 w 8616042"/>
              <a:gd name="connsiteY57" fmla="*/ 3200400 h 3576320"/>
              <a:gd name="connsiteX58" fmla="*/ 2022202 w 8616042"/>
              <a:gd name="connsiteY58" fmla="*/ 3241040 h 3576320"/>
              <a:gd name="connsiteX59" fmla="*/ 2052682 w 8616042"/>
              <a:gd name="connsiteY59" fmla="*/ 3271520 h 3576320"/>
              <a:gd name="connsiteX60" fmla="*/ 2083162 w 8616042"/>
              <a:gd name="connsiteY60" fmla="*/ 3291840 h 3576320"/>
              <a:gd name="connsiteX61" fmla="*/ 2123802 w 8616042"/>
              <a:gd name="connsiteY61" fmla="*/ 3322320 h 3576320"/>
              <a:gd name="connsiteX62" fmla="*/ 2154282 w 8616042"/>
              <a:gd name="connsiteY62" fmla="*/ 3352800 h 3576320"/>
              <a:gd name="connsiteX63" fmla="*/ 2255882 w 8616042"/>
              <a:gd name="connsiteY63" fmla="*/ 3373120 h 3576320"/>
              <a:gd name="connsiteX64" fmla="*/ 2448922 w 8616042"/>
              <a:gd name="connsiteY64" fmla="*/ 3393440 h 3576320"/>
              <a:gd name="connsiteX65" fmla="*/ 2530202 w 8616042"/>
              <a:gd name="connsiteY65" fmla="*/ 3434080 h 3576320"/>
              <a:gd name="connsiteX66" fmla="*/ 2581002 w 8616042"/>
              <a:gd name="connsiteY66" fmla="*/ 3444240 h 3576320"/>
              <a:gd name="connsiteX67" fmla="*/ 2641962 w 8616042"/>
              <a:gd name="connsiteY67" fmla="*/ 3464560 h 3576320"/>
              <a:gd name="connsiteX68" fmla="*/ 2672442 w 8616042"/>
              <a:gd name="connsiteY68" fmla="*/ 3474720 h 3576320"/>
              <a:gd name="connsiteX69" fmla="*/ 2753722 w 8616042"/>
              <a:gd name="connsiteY69" fmla="*/ 3484880 h 3576320"/>
              <a:gd name="connsiteX70" fmla="*/ 2956922 w 8616042"/>
              <a:gd name="connsiteY70" fmla="*/ 3474720 h 3576320"/>
              <a:gd name="connsiteX71" fmla="*/ 3139802 w 8616042"/>
              <a:gd name="connsiteY71" fmla="*/ 3474720 h 3576320"/>
              <a:gd name="connsiteX72" fmla="*/ 3261722 w 8616042"/>
              <a:gd name="connsiteY72" fmla="*/ 3495040 h 3576320"/>
              <a:gd name="connsiteX73" fmla="*/ 3515722 w 8616042"/>
              <a:gd name="connsiteY73" fmla="*/ 3484880 h 3576320"/>
              <a:gd name="connsiteX74" fmla="*/ 3566522 w 8616042"/>
              <a:gd name="connsiteY74" fmla="*/ 3454400 h 3576320"/>
              <a:gd name="connsiteX75" fmla="*/ 3597002 w 8616042"/>
              <a:gd name="connsiteY75" fmla="*/ 3444240 h 3576320"/>
              <a:gd name="connsiteX76" fmla="*/ 3668122 w 8616042"/>
              <a:gd name="connsiteY76" fmla="*/ 3464560 h 3576320"/>
              <a:gd name="connsiteX77" fmla="*/ 3698602 w 8616042"/>
              <a:gd name="connsiteY77" fmla="*/ 3474720 h 3576320"/>
              <a:gd name="connsiteX78" fmla="*/ 3739242 w 8616042"/>
              <a:gd name="connsiteY78" fmla="*/ 3495040 h 3576320"/>
              <a:gd name="connsiteX79" fmla="*/ 3790042 w 8616042"/>
              <a:gd name="connsiteY79" fmla="*/ 3525520 h 3576320"/>
              <a:gd name="connsiteX80" fmla="*/ 3851002 w 8616042"/>
              <a:gd name="connsiteY80" fmla="*/ 3535680 h 3576320"/>
              <a:gd name="connsiteX81" fmla="*/ 3983082 w 8616042"/>
              <a:gd name="connsiteY81" fmla="*/ 3525520 h 3576320"/>
              <a:gd name="connsiteX82" fmla="*/ 4013562 w 8616042"/>
              <a:gd name="connsiteY82" fmla="*/ 3515360 h 3576320"/>
              <a:gd name="connsiteX83" fmla="*/ 4084682 w 8616042"/>
              <a:gd name="connsiteY83" fmla="*/ 3525520 h 3576320"/>
              <a:gd name="connsiteX84" fmla="*/ 4247242 w 8616042"/>
              <a:gd name="connsiteY84" fmla="*/ 3505200 h 3576320"/>
              <a:gd name="connsiteX85" fmla="*/ 4348842 w 8616042"/>
              <a:gd name="connsiteY85" fmla="*/ 3474720 h 3576320"/>
              <a:gd name="connsiteX86" fmla="*/ 4399642 w 8616042"/>
              <a:gd name="connsiteY86" fmla="*/ 3464560 h 3576320"/>
              <a:gd name="connsiteX87" fmla="*/ 4430122 w 8616042"/>
              <a:gd name="connsiteY87" fmla="*/ 3454400 h 3576320"/>
              <a:gd name="connsiteX88" fmla="*/ 4562202 w 8616042"/>
              <a:gd name="connsiteY88" fmla="*/ 3444240 h 3576320"/>
              <a:gd name="connsiteX89" fmla="*/ 4755242 w 8616042"/>
              <a:gd name="connsiteY89" fmla="*/ 3454400 h 3576320"/>
              <a:gd name="connsiteX90" fmla="*/ 4988922 w 8616042"/>
              <a:gd name="connsiteY90" fmla="*/ 3444240 h 3576320"/>
              <a:gd name="connsiteX91" fmla="*/ 5202282 w 8616042"/>
              <a:gd name="connsiteY91" fmla="*/ 3474720 h 3576320"/>
              <a:gd name="connsiteX92" fmla="*/ 5303882 w 8616042"/>
              <a:gd name="connsiteY92" fmla="*/ 3495040 h 3576320"/>
              <a:gd name="connsiteX93" fmla="*/ 5639162 w 8616042"/>
              <a:gd name="connsiteY93" fmla="*/ 3474720 h 3576320"/>
              <a:gd name="connsiteX94" fmla="*/ 5740762 w 8616042"/>
              <a:gd name="connsiteY94" fmla="*/ 3464560 h 3576320"/>
              <a:gd name="connsiteX95" fmla="*/ 5872842 w 8616042"/>
              <a:gd name="connsiteY95" fmla="*/ 3484880 h 3576320"/>
              <a:gd name="connsiteX96" fmla="*/ 5933802 w 8616042"/>
              <a:gd name="connsiteY96" fmla="*/ 3535680 h 3576320"/>
              <a:gd name="connsiteX97" fmla="*/ 5994762 w 8616042"/>
              <a:gd name="connsiteY97" fmla="*/ 3566160 h 3576320"/>
              <a:gd name="connsiteX98" fmla="*/ 6350362 w 8616042"/>
              <a:gd name="connsiteY98" fmla="*/ 3576320 h 3576320"/>
              <a:gd name="connsiteX99" fmla="*/ 6482442 w 8616042"/>
              <a:gd name="connsiteY99" fmla="*/ 3566160 h 3576320"/>
              <a:gd name="connsiteX100" fmla="*/ 6512922 w 8616042"/>
              <a:gd name="connsiteY100" fmla="*/ 3545840 h 3576320"/>
              <a:gd name="connsiteX101" fmla="*/ 6543402 w 8616042"/>
              <a:gd name="connsiteY101" fmla="*/ 3535680 h 3576320"/>
              <a:gd name="connsiteX102" fmla="*/ 6614522 w 8616042"/>
              <a:gd name="connsiteY102" fmla="*/ 3505200 h 3576320"/>
              <a:gd name="connsiteX103" fmla="*/ 6695802 w 8616042"/>
              <a:gd name="connsiteY103" fmla="*/ 3495040 h 3576320"/>
              <a:gd name="connsiteX104" fmla="*/ 6746602 w 8616042"/>
              <a:gd name="connsiteY104" fmla="*/ 3484880 h 3576320"/>
              <a:gd name="connsiteX105" fmla="*/ 6899002 w 8616042"/>
              <a:gd name="connsiteY105" fmla="*/ 3464560 h 3576320"/>
              <a:gd name="connsiteX106" fmla="*/ 7559402 w 8616042"/>
              <a:gd name="connsiteY106" fmla="*/ 3454400 h 3576320"/>
              <a:gd name="connsiteX107" fmla="*/ 7732122 w 8616042"/>
              <a:gd name="connsiteY107" fmla="*/ 3423920 h 3576320"/>
              <a:gd name="connsiteX108" fmla="*/ 7762602 w 8616042"/>
              <a:gd name="connsiteY108" fmla="*/ 3413760 h 3576320"/>
              <a:gd name="connsiteX109" fmla="*/ 7833722 w 8616042"/>
              <a:gd name="connsiteY109" fmla="*/ 3373120 h 3576320"/>
              <a:gd name="connsiteX110" fmla="*/ 7925162 w 8616042"/>
              <a:gd name="connsiteY110" fmla="*/ 3362960 h 3576320"/>
              <a:gd name="connsiteX111" fmla="*/ 8006442 w 8616042"/>
              <a:gd name="connsiteY111" fmla="*/ 3342640 h 3576320"/>
              <a:gd name="connsiteX112" fmla="*/ 8047082 w 8616042"/>
              <a:gd name="connsiteY112" fmla="*/ 3332480 h 3576320"/>
              <a:gd name="connsiteX113" fmla="*/ 8209642 w 8616042"/>
              <a:gd name="connsiteY113" fmla="*/ 3312160 h 3576320"/>
              <a:gd name="connsiteX114" fmla="*/ 8362042 w 8616042"/>
              <a:gd name="connsiteY114" fmla="*/ 3261360 h 3576320"/>
              <a:gd name="connsiteX115" fmla="*/ 8392522 w 8616042"/>
              <a:gd name="connsiteY115" fmla="*/ 3251200 h 3576320"/>
              <a:gd name="connsiteX116" fmla="*/ 8423002 w 8616042"/>
              <a:gd name="connsiteY116" fmla="*/ 3241040 h 3576320"/>
              <a:gd name="connsiteX117" fmla="*/ 8483962 w 8616042"/>
              <a:gd name="connsiteY117" fmla="*/ 3230880 h 3576320"/>
              <a:gd name="connsiteX118" fmla="*/ 8514442 w 8616042"/>
              <a:gd name="connsiteY118" fmla="*/ 3220720 h 3576320"/>
              <a:gd name="connsiteX119" fmla="*/ 8585562 w 8616042"/>
              <a:gd name="connsiteY119" fmla="*/ 3210560 h 3576320"/>
              <a:gd name="connsiteX120" fmla="*/ 8616042 w 8616042"/>
              <a:gd name="connsiteY120" fmla="*/ 3200400 h 357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8616042" h="3576320">
                <a:moveTo>
                  <a:pt x="213722" y="0"/>
                </a:moveTo>
                <a:cubicBezTo>
                  <a:pt x="213215" y="10149"/>
                  <a:pt x="221621" y="206591"/>
                  <a:pt x="183242" y="264160"/>
                </a:cubicBezTo>
                <a:cubicBezTo>
                  <a:pt x="176469" y="274320"/>
                  <a:pt x="171556" y="286006"/>
                  <a:pt x="162922" y="294640"/>
                </a:cubicBezTo>
                <a:cubicBezTo>
                  <a:pt x="154288" y="303274"/>
                  <a:pt x="142602" y="308187"/>
                  <a:pt x="132442" y="314960"/>
                </a:cubicBezTo>
                <a:cubicBezTo>
                  <a:pt x="99227" y="414604"/>
                  <a:pt x="153077" y="273848"/>
                  <a:pt x="91802" y="365760"/>
                </a:cubicBezTo>
                <a:cubicBezTo>
                  <a:pt x="84056" y="377378"/>
                  <a:pt x="87887" y="393911"/>
                  <a:pt x="81642" y="406400"/>
                </a:cubicBezTo>
                <a:cubicBezTo>
                  <a:pt x="70720" y="428243"/>
                  <a:pt x="48725" y="444192"/>
                  <a:pt x="41002" y="467360"/>
                </a:cubicBezTo>
                <a:cubicBezTo>
                  <a:pt x="34229" y="487680"/>
                  <a:pt x="24883" y="507317"/>
                  <a:pt x="20682" y="528320"/>
                </a:cubicBezTo>
                <a:cubicBezTo>
                  <a:pt x="5826" y="602602"/>
                  <a:pt x="12964" y="562025"/>
                  <a:pt x="362" y="650240"/>
                </a:cubicBezTo>
                <a:cubicBezTo>
                  <a:pt x="956" y="660334"/>
                  <a:pt x="-5823" y="800431"/>
                  <a:pt x="20682" y="853440"/>
                </a:cubicBezTo>
                <a:cubicBezTo>
                  <a:pt x="26143" y="864362"/>
                  <a:pt x="35541" y="872998"/>
                  <a:pt x="41002" y="883920"/>
                </a:cubicBezTo>
                <a:cubicBezTo>
                  <a:pt x="45791" y="893499"/>
                  <a:pt x="45221" y="905489"/>
                  <a:pt x="51162" y="914400"/>
                </a:cubicBezTo>
                <a:cubicBezTo>
                  <a:pt x="72906" y="947017"/>
                  <a:pt x="80166" y="944388"/>
                  <a:pt x="112122" y="955040"/>
                </a:cubicBezTo>
                <a:cubicBezTo>
                  <a:pt x="118895" y="968587"/>
                  <a:pt x="127653" y="981312"/>
                  <a:pt x="132442" y="995680"/>
                </a:cubicBezTo>
                <a:cubicBezTo>
                  <a:pt x="156678" y="1068387"/>
                  <a:pt x="136833" y="1146445"/>
                  <a:pt x="122282" y="1219200"/>
                </a:cubicBezTo>
                <a:cubicBezTo>
                  <a:pt x="120488" y="1276608"/>
                  <a:pt x="99492" y="1552290"/>
                  <a:pt x="122282" y="1666240"/>
                </a:cubicBezTo>
                <a:cubicBezTo>
                  <a:pt x="124677" y="1678214"/>
                  <a:pt x="137141" y="1685798"/>
                  <a:pt x="142602" y="1696720"/>
                </a:cubicBezTo>
                <a:cubicBezTo>
                  <a:pt x="159017" y="1729550"/>
                  <a:pt x="145900" y="1734617"/>
                  <a:pt x="173082" y="1767840"/>
                </a:cubicBezTo>
                <a:cubicBezTo>
                  <a:pt x="194312" y="1793788"/>
                  <a:pt x="244202" y="1838960"/>
                  <a:pt x="244202" y="1838960"/>
                </a:cubicBezTo>
                <a:lnTo>
                  <a:pt x="264522" y="1899920"/>
                </a:lnTo>
                <a:cubicBezTo>
                  <a:pt x="267909" y="1910080"/>
                  <a:pt x="269893" y="1920821"/>
                  <a:pt x="274682" y="1930400"/>
                </a:cubicBezTo>
                <a:cubicBezTo>
                  <a:pt x="320783" y="2022602"/>
                  <a:pt x="298519" y="1986476"/>
                  <a:pt x="335642" y="2042160"/>
                </a:cubicBezTo>
                <a:cubicBezTo>
                  <a:pt x="339029" y="2055707"/>
                  <a:pt x="342773" y="2069169"/>
                  <a:pt x="345802" y="2082800"/>
                </a:cubicBezTo>
                <a:cubicBezTo>
                  <a:pt x="349548" y="2099657"/>
                  <a:pt x="350501" y="2117217"/>
                  <a:pt x="355962" y="2133600"/>
                </a:cubicBezTo>
                <a:cubicBezTo>
                  <a:pt x="360751" y="2147968"/>
                  <a:pt x="370316" y="2160319"/>
                  <a:pt x="376282" y="2174240"/>
                </a:cubicBezTo>
                <a:cubicBezTo>
                  <a:pt x="380501" y="2184084"/>
                  <a:pt x="381653" y="2195141"/>
                  <a:pt x="386442" y="2204720"/>
                </a:cubicBezTo>
                <a:cubicBezTo>
                  <a:pt x="391903" y="2215642"/>
                  <a:pt x="401803" y="2224042"/>
                  <a:pt x="406762" y="2235200"/>
                </a:cubicBezTo>
                <a:cubicBezTo>
                  <a:pt x="415461" y="2254773"/>
                  <a:pt x="415201" y="2278338"/>
                  <a:pt x="427082" y="2296160"/>
                </a:cubicBezTo>
                <a:cubicBezTo>
                  <a:pt x="433855" y="2306320"/>
                  <a:pt x="441941" y="2315718"/>
                  <a:pt x="447402" y="2326640"/>
                </a:cubicBezTo>
                <a:cubicBezTo>
                  <a:pt x="452191" y="2336219"/>
                  <a:pt x="451621" y="2348209"/>
                  <a:pt x="457562" y="2357120"/>
                </a:cubicBezTo>
                <a:cubicBezTo>
                  <a:pt x="465532" y="2369075"/>
                  <a:pt x="479221" y="2376258"/>
                  <a:pt x="488042" y="2387600"/>
                </a:cubicBezTo>
                <a:cubicBezTo>
                  <a:pt x="503035" y="2406877"/>
                  <a:pt x="515135" y="2428240"/>
                  <a:pt x="528682" y="2448560"/>
                </a:cubicBezTo>
                <a:lnTo>
                  <a:pt x="549002" y="2479040"/>
                </a:lnTo>
                <a:lnTo>
                  <a:pt x="569322" y="2509520"/>
                </a:lnTo>
                <a:cubicBezTo>
                  <a:pt x="572709" y="2526453"/>
                  <a:pt x="573419" y="2544151"/>
                  <a:pt x="579482" y="2560320"/>
                </a:cubicBezTo>
                <a:cubicBezTo>
                  <a:pt x="583769" y="2571753"/>
                  <a:pt x="594341" y="2579878"/>
                  <a:pt x="599802" y="2590800"/>
                </a:cubicBezTo>
                <a:cubicBezTo>
                  <a:pt x="604591" y="2600379"/>
                  <a:pt x="607020" y="2610982"/>
                  <a:pt x="609962" y="2621280"/>
                </a:cubicBezTo>
                <a:cubicBezTo>
                  <a:pt x="613798" y="2634706"/>
                  <a:pt x="612376" y="2650302"/>
                  <a:pt x="620122" y="2661920"/>
                </a:cubicBezTo>
                <a:cubicBezTo>
                  <a:pt x="626895" y="2672080"/>
                  <a:pt x="640442" y="2675467"/>
                  <a:pt x="650602" y="2682240"/>
                </a:cubicBezTo>
                <a:cubicBezTo>
                  <a:pt x="653989" y="2692400"/>
                  <a:pt x="654072" y="2704357"/>
                  <a:pt x="660762" y="2712720"/>
                </a:cubicBezTo>
                <a:cubicBezTo>
                  <a:pt x="671184" y="2725748"/>
                  <a:pt x="720829" y="2747044"/>
                  <a:pt x="731882" y="2753360"/>
                </a:cubicBezTo>
                <a:cubicBezTo>
                  <a:pt x="823101" y="2805485"/>
                  <a:pt x="675496" y="2734869"/>
                  <a:pt x="823322" y="2794000"/>
                </a:cubicBezTo>
                <a:cubicBezTo>
                  <a:pt x="837384" y="2799625"/>
                  <a:pt x="850041" y="2808354"/>
                  <a:pt x="863962" y="2814320"/>
                </a:cubicBezTo>
                <a:cubicBezTo>
                  <a:pt x="908678" y="2833484"/>
                  <a:pt x="905900" y="2815618"/>
                  <a:pt x="955402" y="2865120"/>
                </a:cubicBezTo>
                <a:cubicBezTo>
                  <a:pt x="1013311" y="2923029"/>
                  <a:pt x="980102" y="2895133"/>
                  <a:pt x="1057002" y="2946400"/>
                </a:cubicBezTo>
                <a:cubicBezTo>
                  <a:pt x="1067162" y="2953173"/>
                  <a:pt x="1076145" y="2962185"/>
                  <a:pt x="1087482" y="2966720"/>
                </a:cubicBezTo>
                <a:cubicBezTo>
                  <a:pt x="1104415" y="2973493"/>
                  <a:pt x="1121205" y="2980636"/>
                  <a:pt x="1138282" y="2987040"/>
                </a:cubicBezTo>
                <a:cubicBezTo>
                  <a:pt x="1148310" y="2990800"/>
                  <a:pt x="1159183" y="2992411"/>
                  <a:pt x="1168762" y="2997200"/>
                </a:cubicBezTo>
                <a:cubicBezTo>
                  <a:pt x="1179684" y="3002661"/>
                  <a:pt x="1189082" y="3010747"/>
                  <a:pt x="1199242" y="3017520"/>
                </a:cubicBezTo>
                <a:cubicBezTo>
                  <a:pt x="1206015" y="3027680"/>
                  <a:pt x="1210027" y="3040372"/>
                  <a:pt x="1219562" y="3048000"/>
                </a:cubicBezTo>
                <a:cubicBezTo>
                  <a:pt x="1232726" y="3058531"/>
                  <a:pt x="1310378" y="3068216"/>
                  <a:pt x="1311002" y="3068320"/>
                </a:cubicBezTo>
                <a:cubicBezTo>
                  <a:pt x="1321162" y="3075093"/>
                  <a:pt x="1330880" y="3082582"/>
                  <a:pt x="1341482" y="3088640"/>
                </a:cubicBezTo>
                <a:cubicBezTo>
                  <a:pt x="1354632" y="3096154"/>
                  <a:pt x="1370623" y="3099103"/>
                  <a:pt x="1382122" y="3108960"/>
                </a:cubicBezTo>
                <a:cubicBezTo>
                  <a:pt x="1452578" y="3169351"/>
                  <a:pt x="1375318" y="3137172"/>
                  <a:pt x="1443082" y="3159760"/>
                </a:cubicBezTo>
                <a:cubicBezTo>
                  <a:pt x="1459338" y="3184144"/>
                  <a:pt x="1464079" y="3199723"/>
                  <a:pt x="1493882" y="3210560"/>
                </a:cubicBezTo>
                <a:cubicBezTo>
                  <a:pt x="1520128" y="3220104"/>
                  <a:pt x="1575162" y="3230880"/>
                  <a:pt x="1575162" y="3230880"/>
                </a:cubicBezTo>
                <a:cubicBezTo>
                  <a:pt x="1649669" y="3227493"/>
                  <a:pt x="1724302" y="3226230"/>
                  <a:pt x="1798682" y="3220720"/>
                </a:cubicBezTo>
                <a:cubicBezTo>
                  <a:pt x="1817011" y="3219362"/>
                  <a:pt x="1870057" y="3205416"/>
                  <a:pt x="1890122" y="3200400"/>
                </a:cubicBezTo>
                <a:cubicBezTo>
                  <a:pt x="1901877" y="3203759"/>
                  <a:pt x="2007317" y="3232770"/>
                  <a:pt x="2022202" y="3241040"/>
                </a:cubicBezTo>
                <a:cubicBezTo>
                  <a:pt x="2034762" y="3248018"/>
                  <a:pt x="2041644" y="3262322"/>
                  <a:pt x="2052682" y="3271520"/>
                </a:cubicBezTo>
                <a:cubicBezTo>
                  <a:pt x="2062063" y="3279337"/>
                  <a:pt x="2073226" y="3284743"/>
                  <a:pt x="2083162" y="3291840"/>
                </a:cubicBezTo>
                <a:cubicBezTo>
                  <a:pt x="2096941" y="3301682"/>
                  <a:pt x="2110945" y="3311300"/>
                  <a:pt x="2123802" y="3322320"/>
                </a:cubicBezTo>
                <a:cubicBezTo>
                  <a:pt x="2134711" y="3331671"/>
                  <a:pt x="2141807" y="3345671"/>
                  <a:pt x="2154282" y="3352800"/>
                </a:cubicBezTo>
                <a:cubicBezTo>
                  <a:pt x="2166989" y="3360061"/>
                  <a:pt x="2251841" y="3372312"/>
                  <a:pt x="2255882" y="3373120"/>
                </a:cubicBezTo>
                <a:cubicBezTo>
                  <a:pt x="2379677" y="3397879"/>
                  <a:pt x="2159489" y="3374144"/>
                  <a:pt x="2448922" y="3393440"/>
                </a:cubicBezTo>
                <a:cubicBezTo>
                  <a:pt x="2476015" y="3406987"/>
                  <a:pt x="2500499" y="3428139"/>
                  <a:pt x="2530202" y="3434080"/>
                </a:cubicBezTo>
                <a:cubicBezTo>
                  <a:pt x="2547135" y="3437467"/>
                  <a:pt x="2564342" y="3439696"/>
                  <a:pt x="2581002" y="3444240"/>
                </a:cubicBezTo>
                <a:cubicBezTo>
                  <a:pt x="2601666" y="3449876"/>
                  <a:pt x="2621642" y="3457787"/>
                  <a:pt x="2641962" y="3464560"/>
                </a:cubicBezTo>
                <a:cubicBezTo>
                  <a:pt x="2652122" y="3467947"/>
                  <a:pt x="2661815" y="3473392"/>
                  <a:pt x="2672442" y="3474720"/>
                </a:cubicBezTo>
                <a:lnTo>
                  <a:pt x="2753722" y="3484880"/>
                </a:lnTo>
                <a:cubicBezTo>
                  <a:pt x="2821455" y="3481493"/>
                  <a:pt x="2889289" y="3479730"/>
                  <a:pt x="2956922" y="3474720"/>
                </a:cubicBezTo>
                <a:cubicBezTo>
                  <a:pt x="3084669" y="3465257"/>
                  <a:pt x="2973583" y="3453039"/>
                  <a:pt x="3139802" y="3474720"/>
                </a:cubicBezTo>
                <a:cubicBezTo>
                  <a:pt x="3180657" y="3480049"/>
                  <a:pt x="3261722" y="3495040"/>
                  <a:pt x="3261722" y="3495040"/>
                </a:cubicBezTo>
                <a:cubicBezTo>
                  <a:pt x="3346389" y="3491653"/>
                  <a:pt x="3431731" y="3496079"/>
                  <a:pt x="3515722" y="3484880"/>
                </a:cubicBezTo>
                <a:cubicBezTo>
                  <a:pt x="3535296" y="3482270"/>
                  <a:pt x="3548859" y="3463231"/>
                  <a:pt x="3566522" y="3454400"/>
                </a:cubicBezTo>
                <a:cubicBezTo>
                  <a:pt x="3576101" y="3449611"/>
                  <a:pt x="3586842" y="3447627"/>
                  <a:pt x="3597002" y="3444240"/>
                </a:cubicBezTo>
                <a:lnTo>
                  <a:pt x="3668122" y="3464560"/>
                </a:lnTo>
                <a:cubicBezTo>
                  <a:pt x="3678380" y="3467637"/>
                  <a:pt x="3688758" y="3470501"/>
                  <a:pt x="3698602" y="3474720"/>
                </a:cubicBezTo>
                <a:cubicBezTo>
                  <a:pt x="3712523" y="3480686"/>
                  <a:pt x="3726002" y="3487685"/>
                  <a:pt x="3739242" y="3495040"/>
                </a:cubicBezTo>
                <a:cubicBezTo>
                  <a:pt x="3756504" y="3504630"/>
                  <a:pt x="3771483" y="3518771"/>
                  <a:pt x="3790042" y="3525520"/>
                </a:cubicBezTo>
                <a:cubicBezTo>
                  <a:pt x="3809402" y="3532560"/>
                  <a:pt x="3830682" y="3532293"/>
                  <a:pt x="3851002" y="3535680"/>
                </a:cubicBezTo>
                <a:cubicBezTo>
                  <a:pt x="3895029" y="3532293"/>
                  <a:pt x="3939266" y="3530997"/>
                  <a:pt x="3983082" y="3525520"/>
                </a:cubicBezTo>
                <a:cubicBezTo>
                  <a:pt x="3993709" y="3524192"/>
                  <a:pt x="4002852" y="3515360"/>
                  <a:pt x="4013562" y="3515360"/>
                </a:cubicBezTo>
                <a:cubicBezTo>
                  <a:pt x="4037509" y="3515360"/>
                  <a:pt x="4060975" y="3522133"/>
                  <a:pt x="4084682" y="3525520"/>
                </a:cubicBezTo>
                <a:cubicBezTo>
                  <a:pt x="4138869" y="3518747"/>
                  <a:pt x="4193616" y="3515513"/>
                  <a:pt x="4247242" y="3505200"/>
                </a:cubicBezTo>
                <a:cubicBezTo>
                  <a:pt x="4281964" y="3498523"/>
                  <a:pt x="4314678" y="3483830"/>
                  <a:pt x="4348842" y="3474720"/>
                </a:cubicBezTo>
                <a:cubicBezTo>
                  <a:pt x="4365528" y="3470271"/>
                  <a:pt x="4382889" y="3468748"/>
                  <a:pt x="4399642" y="3464560"/>
                </a:cubicBezTo>
                <a:cubicBezTo>
                  <a:pt x="4410032" y="3461963"/>
                  <a:pt x="4419495" y="3455728"/>
                  <a:pt x="4430122" y="3454400"/>
                </a:cubicBezTo>
                <a:cubicBezTo>
                  <a:pt x="4473938" y="3448923"/>
                  <a:pt x="4518175" y="3447627"/>
                  <a:pt x="4562202" y="3444240"/>
                </a:cubicBezTo>
                <a:cubicBezTo>
                  <a:pt x="4626549" y="3447627"/>
                  <a:pt x="4690806" y="3454400"/>
                  <a:pt x="4755242" y="3454400"/>
                </a:cubicBezTo>
                <a:cubicBezTo>
                  <a:pt x="4833209" y="3454400"/>
                  <a:pt x="4911035" y="3440700"/>
                  <a:pt x="4988922" y="3444240"/>
                </a:cubicBezTo>
                <a:cubicBezTo>
                  <a:pt x="5060690" y="3447502"/>
                  <a:pt x="5131417" y="3462909"/>
                  <a:pt x="5202282" y="3474720"/>
                </a:cubicBezTo>
                <a:cubicBezTo>
                  <a:pt x="5277016" y="3487176"/>
                  <a:pt x="5243257" y="3479884"/>
                  <a:pt x="5303882" y="3495040"/>
                </a:cubicBezTo>
                <a:lnTo>
                  <a:pt x="5639162" y="3474720"/>
                </a:lnTo>
                <a:cubicBezTo>
                  <a:pt x="5673115" y="3472351"/>
                  <a:pt x="5706759" y="3463082"/>
                  <a:pt x="5740762" y="3464560"/>
                </a:cubicBezTo>
                <a:cubicBezTo>
                  <a:pt x="5785265" y="3466495"/>
                  <a:pt x="5828815" y="3478107"/>
                  <a:pt x="5872842" y="3484880"/>
                </a:cubicBezTo>
                <a:cubicBezTo>
                  <a:pt x="5960028" y="3528473"/>
                  <a:pt x="5876359" y="3478237"/>
                  <a:pt x="5933802" y="3535680"/>
                </a:cubicBezTo>
                <a:cubicBezTo>
                  <a:pt x="5945123" y="3547001"/>
                  <a:pt x="5977317" y="3565242"/>
                  <a:pt x="5994762" y="3566160"/>
                </a:cubicBezTo>
                <a:cubicBezTo>
                  <a:pt x="6113180" y="3572393"/>
                  <a:pt x="6231829" y="3572933"/>
                  <a:pt x="6350362" y="3576320"/>
                </a:cubicBezTo>
                <a:cubicBezTo>
                  <a:pt x="6394389" y="3572933"/>
                  <a:pt x="6439042" y="3574298"/>
                  <a:pt x="6482442" y="3566160"/>
                </a:cubicBezTo>
                <a:cubicBezTo>
                  <a:pt x="6494444" y="3563910"/>
                  <a:pt x="6502000" y="3551301"/>
                  <a:pt x="6512922" y="3545840"/>
                </a:cubicBezTo>
                <a:cubicBezTo>
                  <a:pt x="6522501" y="3541051"/>
                  <a:pt x="6533558" y="3539899"/>
                  <a:pt x="6543402" y="3535680"/>
                </a:cubicBezTo>
                <a:cubicBezTo>
                  <a:pt x="6569213" y="3524618"/>
                  <a:pt x="6586933" y="3510216"/>
                  <a:pt x="6614522" y="3505200"/>
                </a:cubicBezTo>
                <a:cubicBezTo>
                  <a:pt x="6641386" y="3500316"/>
                  <a:pt x="6668815" y="3499192"/>
                  <a:pt x="6695802" y="3495040"/>
                </a:cubicBezTo>
                <a:cubicBezTo>
                  <a:pt x="6712870" y="3492414"/>
                  <a:pt x="6729669" y="3488267"/>
                  <a:pt x="6746602" y="3484880"/>
                </a:cubicBezTo>
                <a:cubicBezTo>
                  <a:pt x="6838312" y="3429854"/>
                  <a:pt x="6757544" y="3464560"/>
                  <a:pt x="6899002" y="3464560"/>
                </a:cubicBezTo>
                <a:cubicBezTo>
                  <a:pt x="7119161" y="3464560"/>
                  <a:pt x="7339269" y="3457787"/>
                  <a:pt x="7559402" y="3454400"/>
                </a:cubicBezTo>
                <a:cubicBezTo>
                  <a:pt x="7634357" y="3443692"/>
                  <a:pt x="7650818" y="3442682"/>
                  <a:pt x="7732122" y="3423920"/>
                </a:cubicBezTo>
                <a:cubicBezTo>
                  <a:pt x="7742557" y="3421512"/>
                  <a:pt x="7753023" y="3418549"/>
                  <a:pt x="7762602" y="3413760"/>
                </a:cubicBezTo>
                <a:cubicBezTo>
                  <a:pt x="7790783" y="3399669"/>
                  <a:pt x="7800642" y="3380754"/>
                  <a:pt x="7833722" y="3373120"/>
                </a:cubicBezTo>
                <a:cubicBezTo>
                  <a:pt x="7863604" y="3366224"/>
                  <a:pt x="7894803" y="3367297"/>
                  <a:pt x="7925162" y="3362960"/>
                </a:cubicBezTo>
                <a:cubicBezTo>
                  <a:pt x="7987131" y="3354107"/>
                  <a:pt x="7959166" y="3356148"/>
                  <a:pt x="8006442" y="3342640"/>
                </a:cubicBezTo>
                <a:cubicBezTo>
                  <a:pt x="8019868" y="3338804"/>
                  <a:pt x="8033273" y="3334551"/>
                  <a:pt x="8047082" y="3332480"/>
                </a:cubicBezTo>
                <a:cubicBezTo>
                  <a:pt x="8101086" y="3324379"/>
                  <a:pt x="8209642" y="3312160"/>
                  <a:pt x="8209642" y="3312160"/>
                </a:cubicBezTo>
                <a:lnTo>
                  <a:pt x="8362042" y="3261360"/>
                </a:lnTo>
                <a:lnTo>
                  <a:pt x="8392522" y="3251200"/>
                </a:lnTo>
                <a:cubicBezTo>
                  <a:pt x="8402682" y="3247813"/>
                  <a:pt x="8412438" y="3242801"/>
                  <a:pt x="8423002" y="3241040"/>
                </a:cubicBezTo>
                <a:cubicBezTo>
                  <a:pt x="8443322" y="3237653"/>
                  <a:pt x="8463852" y="3235349"/>
                  <a:pt x="8483962" y="3230880"/>
                </a:cubicBezTo>
                <a:cubicBezTo>
                  <a:pt x="8494417" y="3228557"/>
                  <a:pt x="8503940" y="3222820"/>
                  <a:pt x="8514442" y="3220720"/>
                </a:cubicBezTo>
                <a:cubicBezTo>
                  <a:pt x="8537924" y="3216024"/>
                  <a:pt x="8561855" y="3213947"/>
                  <a:pt x="8585562" y="3210560"/>
                </a:cubicBezTo>
                <a:lnTo>
                  <a:pt x="8616042" y="3200400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640080" y="1371600"/>
            <a:ext cx="619760" cy="1402080"/>
          </a:xfrm>
          <a:custGeom>
            <a:avLst/>
            <a:gdLst>
              <a:gd name="connsiteX0" fmla="*/ 619760 w 619760"/>
              <a:gd name="connsiteY0" fmla="*/ 0 h 1402080"/>
              <a:gd name="connsiteX1" fmla="*/ 599440 w 619760"/>
              <a:gd name="connsiteY1" fmla="*/ 50800 h 1402080"/>
              <a:gd name="connsiteX2" fmla="*/ 568960 w 619760"/>
              <a:gd name="connsiteY2" fmla="*/ 101600 h 1402080"/>
              <a:gd name="connsiteX3" fmla="*/ 558800 w 619760"/>
              <a:gd name="connsiteY3" fmla="*/ 142240 h 1402080"/>
              <a:gd name="connsiteX4" fmla="*/ 548640 w 619760"/>
              <a:gd name="connsiteY4" fmla="*/ 172720 h 1402080"/>
              <a:gd name="connsiteX5" fmla="*/ 538480 w 619760"/>
              <a:gd name="connsiteY5" fmla="*/ 213360 h 1402080"/>
              <a:gd name="connsiteX6" fmla="*/ 518160 w 619760"/>
              <a:gd name="connsiteY6" fmla="*/ 243840 h 1402080"/>
              <a:gd name="connsiteX7" fmla="*/ 497840 w 619760"/>
              <a:gd name="connsiteY7" fmla="*/ 304800 h 1402080"/>
              <a:gd name="connsiteX8" fmla="*/ 487680 w 619760"/>
              <a:gd name="connsiteY8" fmla="*/ 335280 h 1402080"/>
              <a:gd name="connsiteX9" fmla="*/ 497840 w 619760"/>
              <a:gd name="connsiteY9" fmla="*/ 416560 h 1402080"/>
              <a:gd name="connsiteX10" fmla="*/ 508000 w 619760"/>
              <a:gd name="connsiteY10" fmla="*/ 447040 h 1402080"/>
              <a:gd name="connsiteX11" fmla="*/ 497840 w 619760"/>
              <a:gd name="connsiteY11" fmla="*/ 629920 h 1402080"/>
              <a:gd name="connsiteX12" fmla="*/ 457200 w 619760"/>
              <a:gd name="connsiteY12" fmla="*/ 690880 h 1402080"/>
              <a:gd name="connsiteX13" fmla="*/ 436880 w 619760"/>
              <a:gd name="connsiteY13" fmla="*/ 721360 h 1402080"/>
              <a:gd name="connsiteX14" fmla="*/ 426720 w 619760"/>
              <a:gd name="connsiteY14" fmla="*/ 762000 h 1402080"/>
              <a:gd name="connsiteX15" fmla="*/ 386080 w 619760"/>
              <a:gd name="connsiteY15" fmla="*/ 853440 h 1402080"/>
              <a:gd name="connsiteX16" fmla="*/ 375920 w 619760"/>
              <a:gd name="connsiteY16" fmla="*/ 894080 h 1402080"/>
              <a:gd name="connsiteX17" fmla="*/ 365760 w 619760"/>
              <a:gd name="connsiteY17" fmla="*/ 955040 h 1402080"/>
              <a:gd name="connsiteX18" fmla="*/ 355600 w 619760"/>
              <a:gd name="connsiteY18" fmla="*/ 985520 h 1402080"/>
              <a:gd name="connsiteX19" fmla="*/ 345440 w 619760"/>
              <a:gd name="connsiteY19" fmla="*/ 1117600 h 1402080"/>
              <a:gd name="connsiteX20" fmla="*/ 304800 w 619760"/>
              <a:gd name="connsiteY20" fmla="*/ 1178560 h 1402080"/>
              <a:gd name="connsiteX21" fmla="*/ 284480 w 619760"/>
              <a:gd name="connsiteY21" fmla="*/ 1209040 h 1402080"/>
              <a:gd name="connsiteX22" fmla="*/ 274320 w 619760"/>
              <a:gd name="connsiteY22" fmla="*/ 1259840 h 1402080"/>
              <a:gd name="connsiteX23" fmla="*/ 243840 w 619760"/>
              <a:gd name="connsiteY23" fmla="*/ 1270000 h 1402080"/>
              <a:gd name="connsiteX24" fmla="*/ 203200 w 619760"/>
              <a:gd name="connsiteY24" fmla="*/ 1290320 h 1402080"/>
              <a:gd name="connsiteX25" fmla="*/ 172720 w 619760"/>
              <a:gd name="connsiteY25" fmla="*/ 1300480 h 1402080"/>
              <a:gd name="connsiteX26" fmla="*/ 142240 w 619760"/>
              <a:gd name="connsiteY26" fmla="*/ 1320800 h 1402080"/>
              <a:gd name="connsiteX27" fmla="*/ 81280 w 619760"/>
              <a:gd name="connsiteY27" fmla="*/ 1341120 h 1402080"/>
              <a:gd name="connsiteX28" fmla="*/ 0 w 619760"/>
              <a:gd name="connsiteY28" fmla="*/ 1402080 h 1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19760" h="1402080">
                <a:moveTo>
                  <a:pt x="619760" y="0"/>
                </a:moveTo>
                <a:cubicBezTo>
                  <a:pt x="612987" y="16933"/>
                  <a:pt x="607596" y="34488"/>
                  <a:pt x="599440" y="50800"/>
                </a:cubicBezTo>
                <a:cubicBezTo>
                  <a:pt x="590609" y="68463"/>
                  <a:pt x="576980" y="83555"/>
                  <a:pt x="568960" y="101600"/>
                </a:cubicBezTo>
                <a:cubicBezTo>
                  <a:pt x="563289" y="114360"/>
                  <a:pt x="562636" y="128814"/>
                  <a:pt x="558800" y="142240"/>
                </a:cubicBezTo>
                <a:cubicBezTo>
                  <a:pt x="555858" y="152538"/>
                  <a:pt x="551582" y="162422"/>
                  <a:pt x="548640" y="172720"/>
                </a:cubicBezTo>
                <a:cubicBezTo>
                  <a:pt x="544804" y="186146"/>
                  <a:pt x="543981" y="200525"/>
                  <a:pt x="538480" y="213360"/>
                </a:cubicBezTo>
                <a:cubicBezTo>
                  <a:pt x="533670" y="224583"/>
                  <a:pt x="523119" y="232682"/>
                  <a:pt x="518160" y="243840"/>
                </a:cubicBezTo>
                <a:cubicBezTo>
                  <a:pt x="509461" y="263413"/>
                  <a:pt x="504613" y="284480"/>
                  <a:pt x="497840" y="304800"/>
                </a:cubicBezTo>
                <a:lnTo>
                  <a:pt x="487680" y="335280"/>
                </a:lnTo>
                <a:cubicBezTo>
                  <a:pt x="491067" y="362373"/>
                  <a:pt x="492956" y="389696"/>
                  <a:pt x="497840" y="416560"/>
                </a:cubicBezTo>
                <a:cubicBezTo>
                  <a:pt x="499756" y="427097"/>
                  <a:pt x="508000" y="436330"/>
                  <a:pt x="508000" y="447040"/>
                </a:cubicBezTo>
                <a:cubicBezTo>
                  <a:pt x="508000" y="508094"/>
                  <a:pt x="510292" y="570149"/>
                  <a:pt x="497840" y="629920"/>
                </a:cubicBezTo>
                <a:cubicBezTo>
                  <a:pt x="492859" y="653828"/>
                  <a:pt x="470747" y="670560"/>
                  <a:pt x="457200" y="690880"/>
                </a:cubicBezTo>
                <a:lnTo>
                  <a:pt x="436880" y="721360"/>
                </a:lnTo>
                <a:cubicBezTo>
                  <a:pt x="433493" y="734907"/>
                  <a:pt x="432221" y="749165"/>
                  <a:pt x="426720" y="762000"/>
                </a:cubicBezTo>
                <a:cubicBezTo>
                  <a:pt x="386689" y="855405"/>
                  <a:pt x="423995" y="701780"/>
                  <a:pt x="386080" y="853440"/>
                </a:cubicBezTo>
                <a:cubicBezTo>
                  <a:pt x="382693" y="866987"/>
                  <a:pt x="378658" y="880388"/>
                  <a:pt x="375920" y="894080"/>
                </a:cubicBezTo>
                <a:cubicBezTo>
                  <a:pt x="371880" y="914280"/>
                  <a:pt x="370229" y="934930"/>
                  <a:pt x="365760" y="955040"/>
                </a:cubicBezTo>
                <a:cubicBezTo>
                  <a:pt x="363437" y="965495"/>
                  <a:pt x="358987" y="975360"/>
                  <a:pt x="355600" y="985520"/>
                </a:cubicBezTo>
                <a:cubicBezTo>
                  <a:pt x="352213" y="1029547"/>
                  <a:pt x="356678" y="1074897"/>
                  <a:pt x="345440" y="1117600"/>
                </a:cubicBezTo>
                <a:cubicBezTo>
                  <a:pt x="339225" y="1141218"/>
                  <a:pt x="318347" y="1158240"/>
                  <a:pt x="304800" y="1178560"/>
                </a:cubicBezTo>
                <a:lnTo>
                  <a:pt x="284480" y="1209040"/>
                </a:lnTo>
                <a:cubicBezTo>
                  <a:pt x="281093" y="1225973"/>
                  <a:pt x="283899" y="1245472"/>
                  <a:pt x="274320" y="1259840"/>
                </a:cubicBezTo>
                <a:cubicBezTo>
                  <a:pt x="268379" y="1268751"/>
                  <a:pt x="253684" y="1265781"/>
                  <a:pt x="243840" y="1270000"/>
                </a:cubicBezTo>
                <a:cubicBezTo>
                  <a:pt x="229919" y="1275966"/>
                  <a:pt x="217121" y="1284354"/>
                  <a:pt x="203200" y="1290320"/>
                </a:cubicBezTo>
                <a:cubicBezTo>
                  <a:pt x="193356" y="1294539"/>
                  <a:pt x="182299" y="1295691"/>
                  <a:pt x="172720" y="1300480"/>
                </a:cubicBezTo>
                <a:cubicBezTo>
                  <a:pt x="161798" y="1305941"/>
                  <a:pt x="153398" y="1315841"/>
                  <a:pt x="142240" y="1320800"/>
                </a:cubicBezTo>
                <a:cubicBezTo>
                  <a:pt x="122667" y="1329499"/>
                  <a:pt x="99102" y="1329239"/>
                  <a:pt x="81280" y="1341120"/>
                </a:cubicBezTo>
                <a:cubicBezTo>
                  <a:pt x="12350" y="1387073"/>
                  <a:pt x="37589" y="1364491"/>
                  <a:pt x="0" y="14020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50181" y="3942080"/>
            <a:ext cx="538539" cy="548640"/>
          </a:xfrm>
          <a:custGeom>
            <a:avLst/>
            <a:gdLst>
              <a:gd name="connsiteX0" fmla="*/ 538539 w 538539"/>
              <a:gd name="connsiteY0" fmla="*/ 0 h 548640"/>
              <a:gd name="connsiteX1" fmla="*/ 457259 w 538539"/>
              <a:gd name="connsiteY1" fmla="*/ 20320 h 548640"/>
              <a:gd name="connsiteX2" fmla="*/ 436939 w 538539"/>
              <a:gd name="connsiteY2" fmla="*/ 50800 h 548640"/>
              <a:gd name="connsiteX3" fmla="*/ 375979 w 538539"/>
              <a:gd name="connsiteY3" fmla="*/ 111760 h 548640"/>
              <a:gd name="connsiteX4" fmla="*/ 325179 w 538539"/>
              <a:gd name="connsiteY4" fmla="*/ 203200 h 548640"/>
              <a:gd name="connsiteX5" fmla="*/ 315019 w 538539"/>
              <a:gd name="connsiteY5" fmla="*/ 294640 h 548640"/>
              <a:gd name="connsiteX6" fmla="*/ 254059 w 538539"/>
              <a:gd name="connsiteY6" fmla="*/ 314960 h 548640"/>
              <a:gd name="connsiteX7" fmla="*/ 223579 w 538539"/>
              <a:gd name="connsiteY7" fmla="*/ 325120 h 548640"/>
              <a:gd name="connsiteX8" fmla="*/ 213419 w 538539"/>
              <a:gd name="connsiteY8" fmla="*/ 355600 h 548640"/>
              <a:gd name="connsiteX9" fmla="*/ 172779 w 538539"/>
              <a:gd name="connsiteY9" fmla="*/ 426720 h 548640"/>
              <a:gd name="connsiteX10" fmla="*/ 162619 w 538539"/>
              <a:gd name="connsiteY10" fmla="*/ 457200 h 548640"/>
              <a:gd name="connsiteX11" fmla="*/ 121979 w 538539"/>
              <a:gd name="connsiteY11" fmla="*/ 477520 h 548640"/>
              <a:gd name="connsiteX12" fmla="*/ 91499 w 538539"/>
              <a:gd name="connsiteY12" fmla="*/ 497840 h 548640"/>
              <a:gd name="connsiteX13" fmla="*/ 30539 w 538539"/>
              <a:gd name="connsiteY13" fmla="*/ 518160 h 548640"/>
              <a:gd name="connsiteX14" fmla="*/ 59 w 538539"/>
              <a:gd name="connsiteY14" fmla="*/ 54864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8539" h="548640">
                <a:moveTo>
                  <a:pt x="538539" y="0"/>
                </a:moveTo>
                <a:cubicBezTo>
                  <a:pt x="511446" y="6773"/>
                  <a:pt x="482238" y="7831"/>
                  <a:pt x="457259" y="20320"/>
                </a:cubicBezTo>
                <a:cubicBezTo>
                  <a:pt x="446337" y="25781"/>
                  <a:pt x="445051" y="41674"/>
                  <a:pt x="436939" y="50800"/>
                </a:cubicBezTo>
                <a:cubicBezTo>
                  <a:pt x="417847" y="72278"/>
                  <a:pt x="391919" y="87850"/>
                  <a:pt x="375979" y="111760"/>
                </a:cubicBezTo>
                <a:cubicBezTo>
                  <a:pt x="329398" y="181631"/>
                  <a:pt x="343062" y="149552"/>
                  <a:pt x="325179" y="203200"/>
                </a:cubicBezTo>
                <a:cubicBezTo>
                  <a:pt x="321792" y="233680"/>
                  <a:pt x="331484" y="268767"/>
                  <a:pt x="315019" y="294640"/>
                </a:cubicBezTo>
                <a:cubicBezTo>
                  <a:pt x="303520" y="312711"/>
                  <a:pt x="274379" y="308187"/>
                  <a:pt x="254059" y="314960"/>
                </a:cubicBezTo>
                <a:lnTo>
                  <a:pt x="223579" y="325120"/>
                </a:lnTo>
                <a:cubicBezTo>
                  <a:pt x="220192" y="335280"/>
                  <a:pt x="218208" y="346021"/>
                  <a:pt x="213419" y="355600"/>
                </a:cubicBezTo>
                <a:cubicBezTo>
                  <a:pt x="162401" y="457636"/>
                  <a:pt x="226216" y="302035"/>
                  <a:pt x="172779" y="426720"/>
                </a:cubicBezTo>
                <a:cubicBezTo>
                  <a:pt x="168560" y="436564"/>
                  <a:pt x="170192" y="449627"/>
                  <a:pt x="162619" y="457200"/>
                </a:cubicBezTo>
                <a:cubicBezTo>
                  <a:pt x="151909" y="467910"/>
                  <a:pt x="135129" y="470006"/>
                  <a:pt x="121979" y="477520"/>
                </a:cubicBezTo>
                <a:cubicBezTo>
                  <a:pt x="111377" y="483578"/>
                  <a:pt x="102657" y="492881"/>
                  <a:pt x="91499" y="497840"/>
                </a:cubicBezTo>
                <a:cubicBezTo>
                  <a:pt x="71926" y="506539"/>
                  <a:pt x="48361" y="506279"/>
                  <a:pt x="30539" y="518160"/>
                </a:cubicBezTo>
                <a:cubicBezTo>
                  <a:pt x="-2759" y="540359"/>
                  <a:pt x="59" y="526269"/>
                  <a:pt x="59" y="548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661920" y="4622800"/>
            <a:ext cx="304800" cy="995680"/>
          </a:xfrm>
          <a:custGeom>
            <a:avLst/>
            <a:gdLst>
              <a:gd name="connsiteX0" fmla="*/ 30480 w 304800"/>
              <a:gd name="connsiteY0" fmla="*/ 0 h 995680"/>
              <a:gd name="connsiteX1" fmla="*/ 20320 w 304800"/>
              <a:gd name="connsiteY1" fmla="*/ 50800 h 995680"/>
              <a:gd name="connsiteX2" fmla="*/ 0 w 304800"/>
              <a:gd name="connsiteY2" fmla="*/ 111760 h 995680"/>
              <a:gd name="connsiteX3" fmla="*/ 10160 w 304800"/>
              <a:gd name="connsiteY3" fmla="*/ 162560 h 995680"/>
              <a:gd name="connsiteX4" fmla="*/ 40640 w 304800"/>
              <a:gd name="connsiteY4" fmla="*/ 172720 h 995680"/>
              <a:gd name="connsiteX5" fmla="*/ 81280 w 304800"/>
              <a:gd name="connsiteY5" fmla="*/ 203200 h 995680"/>
              <a:gd name="connsiteX6" fmla="*/ 111760 w 304800"/>
              <a:gd name="connsiteY6" fmla="*/ 274320 h 995680"/>
              <a:gd name="connsiteX7" fmla="*/ 91440 w 304800"/>
              <a:gd name="connsiteY7" fmla="*/ 335280 h 995680"/>
              <a:gd name="connsiteX8" fmla="*/ 121920 w 304800"/>
              <a:gd name="connsiteY8" fmla="*/ 579120 h 995680"/>
              <a:gd name="connsiteX9" fmla="*/ 162560 w 304800"/>
              <a:gd name="connsiteY9" fmla="*/ 609600 h 995680"/>
              <a:gd name="connsiteX10" fmla="*/ 193040 w 304800"/>
              <a:gd name="connsiteY10" fmla="*/ 629920 h 995680"/>
              <a:gd name="connsiteX11" fmla="*/ 213360 w 304800"/>
              <a:gd name="connsiteY11" fmla="*/ 660400 h 995680"/>
              <a:gd name="connsiteX12" fmla="*/ 233680 w 304800"/>
              <a:gd name="connsiteY12" fmla="*/ 741680 h 995680"/>
              <a:gd name="connsiteX13" fmla="*/ 243840 w 304800"/>
              <a:gd name="connsiteY13" fmla="*/ 812800 h 995680"/>
              <a:gd name="connsiteX14" fmla="*/ 274320 w 304800"/>
              <a:gd name="connsiteY14" fmla="*/ 833120 h 995680"/>
              <a:gd name="connsiteX15" fmla="*/ 294640 w 304800"/>
              <a:gd name="connsiteY15" fmla="*/ 863600 h 995680"/>
              <a:gd name="connsiteX16" fmla="*/ 304800 w 304800"/>
              <a:gd name="connsiteY16" fmla="*/ 995680 h 99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4800" h="995680">
                <a:moveTo>
                  <a:pt x="30480" y="0"/>
                </a:moveTo>
                <a:cubicBezTo>
                  <a:pt x="27093" y="16933"/>
                  <a:pt x="24864" y="34140"/>
                  <a:pt x="20320" y="50800"/>
                </a:cubicBezTo>
                <a:cubicBezTo>
                  <a:pt x="14684" y="71464"/>
                  <a:pt x="0" y="111760"/>
                  <a:pt x="0" y="111760"/>
                </a:cubicBezTo>
                <a:cubicBezTo>
                  <a:pt x="3387" y="128693"/>
                  <a:pt x="581" y="148192"/>
                  <a:pt x="10160" y="162560"/>
                </a:cubicBezTo>
                <a:cubicBezTo>
                  <a:pt x="16101" y="171471"/>
                  <a:pt x="31341" y="167407"/>
                  <a:pt x="40640" y="172720"/>
                </a:cubicBezTo>
                <a:cubicBezTo>
                  <a:pt x="55342" y="181121"/>
                  <a:pt x="67733" y="193040"/>
                  <a:pt x="81280" y="203200"/>
                </a:cubicBezTo>
                <a:cubicBezTo>
                  <a:pt x="83326" y="207292"/>
                  <a:pt x="113119" y="262089"/>
                  <a:pt x="111760" y="274320"/>
                </a:cubicBezTo>
                <a:cubicBezTo>
                  <a:pt x="109395" y="295608"/>
                  <a:pt x="91440" y="335280"/>
                  <a:pt x="91440" y="335280"/>
                </a:cubicBezTo>
                <a:cubicBezTo>
                  <a:pt x="93461" y="377728"/>
                  <a:pt x="63600" y="520800"/>
                  <a:pt x="121920" y="579120"/>
                </a:cubicBezTo>
                <a:cubicBezTo>
                  <a:pt x="133894" y="591094"/>
                  <a:pt x="148781" y="599758"/>
                  <a:pt x="162560" y="609600"/>
                </a:cubicBezTo>
                <a:cubicBezTo>
                  <a:pt x="172496" y="616697"/>
                  <a:pt x="182880" y="623147"/>
                  <a:pt x="193040" y="629920"/>
                </a:cubicBezTo>
                <a:cubicBezTo>
                  <a:pt x="199813" y="640080"/>
                  <a:pt x="207899" y="649478"/>
                  <a:pt x="213360" y="660400"/>
                </a:cubicBezTo>
                <a:cubicBezTo>
                  <a:pt x="223175" y="680029"/>
                  <a:pt x="230782" y="724290"/>
                  <a:pt x="233680" y="741680"/>
                </a:cubicBezTo>
                <a:cubicBezTo>
                  <a:pt x="237617" y="765302"/>
                  <a:pt x="234114" y="790917"/>
                  <a:pt x="243840" y="812800"/>
                </a:cubicBezTo>
                <a:cubicBezTo>
                  <a:pt x="248799" y="823958"/>
                  <a:pt x="264160" y="826347"/>
                  <a:pt x="274320" y="833120"/>
                </a:cubicBezTo>
                <a:cubicBezTo>
                  <a:pt x="281093" y="843280"/>
                  <a:pt x="292390" y="851598"/>
                  <a:pt x="294640" y="863600"/>
                </a:cubicBezTo>
                <a:cubicBezTo>
                  <a:pt x="302778" y="907000"/>
                  <a:pt x="304800" y="995680"/>
                  <a:pt x="304800" y="99568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3870960" y="4744720"/>
            <a:ext cx="172720" cy="629920"/>
          </a:xfrm>
          <a:custGeom>
            <a:avLst/>
            <a:gdLst>
              <a:gd name="connsiteX0" fmla="*/ 172720 w 172720"/>
              <a:gd name="connsiteY0" fmla="*/ 0 h 629920"/>
              <a:gd name="connsiteX1" fmla="*/ 152400 w 172720"/>
              <a:gd name="connsiteY1" fmla="*/ 60960 h 629920"/>
              <a:gd name="connsiteX2" fmla="*/ 132080 w 172720"/>
              <a:gd name="connsiteY2" fmla="*/ 91440 h 629920"/>
              <a:gd name="connsiteX3" fmla="*/ 121920 w 172720"/>
              <a:gd name="connsiteY3" fmla="*/ 121920 h 629920"/>
              <a:gd name="connsiteX4" fmla="*/ 91440 w 172720"/>
              <a:gd name="connsiteY4" fmla="*/ 182880 h 629920"/>
              <a:gd name="connsiteX5" fmla="*/ 111760 w 172720"/>
              <a:gd name="connsiteY5" fmla="*/ 243840 h 629920"/>
              <a:gd name="connsiteX6" fmla="*/ 81280 w 172720"/>
              <a:gd name="connsiteY6" fmla="*/ 304800 h 629920"/>
              <a:gd name="connsiteX7" fmla="*/ 60960 w 172720"/>
              <a:gd name="connsiteY7" fmla="*/ 386080 h 629920"/>
              <a:gd name="connsiteX8" fmla="*/ 40640 w 172720"/>
              <a:gd name="connsiteY8" fmla="*/ 416560 h 629920"/>
              <a:gd name="connsiteX9" fmla="*/ 20320 w 172720"/>
              <a:gd name="connsiteY9" fmla="*/ 538480 h 629920"/>
              <a:gd name="connsiteX10" fmla="*/ 10160 w 172720"/>
              <a:gd name="connsiteY10" fmla="*/ 599440 h 629920"/>
              <a:gd name="connsiteX11" fmla="*/ 0 w 172720"/>
              <a:gd name="connsiteY11" fmla="*/ 62992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2720" h="629920">
                <a:moveTo>
                  <a:pt x="172720" y="0"/>
                </a:moveTo>
                <a:cubicBezTo>
                  <a:pt x="165947" y="20320"/>
                  <a:pt x="161099" y="41387"/>
                  <a:pt x="152400" y="60960"/>
                </a:cubicBezTo>
                <a:cubicBezTo>
                  <a:pt x="147441" y="72118"/>
                  <a:pt x="137541" y="80518"/>
                  <a:pt x="132080" y="91440"/>
                </a:cubicBezTo>
                <a:cubicBezTo>
                  <a:pt x="127291" y="101019"/>
                  <a:pt x="126709" y="112341"/>
                  <a:pt x="121920" y="121920"/>
                </a:cubicBezTo>
                <a:cubicBezTo>
                  <a:pt x="82529" y="200702"/>
                  <a:pt x="116977" y="106268"/>
                  <a:pt x="91440" y="182880"/>
                </a:cubicBezTo>
                <a:cubicBezTo>
                  <a:pt x="98213" y="203200"/>
                  <a:pt x="118533" y="223520"/>
                  <a:pt x="111760" y="243840"/>
                </a:cubicBezTo>
                <a:cubicBezTo>
                  <a:pt x="86223" y="320452"/>
                  <a:pt x="120671" y="226018"/>
                  <a:pt x="81280" y="304800"/>
                </a:cubicBezTo>
                <a:cubicBezTo>
                  <a:pt x="62478" y="342404"/>
                  <a:pt x="78350" y="339708"/>
                  <a:pt x="60960" y="386080"/>
                </a:cubicBezTo>
                <a:cubicBezTo>
                  <a:pt x="56673" y="397513"/>
                  <a:pt x="47413" y="406400"/>
                  <a:pt x="40640" y="416560"/>
                </a:cubicBezTo>
                <a:cubicBezTo>
                  <a:pt x="22754" y="505988"/>
                  <a:pt x="37123" y="429261"/>
                  <a:pt x="20320" y="538480"/>
                </a:cubicBezTo>
                <a:cubicBezTo>
                  <a:pt x="17188" y="558841"/>
                  <a:pt x="14629" y="579330"/>
                  <a:pt x="10160" y="599440"/>
                </a:cubicBezTo>
                <a:cubicBezTo>
                  <a:pt x="7837" y="609895"/>
                  <a:pt x="0" y="629920"/>
                  <a:pt x="0" y="62992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032000" y="2428240"/>
            <a:ext cx="631307" cy="2042160"/>
          </a:xfrm>
          <a:custGeom>
            <a:avLst/>
            <a:gdLst>
              <a:gd name="connsiteX0" fmla="*/ 436880 w 631307"/>
              <a:gd name="connsiteY0" fmla="*/ 2042160 h 2042160"/>
              <a:gd name="connsiteX1" fmla="*/ 497840 w 631307"/>
              <a:gd name="connsiteY1" fmla="*/ 2001520 h 2042160"/>
              <a:gd name="connsiteX2" fmla="*/ 558800 w 631307"/>
              <a:gd name="connsiteY2" fmla="*/ 1930400 h 2042160"/>
              <a:gd name="connsiteX3" fmla="*/ 599440 w 631307"/>
              <a:gd name="connsiteY3" fmla="*/ 1869440 h 2042160"/>
              <a:gd name="connsiteX4" fmla="*/ 609600 w 631307"/>
              <a:gd name="connsiteY4" fmla="*/ 1828800 h 2042160"/>
              <a:gd name="connsiteX5" fmla="*/ 629920 w 631307"/>
              <a:gd name="connsiteY5" fmla="*/ 1778000 h 2042160"/>
              <a:gd name="connsiteX6" fmla="*/ 619760 w 631307"/>
              <a:gd name="connsiteY6" fmla="*/ 1666240 h 2042160"/>
              <a:gd name="connsiteX7" fmla="*/ 579120 w 631307"/>
              <a:gd name="connsiteY7" fmla="*/ 1645920 h 2042160"/>
              <a:gd name="connsiteX8" fmla="*/ 548640 w 631307"/>
              <a:gd name="connsiteY8" fmla="*/ 1625600 h 2042160"/>
              <a:gd name="connsiteX9" fmla="*/ 518160 w 631307"/>
              <a:gd name="connsiteY9" fmla="*/ 1595120 h 2042160"/>
              <a:gd name="connsiteX10" fmla="*/ 396240 w 631307"/>
              <a:gd name="connsiteY10" fmla="*/ 1554480 h 2042160"/>
              <a:gd name="connsiteX11" fmla="*/ 325120 w 631307"/>
              <a:gd name="connsiteY11" fmla="*/ 1524000 h 2042160"/>
              <a:gd name="connsiteX12" fmla="*/ 304800 w 631307"/>
              <a:gd name="connsiteY12" fmla="*/ 1310640 h 2042160"/>
              <a:gd name="connsiteX13" fmla="*/ 294640 w 631307"/>
              <a:gd name="connsiteY13" fmla="*/ 1270000 h 2042160"/>
              <a:gd name="connsiteX14" fmla="*/ 264160 w 631307"/>
              <a:gd name="connsiteY14" fmla="*/ 1229360 h 2042160"/>
              <a:gd name="connsiteX15" fmla="*/ 243840 w 631307"/>
              <a:gd name="connsiteY15" fmla="*/ 1168400 h 2042160"/>
              <a:gd name="connsiteX16" fmla="*/ 233680 w 631307"/>
              <a:gd name="connsiteY16" fmla="*/ 1066800 h 2042160"/>
              <a:gd name="connsiteX17" fmla="*/ 193040 w 631307"/>
              <a:gd name="connsiteY17" fmla="*/ 1005840 h 2042160"/>
              <a:gd name="connsiteX18" fmla="*/ 182880 w 631307"/>
              <a:gd name="connsiteY18" fmla="*/ 975360 h 2042160"/>
              <a:gd name="connsiteX19" fmla="*/ 172720 w 631307"/>
              <a:gd name="connsiteY19" fmla="*/ 640080 h 2042160"/>
              <a:gd name="connsiteX20" fmla="*/ 152400 w 631307"/>
              <a:gd name="connsiteY20" fmla="*/ 579120 h 2042160"/>
              <a:gd name="connsiteX21" fmla="*/ 142240 w 631307"/>
              <a:gd name="connsiteY21" fmla="*/ 538480 h 2042160"/>
              <a:gd name="connsiteX22" fmla="*/ 111760 w 631307"/>
              <a:gd name="connsiteY22" fmla="*/ 508000 h 2042160"/>
              <a:gd name="connsiteX23" fmla="*/ 91440 w 631307"/>
              <a:gd name="connsiteY23" fmla="*/ 213360 h 2042160"/>
              <a:gd name="connsiteX24" fmla="*/ 71120 w 631307"/>
              <a:gd name="connsiteY24" fmla="*/ 172720 h 2042160"/>
              <a:gd name="connsiteX25" fmla="*/ 30480 w 631307"/>
              <a:gd name="connsiteY25" fmla="*/ 50800 h 2042160"/>
              <a:gd name="connsiteX26" fmla="*/ 0 w 631307"/>
              <a:gd name="connsiteY26" fmla="*/ 40640 h 2042160"/>
              <a:gd name="connsiteX27" fmla="*/ 10160 w 631307"/>
              <a:gd name="connsiteY27" fmla="*/ 0 h 204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31307" h="2042160">
                <a:moveTo>
                  <a:pt x="436880" y="2042160"/>
                </a:moveTo>
                <a:cubicBezTo>
                  <a:pt x="457200" y="2028613"/>
                  <a:pt x="478563" y="2016513"/>
                  <a:pt x="497840" y="2001520"/>
                </a:cubicBezTo>
                <a:cubicBezTo>
                  <a:pt x="520942" y="1983552"/>
                  <a:pt x="542505" y="1953678"/>
                  <a:pt x="558800" y="1930400"/>
                </a:cubicBezTo>
                <a:cubicBezTo>
                  <a:pt x="572805" y="1910393"/>
                  <a:pt x="599440" y="1869440"/>
                  <a:pt x="599440" y="1869440"/>
                </a:cubicBezTo>
                <a:cubicBezTo>
                  <a:pt x="602827" y="1855893"/>
                  <a:pt x="605184" y="1842047"/>
                  <a:pt x="609600" y="1828800"/>
                </a:cubicBezTo>
                <a:cubicBezTo>
                  <a:pt x="615367" y="1811498"/>
                  <a:pt x="628782" y="1796202"/>
                  <a:pt x="629920" y="1778000"/>
                </a:cubicBezTo>
                <a:cubicBezTo>
                  <a:pt x="632253" y="1740666"/>
                  <a:pt x="633188" y="1701154"/>
                  <a:pt x="619760" y="1666240"/>
                </a:cubicBezTo>
                <a:cubicBezTo>
                  <a:pt x="614323" y="1652104"/>
                  <a:pt x="592270" y="1653434"/>
                  <a:pt x="579120" y="1645920"/>
                </a:cubicBezTo>
                <a:cubicBezTo>
                  <a:pt x="568518" y="1639862"/>
                  <a:pt x="558021" y="1633417"/>
                  <a:pt x="548640" y="1625600"/>
                </a:cubicBezTo>
                <a:cubicBezTo>
                  <a:pt x="537602" y="1616402"/>
                  <a:pt x="531180" y="1601196"/>
                  <a:pt x="518160" y="1595120"/>
                </a:cubicBezTo>
                <a:cubicBezTo>
                  <a:pt x="479341" y="1577004"/>
                  <a:pt x="434556" y="1573638"/>
                  <a:pt x="396240" y="1554480"/>
                </a:cubicBezTo>
                <a:cubicBezTo>
                  <a:pt x="346021" y="1529371"/>
                  <a:pt x="369968" y="1538949"/>
                  <a:pt x="325120" y="1524000"/>
                </a:cubicBezTo>
                <a:cubicBezTo>
                  <a:pt x="294002" y="1430647"/>
                  <a:pt x="324964" y="1532443"/>
                  <a:pt x="304800" y="1310640"/>
                </a:cubicBezTo>
                <a:cubicBezTo>
                  <a:pt x="303536" y="1296734"/>
                  <a:pt x="300885" y="1282489"/>
                  <a:pt x="294640" y="1270000"/>
                </a:cubicBezTo>
                <a:cubicBezTo>
                  <a:pt x="287067" y="1254854"/>
                  <a:pt x="274320" y="1242907"/>
                  <a:pt x="264160" y="1229360"/>
                </a:cubicBezTo>
                <a:cubicBezTo>
                  <a:pt x="257387" y="1209040"/>
                  <a:pt x="245971" y="1189713"/>
                  <a:pt x="243840" y="1168400"/>
                </a:cubicBezTo>
                <a:cubicBezTo>
                  <a:pt x="240453" y="1134533"/>
                  <a:pt x="243832" y="1099286"/>
                  <a:pt x="233680" y="1066800"/>
                </a:cubicBezTo>
                <a:cubicBezTo>
                  <a:pt x="226396" y="1043490"/>
                  <a:pt x="200763" y="1029008"/>
                  <a:pt x="193040" y="1005840"/>
                </a:cubicBezTo>
                <a:lnTo>
                  <a:pt x="182880" y="975360"/>
                </a:lnTo>
                <a:cubicBezTo>
                  <a:pt x="179493" y="863600"/>
                  <a:pt x="181296" y="751562"/>
                  <a:pt x="172720" y="640080"/>
                </a:cubicBezTo>
                <a:cubicBezTo>
                  <a:pt x="171077" y="618724"/>
                  <a:pt x="157595" y="599900"/>
                  <a:pt x="152400" y="579120"/>
                </a:cubicBezTo>
                <a:cubicBezTo>
                  <a:pt x="149013" y="565573"/>
                  <a:pt x="149168" y="550604"/>
                  <a:pt x="142240" y="538480"/>
                </a:cubicBezTo>
                <a:cubicBezTo>
                  <a:pt x="135111" y="526005"/>
                  <a:pt x="121920" y="518160"/>
                  <a:pt x="111760" y="508000"/>
                </a:cubicBezTo>
                <a:cubicBezTo>
                  <a:pt x="70798" y="385113"/>
                  <a:pt x="126175" y="560713"/>
                  <a:pt x="91440" y="213360"/>
                </a:cubicBezTo>
                <a:cubicBezTo>
                  <a:pt x="89933" y="198290"/>
                  <a:pt x="77893" y="186267"/>
                  <a:pt x="71120" y="172720"/>
                </a:cubicBezTo>
                <a:cubicBezTo>
                  <a:pt x="62620" y="87723"/>
                  <a:pt x="88248" y="79684"/>
                  <a:pt x="30480" y="50800"/>
                </a:cubicBezTo>
                <a:cubicBezTo>
                  <a:pt x="20901" y="46011"/>
                  <a:pt x="10160" y="44027"/>
                  <a:pt x="0" y="40640"/>
                </a:cubicBezTo>
                <a:lnTo>
                  <a:pt x="1016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032000" y="4138117"/>
            <a:ext cx="905267" cy="525323"/>
          </a:xfrm>
          <a:custGeom>
            <a:avLst/>
            <a:gdLst>
              <a:gd name="connsiteX0" fmla="*/ 255027 w 803667"/>
              <a:gd name="connsiteY0" fmla="*/ 10160 h 548640"/>
              <a:gd name="connsiteX1" fmla="*/ 255027 w 803667"/>
              <a:gd name="connsiteY1" fmla="*/ 10160 h 548640"/>
              <a:gd name="connsiteX2" fmla="*/ 21347 w 803667"/>
              <a:gd name="connsiteY2" fmla="*/ 20320 h 548640"/>
              <a:gd name="connsiteX3" fmla="*/ 1027 w 803667"/>
              <a:gd name="connsiteY3" fmla="*/ 50800 h 548640"/>
              <a:gd name="connsiteX4" fmla="*/ 11187 w 803667"/>
              <a:gd name="connsiteY4" fmla="*/ 152400 h 548640"/>
              <a:gd name="connsiteX5" fmla="*/ 41667 w 803667"/>
              <a:gd name="connsiteY5" fmla="*/ 172720 h 548640"/>
              <a:gd name="connsiteX6" fmla="*/ 92467 w 803667"/>
              <a:gd name="connsiteY6" fmla="*/ 182880 h 548640"/>
              <a:gd name="connsiteX7" fmla="*/ 122947 w 803667"/>
              <a:gd name="connsiteY7" fmla="*/ 193040 h 548640"/>
              <a:gd name="connsiteX8" fmla="*/ 244867 w 803667"/>
              <a:gd name="connsiteY8" fmla="*/ 213360 h 548640"/>
              <a:gd name="connsiteX9" fmla="*/ 295667 w 803667"/>
              <a:gd name="connsiteY9" fmla="*/ 284480 h 548640"/>
              <a:gd name="connsiteX10" fmla="*/ 336307 w 803667"/>
              <a:gd name="connsiteY10" fmla="*/ 294640 h 548640"/>
              <a:gd name="connsiteX11" fmla="*/ 437907 w 803667"/>
              <a:gd name="connsiteY11" fmla="*/ 335280 h 548640"/>
              <a:gd name="connsiteX12" fmla="*/ 468387 w 803667"/>
              <a:gd name="connsiteY12" fmla="*/ 365760 h 548640"/>
              <a:gd name="connsiteX13" fmla="*/ 509027 w 803667"/>
              <a:gd name="connsiteY13" fmla="*/ 386080 h 548640"/>
              <a:gd name="connsiteX14" fmla="*/ 569987 w 803667"/>
              <a:gd name="connsiteY14" fmla="*/ 426720 h 548640"/>
              <a:gd name="connsiteX15" fmla="*/ 793507 w 803667"/>
              <a:gd name="connsiteY15" fmla="*/ 386080 h 548640"/>
              <a:gd name="connsiteX16" fmla="*/ 803667 w 803667"/>
              <a:gd name="connsiteY16" fmla="*/ 355600 h 548640"/>
              <a:gd name="connsiteX17" fmla="*/ 793507 w 803667"/>
              <a:gd name="connsiteY17" fmla="*/ 243840 h 548640"/>
              <a:gd name="connsiteX18" fmla="*/ 742707 w 803667"/>
              <a:gd name="connsiteY18" fmla="*/ 233680 h 548640"/>
              <a:gd name="connsiteX19" fmla="*/ 651267 w 803667"/>
              <a:gd name="connsiteY19" fmla="*/ 203200 h 548640"/>
              <a:gd name="connsiteX20" fmla="*/ 620787 w 803667"/>
              <a:gd name="connsiteY20" fmla="*/ 172720 h 548640"/>
              <a:gd name="connsiteX21" fmla="*/ 610627 w 803667"/>
              <a:gd name="connsiteY21" fmla="*/ 142240 h 548640"/>
              <a:gd name="connsiteX22" fmla="*/ 590307 w 803667"/>
              <a:gd name="connsiteY22" fmla="*/ 111760 h 548640"/>
              <a:gd name="connsiteX23" fmla="*/ 559827 w 803667"/>
              <a:gd name="connsiteY23" fmla="*/ 50800 h 548640"/>
              <a:gd name="connsiteX24" fmla="*/ 529347 w 803667"/>
              <a:gd name="connsiteY24" fmla="*/ 20320 h 548640"/>
              <a:gd name="connsiteX25" fmla="*/ 468387 w 803667"/>
              <a:gd name="connsiteY25" fmla="*/ 0 h 548640"/>
              <a:gd name="connsiteX26" fmla="*/ 356627 w 803667"/>
              <a:gd name="connsiteY26" fmla="*/ 10160 h 548640"/>
              <a:gd name="connsiteX27" fmla="*/ 326147 w 803667"/>
              <a:gd name="connsiteY27" fmla="*/ 30480 h 548640"/>
              <a:gd name="connsiteX28" fmla="*/ 295667 w 803667"/>
              <a:gd name="connsiteY28" fmla="*/ 40640 h 548640"/>
              <a:gd name="connsiteX29" fmla="*/ 224547 w 803667"/>
              <a:gd name="connsiteY29" fmla="*/ 121920 h 548640"/>
              <a:gd name="connsiteX30" fmla="*/ 204227 w 803667"/>
              <a:gd name="connsiteY30" fmla="*/ 182880 h 548640"/>
              <a:gd name="connsiteX31" fmla="*/ 244867 w 803667"/>
              <a:gd name="connsiteY31" fmla="*/ 284480 h 548640"/>
              <a:gd name="connsiteX32" fmla="*/ 275347 w 803667"/>
              <a:gd name="connsiteY32" fmla="*/ 294640 h 548640"/>
              <a:gd name="connsiteX33" fmla="*/ 326147 w 803667"/>
              <a:gd name="connsiteY33" fmla="*/ 355600 h 548640"/>
              <a:gd name="connsiteX34" fmla="*/ 315987 w 803667"/>
              <a:gd name="connsiteY34" fmla="*/ 406400 h 548640"/>
              <a:gd name="connsiteX35" fmla="*/ 346467 w 803667"/>
              <a:gd name="connsiteY35" fmla="*/ 538480 h 548640"/>
              <a:gd name="connsiteX36" fmla="*/ 376947 w 803667"/>
              <a:gd name="connsiteY36" fmla="*/ 548640 h 548640"/>
              <a:gd name="connsiteX37" fmla="*/ 498867 w 803667"/>
              <a:gd name="connsiteY37" fmla="*/ 538480 h 548640"/>
              <a:gd name="connsiteX38" fmla="*/ 529347 w 803667"/>
              <a:gd name="connsiteY38" fmla="*/ 497840 h 548640"/>
              <a:gd name="connsiteX39" fmla="*/ 549667 w 803667"/>
              <a:gd name="connsiteY39" fmla="*/ 416560 h 548640"/>
              <a:gd name="connsiteX40" fmla="*/ 539507 w 803667"/>
              <a:gd name="connsiteY40" fmla="*/ 335280 h 548640"/>
              <a:gd name="connsiteX41" fmla="*/ 529347 w 803667"/>
              <a:gd name="connsiteY41" fmla="*/ 284480 h 548640"/>
              <a:gd name="connsiteX42" fmla="*/ 529347 w 803667"/>
              <a:gd name="connsiteY42" fmla="*/ 28448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03667" h="548640">
                <a:moveTo>
                  <a:pt x="255027" y="10160"/>
                </a:moveTo>
                <a:lnTo>
                  <a:pt x="255027" y="10160"/>
                </a:lnTo>
                <a:cubicBezTo>
                  <a:pt x="177134" y="13547"/>
                  <a:pt x="98335" y="8002"/>
                  <a:pt x="21347" y="20320"/>
                </a:cubicBezTo>
                <a:cubicBezTo>
                  <a:pt x="9290" y="22249"/>
                  <a:pt x="1964" y="38625"/>
                  <a:pt x="1027" y="50800"/>
                </a:cubicBezTo>
                <a:cubicBezTo>
                  <a:pt x="-1583" y="84735"/>
                  <a:pt x="424" y="120111"/>
                  <a:pt x="11187" y="152400"/>
                </a:cubicBezTo>
                <a:cubicBezTo>
                  <a:pt x="15048" y="163984"/>
                  <a:pt x="30234" y="168433"/>
                  <a:pt x="41667" y="172720"/>
                </a:cubicBezTo>
                <a:cubicBezTo>
                  <a:pt x="57836" y="178783"/>
                  <a:pt x="75714" y="178692"/>
                  <a:pt x="92467" y="182880"/>
                </a:cubicBezTo>
                <a:cubicBezTo>
                  <a:pt x="102857" y="185477"/>
                  <a:pt x="112445" y="190940"/>
                  <a:pt x="122947" y="193040"/>
                </a:cubicBezTo>
                <a:cubicBezTo>
                  <a:pt x="163347" y="201120"/>
                  <a:pt x="244867" y="213360"/>
                  <a:pt x="244867" y="213360"/>
                </a:cubicBezTo>
                <a:cubicBezTo>
                  <a:pt x="258587" y="240801"/>
                  <a:pt x="266834" y="268004"/>
                  <a:pt x="295667" y="284480"/>
                </a:cubicBezTo>
                <a:cubicBezTo>
                  <a:pt x="307791" y="291408"/>
                  <a:pt x="322932" y="290628"/>
                  <a:pt x="336307" y="294640"/>
                </a:cubicBezTo>
                <a:cubicBezTo>
                  <a:pt x="361833" y="302298"/>
                  <a:pt x="413325" y="317721"/>
                  <a:pt x="437907" y="335280"/>
                </a:cubicBezTo>
                <a:cubicBezTo>
                  <a:pt x="449599" y="343631"/>
                  <a:pt x="456695" y="357409"/>
                  <a:pt x="468387" y="365760"/>
                </a:cubicBezTo>
                <a:cubicBezTo>
                  <a:pt x="480712" y="374563"/>
                  <a:pt x="496040" y="378288"/>
                  <a:pt x="509027" y="386080"/>
                </a:cubicBezTo>
                <a:cubicBezTo>
                  <a:pt x="529968" y="398645"/>
                  <a:pt x="569987" y="426720"/>
                  <a:pt x="569987" y="426720"/>
                </a:cubicBezTo>
                <a:cubicBezTo>
                  <a:pt x="702873" y="420076"/>
                  <a:pt x="750424" y="472245"/>
                  <a:pt x="793507" y="386080"/>
                </a:cubicBezTo>
                <a:cubicBezTo>
                  <a:pt x="798296" y="376501"/>
                  <a:pt x="800280" y="365760"/>
                  <a:pt x="803667" y="355600"/>
                </a:cubicBezTo>
                <a:cubicBezTo>
                  <a:pt x="800280" y="318347"/>
                  <a:pt x="810236" y="277298"/>
                  <a:pt x="793507" y="243840"/>
                </a:cubicBezTo>
                <a:cubicBezTo>
                  <a:pt x="785784" y="228394"/>
                  <a:pt x="759311" y="238424"/>
                  <a:pt x="742707" y="233680"/>
                </a:cubicBezTo>
                <a:cubicBezTo>
                  <a:pt x="711814" y="224854"/>
                  <a:pt x="651267" y="203200"/>
                  <a:pt x="651267" y="203200"/>
                </a:cubicBezTo>
                <a:cubicBezTo>
                  <a:pt x="641107" y="193040"/>
                  <a:pt x="628757" y="184675"/>
                  <a:pt x="620787" y="172720"/>
                </a:cubicBezTo>
                <a:cubicBezTo>
                  <a:pt x="614846" y="163809"/>
                  <a:pt x="615416" y="151819"/>
                  <a:pt x="610627" y="142240"/>
                </a:cubicBezTo>
                <a:cubicBezTo>
                  <a:pt x="605166" y="131318"/>
                  <a:pt x="595768" y="122682"/>
                  <a:pt x="590307" y="111760"/>
                </a:cubicBezTo>
                <a:cubicBezTo>
                  <a:pt x="567396" y="65938"/>
                  <a:pt x="596223" y="94476"/>
                  <a:pt x="559827" y="50800"/>
                </a:cubicBezTo>
                <a:cubicBezTo>
                  <a:pt x="550629" y="39762"/>
                  <a:pt x="541907" y="27298"/>
                  <a:pt x="529347" y="20320"/>
                </a:cubicBezTo>
                <a:cubicBezTo>
                  <a:pt x="510623" y="9918"/>
                  <a:pt x="468387" y="0"/>
                  <a:pt x="468387" y="0"/>
                </a:cubicBezTo>
                <a:cubicBezTo>
                  <a:pt x="431134" y="3387"/>
                  <a:pt x="393204" y="2322"/>
                  <a:pt x="356627" y="10160"/>
                </a:cubicBezTo>
                <a:cubicBezTo>
                  <a:pt x="344687" y="12719"/>
                  <a:pt x="337069" y="25019"/>
                  <a:pt x="326147" y="30480"/>
                </a:cubicBezTo>
                <a:cubicBezTo>
                  <a:pt x="316568" y="35269"/>
                  <a:pt x="305827" y="37253"/>
                  <a:pt x="295667" y="40640"/>
                </a:cubicBezTo>
                <a:cubicBezTo>
                  <a:pt x="251590" y="73698"/>
                  <a:pt x="249324" y="67411"/>
                  <a:pt x="224547" y="121920"/>
                </a:cubicBezTo>
                <a:cubicBezTo>
                  <a:pt x="215684" y="141419"/>
                  <a:pt x="204227" y="182880"/>
                  <a:pt x="204227" y="182880"/>
                </a:cubicBezTo>
                <a:cubicBezTo>
                  <a:pt x="213258" y="255129"/>
                  <a:pt x="192851" y="258472"/>
                  <a:pt x="244867" y="284480"/>
                </a:cubicBezTo>
                <a:cubicBezTo>
                  <a:pt x="254446" y="289269"/>
                  <a:pt x="265187" y="291253"/>
                  <a:pt x="275347" y="294640"/>
                </a:cubicBezTo>
                <a:cubicBezTo>
                  <a:pt x="283550" y="302843"/>
                  <a:pt x="324126" y="339434"/>
                  <a:pt x="326147" y="355600"/>
                </a:cubicBezTo>
                <a:cubicBezTo>
                  <a:pt x="328289" y="372735"/>
                  <a:pt x="319374" y="389467"/>
                  <a:pt x="315987" y="406400"/>
                </a:cubicBezTo>
                <a:cubicBezTo>
                  <a:pt x="316702" y="411406"/>
                  <a:pt x="329731" y="532901"/>
                  <a:pt x="346467" y="538480"/>
                </a:cubicBezTo>
                <a:lnTo>
                  <a:pt x="376947" y="548640"/>
                </a:lnTo>
                <a:cubicBezTo>
                  <a:pt x="417587" y="545253"/>
                  <a:pt x="460179" y="551376"/>
                  <a:pt x="498867" y="538480"/>
                </a:cubicBezTo>
                <a:cubicBezTo>
                  <a:pt x="514931" y="533125"/>
                  <a:pt x="520946" y="512542"/>
                  <a:pt x="529347" y="497840"/>
                </a:cubicBezTo>
                <a:cubicBezTo>
                  <a:pt x="538960" y="481018"/>
                  <a:pt x="547094" y="429423"/>
                  <a:pt x="549667" y="416560"/>
                </a:cubicBezTo>
                <a:cubicBezTo>
                  <a:pt x="546280" y="389467"/>
                  <a:pt x="544391" y="362144"/>
                  <a:pt x="539507" y="335280"/>
                </a:cubicBezTo>
                <a:cubicBezTo>
                  <a:pt x="527205" y="267619"/>
                  <a:pt x="529347" y="334961"/>
                  <a:pt x="529347" y="284480"/>
                </a:cubicBezTo>
                <a:lnTo>
                  <a:pt x="529347" y="284480"/>
                </a:lnTo>
              </a:path>
            </a:pathLst>
          </a:custGeom>
          <a:solidFill>
            <a:schemeClr val="bg1">
              <a:lumMod val="85000"/>
              <a:alpha val="66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1905000" y="4138117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Rock Gnomes</a:t>
            </a:r>
            <a:endParaRPr lang="en-US" sz="1400" b="1" dirty="0"/>
          </a:p>
        </p:txBody>
      </p:sp>
      <p:sp>
        <p:nvSpPr>
          <p:cNvPr id="14" name="Freeform 13"/>
          <p:cNvSpPr/>
          <p:nvPr/>
        </p:nvSpPr>
        <p:spPr bwMode="auto">
          <a:xfrm>
            <a:off x="1513840" y="-10160"/>
            <a:ext cx="2978061" cy="2235200"/>
          </a:xfrm>
          <a:custGeom>
            <a:avLst/>
            <a:gdLst>
              <a:gd name="connsiteX0" fmla="*/ 0 w 2978061"/>
              <a:gd name="connsiteY0" fmla="*/ 2235200 h 2235200"/>
              <a:gd name="connsiteX1" fmla="*/ 152400 w 2978061"/>
              <a:gd name="connsiteY1" fmla="*/ 2214880 h 2235200"/>
              <a:gd name="connsiteX2" fmla="*/ 203200 w 2978061"/>
              <a:gd name="connsiteY2" fmla="*/ 2204720 h 2235200"/>
              <a:gd name="connsiteX3" fmla="*/ 264160 w 2978061"/>
              <a:gd name="connsiteY3" fmla="*/ 2194560 h 2235200"/>
              <a:gd name="connsiteX4" fmla="*/ 426720 w 2978061"/>
              <a:gd name="connsiteY4" fmla="*/ 2133600 h 2235200"/>
              <a:gd name="connsiteX5" fmla="*/ 497840 w 2978061"/>
              <a:gd name="connsiteY5" fmla="*/ 2123440 h 2235200"/>
              <a:gd name="connsiteX6" fmla="*/ 528320 w 2978061"/>
              <a:gd name="connsiteY6" fmla="*/ 2113280 h 2235200"/>
              <a:gd name="connsiteX7" fmla="*/ 619760 w 2978061"/>
              <a:gd name="connsiteY7" fmla="*/ 2072640 h 2235200"/>
              <a:gd name="connsiteX8" fmla="*/ 711200 w 2978061"/>
              <a:gd name="connsiteY8" fmla="*/ 2042160 h 2235200"/>
              <a:gd name="connsiteX9" fmla="*/ 802640 w 2978061"/>
              <a:gd name="connsiteY9" fmla="*/ 2021840 h 2235200"/>
              <a:gd name="connsiteX10" fmla="*/ 873760 w 2978061"/>
              <a:gd name="connsiteY10" fmla="*/ 1991360 h 2235200"/>
              <a:gd name="connsiteX11" fmla="*/ 1107440 w 2978061"/>
              <a:gd name="connsiteY11" fmla="*/ 1960880 h 2235200"/>
              <a:gd name="connsiteX12" fmla="*/ 1137920 w 2978061"/>
              <a:gd name="connsiteY12" fmla="*/ 1950720 h 2235200"/>
              <a:gd name="connsiteX13" fmla="*/ 1209040 w 2978061"/>
              <a:gd name="connsiteY13" fmla="*/ 1940560 h 2235200"/>
              <a:gd name="connsiteX14" fmla="*/ 1788160 w 2978061"/>
              <a:gd name="connsiteY14" fmla="*/ 1930400 h 2235200"/>
              <a:gd name="connsiteX15" fmla="*/ 1869440 w 2978061"/>
              <a:gd name="connsiteY15" fmla="*/ 1910080 h 2235200"/>
              <a:gd name="connsiteX16" fmla="*/ 1940560 w 2978061"/>
              <a:gd name="connsiteY16" fmla="*/ 1879600 h 2235200"/>
              <a:gd name="connsiteX17" fmla="*/ 2001520 w 2978061"/>
              <a:gd name="connsiteY17" fmla="*/ 1849120 h 2235200"/>
              <a:gd name="connsiteX18" fmla="*/ 2052320 w 2978061"/>
              <a:gd name="connsiteY18" fmla="*/ 1818640 h 2235200"/>
              <a:gd name="connsiteX19" fmla="*/ 2133600 w 2978061"/>
              <a:gd name="connsiteY19" fmla="*/ 1788160 h 2235200"/>
              <a:gd name="connsiteX20" fmla="*/ 2174240 w 2978061"/>
              <a:gd name="connsiteY20" fmla="*/ 1767840 h 2235200"/>
              <a:gd name="connsiteX21" fmla="*/ 2245360 w 2978061"/>
              <a:gd name="connsiteY21" fmla="*/ 1747520 h 2235200"/>
              <a:gd name="connsiteX22" fmla="*/ 2286000 w 2978061"/>
              <a:gd name="connsiteY22" fmla="*/ 1727200 h 2235200"/>
              <a:gd name="connsiteX23" fmla="*/ 2377440 w 2978061"/>
              <a:gd name="connsiteY23" fmla="*/ 1645920 h 2235200"/>
              <a:gd name="connsiteX24" fmla="*/ 2468880 w 2978061"/>
              <a:gd name="connsiteY24" fmla="*/ 1605280 h 2235200"/>
              <a:gd name="connsiteX25" fmla="*/ 2499360 w 2978061"/>
              <a:gd name="connsiteY25" fmla="*/ 1584960 h 2235200"/>
              <a:gd name="connsiteX26" fmla="*/ 2540000 w 2978061"/>
              <a:gd name="connsiteY26" fmla="*/ 1513840 h 2235200"/>
              <a:gd name="connsiteX27" fmla="*/ 2560320 w 2978061"/>
              <a:gd name="connsiteY27" fmla="*/ 1483360 h 2235200"/>
              <a:gd name="connsiteX28" fmla="*/ 2580640 w 2978061"/>
              <a:gd name="connsiteY28" fmla="*/ 1422400 h 2235200"/>
              <a:gd name="connsiteX29" fmla="*/ 2621280 w 2978061"/>
              <a:gd name="connsiteY29" fmla="*/ 1361440 h 2235200"/>
              <a:gd name="connsiteX30" fmla="*/ 2631440 w 2978061"/>
              <a:gd name="connsiteY30" fmla="*/ 1330960 h 2235200"/>
              <a:gd name="connsiteX31" fmla="*/ 2682240 w 2978061"/>
              <a:gd name="connsiteY31" fmla="*/ 1270000 h 2235200"/>
              <a:gd name="connsiteX32" fmla="*/ 2722880 w 2978061"/>
              <a:gd name="connsiteY32" fmla="*/ 1209040 h 2235200"/>
              <a:gd name="connsiteX33" fmla="*/ 2733040 w 2978061"/>
              <a:gd name="connsiteY33" fmla="*/ 1178560 h 2235200"/>
              <a:gd name="connsiteX34" fmla="*/ 2753360 w 2978061"/>
              <a:gd name="connsiteY34" fmla="*/ 1148080 h 2235200"/>
              <a:gd name="connsiteX35" fmla="*/ 2763520 w 2978061"/>
              <a:gd name="connsiteY35" fmla="*/ 1117600 h 2235200"/>
              <a:gd name="connsiteX36" fmla="*/ 2783840 w 2978061"/>
              <a:gd name="connsiteY36" fmla="*/ 1087120 h 2235200"/>
              <a:gd name="connsiteX37" fmla="*/ 2824480 w 2978061"/>
              <a:gd name="connsiteY37" fmla="*/ 1016000 h 2235200"/>
              <a:gd name="connsiteX38" fmla="*/ 2854960 w 2978061"/>
              <a:gd name="connsiteY38" fmla="*/ 924560 h 2235200"/>
              <a:gd name="connsiteX39" fmla="*/ 2865120 w 2978061"/>
              <a:gd name="connsiteY39" fmla="*/ 883920 h 2235200"/>
              <a:gd name="connsiteX40" fmla="*/ 2875280 w 2978061"/>
              <a:gd name="connsiteY40" fmla="*/ 853440 h 2235200"/>
              <a:gd name="connsiteX41" fmla="*/ 2885440 w 2978061"/>
              <a:gd name="connsiteY41" fmla="*/ 782320 h 2235200"/>
              <a:gd name="connsiteX42" fmla="*/ 2915920 w 2978061"/>
              <a:gd name="connsiteY42" fmla="*/ 701040 h 2235200"/>
              <a:gd name="connsiteX43" fmla="*/ 2926080 w 2978061"/>
              <a:gd name="connsiteY43" fmla="*/ 640080 h 2235200"/>
              <a:gd name="connsiteX44" fmla="*/ 2946400 w 2978061"/>
              <a:gd name="connsiteY44" fmla="*/ 406400 h 2235200"/>
              <a:gd name="connsiteX45" fmla="*/ 2956560 w 2978061"/>
              <a:gd name="connsiteY45" fmla="*/ 325120 h 2235200"/>
              <a:gd name="connsiteX46" fmla="*/ 2976880 w 2978061"/>
              <a:gd name="connsiteY46" fmla="*/ 223520 h 2235200"/>
              <a:gd name="connsiteX47" fmla="*/ 2976880 w 2978061"/>
              <a:gd name="connsiteY47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78061" h="2235200">
                <a:moveTo>
                  <a:pt x="0" y="2235200"/>
                </a:moveTo>
                <a:lnTo>
                  <a:pt x="152400" y="2214880"/>
                </a:lnTo>
                <a:cubicBezTo>
                  <a:pt x="169478" y="2212318"/>
                  <a:pt x="186210" y="2207809"/>
                  <a:pt x="203200" y="2204720"/>
                </a:cubicBezTo>
                <a:cubicBezTo>
                  <a:pt x="223468" y="2201035"/>
                  <a:pt x="243840" y="2197947"/>
                  <a:pt x="264160" y="2194560"/>
                </a:cubicBezTo>
                <a:cubicBezTo>
                  <a:pt x="287017" y="2185417"/>
                  <a:pt x="389074" y="2142288"/>
                  <a:pt x="426720" y="2133600"/>
                </a:cubicBezTo>
                <a:cubicBezTo>
                  <a:pt x="450054" y="2128215"/>
                  <a:pt x="474133" y="2126827"/>
                  <a:pt x="497840" y="2123440"/>
                </a:cubicBezTo>
                <a:cubicBezTo>
                  <a:pt x="508000" y="2120053"/>
                  <a:pt x="518476" y="2117499"/>
                  <a:pt x="528320" y="2113280"/>
                </a:cubicBezTo>
                <a:cubicBezTo>
                  <a:pt x="609906" y="2078315"/>
                  <a:pt x="525235" y="2106399"/>
                  <a:pt x="619760" y="2072640"/>
                </a:cubicBezTo>
                <a:cubicBezTo>
                  <a:pt x="650017" y="2061834"/>
                  <a:pt x="680243" y="2050759"/>
                  <a:pt x="711200" y="2042160"/>
                </a:cubicBezTo>
                <a:cubicBezTo>
                  <a:pt x="741284" y="2033803"/>
                  <a:pt x="772838" y="2031153"/>
                  <a:pt x="802640" y="2021840"/>
                </a:cubicBezTo>
                <a:cubicBezTo>
                  <a:pt x="827258" y="2014147"/>
                  <a:pt x="848669" y="1997334"/>
                  <a:pt x="873760" y="1991360"/>
                </a:cubicBezTo>
                <a:cubicBezTo>
                  <a:pt x="916910" y="1981086"/>
                  <a:pt x="1051286" y="1967119"/>
                  <a:pt x="1107440" y="1960880"/>
                </a:cubicBezTo>
                <a:cubicBezTo>
                  <a:pt x="1117600" y="1957493"/>
                  <a:pt x="1127418" y="1952820"/>
                  <a:pt x="1137920" y="1950720"/>
                </a:cubicBezTo>
                <a:cubicBezTo>
                  <a:pt x="1161402" y="1946024"/>
                  <a:pt x="1185104" y="1941308"/>
                  <a:pt x="1209040" y="1940560"/>
                </a:cubicBezTo>
                <a:cubicBezTo>
                  <a:pt x="1402016" y="1934530"/>
                  <a:pt x="1595120" y="1933787"/>
                  <a:pt x="1788160" y="1930400"/>
                </a:cubicBezTo>
                <a:cubicBezTo>
                  <a:pt x="1807482" y="1926536"/>
                  <a:pt x="1848612" y="1920494"/>
                  <a:pt x="1869440" y="1910080"/>
                </a:cubicBezTo>
                <a:cubicBezTo>
                  <a:pt x="1939604" y="1874998"/>
                  <a:pt x="1855980" y="1900745"/>
                  <a:pt x="1940560" y="1879600"/>
                </a:cubicBezTo>
                <a:cubicBezTo>
                  <a:pt x="2027911" y="1821366"/>
                  <a:pt x="1917392" y="1891184"/>
                  <a:pt x="2001520" y="1849120"/>
                </a:cubicBezTo>
                <a:cubicBezTo>
                  <a:pt x="2019183" y="1840289"/>
                  <a:pt x="2034657" y="1827471"/>
                  <a:pt x="2052320" y="1818640"/>
                </a:cubicBezTo>
                <a:cubicBezTo>
                  <a:pt x="2136515" y="1776542"/>
                  <a:pt x="2072047" y="1814540"/>
                  <a:pt x="2133600" y="1788160"/>
                </a:cubicBezTo>
                <a:cubicBezTo>
                  <a:pt x="2147521" y="1782194"/>
                  <a:pt x="2160059" y="1773158"/>
                  <a:pt x="2174240" y="1767840"/>
                </a:cubicBezTo>
                <a:cubicBezTo>
                  <a:pt x="2242983" y="1742061"/>
                  <a:pt x="2188048" y="1772082"/>
                  <a:pt x="2245360" y="1747520"/>
                </a:cubicBezTo>
                <a:cubicBezTo>
                  <a:pt x="2259281" y="1741554"/>
                  <a:pt x="2273883" y="1736287"/>
                  <a:pt x="2286000" y="1727200"/>
                </a:cubicBezTo>
                <a:cubicBezTo>
                  <a:pt x="2416942" y="1628993"/>
                  <a:pt x="2226822" y="1746332"/>
                  <a:pt x="2377440" y="1645920"/>
                </a:cubicBezTo>
                <a:cubicBezTo>
                  <a:pt x="2409759" y="1624374"/>
                  <a:pt x="2433680" y="1622880"/>
                  <a:pt x="2468880" y="1605280"/>
                </a:cubicBezTo>
                <a:cubicBezTo>
                  <a:pt x="2479802" y="1599819"/>
                  <a:pt x="2489200" y="1591733"/>
                  <a:pt x="2499360" y="1584960"/>
                </a:cubicBezTo>
                <a:cubicBezTo>
                  <a:pt x="2548866" y="1510700"/>
                  <a:pt x="2488438" y="1604073"/>
                  <a:pt x="2540000" y="1513840"/>
                </a:cubicBezTo>
                <a:cubicBezTo>
                  <a:pt x="2546058" y="1503238"/>
                  <a:pt x="2555361" y="1494518"/>
                  <a:pt x="2560320" y="1483360"/>
                </a:cubicBezTo>
                <a:cubicBezTo>
                  <a:pt x="2569019" y="1463787"/>
                  <a:pt x="2568759" y="1440222"/>
                  <a:pt x="2580640" y="1422400"/>
                </a:cubicBezTo>
                <a:cubicBezTo>
                  <a:pt x="2594187" y="1402080"/>
                  <a:pt x="2613557" y="1384608"/>
                  <a:pt x="2621280" y="1361440"/>
                </a:cubicBezTo>
                <a:cubicBezTo>
                  <a:pt x="2624667" y="1351280"/>
                  <a:pt x="2626651" y="1340539"/>
                  <a:pt x="2631440" y="1330960"/>
                </a:cubicBezTo>
                <a:cubicBezTo>
                  <a:pt x="2645585" y="1302670"/>
                  <a:pt x="2659770" y="1292470"/>
                  <a:pt x="2682240" y="1270000"/>
                </a:cubicBezTo>
                <a:cubicBezTo>
                  <a:pt x="2706398" y="1197526"/>
                  <a:pt x="2672143" y="1285146"/>
                  <a:pt x="2722880" y="1209040"/>
                </a:cubicBezTo>
                <a:cubicBezTo>
                  <a:pt x="2728821" y="1200129"/>
                  <a:pt x="2728251" y="1188139"/>
                  <a:pt x="2733040" y="1178560"/>
                </a:cubicBezTo>
                <a:cubicBezTo>
                  <a:pt x="2738501" y="1167638"/>
                  <a:pt x="2747899" y="1159002"/>
                  <a:pt x="2753360" y="1148080"/>
                </a:cubicBezTo>
                <a:cubicBezTo>
                  <a:pt x="2758149" y="1138501"/>
                  <a:pt x="2758731" y="1127179"/>
                  <a:pt x="2763520" y="1117600"/>
                </a:cubicBezTo>
                <a:cubicBezTo>
                  <a:pt x="2768981" y="1106678"/>
                  <a:pt x="2777782" y="1097722"/>
                  <a:pt x="2783840" y="1087120"/>
                </a:cubicBezTo>
                <a:cubicBezTo>
                  <a:pt x="2835402" y="996887"/>
                  <a:pt x="2774974" y="1090260"/>
                  <a:pt x="2824480" y="1016000"/>
                </a:cubicBezTo>
                <a:cubicBezTo>
                  <a:pt x="2848820" y="869960"/>
                  <a:pt x="2815998" y="1015472"/>
                  <a:pt x="2854960" y="924560"/>
                </a:cubicBezTo>
                <a:cubicBezTo>
                  <a:pt x="2860461" y="911725"/>
                  <a:pt x="2861284" y="897346"/>
                  <a:pt x="2865120" y="883920"/>
                </a:cubicBezTo>
                <a:cubicBezTo>
                  <a:pt x="2868062" y="873622"/>
                  <a:pt x="2871893" y="863600"/>
                  <a:pt x="2875280" y="853440"/>
                </a:cubicBezTo>
                <a:cubicBezTo>
                  <a:pt x="2878667" y="829733"/>
                  <a:pt x="2880744" y="805802"/>
                  <a:pt x="2885440" y="782320"/>
                </a:cubicBezTo>
                <a:cubicBezTo>
                  <a:pt x="2888625" y="766393"/>
                  <a:pt x="2913321" y="707537"/>
                  <a:pt x="2915920" y="701040"/>
                </a:cubicBezTo>
                <a:cubicBezTo>
                  <a:pt x="2919307" y="680720"/>
                  <a:pt x="2924030" y="660578"/>
                  <a:pt x="2926080" y="640080"/>
                </a:cubicBezTo>
                <a:cubicBezTo>
                  <a:pt x="2963384" y="267044"/>
                  <a:pt x="2914888" y="674250"/>
                  <a:pt x="2946400" y="406400"/>
                </a:cubicBezTo>
                <a:cubicBezTo>
                  <a:pt x="2949590" y="379283"/>
                  <a:pt x="2952071" y="352053"/>
                  <a:pt x="2956560" y="325120"/>
                </a:cubicBezTo>
                <a:cubicBezTo>
                  <a:pt x="2964651" y="276572"/>
                  <a:pt x="2974847" y="280436"/>
                  <a:pt x="2976880" y="223520"/>
                </a:cubicBezTo>
                <a:cubicBezTo>
                  <a:pt x="2979539" y="149061"/>
                  <a:pt x="2976880" y="74507"/>
                  <a:pt x="2976880" y="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4"/>
          <p:cNvSpPr/>
          <p:nvPr/>
        </p:nvSpPr>
        <p:spPr bwMode="auto">
          <a:xfrm>
            <a:off x="4013147" y="1493520"/>
            <a:ext cx="91493" cy="1788160"/>
          </a:xfrm>
          <a:custGeom>
            <a:avLst/>
            <a:gdLst>
              <a:gd name="connsiteX0" fmla="*/ 91493 w 91493"/>
              <a:gd name="connsiteY0" fmla="*/ 1788160 h 1788160"/>
              <a:gd name="connsiteX1" fmla="*/ 81333 w 91493"/>
              <a:gd name="connsiteY1" fmla="*/ 1656080 h 1788160"/>
              <a:gd name="connsiteX2" fmla="*/ 71173 w 91493"/>
              <a:gd name="connsiteY2" fmla="*/ 1625600 h 1788160"/>
              <a:gd name="connsiteX3" fmla="*/ 61013 w 91493"/>
              <a:gd name="connsiteY3" fmla="*/ 1564640 h 1788160"/>
              <a:gd name="connsiteX4" fmla="*/ 40693 w 91493"/>
              <a:gd name="connsiteY4" fmla="*/ 1219200 h 1788160"/>
              <a:gd name="connsiteX5" fmla="*/ 20373 w 91493"/>
              <a:gd name="connsiteY5" fmla="*/ 1016000 h 1788160"/>
              <a:gd name="connsiteX6" fmla="*/ 10213 w 91493"/>
              <a:gd name="connsiteY6" fmla="*/ 629920 h 1788160"/>
              <a:gd name="connsiteX7" fmla="*/ 53 w 91493"/>
              <a:gd name="connsiteY7" fmla="*/ 518160 h 1788160"/>
              <a:gd name="connsiteX8" fmla="*/ 20373 w 91493"/>
              <a:gd name="connsiteY8" fmla="*/ 182880 h 1788160"/>
              <a:gd name="connsiteX9" fmla="*/ 30533 w 91493"/>
              <a:gd name="connsiteY9" fmla="*/ 101600 h 1788160"/>
              <a:gd name="connsiteX10" fmla="*/ 50853 w 91493"/>
              <a:gd name="connsiteY10" fmla="*/ 71120 h 1788160"/>
              <a:gd name="connsiteX11" fmla="*/ 50853 w 91493"/>
              <a:gd name="connsiteY11" fmla="*/ 0 h 178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93" h="1788160">
                <a:moveTo>
                  <a:pt x="91493" y="1788160"/>
                </a:moveTo>
                <a:cubicBezTo>
                  <a:pt x="88106" y="1744133"/>
                  <a:pt x="86810" y="1699896"/>
                  <a:pt x="81333" y="1656080"/>
                </a:cubicBezTo>
                <a:cubicBezTo>
                  <a:pt x="80005" y="1645453"/>
                  <a:pt x="73496" y="1636055"/>
                  <a:pt x="71173" y="1625600"/>
                </a:cubicBezTo>
                <a:cubicBezTo>
                  <a:pt x="66704" y="1605490"/>
                  <a:pt x="64400" y="1584960"/>
                  <a:pt x="61013" y="1564640"/>
                </a:cubicBezTo>
                <a:cubicBezTo>
                  <a:pt x="58313" y="1516048"/>
                  <a:pt x="45349" y="1275074"/>
                  <a:pt x="40693" y="1219200"/>
                </a:cubicBezTo>
                <a:cubicBezTo>
                  <a:pt x="35040" y="1151364"/>
                  <a:pt x="27146" y="1083733"/>
                  <a:pt x="20373" y="1016000"/>
                </a:cubicBezTo>
                <a:cubicBezTo>
                  <a:pt x="16986" y="887307"/>
                  <a:pt x="15463" y="758551"/>
                  <a:pt x="10213" y="629920"/>
                </a:cubicBezTo>
                <a:cubicBezTo>
                  <a:pt x="8687" y="592544"/>
                  <a:pt x="-797" y="555557"/>
                  <a:pt x="53" y="518160"/>
                </a:cubicBezTo>
                <a:cubicBezTo>
                  <a:pt x="2597" y="406224"/>
                  <a:pt x="12202" y="294547"/>
                  <a:pt x="20373" y="182880"/>
                </a:cubicBezTo>
                <a:cubicBezTo>
                  <a:pt x="22366" y="155649"/>
                  <a:pt x="23349" y="127942"/>
                  <a:pt x="30533" y="101600"/>
                </a:cubicBezTo>
                <a:cubicBezTo>
                  <a:pt x="33746" y="89819"/>
                  <a:pt x="48458" y="83094"/>
                  <a:pt x="50853" y="71120"/>
                </a:cubicBezTo>
                <a:cubicBezTo>
                  <a:pt x="55502" y="47874"/>
                  <a:pt x="50853" y="23707"/>
                  <a:pt x="50853" y="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 bwMode="auto">
          <a:xfrm>
            <a:off x="2611120" y="3312160"/>
            <a:ext cx="6532880" cy="1249680"/>
          </a:xfrm>
          <a:custGeom>
            <a:avLst/>
            <a:gdLst>
              <a:gd name="connsiteX0" fmla="*/ 0 w 6532880"/>
              <a:gd name="connsiteY0" fmla="*/ 1107440 h 1249680"/>
              <a:gd name="connsiteX1" fmla="*/ 193040 w 6532880"/>
              <a:gd name="connsiteY1" fmla="*/ 1097280 h 1249680"/>
              <a:gd name="connsiteX2" fmla="*/ 243840 w 6532880"/>
              <a:gd name="connsiteY2" fmla="*/ 1076960 h 1249680"/>
              <a:gd name="connsiteX3" fmla="*/ 335280 w 6532880"/>
              <a:gd name="connsiteY3" fmla="*/ 1056640 h 1249680"/>
              <a:gd name="connsiteX4" fmla="*/ 426720 w 6532880"/>
              <a:gd name="connsiteY4" fmla="*/ 1066800 h 1249680"/>
              <a:gd name="connsiteX5" fmla="*/ 457200 w 6532880"/>
              <a:gd name="connsiteY5" fmla="*/ 1076960 h 1249680"/>
              <a:gd name="connsiteX6" fmla="*/ 538480 w 6532880"/>
              <a:gd name="connsiteY6" fmla="*/ 1097280 h 1249680"/>
              <a:gd name="connsiteX7" fmla="*/ 568960 w 6532880"/>
              <a:gd name="connsiteY7" fmla="*/ 1107440 h 1249680"/>
              <a:gd name="connsiteX8" fmla="*/ 650240 w 6532880"/>
              <a:gd name="connsiteY8" fmla="*/ 1137920 h 1249680"/>
              <a:gd name="connsiteX9" fmla="*/ 751840 w 6532880"/>
              <a:gd name="connsiteY9" fmla="*/ 1158240 h 1249680"/>
              <a:gd name="connsiteX10" fmla="*/ 822960 w 6532880"/>
              <a:gd name="connsiteY10" fmla="*/ 1178560 h 1249680"/>
              <a:gd name="connsiteX11" fmla="*/ 955040 w 6532880"/>
              <a:gd name="connsiteY11" fmla="*/ 1188720 h 1249680"/>
              <a:gd name="connsiteX12" fmla="*/ 1127760 w 6532880"/>
              <a:gd name="connsiteY12" fmla="*/ 1178560 h 1249680"/>
              <a:gd name="connsiteX13" fmla="*/ 1168400 w 6532880"/>
              <a:gd name="connsiteY13" fmla="*/ 1168400 h 1249680"/>
              <a:gd name="connsiteX14" fmla="*/ 1198880 w 6532880"/>
              <a:gd name="connsiteY14" fmla="*/ 1148080 h 1249680"/>
              <a:gd name="connsiteX15" fmla="*/ 1280160 w 6532880"/>
              <a:gd name="connsiteY15" fmla="*/ 1127760 h 1249680"/>
              <a:gd name="connsiteX16" fmla="*/ 1320800 w 6532880"/>
              <a:gd name="connsiteY16" fmla="*/ 1117600 h 1249680"/>
              <a:gd name="connsiteX17" fmla="*/ 1635760 w 6532880"/>
              <a:gd name="connsiteY17" fmla="*/ 1158240 h 1249680"/>
              <a:gd name="connsiteX18" fmla="*/ 1727200 w 6532880"/>
              <a:gd name="connsiteY18" fmla="*/ 1178560 h 1249680"/>
              <a:gd name="connsiteX19" fmla="*/ 1767840 w 6532880"/>
              <a:gd name="connsiteY19" fmla="*/ 1198880 h 1249680"/>
              <a:gd name="connsiteX20" fmla="*/ 1910080 w 6532880"/>
              <a:gd name="connsiteY20" fmla="*/ 1229360 h 1249680"/>
              <a:gd name="connsiteX21" fmla="*/ 1971040 w 6532880"/>
              <a:gd name="connsiteY21" fmla="*/ 1249680 h 1249680"/>
              <a:gd name="connsiteX22" fmla="*/ 2428240 w 6532880"/>
              <a:gd name="connsiteY22" fmla="*/ 1239520 h 1249680"/>
              <a:gd name="connsiteX23" fmla="*/ 2519680 w 6532880"/>
              <a:gd name="connsiteY23" fmla="*/ 1198880 h 1249680"/>
              <a:gd name="connsiteX24" fmla="*/ 2580640 w 6532880"/>
              <a:gd name="connsiteY24" fmla="*/ 1178560 h 1249680"/>
              <a:gd name="connsiteX25" fmla="*/ 2611120 w 6532880"/>
              <a:gd name="connsiteY25" fmla="*/ 1158240 h 1249680"/>
              <a:gd name="connsiteX26" fmla="*/ 2651760 w 6532880"/>
              <a:gd name="connsiteY26" fmla="*/ 1148080 h 1249680"/>
              <a:gd name="connsiteX27" fmla="*/ 2712720 w 6532880"/>
              <a:gd name="connsiteY27" fmla="*/ 1127760 h 1249680"/>
              <a:gd name="connsiteX28" fmla="*/ 2743200 w 6532880"/>
              <a:gd name="connsiteY28" fmla="*/ 1117600 h 1249680"/>
              <a:gd name="connsiteX29" fmla="*/ 2783840 w 6532880"/>
              <a:gd name="connsiteY29" fmla="*/ 1097280 h 1249680"/>
              <a:gd name="connsiteX30" fmla="*/ 2875280 w 6532880"/>
              <a:gd name="connsiteY30" fmla="*/ 1076960 h 1249680"/>
              <a:gd name="connsiteX31" fmla="*/ 2905760 w 6532880"/>
              <a:gd name="connsiteY31" fmla="*/ 1066800 h 1249680"/>
              <a:gd name="connsiteX32" fmla="*/ 2946400 w 6532880"/>
              <a:gd name="connsiteY32" fmla="*/ 1046480 h 1249680"/>
              <a:gd name="connsiteX33" fmla="*/ 3068320 w 6532880"/>
              <a:gd name="connsiteY33" fmla="*/ 1036320 h 1249680"/>
              <a:gd name="connsiteX34" fmla="*/ 3119120 w 6532880"/>
              <a:gd name="connsiteY34" fmla="*/ 1026160 h 1249680"/>
              <a:gd name="connsiteX35" fmla="*/ 3180080 w 6532880"/>
              <a:gd name="connsiteY35" fmla="*/ 965200 h 1249680"/>
              <a:gd name="connsiteX36" fmla="*/ 3210560 w 6532880"/>
              <a:gd name="connsiteY36" fmla="*/ 944880 h 1249680"/>
              <a:gd name="connsiteX37" fmla="*/ 3230880 w 6532880"/>
              <a:gd name="connsiteY37" fmla="*/ 914400 h 1249680"/>
              <a:gd name="connsiteX38" fmla="*/ 3291840 w 6532880"/>
              <a:gd name="connsiteY38" fmla="*/ 853440 h 1249680"/>
              <a:gd name="connsiteX39" fmla="*/ 3362960 w 6532880"/>
              <a:gd name="connsiteY39" fmla="*/ 782320 h 1249680"/>
              <a:gd name="connsiteX40" fmla="*/ 3403600 w 6532880"/>
              <a:gd name="connsiteY40" fmla="*/ 731520 h 1249680"/>
              <a:gd name="connsiteX41" fmla="*/ 3444240 w 6532880"/>
              <a:gd name="connsiteY41" fmla="*/ 670560 h 1249680"/>
              <a:gd name="connsiteX42" fmla="*/ 3464560 w 6532880"/>
              <a:gd name="connsiteY42" fmla="*/ 640080 h 1249680"/>
              <a:gd name="connsiteX43" fmla="*/ 3484880 w 6532880"/>
              <a:gd name="connsiteY43" fmla="*/ 609600 h 1249680"/>
              <a:gd name="connsiteX44" fmla="*/ 3515360 w 6532880"/>
              <a:gd name="connsiteY44" fmla="*/ 548640 h 1249680"/>
              <a:gd name="connsiteX45" fmla="*/ 3545840 w 6532880"/>
              <a:gd name="connsiteY45" fmla="*/ 528320 h 1249680"/>
              <a:gd name="connsiteX46" fmla="*/ 3616960 w 6532880"/>
              <a:gd name="connsiteY46" fmla="*/ 477520 h 1249680"/>
              <a:gd name="connsiteX47" fmla="*/ 3677920 w 6532880"/>
              <a:gd name="connsiteY47" fmla="*/ 436880 h 1249680"/>
              <a:gd name="connsiteX48" fmla="*/ 3708400 w 6532880"/>
              <a:gd name="connsiteY48" fmla="*/ 426720 h 1249680"/>
              <a:gd name="connsiteX49" fmla="*/ 3799840 w 6532880"/>
              <a:gd name="connsiteY49" fmla="*/ 386080 h 1249680"/>
              <a:gd name="connsiteX50" fmla="*/ 3860800 w 6532880"/>
              <a:gd name="connsiteY50" fmla="*/ 355600 h 1249680"/>
              <a:gd name="connsiteX51" fmla="*/ 3931920 w 6532880"/>
              <a:gd name="connsiteY51" fmla="*/ 314960 h 1249680"/>
              <a:gd name="connsiteX52" fmla="*/ 4013200 w 6532880"/>
              <a:gd name="connsiteY52" fmla="*/ 274320 h 1249680"/>
              <a:gd name="connsiteX53" fmla="*/ 4124960 w 6532880"/>
              <a:gd name="connsiteY53" fmla="*/ 254000 h 1249680"/>
              <a:gd name="connsiteX54" fmla="*/ 4236720 w 6532880"/>
              <a:gd name="connsiteY54" fmla="*/ 233680 h 1249680"/>
              <a:gd name="connsiteX55" fmla="*/ 4622800 w 6532880"/>
              <a:gd name="connsiteY55" fmla="*/ 223520 h 1249680"/>
              <a:gd name="connsiteX56" fmla="*/ 4754880 w 6532880"/>
              <a:gd name="connsiteY56" fmla="*/ 203200 h 1249680"/>
              <a:gd name="connsiteX57" fmla="*/ 5130800 w 6532880"/>
              <a:gd name="connsiteY57" fmla="*/ 213360 h 1249680"/>
              <a:gd name="connsiteX58" fmla="*/ 5191760 w 6532880"/>
              <a:gd name="connsiteY58" fmla="*/ 223520 h 1249680"/>
              <a:gd name="connsiteX59" fmla="*/ 5252720 w 6532880"/>
              <a:gd name="connsiteY59" fmla="*/ 243840 h 1249680"/>
              <a:gd name="connsiteX60" fmla="*/ 5283200 w 6532880"/>
              <a:gd name="connsiteY60" fmla="*/ 254000 h 1249680"/>
              <a:gd name="connsiteX61" fmla="*/ 5354320 w 6532880"/>
              <a:gd name="connsiteY61" fmla="*/ 264160 h 1249680"/>
              <a:gd name="connsiteX62" fmla="*/ 5394960 w 6532880"/>
              <a:gd name="connsiteY62" fmla="*/ 274320 h 1249680"/>
              <a:gd name="connsiteX63" fmla="*/ 5506720 w 6532880"/>
              <a:gd name="connsiteY63" fmla="*/ 284480 h 1249680"/>
              <a:gd name="connsiteX64" fmla="*/ 5547360 w 6532880"/>
              <a:gd name="connsiteY64" fmla="*/ 294640 h 1249680"/>
              <a:gd name="connsiteX65" fmla="*/ 5801360 w 6532880"/>
              <a:gd name="connsiteY65" fmla="*/ 264160 h 1249680"/>
              <a:gd name="connsiteX66" fmla="*/ 5831840 w 6532880"/>
              <a:gd name="connsiteY66" fmla="*/ 254000 h 1249680"/>
              <a:gd name="connsiteX67" fmla="*/ 5872480 w 6532880"/>
              <a:gd name="connsiteY67" fmla="*/ 243840 h 1249680"/>
              <a:gd name="connsiteX68" fmla="*/ 5933440 w 6532880"/>
              <a:gd name="connsiteY68" fmla="*/ 223520 h 1249680"/>
              <a:gd name="connsiteX69" fmla="*/ 5994400 w 6532880"/>
              <a:gd name="connsiteY69" fmla="*/ 203200 h 1249680"/>
              <a:gd name="connsiteX70" fmla="*/ 6024880 w 6532880"/>
              <a:gd name="connsiteY70" fmla="*/ 193040 h 1249680"/>
              <a:gd name="connsiteX71" fmla="*/ 6075680 w 6532880"/>
              <a:gd name="connsiteY71" fmla="*/ 182880 h 1249680"/>
              <a:gd name="connsiteX72" fmla="*/ 6207760 w 6532880"/>
              <a:gd name="connsiteY72" fmla="*/ 162560 h 1249680"/>
              <a:gd name="connsiteX73" fmla="*/ 6238240 w 6532880"/>
              <a:gd name="connsiteY73" fmla="*/ 152400 h 1249680"/>
              <a:gd name="connsiteX74" fmla="*/ 6278880 w 6532880"/>
              <a:gd name="connsiteY74" fmla="*/ 142240 h 1249680"/>
              <a:gd name="connsiteX75" fmla="*/ 6309360 w 6532880"/>
              <a:gd name="connsiteY75" fmla="*/ 121920 h 1249680"/>
              <a:gd name="connsiteX76" fmla="*/ 6339840 w 6532880"/>
              <a:gd name="connsiteY76" fmla="*/ 111760 h 1249680"/>
              <a:gd name="connsiteX77" fmla="*/ 6370320 w 6532880"/>
              <a:gd name="connsiteY77" fmla="*/ 91440 h 1249680"/>
              <a:gd name="connsiteX78" fmla="*/ 6400800 w 6532880"/>
              <a:gd name="connsiteY78" fmla="*/ 60960 h 1249680"/>
              <a:gd name="connsiteX79" fmla="*/ 6461760 w 6532880"/>
              <a:gd name="connsiteY79" fmla="*/ 40640 h 1249680"/>
              <a:gd name="connsiteX80" fmla="*/ 6492240 w 6532880"/>
              <a:gd name="connsiteY80" fmla="*/ 30480 h 1249680"/>
              <a:gd name="connsiteX81" fmla="*/ 6522720 w 6532880"/>
              <a:gd name="connsiteY81" fmla="*/ 20320 h 1249680"/>
              <a:gd name="connsiteX82" fmla="*/ 6532880 w 6532880"/>
              <a:gd name="connsiteY82" fmla="*/ 0 h 124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6532880" h="1249680">
                <a:moveTo>
                  <a:pt x="0" y="1107440"/>
                </a:moveTo>
                <a:cubicBezTo>
                  <a:pt x="64347" y="1104053"/>
                  <a:pt x="129102" y="1105272"/>
                  <a:pt x="193040" y="1097280"/>
                </a:cubicBezTo>
                <a:cubicBezTo>
                  <a:pt x="211137" y="1095018"/>
                  <a:pt x="226538" y="1082727"/>
                  <a:pt x="243840" y="1076960"/>
                </a:cubicBezTo>
                <a:cubicBezTo>
                  <a:pt x="265362" y="1069786"/>
                  <a:pt x="315149" y="1060666"/>
                  <a:pt x="335280" y="1056640"/>
                </a:cubicBezTo>
                <a:cubicBezTo>
                  <a:pt x="365760" y="1060027"/>
                  <a:pt x="396470" y="1061758"/>
                  <a:pt x="426720" y="1066800"/>
                </a:cubicBezTo>
                <a:cubicBezTo>
                  <a:pt x="437284" y="1068561"/>
                  <a:pt x="446868" y="1074142"/>
                  <a:pt x="457200" y="1076960"/>
                </a:cubicBezTo>
                <a:cubicBezTo>
                  <a:pt x="484143" y="1084308"/>
                  <a:pt x="511986" y="1088449"/>
                  <a:pt x="538480" y="1097280"/>
                </a:cubicBezTo>
                <a:cubicBezTo>
                  <a:pt x="548640" y="1100667"/>
                  <a:pt x="558932" y="1103680"/>
                  <a:pt x="568960" y="1107440"/>
                </a:cubicBezTo>
                <a:cubicBezTo>
                  <a:pt x="582370" y="1112469"/>
                  <a:pt x="630254" y="1133308"/>
                  <a:pt x="650240" y="1137920"/>
                </a:cubicBezTo>
                <a:cubicBezTo>
                  <a:pt x="683893" y="1145686"/>
                  <a:pt x="719075" y="1147318"/>
                  <a:pt x="751840" y="1158240"/>
                </a:cubicBezTo>
                <a:cubicBezTo>
                  <a:pt x="771550" y="1164810"/>
                  <a:pt x="803244" y="1176240"/>
                  <a:pt x="822960" y="1178560"/>
                </a:cubicBezTo>
                <a:cubicBezTo>
                  <a:pt x="866814" y="1183719"/>
                  <a:pt x="911013" y="1185333"/>
                  <a:pt x="955040" y="1188720"/>
                </a:cubicBezTo>
                <a:cubicBezTo>
                  <a:pt x="1012613" y="1185333"/>
                  <a:pt x="1070347" y="1184028"/>
                  <a:pt x="1127760" y="1178560"/>
                </a:cubicBezTo>
                <a:cubicBezTo>
                  <a:pt x="1141661" y="1177236"/>
                  <a:pt x="1155565" y="1173901"/>
                  <a:pt x="1168400" y="1168400"/>
                </a:cubicBezTo>
                <a:cubicBezTo>
                  <a:pt x="1179623" y="1163590"/>
                  <a:pt x="1187404" y="1152253"/>
                  <a:pt x="1198880" y="1148080"/>
                </a:cubicBezTo>
                <a:cubicBezTo>
                  <a:pt x="1225126" y="1138536"/>
                  <a:pt x="1253067" y="1134533"/>
                  <a:pt x="1280160" y="1127760"/>
                </a:cubicBezTo>
                <a:lnTo>
                  <a:pt x="1320800" y="1117600"/>
                </a:lnTo>
                <a:cubicBezTo>
                  <a:pt x="1448065" y="1132872"/>
                  <a:pt x="1526243" y="1138328"/>
                  <a:pt x="1635760" y="1158240"/>
                </a:cubicBezTo>
                <a:cubicBezTo>
                  <a:pt x="1648256" y="1160512"/>
                  <a:pt x="1711852" y="1172804"/>
                  <a:pt x="1727200" y="1178560"/>
                </a:cubicBezTo>
                <a:cubicBezTo>
                  <a:pt x="1741381" y="1183878"/>
                  <a:pt x="1753472" y="1194091"/>
                  <a:pt x="1767840" y="1198880"/>
                </a:cubicBezTo>
                <a:cubicBezTo>
                  <a:pt x="1887826" y="1238875"/>
                  <a:pt x="1807763" y="1203781"/>
                  <a:pt x="1910080" y="1229360"/>
                </a:cubicBezTo>
                <a:cubicBezTo>
                  <a:pt x="1930860" y="1234555"/>
                  <a:pt x="1971040" y="1249680"/>
                  <a:pt x="1971040" y="1249680"/>
                </a:cubicBezTo>
                <a:cubicBezTo>
                  <a:pt x="2123440" y="1246293"/>
                  <a:pt x="2276065" y="1248471"/>
                  <a:pt x="2428240" y="1239520"/>
                </a:cubicBezTo>
                <a:cubicBezTo>
                  <a:pt x="2497968" y="1235418"/>
                  <a:pt x="2472983" y="1219634"/>
                  <a:pt x="2519680" y="1198880"/>
                </a:cubicBezTo>
                <a:cubicBezTo>
                  <a:pt x="2539253" y="1190181"/>
                  <a:pt x="2562818" y="1190441"/>
                  <a:pt x="2580640" y="1178560"/>
                </a:cubicBezTo>
                <a:cubicBezTo>
                  <a:pt x="2590800" y="1171787"/>
                  <a:pt x="2599897" y="1163050"/>
                  <a:pt x="2611120" y="1158240"/>
                </a:cubicBezTo>
                <a:cubicBezTo>
                  <a:pt x="2623955" y="1152739"/>
                  <a:pt x="2638385" y="1152092"/>
                  <a:pt x="2651760" y="1148080"/>
                </a:cubicBezTo>
                <a:cubicBezTo>
                  <a:pt x="2672276" y="1141925"/>
                  <a:pt x="2692400" y="1134533"/>
                  <a:pt x="2712720" y="1127760"/>
                </a:cubicBezTo>
                <a:cubicBezTo>
                  <a:pt x="2722880" y="1124373"/>
                  <a:pt x="2733621" y="1122389"/>
                  <a:pt x="2743200" y="1117600"/>
                </a:cubicBezTo>
                <a:cubicBezTo>
                  <a:pt x="2756747" y="1110827"/>
                  <a:pt x="2769659" y="1102598"/>
                  <a:pt x="2783840" y="1097280"/>
                </a:cubicBezTo>
                <a:cubicBezTo>
                  <a:pt x="2804700" y="1089458"/>
                  <a:pt x="2855968" y="1081788"/>
                  <a:pt x="2875280" y="1076960"/>
                </a:cubicBezTo>
                <a:cubicBezTo>
                  <a:pt x="2885670" y="1074363"/>
                  <a:pt x="2895916" y="1071019"/>
                  <a:pt x="2905760" y="1066800"/>
                </a:cubicBezTo>
                <a:cubicBezTo>
                  <a:pt x="2919681" y="1060834"/>
                  <a:pt x="2931514" y="1049271"/>
                  <a:pt x="2946400" y="1046480"/>
                </a:cubicBezTo>
                <a:cubicBezTo>
                  <a:pt x="2986482" y="1038965"/>
                  <a:pt x="3027680" y="1039707"/>
                  <a:pt x="3068320" y="1036320"/>
                </a:cubicBezTo>
                <a:cubicBezTo>
                  <a:pt x="3085253" y="1032933"/>
                  <a:pt x="3102951" y="1032223"/>
                  <a:pt x="3119120" y="1026160"/>
                </a:cubicBezTo>
                <a:cubicBezTo>
                  <a:pt x="3157430" y="1011794"/>
                  <a:pt x="3150953" y="994327"/>
                  <a:pt x="3180080" y="965200"/>
                </a:cubicBezTo>
                <a:cubicBezTo>
                  <a:pt x="3188714" y="956566"/>
                  <a:pt x="3200400" y="951653"/>
                  <a:pt x="3210560" y="944880"/>
                </a:cubicBezTo>
                <a:cubicBezTo>
                  <a:pt x="3217333" y="934720"/>
                  <a:pt x="3222768" y="923526"/>
                  <a:pt x="3230880" y="914400"/>
                </a:cubicBezTo>
                <a:cubicBezTo>
                  <a:pt x="3249972" y="892922"/>
                  <a:pt x="3273888" y="875880"/>
                  <a:pt x="3291840" y="853440"/>
                </a:cubicBezTo>
                <a:cubicBezTo>
                  <a:pt x="3340108" y="793105"/>
                  <a:pt x="3314437" y="814669"/>
                  <a:pt x="3362960" y="782320"/>
                </a:cubicBezTo>
                <a:cubicBezTo>
                  <a:pt x="3385840" y="713680"/>
                  <a:pt x="3354109" y="788081"/>
                  <a:pt x="3403600" y="731520"/>
                </a:cubicBezTo>
                <a:cubicBezTo>
                  <a:pt x="3419682" y="713141"/>
                  <a:pt x="3430693" y="690880"/>
                  <a:pt x="3444240" y="670560"/>
                </a:cubicBezTo>
                <a:lnTo>
                  <a:pt x="3464560" y="640080"/>
                </a:lnTo>
                <a:cubicBezTo>
                  <a:pt x="3471333" y="629920"/>
                  <a:pt x="3481019" y="621184"/>
                  <a:pt x="3484880" y="609600"/>
                </a:cubicBezTo>
                <a:cubicBezTo>
                  <a:pt x="3493143" y="584810"/>
                  <a:pt x="3495665" y="568335"/>
                  <a:pt x="3515360" y="548640"/>
                </a:cubicBezTo>
                <a:cubicBezTo>
                  <a:pt x="3523994" y="540006"/>
                  <a:pt x="3536459" y="536137"/>
                  <a:pt x="3545840" y="528320"/>
                </a:cubicBezTo>
                <a:cubicBezTo>
                  <a:pt x="3638199" y="451354"/>
                  <a:pt x="3509531" y="541977"/>
                  <a:pt x="3616960" y="477520"/>
                </a:cubicBezTo>
                <a:cubicBezTo>
                  <a:pt x="3637901" y="464955"/>
                  <a:pt x="3654752" y="444603"/>
                  <a:pt x="3677920" y="436880"/>
                </a:cubicBezTo>
                <a:cubicBezTo>
                  <a:pt x="3688080" y="433493"/>
                  <a:pt x="3698821" y="431509"/>
                  <a:pt x="3708400" y="426720"/>
                </a:cubicBezTo>
                <a:cubicBezTo>
                  <a:pt x="3796283" y="382778"/>
                  <a:pt x="3722287" y="405468"/>
                  <a:pt x="3799840" y="386080"/>
                </a:cubicBezTo>
                <a:cubicBezTo>
                  <a:pt x="3959132" y="279885"/>
                  <a:pt x="3713575" y="439728"/>
                  <a:pt x="3860800" y="355600"/>
                </a:cubicBezTo>
                <a:cubicBezTo>
                  <a:pt x="4061505" y="240912"/>
                  <a:pt x="3789560" y="379669"/>
                  <a:pt x="3931920" y="314960"/>
                </a:cubicBezTo>
                <a:cubicBezTo>
                  <a:pt x="3959496" y="302425"/>
                  <a:pt x="3983813" y="281667"/>
                  <a:pt x="4013200" y="274320"/>
                </a:cubicBezTo>
                <a:cubicBezTo>
                  <a:pt x="4091224" y="254814"/>
                  <a:pt x="4015747" y="272202"/>
                  <a:pt x="4124960" y="254000"/>
                </a:cubicBezTo>
                <a:cubicBezTo>
                  <a:pt x="4150105" y="249809"/>
                  <a:pt x="4213428" y="234739"/>
                  <a:pt x="4236720" y="233680"/>
                </a:cubicBezTo>
                <a:cubicBezTo>
                  <a:pt x="4365325" y="227834"/>
                  <a:pt x="4494107" y="226907"/>
                  <a:pt x="4622800" y="223520"/>
                </a:cubicBezTo>
                <a:cubicBezTo>
                  <a:pt x="4639905" y="220669"/>
                  <a:pt x="4741807" y="203200"/>
                  <a:pt x="4754880" y="203200"/>
                </a:cubicBezTo>
                <a:cubicBezTo>
                  <a:pt x="4880232" y="203200"/>
                  <a:pt x="5005493" y="209973"/>
                  <a:pt x="5130800" y="213360"/>
                </a:cubicBezTo>
                <a:cubicBezTo>
                  <a:pt x="5151120" y="216747"/>
                  <a:pt x="5171775" y="218524"/>
                  <a:pt x="5191760" y="223520"/>
                </a:cubicBezTo>
                <a:cubicBezTo>
                  <a:pt x="5212540" y="228715"/>
                  <a:pt x="5232400" y="237067"/>
                  <a:pt x="5252720" y="243840"/>
                </a:cubicBezTo>
                <a:cubicBezTo>
                  <a:pt x="5262880" y="247227"/>
                  <a:pt x="5272598" y="252485"/>
                  <a:pt x="5283200" y="254000"/>
                </a:cubicBezTo>
                <a:cubicBezTo>
                  <a:pt x="5306907" y="257387"/>
                  <a:pt x="5330759" y="259876"/>
                  <a:pt x="5354320" y="264160"/>
                </a:cubicBezTo>
                <a:cubicBezTo>
                  <a:pt x="5368058" y="266658"/>
                  <a:pt x="5381119" y="272475"/>
                  <a:pt x="5394960" y="274320"/>
                </a:cubicBezTo>
                <a:cubicBezTo>
                  <a:pt x="5432039" y="279264"/>
                  <a:pt x="5469467" y="281093"/>
                  <a:pt x="5506720" y="284480"/>
                </a:cubicBezTo>
                <a:cubicBezTo>
                  <a:pt x="5520267" y="287867"/>
                  <a:pt x="5533409" y="295221"/>
                  <a:pt x="5547360" y="294640"/>
                </a:cubicBezTo>
                <a:cubicBezTo>
                  <a:pt x="5594828" y="292662"/>
                  <a:pt x="5727677" y="282581"/>
                  <a:pt x="5801360" y="264160"/>
                </a:cubicBezTo>
                <a:cubicBezTo>
                  <a:pt x="5811750" y="261563"/>
                  <a:pt x="5821542" y="256942"/>
                  <a:pt x="5831840" y="254000"/>
                </a:cubicBezTo>
                <a:cubicBezTo>
                  <a:pt x="5845266" y="250164"/>
                  <a:pt x="5859105" y="247852"/>
                  <a:pt x="5872480" y="243840"/>
                </a:cubicBezTo>
                <a:cubicBezTo>
                  <a:pt x="5892996" y="237685"/>
                  <a:pt x="5913120" y="230293"/>
                  <a:pt x="5933440" y="223520"/>
                </a:cubicBezTo>
                <a:lnTo>
                  <a:pt x="5994400" y="203200"/>
                </a:lnTo>
                <a:cubicBezTo>
                  <a:pt x="6004560" y="199813"/>
                  <a:pt x="6014378" y="195140"/>
                  <a:pt x="6024880" y="193040"/>
                </a:cubicBezTo>
                <a:lnTo>
                  <a:pt x="6075680" y="182880"/>
                </a:lnTo>
                <a:cubicBezTo>
                  <a:pt x="6127369" y="173482"/>
                  <a:pt x="6154484" y="170171"/>
                  <a:pt x="6207760" y="162560"/>
                </a:cubicBezTo>
                <a:cubicBezTo>
                  <a:pt x="6217920" y="159173"/>
                  <a:pt x="6227942" y="155342"/>
                  <a:pt x="6238240" y="152400"/>
                </a:cubicBezTo>
                <a:cubicBezTo>
                  <a:pt x="6251666" y="148564"/>
                  <a:pt x="6266045" y="147741"/>
                  <a:pt x="6278880" y="142240"/>
                </a:cubicBezTo>
                <a:cubicBezTo>
                  <a:pt x="6290103" y="137430"/>
                  <a:pt x="6298438" y="127381"/>
                  <a:pt x="6309360" y="121920"/>
                </a:cubicBezTo>
                <a:cubicBezTo>
                  <a:pt x="6318939" y="117131"/>
                  <a:pt x="6330261" y="116549"/>
                  <a:pt x="6339840" y="111760"/>
                </a:cubicBezTo>
                <a:cubicBezTo>
                  <a:pt x="6350762" y="106299"/>
                  <a:pt x="6360939" y="99257"/>
                  <a:pt x="6370320" y="91440"/>
                </a:cubicBezTo>
                <a:cubicBezTo>
                  <a:pt x="6381358" y="82242"/>
                  <a:pt x="6388240" y="67938"/>
                  <a:pt x="6400800" y="60960"/>
                </a:cubicBezTo>
                <a:cubicBezTo>
                  <a:pt x="6419524" y="50558"/>
                  <a:pt x="6441440" y="47413"/>
                  <a:pt x="6461760" y="40640"/>
                </a:cubicBezTo>
                <a:lnTo>
                  <a:pt x="6492240" y="30480"/>
                </a:lnTo>
                <a:cubicBezTo>
                  <a:pt x="6502400" y="27093"/>
                  <a:pt x="6517931" y="29899"/>
                  <a:pt x="6522720" y="20320"/>
                </a:cubicBezTo>
                <a:lnTo>
                  <a:pt x="6532880" y="0"/>
                </a:lnTo>
              </a:path>
            </a:pathLst>
          </a:cu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1778000" y="-10160"/>
            <a:ext cx="162560" cy="2143760"/>
          </a:xfrm>
          <a:custGeom>
            <a:avLst/>
            <a:gdLst>
              <a:gd name="connsiteX0" fmla="*/ 152400 w 162560"/>
              <a:gd name="connsiteY0" fmla="*/ 2143760 h 2143760"/>
              <a:gd name="connsiteX1" fmla="*/ 91440 w 162560"/>
              <a:gd name="connsiteY1" fmla="*/ 2001520 h 2143760"/>
              <a:gd name="connsiteX2" fmla="*/ 71120 w 162560"/>
              <a:gd name="connsiteY2" fmla="*/ 1940560 h 2143760"/>
              <a:gd name="connsiteX3" fmla="*/ 60960 w 162560"/>
              <a:gd name="connsiteY3" fmla="*/ 1910080 h 2143760"/>
              <a:gd name="connsiteX4" fmla="*/ 50800 w 162560"/>
              <a:gd name="connsiteY4" fmla="*/ 1808480 h 2143760"/>
              <a:gd name="connsiteX5" fmla="*/ 40640 w 162560"/>
              <a:gd name="connsiteY5" fmla="*/ 1778000 h 2143760"/>
              <a:gd name="connsiteX6" fmla="*/ 30480 w 162560"/>
              <a:gd name="connsiteY6" fmla="*/ 1656080 h 2143760"/>
              <a:gd name="connsiteX7" fmla="*/ 10160 w 162560"/>
              <a:gd name="connsiteY7" fmla="*/ 1595120 h 2143760"/>
              <a:gd name="connsiteX8" fmla="*/ 0 w 162560"/>
              <a:gd name="connsiteY8" fmla="*/ 1534160 h 2143760"/>
              <a:gd name="connsiteX9" fmla="*/ 10160 w 162560"/>
              <a:gd name="connsiteY9" fmla="*/ 1381760 h 2143760"/>
              <a:gd name="connsiteX10" fmla="*/ 40640 w 162560"/>
              <a:gd name="connsiteY10" fmla="*/ 1270000 h 2143760"/>
              <a:gd name="connsiteX11" fmla="*/ 60960 w 162560"/>
              <a:gd name="connsiteY11" fmla="*/ 1168400 h 2143760"/>
              <a:gd name="connsiteX12" fmla="*/ 91440 w 162560"/>
              <a:gd name="connsiteY12" fmla="*/ 1076960 h 2143760"/>
              <a:gd name="connsiteX13" fmla="*/ 101600 w 162560"/>
              <a:gd name="connsiteY13" fmla="*/ 1046480 h 2143760"/>
              <a:gd name="connsiteX14" fmla="*/ 111760 w 162560"/>
              <a:gd name="connsiteY14" fmla="*/ 965200 h 2143760"/>
              <a:gd name="connsiteX15" fmla="*/ 132080 w 162560"/>
              <a:gd name="connsiteY15" fmla="*/ 904240 h 2143760"/>
              <a:gd name="connsiteX16" fmla="*/ 142240 w 162560"/>
              <a:gd name="connsiteY16" fmla="*/ 50800 h 2143760"/>
              <a:gd name="connsiteX17" fmla="*/ 162560 w 162560"/>
              <a:gd name="connsiteY17" fmla="*/ 0 h 214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2560" h="2143760">
                <a:moveTo>
                  <a:pt x="152400" y="2143760"/>
                </a:moveTo>
                <a:cubicBezTo>
                  <a:pt x="134262" y="2102950"/>
                  <a:pt x="107794" y="2046493"/>
                  <a:pt x="91440" y="2001520"/>
                </a:cubicBezTo>
                <a:cubicBezTo>
                  <a:pt x="84120" y="1981390"/>
                  <a:pt x="77893" y="1960880"/>
                  <a:pt x="71120" y="1940560"/>
                </a:cubicBezTo>
                <a:lnTo>
                  <a:pt x="60960" y="1910080"/>
                </a:lnTo>
                <a:cubicBezTo>
                  <a:pt x="57573" y="1876213"/>
                  <a:pt x="55975" y="1842120"/>
                  <a:pt x="50800" y="1808480"/>
                </a:cubicBezTo>
                <a:cubicBezTo>
                  <a:pt x="49172" y="1797895"/>
                  <a:pt x="42055" y="1788616"/>
                  <a:pt x="40640" y="1778000"/>
                </a:cubicBezTo>
                <a:cubicBezTo>
                  <a:pt x="35250" y="1737577"/>
                  <a:pt x="37184" y="1696306"/>
                  <a:pt x="30480" y="1656080"/>
                </a:cubicBezTo>
                <a:cubicBezTo>
                  <a:pt x="26959" y="1634952"/>
                  <a:pt x="13681" y="1616248"/>
                  <a:pt x="10160" y="1595120"/>
                </a:cubicBezTo>
                <a:lnTo>
                  <a:pt x="0" y="1534160"/>
                </a:lnTo>
                <a:cubicBezTo>
                  <a:pt x="3387" y="1483360"/>
                  <a:pt x="3575" y="1432245"/>
                  <a:pt x="10160" y="1381760"/>
                </a:cubicBezTo>
                <a:cubicBezTo>
                  <a:pt x="27678" y="1247458"/>
                  <a:pt x="23719" y="1343323"/>
                  <a:pt x="40640" y="1270000"/>
                </a:cubicBezTo>
                <a:cubicBezTo>
                  <a:pt x="48406" y="1236347"/>
                  <a:pt x="52583" y="1201906"/>
                  <a:pt x="60960" y="1168400"/>
                </a:cubicBezTo>
                <a:lnTo>
                  <a:pt x="91440" y="1076960"/>
                </a:lnTo>
                <a:lnTo>
                  <a:pt x="101600" y="1046480"/>
                </a:lnTo>
                <a:cubicBezTo>
                  <a:pt x="104987" y="1019387"/>
                  <a:pt x="106039" y="991898"/>
                  <a:pt x="111760" y="965200"/>
                </a:cubicBezTo>
                <a:cubicBezTo>
                  <a:pt x="116248" y="944256"/>
                  <a:pt x="132080" y="904240"/>
                  <a:pt x="132080" y="904240"/>
                </a:cubicBezTo>
                <a:cubicBezTo>
                  <a:pt x="135467" y="619760"/>
                  <a:pt x="135701" y="335225"/>
                  <a:pt x="142240" y="50800"/>
                </a:cubicBezTo>
                <a:cubicBezTo>
                  <a:pt x="142543" y="37640"/>
                  <a:pt x="156274" y="12572"/>
                  <a:pt x="162560" y="0"/>
                </a:cubicBezTo>
              </a:path>
            </a:pathLst>
          </a:custGeom>
          <a:noFill/>
          <a:ln w="15875" cap="flat" cmpd="sng" algn="ctr">
            <a:solidFill>
              <a:srgbClr val="99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Isosceles Triangle 20"/>
          <p:cNvSpPr/>
          <p:nvPr/>
        </p:nvSpPr>
        <p:spPr bwMode="auto">
          <a:xfrm>
            <a:off x="2560324" y="4003881"/>
            <a:ext cx="205966" cy="212519"/>
          </a:xfrm>
          <a:prstGeom prst="triangle">
            <a:avLst/>
          </a:prstGeom>
          <a:solidFill>
            <a:srgbClr val="00FFFF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46386" y="5903893"/>
            <a:ext cx="4297614" cy="95410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North-northwest </a:t>
            </a:r>
            <a:r>
              <a:rPr lang="en-US" sz="3000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Bytopia</a:t>
            </a:r>
            <a:endParaRPr lang="en-US" sz="30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  <a:p>
            <a:pPr algn="ctr"/>
            <a:r>
              <a:rPr lang="en-US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Scale</a:t>
            </a:r>
            <a:r>
              <a:rPr lang="en-US" dirty="0">
                <a:ln w="10541" cmpd="sng">
                  <a:solidFill>
                    <a:schemeClr val="tx1"/>
                  </a:solidFill>
                  <a:prstDash val="solid"/>
                </a:ln>
              </a:rPr>
              <a:t>:  </a:t>
            </a:r>
            <a:r>
              <a:rPr lang="en-US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|-2 miles-|</a:t>
            </a:r>
            <a:endParaRPr lang="en-US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1670136" y="2072640"/>
            <a:ext cx="274320" cy="91758"/>
          </a:xfrm>
          <a:custGeom>
            <a:avLst/>
            <a:gdLst>
              <a:gd name="connsiteX0" fmla="*/ 274320 w 274320"/>
              <a:gd name="connsiteY0" fmla="*/ 0 h 91758"/>
              <a:gd name="connsiteX1" fmla="*/ 40640 w 274320"/>
              <a:gd name="connsiteY1" fmla="*/ 60960 h 91758"/>
              <a:gd name="connsiteX2" fmla="*/ 0 w 274320"/>
              <a:gd name="connsiteY2" fmla="*/ 91440 h 9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" h="91758">
                <a:moveTo>
                  <a:pt x="274320" y="0"/>
                </a:moveTo>
                <a:cubicBezTo>
                  <a:pt x="224254" y="10013"/>
                  <a:pt x="97422" y="26891"/>
                  <a:pt x="40640" y="60960"/>
                </a:cubicBezTo>
                <a:cubicBezTo>
                  <a:pt x="-19553" y="97076"/>
                  <a:pt x="52564" y="91440"/>
                  <a:pt x="0" y="9144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1869440" y="0"/>
            <a:ext cx="111760" cy="2072640"/>
          </a:xfrm>
          <a:custGeom>
            <a:avLst/>
            <a:gdLst>
              <a:gd name="connsiteX0" fmla="*/ 152400 w 162560"/>
              <a:gd name="connsiteY0" fmla="*/ 2143760 h 2143760"/>
              <a:gd name="connsiteX1" fmla="*/ 91440 w 162560"/>
              <a:gd name="connsiteY1" fmla="*/ 2001520 h 2143760"/>
              <a:gd name="connsiteX2" fmla="*/ 71120 w 162560"/>
              <a:gd name="connsiteY2" fmla="*/ 1940560 h 2143760"/>
              <a:gd name="connsiteX3" fmla="*/ 60960 w 162560"/>
              <a:gd name="connsiteY3" fmla="*/ 1910080 h 2143760"/>
              <a:gd name="connsiteX4" fmla="*/ 50800 w 162560"/>
              <a:gd name="connsiteY4" fmla="*/ 1808480 h 2143760"/>
              <a:gd name="connsiteX5" fmla="*/ 40640 w 162560"/>
              <a:gd name="connsiteY5" fmla="*/ 1778000 h 2143760"/>
              <a:gd name="connsiteX6" fmla="*/ 30480 w 162560"/>
              <a:gd name="connsiteY6" fmla="*/ 1656080 h 2143760"/>
              <a:gd name="connsiteX7" fmla="*/ 10160 w 162560"/>
              <a:gd name="connsiteY7" fmla="*/ 1595120 h 2143760"/>
              <a:gd name="connsiteX8" fmla="*/ 0 w 162560"/>
              <a:gd name="connsiteY8" fmla="*/ 1534160 h 2143760"/>
              <a:gd name="connsiteX9" fmla="*/ 10160 w 162560"/>
              <a:gd name="connsiteY9" fmla="*/ 1381760 h 2143760"/>
              <a:gd name="connsiteX10" fmla="*/ 40640 w 162560"/>
              <a:gd name="connsiteY10" fmla="*/ 1270000 h 2143760"/>
              <a:gd name="connsiteX11" fmla="*/ 60960 w 162560"/>
              <a:gd name="connsiteY11" fmla="*/ 1168400 h 2143760"/>
              <a:gd name="connsiteX12" fmla="*/ 91440 w 162560"/>
              <a:gd name="connsiteY12" fmla="*/ 1076960 h 2143760"/>
              <a:gd name="connsiteX13" fmla="*/ 101600 w 162560"/>
              <a:gd name="connsiteY13" fmla="*/ 1046480 h 2143760"/>
              <a:gd name="connsiteX14" fmla="*/ 111760 w 162560"/>
              <a:gd name="connsiteY14" fmla="*/ 965200 h 2143760"/>
              <a:gd name="connsiteX15" fmla="*/ 132080 w 162560"/>
              <a:gd name="connsiteY15" fmla="*/ 904240 h 2143760"/>
              <a:gd name="connsiteX16" fmla="*/ 142240 w 162560"/>
              <a:gd name="connsiteY16" fmla="*/ 50800 h 2143760"/>
              <a:gd name="connsiteX17" fmla="*/ 162560 w 162560"/>
              <a:gd name="connsiteY17" fmla="*/ 0 h 214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2560" h="2143760">
                <a:moveTo>
                  <a:pt x="152400" y="2143760"/>
                </a:moveTo>
                <a:cubicBezTo>
                  <a:pt x="134262" y="2102950"/>
                  <a:pt x="107794" y="2046493"/>
                  <a:pt x="91440" y="2001520"/>
                </a:cubicBezTo>
                <a:cubicBezTo>
                  <a:pt x="84120" y="1981390"/>
                  <a:pt x="77893" y="1960880"/>
                  <a:pt x="71120" y="1940560"/>
                </a:cubicBezTo>
                <a:lnTo>
                  <a:pt x="60960" y="1910080"/>
                </a:lnTo>
                <a:cubicBezTo>
                  <a:pt x="57573" y="1876213"/>
                  <a:pt x="55975" y="1842120"/>
                  <a:pt x="50800" y="1808480"/>
                </a:cubicBezTo>
                <a:cubicBezTo>
                  <a:pt x="49172" y="1797895"/>
                  <a:pt x="42055" y="1788616"/>
                  <a:pt x="40640" y="1778000"/>
                </a:cubicBezTo>
                <a:cubicBezTo>
                  <a:pt x="35250" y="1737577"/>
                  <a:pt x="37184" y="1696306"/>
                  <a:pt x="30480" y="1656080"/>
                </a:cubicBezTo>
                <a:cubicBezTo>
                  <a:pt x="26959" y="1634952"/>
                  <a:pt x="13681" y="1616248"/>
                  <a:pt x="10160" y="1595120"/>
                </a:cubicBezTo>
                <a:lnTo>
                  <a:pt x="0" y="1534160"/>
                </a:lnTo>
                <a:cubicBezTo>
                  <a:pt x="3387" y="1483360"/>
                  <a:pt x="3575" y="1432245"/>
                  <a:pt x="10160" y="1381760"/>
                </a:cubicBezTo>
                <a:cubicBezTo>
                  <a:pt x="27678" y="1247458"/>
                  <a:pt x="23719" y="1343323"/>
                  <a:pt x="40640" y="1270000"/>
                </a:cubicBezTo>
                <a:cubicBezTo>
                  <a:pt x="48406" y="1236347"/>
                  <a:pt x="52583" y="1201906"/>
                  <a:pt x="60960" y="1168400"/>
                </a:cubicBezTo>
                <a:lnTo>
                  <a:pt x="91440" y="1076960"/>
                </a:lnTo>
                <a:lnTo>
                  <a:pt x="101600" y="1046480"/>
                </a:lnTo>
                <a:cubicBezTo>
                  <a:pt x="104987" y="1019387"/>
                  <a:pt x="106039" y="991898"/>
                  <a:pt x="111760" y="965200"/>
                </a:cubicBezTo>
                <a:cubicBezTo>
                  <a:pt x="116248" y="944256"/>
                  <a:pt x="132080" y="904240"/>
                  <a:pt x="132080" y="904240"/>
                </a:cubicBezTo>
                <a:cubicBezTo>
                  <a:pt x="135467" y="619760"/>
                  <a:pt x="135701" y="335225"/>
                  <a:pt x="142240" y="50800"/>
                </a:cubicBezTo>
                <a:cubicBezTo>
                  <a:pt x="142543" y="37640"/>
                  <a:pt x="156274" y="12572"/>
                  <a:pt x="162560" y="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1066800" y="2197100"/>
            <a:ext cx="381000" cy="393700"/>
          </a:xfrm>
          <a:prstGeom prst="ellips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</a:p>
        </p:txBody>
      </p:sp>
      <p:sp>
        <p:nvSpPr>
          <p:cNvPr id="23" name="Freeform 22"/>
          <p:cNvSpPr/>
          <p:nvPr/>
        </p:nvSpPr>
        <p:spPr bwMode="auto">
          <a:xfrm>
            <a:off x="1701479" y="2210764"/>
            <a:ext cx="474670" cy="1134320"/>
          </a:xfrm>
          <a:custGeom>
            <a:avLst/>
            <a:gdLst>
              <a:gd name="connsiteX0" fmla="*/ 0 w 497820"/>
              <a:gd name="connsiteY0" fmla="*/ 0 h 1018573"/>
              <a:gd name="connsiteX1" fmla="*/ 57874 w 497820"/>
              <a:gd name="connsiteY1" fmla="*/ 46299 h 1018573"/>
              <a:gd name="connsiteX2" fmla="*/ 266218 w 497820"/>
              <a:gd name="connsiteY2" fmla="*/ 81023 h 1018573"/>
              <a:gd name="connsiteX3" fmla="*/ 277793 w 497820"/>
              <a:gd name="connsiteY3" fmla="*/ 115747 h 1018573"/>
              <a:gd name="connsiteX4" fmla="*/ 335666 w 497820"/>
              <a:gd name="connsiteY4" fmla="*/ 162046 h 1018573"/>
              <a:gd name="connsiteX5" fmla="*/ 358815 w 497820"/>
              <a:gd name="connsiteY5" fmla="*/ 196770 h 1018573"/>
              <a:gd name="connsiteX6" fmla="*/ 393539 w 497820"/>
              <a:gd name="connsiteY6" fmla="*/ 324092 h 1018573"/>
              <a:gd name="connsiteX7" fmla="*/ 416689 w 497820"/>
              <a:gd name="connsiteY7" fmla="*/ 393540 h 1018573"/>
              <a:gd name="connsiteX8" fmla="*/ 439838 w 497820"/>
              <a:gd name="connsiteY8" fmla="*/ 636608 h 1018573"/>
              <a:gd name="connsiteX9" fmla="*/ 451413 w 497820"/>
              <a:gd name="connsiteY9" fmla="*/ 694481 h 1018573"/>
              <a:gd name="connsiteX10" fmla="*/ 474562 w 497820"/>
              <a:gd name="connsiteY10" fmla="*/ 717631 h 1018573"/>
              <a:gd name="connsiteX11" fmla="*/ 497712 w 497820"/>
              <a:gd name="connsiteY11" fmla="*/ 787079 h 1018573"/>
              <a:gd name="connsiteX12" fmla="*/ 486137 w 497820"/>
              <a:gd name="connsiteY12" fmla="*/ 1018573 h 1018573"/>
              <a:gd name="connsiteX0" fmla="*/ 0 w 474670"/>
              <a:gd name="connsiteY0" fmla="*/ 0 h 1134320"/>
              <a:gd name="connsiteX1" fmla="*/ 34724 w 474670"/>
              <a:gd name="connsiteY1" fmla="*/ 162046 h 1134320"/>
              <a:gd name="connsiteX2" fmla="*/ 243068 w 474670"/>
              <a:gd name="connsiteY2" fmla="*/ 196770 h 1134320"/>
              <a:gd name="connsiteX3" fmla="*/ 254643 w 474670"/>
              <a:gd name="connsiteY3" fmla="*/ 231494 h 1134320"/>
              <a:gd name="connsiteX4" fmla="*/ 312516 w 474670"/>
              <a:gd name="connsiteY4" fmla="*/ 277793 h 1134320"/>
              <a:gd name="connsiteX5" fmla="*/ 335665 w 474670"/>
              <a:gd name="connsiteY5" fmla="*/ 312517 h 1134320"/>
              <a:gd name="connsiteX6" fmla="*/ 370389 w 474670"/>
              <a:gd name="connsiteY6" fmla="*/ 439839 h 1134320"/>
              <a:gd name="connsiteX7" fmla="*/ 393539 w 474670"/>
              <a:gd name="connsiteY7" fmla="*/ 509287 h 1134320"/>
              <a:gd name="connsiteX8" fmla="*/ 416688 w 474670"/>
              <a:gd name="connsiteY8" fmla="*/ 752355 h 1134320"/>
              <a:gd name="connsiteX9" fmla="*/ 428263 w 474670"/>
              <a:gd name="connsiteY9" fmla="*/ 810228 h 1134320"/>
              <a:gd name="connsiteX10" fmla="*/ 451412 w 474670"/>
              <a:gd name="connsiteY10" fmla="*/ 833378 h 1134320"/>
              <a:gd name="connsiteX11" fmla="*/ 474562 w 474670"/>
              <a:gd name="connsiteY11" fmla="*/ 902826 h 1134320"/>
              <a:gd name="connsiteX12" fmla="*/ 462987 w 474670"/>
              <a:gd name="connsiteY12" fmla="*/ 1134320 h 1134320"/>
              <a:gd name="connsiteX0" fmla="*/ 0 w 474670"/>
              <a:gd name="connsiteY0" fmla="*/ 0 h 1134320"/>
              <a:gd name="connsiteX1" fmla="*/ 150470 w 474670"/>
              <a:gd name="connsiteY1" fmla="*/ 115747 h 1134320"/>
              <a:gd name="connsiteX2" fmla="*/ 243068 w 474670"/>
              <a:gd name="connsiteY2" fmla="*/ 196770 h 1134320"/>
              <a:gd name="connsiteX3" fmla="*/ 254643 w 474670"/>
              <a:gd name="connsiteY3" fmla="*/ 231494 h 1134320"/>
              <a:gd name="connsiteX4" fmla="*/ 312516 w 474670"/>
              <a:gd name="connsiteY4" fmla="*/ 277793 h 1134320"/>
              <a:gd name="connsiteX5" fmla="*/ 335665 w 474670"/>
              <a:gd name="connsiteY5" fmla="*/ 312517 h 1134320"/>
              <a:gd name="connsiteX6" fmla="*/ 370389 w 474670"/>
              <a:gd name="connsiteY6" fmla="*/ 439839 h 1134320"/>
              <a:gd name="connsiteX7" fmla="*/ 393539 w 474670"/>
              <a:gd name="connsiteY7" fmla="*/ 509287 h 1134320"/>
              <a:gd name="connsiteX8" fmla="*/ 416688 w 474670"/>
              <a:gd name="connsiteY8" fmla="*/ 752355 h 1134320"/>
              <a:gd name="connsiteX9" fmla="*/ 428263 w 474670"/>
              <a:gd name="connsiteY9" fmla="*/ 810228 h 1134320"/>
              <a:gd name="connsiteX10" fmla="*/ 451412 w 474670"/>
              <a:gd name="connsiteY10" fmla="*/ 833378 h 1134320"/>
              <a:gd name="connsiteX11" fmla="*/ 474562 w 474670"/>
              <a:gd name="connsiteY11" fmla="*/ 902826 h 1134320"/>
              <a:gd name="connsiteX12" fmla="*/ 462987 w 474670"/>
              <a:gd name="connsiteY12" fmla="*/ 1134320 h 113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4670" h="1134320">
                <a:moveTo>
                  <a:pt x="0" y="0"/>
                </a:moveTo>
                <a:cubicBezTo>
                  <a:pt x="19291" y="15433"/>
                  <a:pt x="109959" y="82952"/>
                  <a:pt x="150470" y="115747"/>
                </a:cubicBezTo>
                <a:cubicBezTo>
                  <a:pt x="190981" y="148542"/>
                  <a:pt x="168207" y="121913"/>
                  <a:pt x="243068" y="196770"/>
                </a:cubicBezTo>
                <a:cubicBezTo>
                  <a:pt x="246926" y="208345"/>
                  <a:pt x="248366" y="221032"/>
                  <a:pt x="254643" y="231494"/>
                </a:cubicBezTo>
                <a:cubicBezTo>
                  <a:pt x="265640" y="249822"/>
                  <a:pt x="296742" y="267277"/>
                  <a:pt x="312516" y="277793"/>
                </a:cubicBezTo>
                <a:cubicBezTo>
                  <a:pt x="320232" y="289368"/>
                  <a:pt x="330015" y="299805"/>
                  <a:pt x="335665" y="312517"/>
                </a:cubicBezTo>
                <a:cubicBezTo>
                  <a:pt x="368590" y="386598"/>
                  <a:pt x="351165" y="369349"/>
                  <a:pt x="370389" y="439839"/>
                </a:cubicBezTo>
                <a:cubicBezTo>
                  <a:pt x="376809" y="463381"/>
                  <a:pt x="393539" y="509287"/>
                  <a:pt x="393539" y="509287"/>
                </a:cubicBezTo>
                <a:cubicBezTo>
                  <a:pt x="410591" y="799192"/>
                  <a:pt x="388077" y="623610"/>
                  <a:pt x="416688" y="752355"/>
                </a:cubicBezTo>
                <a:cubicBezTo>
                  <a:pt x="420956" y="771560"/>
                  <a:pt x="420513" y="792146"/>
                  <a:pt x="428263" y="810228"/>
                </a:cubicBezTo>
                <a:cubicBezTo>
                  <a:pt x="432562" y="820258"/>
                  <a:pt x="443696" y="825661"/>
                  <a:pt x="451412" y="833378"/>
                </a:cubicBezTo>
                <a:cubicBezTo>
                  <a:pt x="459129" y="856527"/>
                  <a:pt x="476185" y="878478"/>
                  <a:pt x="474562" y="902826"/>
                </a:cubicBezTo>
                <a:cubicBezTo>
                  <a:pt x="461704" y="1095695"/>
                  <a:pt x="462987" y="1018444"/>
                  <a:pt x="462987" y="113432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9"/>
          <p:cNvSpPr/>
          <p:nvPr/>
        </p:nvSpPr>
        <p:spPr bwMode="auto">
          <a:xfrm>
            <a:off x="2153920" y="3393440"/>
            <a:ext cx="426720" cy="721360"/>
          </a:xfrm>
          <a:custGeom>
            <a:avLst/>
            <a:gdLst>
              <a:gd name="connsiteX0" fmla="*/ 0 w 426720"/>
              <a:gd name="connsiteY0" fmla="*/ 0 h 721360"/>
              <a:gd name="connsiteX1" fmla="*/ 40640 w 426720"/>
              <a:gd name="connsiteY1" fmla="*/ 50800 h 721360"/>
              <a:gd name="connsiteX2" fmla="*/ 50800 w 426720"/>
              <a:gd name="connsiteY2" fmla="*/ 91440 h 721360"/>
              <a:gd name="connsiteX3" fmla="*/ 60960 w 426720"/>
              <a:gd name="connsiteY3" fmla="*/ 121920 h 721360"/>
              <a:gd name="connsiteX4" fmla="*/ 71120 w 426720"/>
              <a:gd name="connsiteY4" fmla="*/ 162560 h 721360"/>
              <a:gd name="connsiteX5" fmla="*/ 91440 w 426720"/>
              <a:gd name="connsiteY5" fmla="*/ 193040 h 721360"/>
              <a:gd name="connsiteX6" fmla="*/ 101600 w 426720"/>
              <a:gd name="connsiteY6" fmla="*/ 233680 h 721360"/>
              <a:gd name="connsiteX7" fmla="*/ 111760 w 426720"/>
              <a:gd name="connsiteY7" fmla="*/ 477520 h 721360"/>
              <a:gd name="connsiteX8" fmla="*/ 172720 w 426720"/>
              <a:gd name="connsiteY8" fmla="*/ 538480 h 721360"/>
              <a:gd name="connsiteX9" fmla="*/ 203200 w 426720"/>
              <a:gd name="connsiteY9" fmla="*/ 568960 h 721360"/>
              <a:gd name="connsiteX10" fmla="*/ 213360 w 426720"/>
              <a:gd name="connsiteY10" fmla="*/ 599440 h 721360"/>
              <a:gd name="connsiteX11" fmla="*/ 294640 w 426720"/>
              <a:gd name="connsiteY11" fmla="*/ 670560 h 721360"/>
              <a:gd name="connsiteX12" fmla="*/ 386080 w 426720"/>
              <a:gd name="connsiteY12" fmla="*/ 701040 h 721360"/>
              <a:gd name="connsiteX13" fmla="*/ 426720 w 426720"/>
              <a:gd name="connsiteY13" fmla="*/ 721360 h 72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6720" h="721360">
                <a:moveTo>
                  <a:pt x="0" y="0"/>
                </a:moveTo>
                <a:cubicBezTo>
                  <a:pt x="13547" y="16933"/>
                  <a:pt x="30109" y="31844"/>
                  <a:pt x="40640" y="50800"/>
                </a:cubicBezTo>
                <a:cubicBezTo>
                  <a:pt x="47421" y="63006"/>
                  <a:pt x="46964" y="78014"/>
                  <a:pt x="50800" y="91440"/>
                </a:cubicBezTo>
                <a:cubicBezTo>
                  <a:pt x="53742" y="101738"/>
                  <a:pt x="58018" y="111622"/>
                  <a:pt x="60960" y="121920"/>
                </a:cubicBezTo>
                <a:cubicBezTo>
                  <a:pt x="64796" y="135346"/>
                  <a:pt x="65619" y="149725"/>
                  <a:pt x="71120" y="162560"/>
                </a:cubicBezTo>
                <a:cubicBezTo>
                  <a:pt x="75930" y="173783"/>
                  <a:pt x="84667" y="182880"/>
                  <a:pt x="91440" y="193040"/>
                </a:cubicBezTo>
                <a:cubicBezTo>
                  <a:pt x="94827" y="206587"/>
                  <a:pt x="101600" y="219716"/>
                  <a:pt x="101600" y="233680"/>
                </a:cubicBezTo>
                <a:cubicBezTo>
                  <a:pt x="101600" y="320207"/>
                  <a:pt x="72339" y="393750"/>
                  <a:pt x="111760" y="477520"/>
                </a:cubicBezTo>
                <a:cubicBezTo>
                  <a:pt x="123996" y="503522"/>
                  <a:pt x="152400" y="518160"/>
                  <a:pt x="172720" y="538480"/>
                </a:cubicBezTo>
                <a:lnTo>
                  <a:pt x="203200" y="568960"/>
                </a:lnTo>
                <a:cubicBezTo>
                  <a:pt x="206587" y="579120"/>
                  <a:pt x="208571" y="589861"/>
                  <a:pt x="213360" y="599440"/>
                </a:cubicBezTo>
                <a:cubicBezTo>
                  <a:pt x="229955" y="632629"/>
                  <a:pt x="258064" y="658368"/>
                  <a:pt x="294640" y="670560"/>
                </a:cubicBezTo>
                <a:lnTo>
                  <a:pt x="386080" y="701040"/>
                </a:lnTo>
                <a:cubicBezTo>
                  <a:pt x="421104" y="712715"/>
                  <a:pt x="408987" y="703627"/>
                  <a:pt x="426720" y="72136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2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reeform 96"/>
          <p:cNvSpPr/>
          <p:nvPr/>
        </p:nvSpPr>
        <p:spPr bwMode="auto">
          <a:xfrm>
            <a:off x="7213600" y="-10160"/>
            <a:ext cx="1838960" cy="2550160"/>
          </a:xfrm>
          <a:custGeom>
            <a:avLst/>
            <a:gdLst>
              <a:gd name="connsiteX0" fmla="*/ 904240 w 1838960"/>
              <a:gd name="connsiteY0" fmla="*/ 0 h 2550160"/>
              <a:gd name="connsiteX1" fmla="*/ 904240 w 1838960"/>
              <a:gd name="connsiteY1" fmla="*/ 0 h 2550160"/>
              <a:gd name="connsiteX2" fmla="*/ 863600 w 1838960"/>
              <a:gd name="connsiteY2" fmla="*/ 81280 h 2550160"/>
              <a:gd name="connsiteX3" fmla="*/ 792480 w 1838960"/>
              <a:gd name="connsiteY3" fmla="*/ 111760 h 2550160"/>
              <a:gd name="connsiteX4" fmla="*/ 670560 w 1838960"/>
              <a:gd name="connsiteY4" fmla="*/ 132080 h 2550160"/>
              <a:gd name="connsiteX5" fmla="*/ 609600 w 1838960"/>
              <a:gd name="connsiteY5" fmla="*/ 152400 h 2550160"/>
              <a:gd name="connsiteX6" fmla="*/ 579120 w 1838960"/>
              <a:gd name="connsiteY6" fmla="*/ 172720 h 2550160"/>
              <a:gd name="connsiteX7" fmla="*/ 528320 w 1838960"/>
              <a:gd name="connsiteY7" fmla="*/ 182880 h 2550160"/>
              <a:gd name="connsiteX8" fmla="*/ 467360 w 1838960"/>
              <a:gd name="connsiteY8" fmla="*/ 213360 h 2550160"/>
              <a:gd name="connsiteX9" fmla="*/ 436880 w 1838960"/>
              <a:gd name="connsiteY9" fmla="*/ 233680 h 2550160"/>
              <a:gd name="connsiteX10" fmla="*/ 386080 w 1838960"/>
              <a:gd name="connsiteY10" fmla="*/ 314960 h 2550160"/>
              <a:gd name="connsiteX11" fmla="*/ 365760 w 1838960"/>
              <a:gd name="connsiteY11" fmla="*/ 345440 h 2550160"/>
              <a:gd name="connsiteX12" fmla="*/ 355600 w 1838960"/>
              <a:gd name="connsiteY12" fmla="*/ 375920 h 2550160"/>
              <a:gd name="connsiteX13" fmla="*/ 294640 w 1838960"/>
              <a:gd name="connsiteY13" fmla="*/ 447040 h 2550160"/>
              <a:gd name="connsiteX14" fmla="*/ 264160 w 1838960"/>
              <a:gd name="connsiteY14" fmla="*/ 508000 h 2550160"/>
              <a:gd name="connsiteX15" fmla="*/ 243840 w 1838960"/>
              <a:gd name="connsiteY15" fmla="*/ 568960 h 2550160"/>
              <a:gd name="connsiteX16" fmla="*/ 223520 w 1838960"/>
              <a:gd name="connsiteY16" fmla="*/ 609600 h 2550160"/>
              <a:gd name="connsiteX17" fmla="*/ 172720 w 1838960"/>
              <a:gd name="connsiteY17" fmla="*/ 690880 h 2550160"/>
              <a:gd name="connsiteX18" fmla="*/ 152400 w 1838960"/>
              <a:gd name="connsiteY18" fmla="*/ 721360 h 2550160"/>
              <a:gd name="connsiteX19" fmla="*/ 121920 w 1838960"/>
              <a:gd name="connsiteY19" fmla="*/ 731520 h 2550160"/>
              <a:gd name="connsiteX20" fmla="*/ 91440 w 1838960"/>
              <a:gd name="connsiteY20" fmla="*/ 762000 h 2550160"/>
              <a:gd name="connsiteX21" fmla="*/ 81280 w 1838960"/>
              <a:gd name="connsiteY21" fmla="*/ 792480 h 2550160"/>
              <a:gd name="connsiteX22" fmla="*/ 60960 w 1838960"/>
              <a:gd name="connsiteY22" fmla="*/ 863600 h 2550160"/>
              <a:gd name="connsiteX23" fmla="*/ 50800 w 1838960"/>
              <a:gd name="connsiteY23" fmla="*/ 944880 h 2550160"/>
              <a:gd name="connsiteX24" fmla="*/ 10160 w 1838960"/>
              <a:gd name="connsiteY24" fmla="*/ 1005840 h 2550160"/>
              <a:gd name="connsiteX25" fmla="*/ 0 w 1838960"/>
              <a:gd name="connsiteY25" fmla="*/ 1036320 h 2550160"/>
              <a:gd name="connsiteX26" fmla="*/ 20320 w 1838960"/>
              <a:gd name="connsiteY26" fmla="*/ 1168400 h 2550160"/>
              <a:gd name="connsiteX27" fmla="*/ 60960 w 1838960"/>
              <a:gd name="connsiteY27" fmla="*/ 1188720 h 2550160"/>
              <a:gd name="connsiteX28" fmla="*/ 121920 w 1838960"/>
              <a:gd name="connsiteY28" fmla="*/ 1239520 h 2550160"/>
              <a:gd name="connsiteX29" fmla="*/ 142240 w 1838960"/>
              <a:gd name="connsiteY29" fmla="*/ 1270000 h 2550160"/>
              <a:gd name="connsiteX30" fmla="*/ 152400 w 1838960"/>
              <a:gd name="connsiteY30" fmla="*/ 1310640 h 2550160"/>
              <a:gd name="connsiteX31" fmla="*/ 162560 w 1838960"/>
              <a:gd name="connsiteY31" fmla="*/ 1361440 h 2550160"/>
              <a:gd name="connsiteX32" fmla="*/ 193040 w 1838960"/>
              <a:gd name="connsiteY32" fmla="*/ 1381760 h 2550160"/>
              <a:gd name="connsiteX33" fmla="*/ 213360 w 1838960"/>
              <a:gd name="connsiteY33" fmla="*/ 1412240 h 2550160"/>
              <a:gd name="connsiteX34" fmla="*/ 223520 w 1838960"/>
              <a:gd name="connsiteY34" fmla="*/ 1442720 h 2550160"/>
              <a:gd name="connsiteX35" fmla="*/ 284480 w 1838960"/>
              <a:gd name="connsiteY35" fmla="*/ 1463040 h 2550160"/>
              <a:gd name="connsiteX36" fmla="*/ 325120 w 1838960"/>
              <a:gd name="connsiteY36" fmla="*/ 1524000 h 2550160"/>
              <a:gd name="connsiteX37" fmla="*/ 345440 w 1838960"/>
              <a:gd name="connsiteY37" fmla="*/ 1554480 h 2550160"/>
              <a:gd name="connsiteX38" fmla="*/ 365760 w 1838960"/>
              <a:gd name="connsiteY38" fmla="*/ 1615440 h 2550160"/>
              <a:gd name="connsiteX39" fmla="*/ 325120 w 1838960"/>
              <a:gd name="connsiteY39" fmla="*/ 1706880 h 2550160"/>
              <a:gd name="connsiteX40" fmla="*/ 314960 w 1838960"/>
              <a:gd name="connsiteY40" fmla="*/ 1757680 h 2550160"/>
              <a:gd name="connsiteX41" fmla="*/ 304800 w 1838960"/>
              <a:gd name="connsiteY41" fmla="*/ 1788160 h 2550160"/>
              <a:gd name="connsiteX42" fmla="*/ 314960 w 1838960"/>
              <a:gd name="connsiteY42" fmla="*/ 1828800 h 2550160"/>
              <a:gd name="connsiteX43" fmla="*/ 335280 w 1838960"/>
              <a:gd name="connsiteY43" fmla="*/ 1889760 h 2550160"/>
              <a:gd name="connsiteX44" fmla="*/ 325120 w 1838960"/>
              <a:gd name="connsiteY44" fmla="*/ 1971040 h 2550160"/>
              <a:gd name="connsiteX45" fmla="*/ 254000 w 1838960"/>
              <a:gd name="connsiteY45" fmla="*/ 2052320 h 2550160"/>
              <a:gd name="connsiteX46" fmla="*/ 243840 w 1838960"/>
              <a:gd name="connsiteY46" fmla="*/ 2082800 h 2550160"/>
              <a:gd name="connsiteX47" fmla="*/ 223520 w 1838960"/>
              <a:gd name="connsiteY47" fmla="*/ 2113280 h 2550160"/>
              <a:gd name="connsiteX48" fmla="*/ 203200 w 1838960"/>
              <a:gd name="connsiteY48" fmla="*/ 2174240 h 2550160"/>
              <a:gd name="connsiteX49" fmla="*/ 213360 w 1838960"/>
              <a:gd name="connsiteY49" fmla="*/ 2235200 h 2550160"/>
              <a:gd name="connsiteX50" fmla="*/ 223520 w 1838960"/>
              <a:gd name="connsiteY50" fmla="*/ 2265680 h 2550160"/>
              <a:gd name="connsiteX51" fmla="*/ 264160 w 1838960"/>
              <a:gd name="connsiteY51" fmla="*/ 2418080 h 2550160"/>
              <a:gd name="connsiteX52" fmla="*/ 284480 w 1838960"/>
              <a:gd name="connsiteY52" fmla="*/ 2479040 h 2550160"/>
              <a:gd name="connsiteX53" fmla="*/ 294640 w 1838960"/>
              <a:gd name="connsiteY53" fmla="*/ 2509520 h 2550160"/>
              <a:gd name="connsiteX54" fmla="*/ 355600 w 1838960"/>
              <a:gd name="connsiteY54" fmla="*/ 2529840 h 2550160"/>
              <a:gd name="connsiteX55" fmla="*/ 386080 w 1838960"/>
              <a:gd name="connsiteY55" fmla="*/ 2540000 h 2550160"/>
              <a:gd name="connsiteX56" fmla="*/ 467360 w 1838960"/>
              <a:gd name="connsiteY56" fmla="*/ 2550160 h 2550160"/>
              <a:gd name="connsiteX57" fmla="*/ 579120 w 1838960"/>
              <a:gd name="connsiteY57" fmla="*/ 2540000 h 2550160"/>
              <a:gd name="connsiteX58" fmla="*/ 609600 w 1838960"/>
              <a:gd name="connsiteY58" fmla="*/ 2519680 h 2550160"/>
              <a:gd name="connsiteX59" fmla="*/ 721360 w 1838960"/>
              <a:gd name="connsiteY59" fmla="*/ 2509520 h 2550160"/>
              <a:gd name="connsiteX60" fmla="*/ 822960 w 1838960"/>
              <a:gd name="connsiteY60" fmla="*/ 2479040 h 2550160"/>
              <a:gd name="connsiteX61" fmla="*/ 914400 w 1838960"/>
              <a:gd name="connsiteY61" fmla="*/ 2438400 h 2550160"/>
              <a:gd name="connsiteX62" fmla="*/ 944880 w 1838960"/>
              <a:gd name="connsiteY62" fmla="*/ 2428240 h 2550160"/>
              <a:gd name="connsiteX63" fmla="*/ 1005840 w 1838960"/>
              <a:gd name="connsiteY63" fmla="*/ 2387600 h 2550160"/>
              <a:gd name="connsiteX64" fmla="*/ 1036320 w 1838960"/>
              <a:gd name="connsiteY64" fmla="*/ 2296160 h 2550160"/>
              <a:gd name="connsiteX65" fmla="*/ 1046480 w 1838960"/>
              <a:gd name="connsiteY65" fmla="*/ 2265680 h 2550160"/>
              <a:gd name="connsiteX66" fmla="*/ 1381760 w 1838960"/>
              <a:gd name="connsiteY66" fmla="*/ 2225040 h 2550160"/>
              <a:gd name="connsiteX67" fmla="*/ 1422400 w 1838960"/>
              <a:gd name="connsiteY67" fmla="*/ 2204720 h 2550160"/>
              <a:gd name="connsiteX68" fmla="*/ 1452880 w 1838960"/>
              <a:gd name="connsiteY68" fmla="*/ 2194560 h 2550160"/>
              <a:gd name="connsiteX69" fmla="*/ 1493520 w 1838960"/>
              <a:gd name="connsiteY69" fmla="*/ 2153920 h 2550160"/>
              <a:gd name="connsiteX70" fmla="*/ 1838960 w 1838960"/>
              <a:gd name="connsiteY70" fmla="*/ 1676400 h 2550160"/>
              <a:gd name="connsiteX71" fmla="*/ 1767840 w 1838960"/>
              <a:gd name="connsiteY71" fmla="*/ 10160 h 2550160"/>
              <a:gd name="connsiteX72" fmla="*/ 904240 w 1838960"/>
              <a:gd name="connsiteY72" fmla="*/ 0 h 255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838960" h="2550160">
                <a:moveTo>
                  <a:pt x="904240" y="0"/>
                </a:moveTo>
                <a:lnTo>
                  <a:pt x="904240" y="0"/>
                </a:lnTo>
                <a:cubicBezTo>
                  <a:pt x="890693" y="27093"/>
                  <a:pt x="880971" y="56464"/>
                  <a:pt x="863600" y="81280"/>
                </a:cubicBezTo>
                <a:cubicBezTo>
                  <a:pt x="849147" y="101927"/>
                  <a:pt x="813353" y="107122"/>
                  <a:pt x="792480" y="111760"/>
                </a:cubicBezTo>
                <a:cubicBezTo>
                  <a:pt x="738997" y="123645"/>
                  <a:pt x="729932" y="123598"/>
                  <a:pt x="670560" y="132080"/>
                </a:cubicBezTo>
                <a:cubicBezTo>
                  <a:pt x="650240" y="138853"/>
                  <a:pt x="627422" y="140519"/>
                  <a:pt x="609600" y="152400"/>
                </a:cubicBezTo>
                <a:cubicBezTo>
                  <a:pt x="599440" y="159173"/>
                  <a:pt x="590553" y="168433"/>
                  <a:pt x="579120" y="172720"/>
                </a:cubicBezTo>
                <a:cubicBezTo>
                  <a:pt x="562951" y="178783"/>
                  <a:pt x="545253" y="179493"/>
                  <a:pt x="528320" y="182880"/>
                </a:cubicBezTo>
                <a:cubicBezTo>
                  <a:pt x="440969" y="241114"/>
                  <a:pt x="551488" y="171296"/>
                  <a:pt x="467360" y="213360"/>
                </a:cubicBezTo>
                <a:cubicBezTo>
                  <a:pt x="456438" y="218821"/>
                  <a:pt x="447040" y="226907"/>
                  <a:pt x="436880" y="233680"/>
                </a:cubicBezTo>
                <a:cubicBezTo>
                  <a:pt x="412699" y="306224"/>
                  <a:pt x="434382" y="282759"/>
                  <a:pt x="386080" y="314960"/>
                </a:cubicBezTo>
                <a:cubicBezTo>
                  <a:pt x="379307" y="325120"/>
                  <a:pt x="371221" y="334518"/>
                  <a:pt x="365760" y="345440"/>
                </a:cubicBezTo>
                <a:cubicBezTo>
                  <a:pt x="360971" y="355019"/>
                  <a:pt x="360913" y="366621"/>
                  <a:pt x="355600" y="375920"/>
                </a:cubicBezTo>
                <a:cubicBezTo>
                  <a:pt x="338222" y="406332"/>
                  <a:pt x="318661" y="423019"/>
                  <a:pt x="294640" y="447040"/>
                </a:cubicBezTo>
                <a:cubicBezTo>
                  <a:pt x="257587" y="558200"/>
                  <a:pt x="316681" y="389827"/>
                  <a:pt x="264160" y="508000"/>
                </a:cubicBezTo>
                <a:cubicBezTo>
                  <a:pt x="255461" y="527573"/>
                  <a:pt x="253419" y="549802"/>
                  <a:pt x="243840" y="568960"/>
                </a:cubicBezTo>
                <a:cubicBezTo>
                  <a:pt x="237067" y="582507"/>
                  <a:pt x="229145" y="595538"/>
                  <a:pt x="223520" y="609600"/>
                </a:cubicBezTo>
                <a:cubicBezTo>
                  <a:pt x="192744" y="686541"/>
                  <a:pt x="224782" y="656172"/>
                  <a:pt x="172720" y="690880"/>
                </a:cubicBezTo>
                <a:cubicBezTo>
                  <a:pt x="165947" y="701040"/>
                  <a:pt x="161935" y="713732"/>
                  <a:pt x="152400" y="721360"/>
                </a:cubicBezTo>
                <a:cubicBezTo>
                  <a:pt x="144037" y="728050"/>
                  <a:pt x="130831" y="725579"/>
                  <a:pt x="121920" y="731520"/>
                </a:cubicBezTo>
                <a:cubicBezTo>
                  <a:pt x="109965" y="739490"/>
                  <a:pt x="101600" y="751840"/>
                  <a:pt x="91440" y="762000"/>
                </a:cubicBezTo>
                <a:cubicBezTo>
                  <a:pt x="88053" y="772160"/>
                  <a:pt x="84222" y="782182"/>
                  <a:pt x="81280" y="792480"/>
                </a:cubicBezTo>
                <a:cubicBezTo>
                  <a:pt x="55765" y="881782"/>
                  <a:pt x="85320" y="790519"/>
                  <a:pt x="60960" y="863600"/>
                </a:cubicBezTo>
                <a:cubicBezTo>
                  <a:pt x="57573" y="890693"/>
                  <a:pt x="59983" y="919167"/>
                  <a:pt x="50800" y="944880"/>
                </a:cubicBezTo>
                <a:cubicBezTo>
                  <a:pt x="42586" y="967879"/>
                  <a:pt x="17883" y="982672"/>
                  <a:pt x="10160" y="1005840"/>
                </a:cubicBezTo>
                <a:lnTo>
                  <a:pt x="0" y="1036320"/>
                </a:lnTo>
                <a:cubicBezTo>
                  <a:pt x="6773" y="1080347"/>
                  <a:pt x="3777" y="1127041"/>
                  <a:pt x="20320" y="1168400"/>
                </a:cubicBezTo>
                <a:cubicBezTo>
                  <a:pt x="25945" y="1182462"/>
                  <a:pt x="47810" y="1181206"/>
                  <a:pt x="60960" y="1188720"/>
                </a:cubicBezTo>
                <a:cubicBezTo>
                  <a:pt x="86389" y="1203251"/>
                  <a:pt x="102817" y="1216596"/>
                  <a:pt x="121920" y="1239520"/>
                </a:cubicBezTo>
                <a:cubicBezTo>
                  <a:pt x="129737" y="1248901"/>
                  <a:pt x="135467" y="1259840"/>
                  <a:pt x="142240" y="1270000"/>
                </a:cubicBezTo>
                <a:cubicBezTo>
                  <a:pt x="145627" y="1283547"/>
                  <a:pt x="149371" y="1297009"/>
                  <a:pt x="152400" y="1310640"/>
                </a:cubicBezTo>
                <a:cubicBezTo>
                  <a:pt x="156146" y="1327497"/>
                  <a:pt x="153992" y="1346447"/>
                  <a:pt x="162560" y="1361440"/>
                </a:cubicBezTo>
                <a:cubicBezTo>
                  <a:pt x="168618" y="1372042"/>
                  <a:pt x="182880" y="1374987"/>
                  <a:pt x="193040" y="1381760"/>
                </a:cubicBezTo>
                <a:cubicBezTo>
                  <a:pt x="199813" y="1391920"/>
                  <a:pt x="207899" y="1401318"/>
                  <a:pt x="213360" y="1412240"/>
                </a:cubicBezTo>
                <a:cubicBezTo>
                  <a:pt x="218149" y="1421819"/>
                  <a:pt x="214805" y="1436495"/>
                  <a:pt x="223520" y="1442720"/>
                </a:cubicBezTo>
                <a:cubicBezTo>
                  <a:pt x="240949" y="1455170"/>
                  <a:pt x="284480" y="1463040"/>
                  <a:pt x="284480" y="1463040"/>
                </a:cubicBezTo>
                <a:lnTo>
                  <a:pt x="325120" y="1524000"/>
                </a:lnTo>
                <a:cubicBezTo>
                  <a:pt x="331893" y="1534160"/>
                  <a:pt x="341579" y="1542896"/>
                  <a:pt x="345440" y="1554480"/>
                </a:cubicBezTo>
                <a:lnTo>
                  <a:pt x="365760" y="1615440"/>
                </a:lnTo>
                <a:cubicBezTo>
                  <a:pt x="341579" y="1687984"/>
                  <a:pt x="357321" y="1658578"/>
                  <a:pt x="325120" y="1706880"/>
                </a:cubicBezTo>
                <a:cubicBezTo>
                  <a:pt x="321733" y="1723813"/>
                  <a:pt x="319148" y="1740927"/>
                  <a:pt x="314960" y="1757680"/>
                </a:cubicBezTo>
                <a:cubicBezTo>
                  <a:pt x="312363" y="1768070"/>
                  <a:pt x="304800" y="1777450"/>
                  <a:pt x="304800" y="1788160"/>
                </a:cubicBezTo>
                <a:cubicBezTo>
                  <a:pt x="304800" y="1802124"/>
                  <a:pt x="310948" y="1815425"/>
                  <a:pt x="314960" y="1828800"/>
                </a:cubicBezTo>
                <a:cubicBezTo>
                  <a:pt x="321115" y="1849316"/>
                  <a:pt x="335280" y="1889760"/>
                  <a:pt x="335280" y="1889760"/>
                </a:cubicBezTo>
                <a:cubicBezTo>
                  <a:pt x="331893" y="1916853"/>
                  <a:pt x="334303" y="1945327"/>
                  <a:pt x="325120" y="1971040"/>
                </a:cubicBezTo>
                <a:cubicBezTo>
                  <a:pt x="306599" y="2022898"/>
                  <a:pt x="290354" y="2028084"/>
                  <a:pt x="254000" y="2052320"/>
                </a:cubicBezTo>
                <a:cubicBezTo>
                  <a:pt x="250613" y="2062480"/>
                  <a:pt x="248629" y="2073221"/>
                  <a:pt x="243840" y="2082800"/>
                </a:cubicBezTo>
                <a:cubicBezTo>
                  <a:pt x="238379" y="2093722"/>
                  <a:pt x="228479" y="2102122"/>
                  <a:pt x="223520" y="2113280"/>
                </a:cubicBezTo>
                <a:cubicBezTo>
                  <a:pt x="214821" y="2132853"/>
                  <a:pt x="203200" y="2174240"/>
                  <a:pt x="203200" y="2174240"/>
                </a:cubicBezTo>
                <a:cubicBezTo>
                  <a:pt x="206587" y="2194560"/>
                  <a:pt x="208891" y="2215090"/>
                  <a:pt x="213360" y="2235200"/>
                </a:cubicBezTo>
                <a:cubicBezTo>
                  <a:pt x="215683" y="2245655"/>
                  <a:pt x="222192" y="2255053"/>
                  <a:pt x="223520" y="2265680"/>
                </a:cubicBezTo>
                <a:cubicBezTo>
                  <a:pt x="242182" y="2414979"/>
                  <a:pt x="194847" y="2371871"/>
                  <a:pt x="264160" y="2418080"/>
                </a:cubicBezTo>
                <a:lnTo>
                  <a:pt x="284480" y="2479040"/>
                </a:lnTo>
                <a:cubicBezTo>
                  <a:pt x="287867" y="2489200"/>
                  <a:pt x="284480" y="2506133"/>
                  <a:pt x="294640" y="2509520"/>
                </a:cubicBezTo>
                <a:lnTo>
                  <a:pt x="355600" y="2529840"/>
                </a:lnTo>
                <a:cubicBezTo>
                  <a:pt x="365760" y="2533227"/>
                  <a:pt x="375453" y="2538672"/>
                  <a:pt x="386080" y="2540000"/>
                </a:cubicBezTo>
                <a:lnTo>
                  <a:pt x="467360" y="2550160"/>
                </a:lnTo>
                <a:cubicBezTo>
                  <a:pt x="504613" y="2546773"/>
                  <a:pt x="542543" y="2547838"/>
                  <a:pt x="579120" y="2540000"/>
                </a:cubicBezTo>
                <a:cubicBezTo>
                  <a:pt x="591060" y="2537441"/>
                  <a:pt x="597660" y="2522239"/>
                  <a:pt x="609600" y="2519680"/>
                </a:cubicBezTo>
                <a:cubicBezTo>
                  <a:pt x="646177" y="2511842"/>
                  <a:pt x="684107" y="2512907"/>
                  <a:pt x="721360" y="2509520"/>
                </a:cubicBezTo>
                <a:cubicBezTo>
                  <a:pt x="795567" y="2484784"/>
                  <a:pt x="761540" y="2494395"/>
                  <a:pt x="822960" y="2479040"/>
                </a:cubicBezTo>
                <a:cubicBezTo>
                  <a:pt x="871262" y="2446839"/>
                  <a:pt x="841856" y="2462581"/>
                  <a:pt x="914400" y="2438400"/>
                </a:cubicBezTo>
                <a:cubicBezTo>
                  <a:pt x="924560" y="2435013"/>
                  <a:pt x="935969" y="2434181"/>
                  <a:pt x="944880" y="2428240"/>
                </a:cubicBezTo>
                <a:lnTo>
                  <a:pt x="1005840" y="2387600"/>
                </a:lnTo>
                <a:lnTo>
                  <a:pt x="1036320" y="2296160"/>
                </a:lnTo>
                <a:cubicBezTo>
                  <a:pt x="1039707" y="2286000"/>
                  <a:pt x="1036320" y="2269067"/>
                  <a:pt x="1046480" y="2265680"/>
                </a:cubicBezTo>
                <a:cubicBezTo>
                  <a:pt x="1194425" y="2216365"/>
                  <a:pt x="1086079" y="2246942"/>
                  <a:pt x="1381760" y="2225040"/>
                </a:cubicBezTo>
                <a:cubicBezTo>
                  <a:pt x="1395307" y="2218267"/>
                  <a:pt x="1408479" y="2210686"/>
                  <a:pt x="1422400" y="2204720"/>
                </a:cubicBezTo>
                <a:cubicBezTo>
                  <a:pt x="1432244" y="2200501"/>
                  <a:pt x="1444517" y="2201250"/>
                  <a:pt x="1452880" y="2194560"/>
                </a:cubicBezTo>
                <a:cubicBezTo>
                  <a:pt x="1534615" y="2129172"/>
                  <a:pt x="1426795" y="2187282"/>
                  <a:pt x="1493520" y="2153920"/>
                </a:cubicBezTo>
                <a:lnTo>
                  <a:pt x="1838960" y="1676400"/>
                </a:lnTo>
                <a:lnTo>
                  <a:pt x="1767840" y="10160"/>
                </a:lnTo>
                <a:lnTo>
                  <a:pt x="904240" y="0"/>
                </a:lnTo>
                <a:close/>
              </a:path>
            </a:pathLst>
          </a:cu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Freeform 95"/>
          <p:cNvSpPr/>
          <p:nvPr/>
        </p:nvSpPr>
        <p:spPr bwMode="auto">
          <a:xfrm>
            <a:off x="6878320" y="2001520"/>
            <a:ext cx="2276445" cy="3048379"/>
          </a:xfrm>
          <a:custGeom>
            <a:avLst/>
            <a:gdLst>
              <a:gd name="connsiteX0" fmla="*/ 2265680 w 2276445"/>
              <a:gd name="connsiteY0" fmla="*/ 0 h 3048379"/>
              <a:gd name="connsiteX1" fmla="*/ 2265680 w 2276445"/>
              <a:gd name="connsiteY1" fmla="*/ 0 h 3048379"/>
              <a:gd name="connsiteX2" fmla="*/ 2184400 w 2276445"/>
              <a:gd name="connsiteY2" fmla="*/ 60960 h 3048379"/>
              <a:gd name="connsiteX3" fmla="*/ 2092960 w 2276445"/>
              <a:gd name="connsiteY3" fmla="*/ 132080 h 3048379"/>
              <a:gd name="connsiteX4" fmla="*/ 2062480 w 2276445"/>
              <a:gd name="connsiteY4" fmla="*/ 152400 h 3048379"/>
              <a:gd name="connsiteX5" fmla="*/ 2032000 w 2276445"/>
              <a:gd name="connsiteY5" fmla="*/ 162560 h 3048379"/>
              <a:gd name="connsiteX6" fmla="*/ 2001520 w 2276445"/>
              <a:gd name="connsiteY6" fmla="*/ 182880 h 3048379"/>
              <a:gd name="connsiteX7" fmla="*/ 1859280 w 2276445"/>
              <a:gd name="connsiteY7" fmla="*/ 193040 h 3048379"/>
              <a:gd name="connsiteX8" fmla="*/ 1767840 w 2276445"/>
              <a:gd name="connsiteY8" fmla="*/ 223520 h 3048379"/>
              <a:gd name="connsiteX9" fmla="*/ 1737360 w 2276445"/>
              <a:gd name="connsiteY9" fmla="*/ 233680 h 3048379"/>
              <a:gd name="connsiteX10" fmla="*/ 1706880 w 2276445"/>
              <a:gd name="connsiteY10" fmla="*/ 254000 h 3048379"/>
              <a:gd name="connsiteX11" fmla="*/ 1645920 w 2276445"/>
              <a:gd name="connsiteY11" fmla="*/ 274320 h 3048379"/>
              <a:gd name="connsiteX12" fmla="*/ 1615440 w 2276445"/>
              <a:gd name="connsiteY12" fmla="*/ 284480 h 3048379"/>
              <a:gd name="connsiteX13" fmla="*/ 1574800 w 2276445"/>
              <a:gd name="connsiteY13" fmla="*/ 304800 h 3048379"/>
              <a:gd name="connsiteX14" fmla="*/ 1493520 w 2276445"/>
              <a:gd name="connsiteY14" fmla="*/ 314960 h 3048379"/>
              <a:gd name="connsiteX15" fmla="*/ 1422400 w 2276445"/>
              <a:gd name="connsiteY15" fmla="*/ 335280 h 3048379"/>
              <a:gd name="connsiteX16" fmla="*/ 1391920 w 2276445"/>
              <a:gd name="connsiteY16" fmla="*/ 365760 h 3048379"/>
              <a:gd name="connsiteX17" fmla="*/ 1361440 w 2276445"/>
              <a:gd name="connsiteY17" fmla="*/ 375920 h 3048379"/>
              <a:gd name="connsiteX18" fmla="*/ 1280160 w 2276445"/>
              <a:gd name="connsiteY18" fmla="*/ 436880 h 3048379"/>
              <a:gd name="connsiteX19" fmla="*/ 1249680 w 2276445"/>
              <a:gd name="connsiteY19" fmla="*/ 467360 h 3048379"/>
              <a:gd name="connsiteX20" fmla="*/ 1229360 w 2276445"/>
              <a:gd name="connsiteY20" fmla="*/ 497840 h 3048379"/>
              <a:gd name="connsiteX21" fmla="*/ 1168400 w 2276445"/>
              <a:gd name="connsiteY21" fmla="*/ 518160 h 3048379"/>
              <a:gd name="connsiteX22" fmla="*/ 1137920 w 2276445"/>
              <a:gd name="connsiteY22" fmla="*/ 538480 h 3048379"/>
              <a:gd name="connsiteX23" fmla="*/ 1066800 w 2276445"/>
              <a:gd name="connsiteY23" fmla="*/ 558800 h 3048379"/>
              <a:gd name="connsiteX24" fmla="*/ 1005840 w 2276445"/>
              <a:gd name="connsiteY24" fmla="*/ 599440 h 3048379"/>
              <a:gd name="connsiteX25" fmla="*/ 965200 w 2276445"/>
              <a:gd name="connsiteY25" fmla="*/ 629920 h 3048379"/>
              <a:gd name="connsiteX26" fmla="*/ 934720 w 2276445"/>
              <a:gd name="connsiteY26" fmla="*/ 640080 h 3048379"/>
              <a:gd name="connsiteX27" fmla="*/ 863600 w 2276445"/>
              <a:gd name="connsiteY27" fmla="*/ 711200 h 3048379"/>
              <a:gd name="connsiteX28" fmla="*/ 833120 w 2276445"/>
              <a:gd name="connsiteY28" fmla="*/ 741680 h 3048379"/>
              <a:gd name="connsiteX29" fmla="*/ 802640 w 2276445"/>
              <a:gd name="connsiteY29" fmla="*/ 772160 h 3048379"/>
              <a:gd name="connsiteX30" fmla="*/ 772160 w 2276445"/>
              <a:gd name="connsiteY30" fmla="*/ 792480 h 3048379"/>
              <a:gd name="connsiteX31" fmla="*/ 731520 w 2276445"/>
              <a:gd name="connsiteY31" fmla="*/ 843280 h 3048379"/>
              <a:gd name="connsiteX32" fmla="*/ 711200 w 2276445"/>
              <a:gd name="connsiteY32" fmla="*/ 904240 h 3048379"/>
              <a:gd name="connsiteX33" fmla="*/ 640080 w 2276445"/>
              <a:gd name="connsiteY33" fmla="*/ 985520 h 3048379"/>
              <a:gd name="connsiteX34" fmla="*/ 568960 w 2276445"/>
              <a:gd name="connsiteY34" fmla="*/ 1076960 h 3048379"/>
              <a:gd name="connsiteX35" fmla="*/ 548640 w 2276445"/>
              <a:gd name="connsiteY35" fmla="*/ 1107440 h 3048379"/>
              <a:gd name="connsiteX36" fmla="*/ 457200 w 2276445"/>
              <a:gd name="connsiteY36" fmla="*/ 1168400 h 3048379"/>
              <a:gd name="connsiteX37" fmla="*/ 416560 w 2276445"/>
              <a:gd name="connsiteY37" fmla="*/ 1198880 h 3048379"/>
              <a:gd name="connsiteX38" fmla="*/ 386080 w 2276445"/>
              <a:gd name="connsiteY38" fmla="*/ 1219200 h 3048379"/>
              <a:gd name="connsiteX39" fmla="*/ 355600 w 2276445"/>
              <a:gd name="connsiteY39" fmla="*/ 1249680 h 3048379"/>
              <a:gd name="connsiteX40" fmla="*/ 314960 w 2276445"/>
              <a:gd name="connsiteY40" fmla="*/ 1280160 h 3048379"/>
              <a:gd name="connsiteX41" fmla="*/ 274320 w 2276445"/>
              <a:gd name="connsiteY41" fmla="*/ 1341120 h 3048379"/>
              <a:gd name="connsiteX42" fmla="*/ 254000 w 2276445"/>
              <a:gd name="connsiteY42" fmla="*/ 1371600 h 3048379"/>
              <a:gd name="connsiteX43" fmla="*/ 223520 w 2276445"/>
              <a:gd name="connsiteY43" fmla="*/ 1402080 h 3048379"/>
              <a:gd name="connsiteX44" fmla="*/ 172720 w 2276445"/>
              <a:gd name="connsiteY44" fmla="*/ 1493520 h 3048379"/>
              <a:gd name="connsiteX45" fmla="*/ 142240 w 2276445"/>
              <a:gd name="connsiteY45" fmla="*/ 1513840 h 3048379"/>
              <a:gd name="connsiteX46" fmla="*/ 71120 w 2276445"/>
              <a:gd name="connsiteY46" fmla="*/ 1605280 h 3048379"/>
              <a:gd name="connsiteX47" fmla="*/ 50800 w 2276445"/>
              <a:gd name="connsiteY47" fmla="*/ 1656080 h 3048379"/>
              <a:gd name="connsiteX48" fmla="*/ 40640 w 2276445"/>
              <a:gd name="connsiteY48" fmla="*/ 1686560 h 3048379"/>
              <a:gd name="connsiteX49" fmla="*/ 20320 w 2276445"/>
              <a:gd name="connsiteY49" fmla="*/ 1879600 h 3048379"/>
              <a:gd name="connsiteX50" fmla="*/ 0 w 2276445"/>
              <a:gd name="connsiteY50" fmla="*/ 1960880 h 3048379"/>
              <a:gd name="connsiteX51" fmla="*/ 30480 w 2276445"/>
              <a:gd name="connsiteY51" fmla="*/ 2225040 h 3048379"/>
              <a:gd name="connsiteX52" fmla="*/ 30480 w 2276445"/>
              <a:gd name="connsiteY52" fmla="*/ 2225040 h 3048379"/>
              <a:gd name="connsiteX53" fmla="*/ 50800 w 2276445"/>
              <a:gd name="connsiteY53" fmla="*/ 2346960 h 3048379"/>
              <a:gd name="connsiteX54" fmla="*/ 71120 w 2276445"/>
              <a:gd name="connsiteY54" fmla="*/ 2407920 h 3048379"/>
              <a:gd name="connsiteX55" fmla="*/ 60960 w 2276445"/>
              <a:gd name="connsiteY55" fmla="*/ 2570480 h 3048379"/>
              <a:gd name="connsiteX56" fmla="*/ 50800 w 2276445"/>
              <a:gd name="connsiteY56" fmla="*/ 2621280 h 3048379"/>
              <a:gd name="connsiteX57" fmla="*/ 30480 w 2276445"/>
              <a:gd name="connsiteY57" fmla="*/ 2733040 h 3048379"/>
              <a:gd name="connsiteX58" fmla="*/ 40640 w 2276445"/>
              <a:gd name="connsiteY58" fmla="*/ 2956560 h 3048379"/>
              <a:gd name="connsiteX59" fmla="*/ 60960 w 2276445"/>
              <a:gd name="connsiteY59" fmla="*/ 2987040 h 3048379"/>
              <a:gd name="connsiteX60" fmla="*/ 81280 w 2276445"/>
              <a:gd name="connsiteY60" fmla="*/ 3048000 h 3048379"/>
              <a:gd name="connsiteX61" fmla="*/ 203200 w 2276445"/>
              <a:gd name="connsiteY61" fmla="*/ 3037840 h 3048379"/>
              <a:gd name="connsiteX62" fmla="*/ 233680 w 2276445"/>
              <a:gd name="connsiteY62" fmla="*/ 3027680 h 3048379"/>
              <a:gd name="connsiteX63" fmla="*/ 335280 w 2276445"/>
              <a:gd name="connsiteY63" fmla="*/ 3037840 h 3048379"/>
              <a:gd name="connsiteX64" fmla="*/ 365760 w 2276445"/>
              <a:gd name="connsiteY64" fmla="*/ 3048000 h 3048379"/>
              <a:gd name="connsiteX65" fmla="*/ 558800 w 2276445"/>
              <a:gd name="connsiteY65" fmla="*/ 3027680 h 3048379"/>
              <a:gd name="connsiteX66" fmla="*/ 609600 w 2276445"/>
              <a:gd name="connsiteY66" fmla="*/ 2966720 h 3048379"/>
              <a:gd name="connsiteX67" fmla="*/ 650240 w 2276445"/>
              <a:gd name="connsiteY67" fmla="*/ 2926080 h 3048379"/>
              <a:gd name="connsiteX68" fmla="*/ 680720 w 2276445"/>
              <a:gd name="connsiteY68" fmla="*/ 2865120 h 3048379"/>
              <a:gd name="connsiteX69" fmla="*/ 711200 w 2276445"/>
              <a:gd name="connsiteY69" fmla="*/ 2854960 h 3048379"/>
              <a:gd name="connsiteX70" fmla="*/ 711200 w 2276445"/>
              <a:gd name="connsiteY70" fmla="*/ 2753360 h 3048379"/>
              <a:gd name="connsiteX71" fmla="*/ 731520 w 2276445"/>
              <a:gd name="connsiteY71" fmla="*/ 2651760 h 3048379"/>
              <a:gd name="connsiteX72" fmla="*/ 762000 w 2276445"/>
              <a:gd name="connsiteY72" fmla="*/ 2621280 h 3048379"/>
              <a:gd name="connsiteX73" fmla="*/ 782320 w 2276445"/>
              <a:gd name="connsiteY73" fmla="*/ 2580640 h 3048379"/>
              <a:gd name="connsiteX74" fmla="*/ 792480 w 2276445"/>
              <a:gd name="connsiteY74" fmla="*/ 2550160 h 3048379"/>
              <a:gd name="connsiteX75" fmla="*/ 822960 w 2276445"/>
              <a:gd name="connsiteY75" fmla="*/ 2529840 h 3048379"/>
              <a:gd name="connsiteX76" fmla="*/ 843280 w 2276445"/>
              <a:gd name="connsiteY76" fmla="*/ 2499360 h 3048379"/>
              <a:gd name="connsiteX77" fmla="*/ 894080 w 2276445"/>
              <a:gd name="connsiteY77" fmla="*/ 2458720 h 3048379"/>
              <a:gd name="connsiteX78" fmla="*/ 914400 w 2276445"/>
              <a:gd name="connsiteY78" fmla="*/ 2387600 h 3048379"/>
              <a:gd name="connsiteX79" fmla="*/ 934720 w 2276445"/>
              <a:gd name="connsiteY79" fmla="*/ 2357120 h 3048379"/>
              <a:gd name="connsiteX80" fmla="*/ 965200 w 2276445"/>
              <a:gd name="connsiteY80" fmla="*/ 2296160 h 3048379"/>
              <a:gd name="connsiteX81" fmla="*/ 1036320 w 2276445"/>
              <a:gd name="connsiteY81" fmla="*/ 2275840 h 3048379"/>
              <a:gd name="connsiteX82" fmla="*/ 1066800 w 2276445"/>
              <a:gd name="connsiteY82" fmla="*/ 2255520 h 3048379"/>
              <a:gd name="connsiteX83" fmla="*/ 1127760 w 2276445"/>
              <a:gd name="connsiteY83" fmla="*/ 2235200 h 3048379"/>
              <a:gd name="connsiteX84" fmla="*/ 1158240 w 2276445"/>
              <a:gd name="connsiteY84" fmla="*/ 2214880 h 3048379"/>
              <a:gd name="connsiteX85" fmla="*/ 1188720 w 2276445"/>
              <a:gd name="connsiteY85" fmla="*/ 2153920 h 3048379"/>
              <a:gd name="connsiteX86" fmla="*/ 1209040 w 2276445"/>
              <a:gd name="connsiteY86" fmla="*/ 2123440 h 3048379"/>
              <a:gd name="connsiteX87" fmla="*/ 1229360 w 2276445"/>
              <a:gd name="connsiteY87" fmla="*/ 2062480 h 3048379"/>
              <a:gd name="connsiteX88" fmla="*/ 1249680 w 2276445"/>
              <a:gd name="connsiteY88" fmla="*/ 2032000 h 3048379"/>
              <a:gd name="connsiteX89" fmla="*/ 1270000 w 2276445"/>
              <a:gd name="connsiteY89" fmla="*/ 1971040 h 3048379"/>
              <a:gd name="connsiteX90" fmla="*/ 1320800 w 2276445"/>
              <a:gd name="connsiteY90" fmla="*/ 1879600 h 3048379"/>
              <a:gd name="connsiteX91" fmla="*/ 1351280 w 2276445"/>
              <a:gd name="connsiteY91" fmla="*/ 1859280 h 3048379"/>
              <a:gd name="connsiteX92" fmla="*/ 1412240 w 2276445"/>
              <a:gd name="connsiteY92" fmla="*/ 1828800 h 3048379"/>
              <a:gd name="connsiteX93" fmla="*/ 1452880 w 2276445"/>
              <a:gd name="connsiteY93" fmla="*/ 1798320 h 3048379"/>
              <a:gd name="connsiteX94" fmla="*/ 1483360 w 2276445"/>
              <a:gd name="connsiteY94" fmla="*/ 1767840 h 3048379"/>
              <a:gd name="connsiteX95" fmla="*/ 1513840 w 2276445"/>
              <a:gd name="connsiteY95" fmla="*/ 1757680 h 3048379"/>
              <a:gd name="connsiteX96" fmla="*/ 1574800 w 2276445"/>
              <a:gd name="connsiteY96" fmla="*/ 1717040 h 3048379"/>
              <a:gd name="connsiteX97" fmla="*/ 1635760 w 2276445"/>
              <a:gd name="connsiteY97" fmla="*/ 1686560 h 3048379"/>
              <a:gd name="connsiteX98" fmla="*/ 1696720 w 2276445"/>
              <a:gd name="connsiteY98" fmla="*/ 1666240 h 3048379"/>
              <a:gd name="connsiteX99" fmla="*/ 1757680 w 2276445"/>
              <a:gd name="connsiteY99" fmla="*/ 1625600 h 3048379"/>
              <a:gd name="connsiteX100" fmla="*/ 1788160 w 2276445"/>
              <a:gd name="connsiteY100" fmla="*/ 1605280 h 3048379"/>
              <a:gd name="connsiteX101" fmla="*/ 1818640 w 2276445"/>
              <a:gd name="connsiteY101" fmla="*/ 1574800 h 3048379"/>
              <a:gd name="connsiteX102" fmla="*/ 1828800 w 2276445"/>
              <a:gd name="connsiteY102" fmla="*/ 1534160 h 3048379"/>
              <a:gd name="connsiteX103" fmla="*/ 1849120 w 2276445"/>
              <a:gd name="connsiteY103" fmla="*/ 1503680 h 3048379"/>
              <a:gd name="connsiteX104" fmla="*/ 1859280 w 2276445"/>
              <a:gd name="connsiteY104" fmla="*/ 1452880 h 3048379"/>
              <a:gd name="connsiteX105" fmla="*/ 1849120 w 2276445"/>
              <a:gd name="connsiteY105" fmla="*/ 1402080 h 3048379"/>
              <a:gd name="connsiteX106" fmla="*/ 1838960 w 2276445"/>
              <a:gd name="connsiteY106" fmla="*/ 1371600 h 3048379"/>
              <a:gd name="connsiteX107" fmla="*/ 1849120 w 2276445"/>
              <a:gd name="connsiteY107" fmla="*/ 1330960 h 3048379"/>
              <a:gd name="connsiteX108" fmla="*/ 1910080 w 2276445"/>
              <a:gd name="connsiteY108" fmla="*/ 1300480 h 3048379"/>
              <a:gd name="connsiteX109" fmla="*/ 1971040 w 2276445"/>
              <a:gd name="connsiteY109" fmla="*/ 1270000 h 3048379"/>
              <a:gd name="connsiteX110" fmla="*/ 2032000 w 2276445"/>
              <a:gd name="connsiteY110" fmla="*/ 1229360 h 3048379"/>
              <a:gd name="connsiteX111" fmla="*/ 2092960 w 2276445"/>
              <a:gd name="connsiteY111" fmla="*/ 1270000 h 3048379"/>
              <a:gd name="connsiteX112" fmla="*/ 2275840 w 2276445"/>
              <a:gd name="connsiteY112" fmla="*/ 1270000 h 3048379"/>
              <a:gd name="connsiteX113" fmla="*/ 2265680 w 2276445"/>
              <a:gd name="connsiteY113" fmla="*/ 0 h 3048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2276445" h="3048379">
                <a:moveTo>
                  <a:pt x="2265680" y="0"/>
                </a:moveTo>
                <a:lnTo>
                  <a:pt x="2265680" y="0"/>
                </a:lnTo>
                <a:cubicBezTo>
                  <a:pt x="2238587" y="20320"/>
                  <a:pt x="2210611" y="39514"/>
                  <a:pt x="2184400" y="60960"/>
                </a:cubicBezTo>
                <a:cubicBezTo>
                  <a:pt x="2079353" y="146908"/>
                  <a:pt x="2263264" y="18544"/>
                  <a:pt x="2092960" y="132080"/>
                </a:cubicBezTo>
                <a:cubicBezTo>
                  <a:pt x="2082800" y="138853"/>
                  <a:pt x="2074064" y="148539"/>
                  <a:pt x="2062480" y="152400"/>
                </a:cubicBezTo>
                <a:cubicBezTo>
                  <a:pt x="2052320" y="155787"/>
                  <a:pt x="2041579" y="157771"/>
                  <a:pt x="2032000" y="162560"/>
                </a:cubicBezTo>
                <a:cubicBezTo>
                  <a:pt x="2021078" y="168021"/>
                  <a:pt x="2013545" y="180758"/>
                  <a:pt x="2001520" y="182880"/>
                </a:cubicBezTo>
                <a:cubicBezTo>
                  <a:pt x="1954709" y="191141"/>
                  <a:pt x="1906693" y="189653"/>
                  <a:pt x="1859280" y="193040"/>
                </a:cubicBezTo>
                <a:lnTo>
                  <a:pt x="1767840" y="223520"/>
                </a:lnTo>
                <a:cubicBezTo>
                  <a:pt x="1757680" y="226907"/>
                  <a:pt x="1746271" y="227739"/>
                  <a:pt x="1737360" y="233680"/>
                </a:cubicBezTo>
                <a:cubicBezTo>
                  <a:pt x="1727200" y="240453"/>
                  <a:pt x="1718038" y="249041"/>
                  <a:pt x="1706880" y="254000"/>
                </a:cubicBezTo>
                <a:cubicBezTo>
                  <a:pt x="1687307" y="262699"/>
                  <a:pt x="1666240" y="267547"/>
                  <a:pt x="1645920" y="274320"/>
                </a:cubicBezTo>
                <a:cubicBezTo>
                  <a:pt x="1635760" y="277707"/>
                  <a:pt x="1625019" y="279691"/>
                  <a:pt x="1615440" y="284480"/>
                </a:cubicBezTo>
                <a:cubicBezTo>
                  <a:pt x="1601893" y="291253"/>
                  <a:pt x="1589493" y="301127"/>
                  <a:pt x="1574800" y="304800"/>
                </a:cubicBezTo>
                <a:cubicBezTo>
                  <a:pt x="1548311" y="311422"/>
                  <a:pt x="1520453" y="310471"/>
                  <a:pt x="1493520" y="314960"/>
                </a:cubicBezTo>
                <a:cubicBezTo>
                  <a:pt x="1468005" y="319212"/>
                  <a:pt x="1446558" y="327227"/>
                  <a:pt x="1422400" y="335280"/>
                </a:cubicBezTo>
                <a:cubicBezTo>
                  <a:pt x="1412240" y="345440"/>
                  <a:pt x="1403875" y="357790"/>
                  <a:pt x="1391920" y="365760"/>
                </a:cubicBezTo>
                <a:cubicBezTo>
                  <a:pt x="1383009" y="371701"/>
                  <a:pt x="1370475" y="370170"/>
                  <a:pt x="1361440" y="375920"/>
                </a:cubicBezTo>
                <a:cubicBezTo>
                  <a:pt x="1332868" y="394102"/>
                  <a:pt x="1304107" y="412933"/>
                  <a:pt x="1280160" y="436880"/>
                </a:cubicBezTo>
                <a:cubicBezTo>
                  <a:pt x="1270000" y="447040"/>
                  <a:pt x="1258878" y="456322"/>
                  <a:pt x="1249680" y="467360"/>
                </a:cubicBezTo>
                <a:cubicBezTo>
                  <a:pt x="1241863" y="476741"/>
                  <a:pt x="1239715" y="491368"/>
                  <a:pt x="1229360" y="497840"/>
                </a:cubicBezTo>
                <a:cubicBezTo>
                  <a:pt x="1211197" y="509192"/>
                  <a:pt x="1186222" y="506279"/>
                  <a:pt x="1168400" y="518160"/>
                </a:cubicBezTo>
                <a:cubicBezTo>
                  <a:pt x="1158240" y="524933"/>
                  <a:pt x="1149143" y="533670"/>
                  <a:pt x="1137920" y="538480"/>
                </a:cubicBezTo>
                <a:cubicBezTo>
                  <a:pt x="1114902" y="548345"/>
                  <a:pt x="1089043" y="546443"/>
                  <a:pt x="1066800" y="558800"/>
                </a:cubicBezTo>
                <a:cubicBezTo>
                  <a:pt x="1045452" y="570660"/>
                  <a:pt x="1025377" y="584787"/>
                  <a:pt x="1005840" y="599440"/>
                </a:cubicBezTo>
                <a:cubicBezTo>
                  <a:pt x="992293" y="609600"/>
                  <a:pt x="979902" y="621519"/>
                  <a:pt x="965200" y="629920"/>
                </a:cubicBezTo>
                <a:cubicBezTo>
                  <a:pt x="955901" y="635233"/>
                  <a:pt x="944880" y="636693"/>
                  <a:pt x="934720" y="640080"/>
                </a:cubicBezTo>
                <a:lnTo>
                  <a:pt x="863600" y="711200"/>
                </a:lnTo>
                <a:lnTo>
                  <a:pt x="833120" y="741680"/>
                </a:lnTo>
                <a:cubicBezTo>
                  <a:pt x="822960" y="751840"/>
                  <a:pt x="814595" y="764190"/>
                  <a:pt x="802640" y="772160"/>
                </a:cubicBezTo>
                <a:lnTo>
                  <a:pt x="772160" y="792480"/>
                </a:lnTo>
                <a:cubicBezTo>
                  <a:pt x="735107" y="903640"/>
                  <a:pt x="797172" y="738238"/>
                  <a:pt x="731520" y="843280"/>
                </a:cubicBezTo>
                <a:cubicBezTo>
                  <a:pt x="720168" y="861443"/>
                  <a:pt x="723081" y="886418"/>
                  <a:pt x="711200" y="904240"/>
                </a:cubicBezTo>
                <a:cubicBezTo>
                  <a:pt x="663787" y="975360"/>
                  <a:pt x="690880" y="951653"/>
                  <a:pt x="640080" y="985520"/>
                </a:cubicBezTo>
                <a:cubicBezTo>
                  <a:pt x="537365" y="1139592"/>
                  <a:pt x="648541" y="981463"/>
                  <a:pt x="568960" y="1076960"/>
                </a:cubicBezTo>
                <a:cubicBezTo>
                  <a:pt x="561143" y="1086341"/>
                  <a:pt x="557830" y="1099399"/>
                  <a:pt x="548640" y="1107440"/>
                </a:cubicBezTo>
                <a:cubicBezTo>
                  <a:pt x="528320" y="1125220"/>
                  <a:pt x="482600" y="1149350"/>
                  <a:pt x="457200" y="1168400"/>
                </a:cubicBezTo>
                <a:cubicBezTo>
                  <a:pt x="443653" y="1178560"/>
                  <a:pt x="430339" y="1189038"/>
                  <a:pt x="416560" y="1198880"/>
                </a:cubicBezTo>
                <a:cubicBezTo>
                  <a:pt x="406624" y="1205977"/>
                  <a:pt x="395461" y="1211383"/>
                  <a:pt x="386080" y="1219200"/>
                </a:cubicBezTo>
                <a:cubicBezTo>
                  <a:pt x="375042" y="1228398"/>
                  <a:pt x="366509" y="1240329"/>
                  <a:pt x="355600" y="1249680"/>
                </a:cubicBezTo>
                <a:cubicBezTo>
                  <a:pt x="342743" y="1260700"/>
                  <a:pt x="326210" y="1267504"/>
                  <a:pt x="314960" y="1280160"/>
                </a:cubicBezTo>
                <a:cubicBezTo>
                  <a:pt x="298735" y="1298413"/>
                  <a:pt x="287867" y="1320800"/>
                  <a:pt x="274320" y="1341120"/>
                </a:cubicBezTo>
                <a:cubicBezTo>
                  <a:pt x="267547" y="1351280"/>
                  <a:pt x="262634" y="1362966"/>
                  <a:pt x="254000" y="1371600"/>
                </a:cubicBezTo>
                <a:lnTo>
                  <a:pt x="223520" y="1402080"/>
                </a:lnTo>
                <a:cubicBezTo>
                  <a:pt x="212933" y="1433842"/>
                  <a:pt x="202665" y="1473557"/>
                  <a:pt x="172720" y="1493520"/>
                </a:cubicBezTo>
                <a:lnTo>
                  <a:pt x="142240" y="1513840"/>
                </a:lnTo>
                <a:cubicBezTo>
                  <a:pt x="93630" y="1586755"/>
                  <a:pt x="118869" y="1557531"/>
                  <a:pt x="71120" y="1605280"/>
                </a:cubicBezTo>
                <a:cubicBezTo>
                  <a:pt x="64347" y="1622213"/>
                  <a:pt x="57204" y="1639003"/>
                  <a:pt x="50800" y="1656080"/>
                </a:cubicBezTo>
                <a:cubicBezTo>
                  <a:pt x="47040" y="1666108"/>
                  <a:pt x="42087" y="1675949"/>
                  <a:pt x="40640" y="1686560"/>
                </a:cubicBezTo>
                <a:cubicBezTo>
                  <a:pt x="31898" y="1750669"/>
                  <a:pt x="29802" y="1815596"/>
                  <a:pt x="20320" y="1879600"/>
                </a:cubicBezTo>
                <a:cubicBezTo>
                  <a:pt x="16227" y="1907226"/>
                  <a:pt x="0" y="1960880"/>
                  <a:pt x="0" y="1960880"/>
                </a:cubicBezTo>
                <a:cubicBezTo>
                  <a:pt x="11709" y="2171644"/>
                  <a:pt x="-4648" y="2084529"/>
                  <a:pt x="30480" y="2225040"/>
                </a:cubicBezTo>
                <a:lnTo>
                  <a:pt x="30480" y="2225040"/>
                </a:lnTo>
                <a:cubicBezTo>
                  <a:pt x="34841" y="2255569"/>
                  <a:pt x="41886" y="2314276"/>
                  <a:pt x="50800" y="2346960"/>
                </a:cubicBezTo>
                <a:cubicBezTo>
                  <a:pt x="56436" y="2367624"/>
                  <a:pt x="71120" y="2407920"/>
                  <a:pt x="71120" y="2407920"/>
                </a:cubicBezTo>
                <a:cubicBezTo>
                  <a:pt x="67733" y="2462107"/>
                  <a:pt x="66107" y="2516432"/>
                  <a:pt x="60960" y="2570480"/>
                </a:cubicBezTo>
                <a:cubicBezTo>
                  <a:pt x="59323" y="2587671"/>
                  <a:pt x="53426" y="2604212"/>
                  <a:pt x="50800" y="2621280"/>
                </a:cubicBezTo>
                <a:cubicBezTo>
                  <a:pt x="34388" y="2727958"/>
                  <a:pt x="51206" y="2670863"/>
                  <a:pt x="30480" y="2733040"/>
                </a:cubicBezTo>
                <a:cubicBezTo>
                  <a:pt x="33867" y="2807547"/>
                  <a:pt x="31754" y="2882508"/>
                  <a:pt x="40640" y="2956560"/>
                </a:cubicBezTo>
                <a:cubicBezTo>
                  <a:pt x="42095" y="2968684"/>
                  <a:pt x="56001" y="2975882"/>
                  <a:pt x="60960" y="2987040"/>
                </a:cubicBezTo>
                <a:cubicBezTo>
                  <a:pt x="69659" y="3006613"/>
                  <a:pt x="81280" y="3048000"/>
                  <a:pt x="81280" y="3048000"/>
                </a:cubicBezTo>
                <a:cubicBezTo>
                  <a:pt x="121920" y="3044613"/>
                  <a:pt x="162777" y="3043230"/>
                  <a:pt x="203200" y="3037840"/>
                </a:cubicBezTo>
                <a:cubicBezTo>
                  <a:pt x="213816" y="3036425"/>
                  <a:pt x="222970" y="3027680"/>
                  <a:pt x="233680" y="3027680"/>
                </a:cubicBezTo>
                <a:cubicBezTo>
                  <a:pt x="267716" y="3027680"/>
                  <a:pt x="301413" y="3034453"/>
                  <a:pt x="335280" y="3037840"/>
                </a:cubicBezTo>
                <a:cubicBezTo>
                  <a:pt x="345440" y="3041227"/>
                  <a:pt x="355050" y="3048000"/>
                  <a:pt x="365760" y="3048000"/>
                </a:cubicBezTo>
                <a:cubicBezTo>
                  <a:pt x="506525" y="3048000"/>
                  <a:pt x="483221" y="3052873"/>
                  <a:pt x="558800" y="3027680"/>
                </a:cubicBezTo>
                <a:cubicBezTo>
                  <a:pt x="664492" y="2921988"/>
                  <a:pt x="524730" y="3065736"/>
                  <a:pt x="609600" y="2966720"/>
                </a:cubicBezTo>
                <a:cubicBezTo>
                  <a:pt x="622068" y="2952174"/>
                  <a:pt x="636693" y="2939627"/>
                  <a:pt x="650240" y="2926080"/>
                </a:cubicBezTo>
                <a:cubicBezTo>
                  <a:pt x="656933" y="2906001"/>
                  <a:pt x="662815" y="2879444"/>
                  <a:pt x="680720" y="2865120"/>
                </a:cubicBezTo>
                <a:cubicBezTo>
                  <a:pt x="689083" y="2858430"/>
                  <a:pt x="701040" y="2858347"/>
                  <a:pt x="711200" y="2854960"/>
                </a:cubicBezTo>
                <a:cubicBezTo>
                  <a:pt x="734799" y="2760563"/>
                  <a:pt x="711200" y="2877916"/>
                  <a:pt x="711200" y="2753360"/>
                </a:cubicBezTo>
                <a:cubicBezTo>
                  <a:pt x="711200" y="2748628"/>
                  <a:pt x="719008" y="2670528"/>
                  <a:pt x="731520" y="2651760"/>
                </a:cubicBezTo>
                <a:cubicBezTo>
                  <a:pt x="739490" y="2639805"/>
                  <a:pt x="753649" y="2632972"/>
                  <a:pt x="762000" y="2621280"/>
                </a:cubicBezTo>
                <a:cubicBezTo>
                  <a:pt x="770803" y="2608955"/>
                  <a:pt x="776354" y="2594561"/>
                  <a:pt x="782320" y="2580640"/>
                </a:cubicBezTo>
                <a:cubicBezTo>
                  <a:pt x="786539" y="2570796"/>
                  <a:pt x="785790" y="2558523"/>
                  <a:pt x="792480" y="2550160"/>
                </a:cubicBezTo>
                <a:cubicBezTo>
                  <a:pt x="800108" y="2540625"/>
                  <a:pt x="812800" y="2536613"/>
                  <a:pt x="822960" y="2529840"/>
                </a:cubicBezTo>
                <a:cubicBezTo>
                  <a:pt x="829733" y="2519680"/>
                  <a:pt x="833745" y="2506988"/>
                  <a:pt x="843280" y="2499360"/>
                </a:cubicBezTo>
                <a:cubicBezTo>
                  <a:pt x="892106" y="2460299"/>
                  <a:pt x="860110" y="2526660"/>
                  <a:pt x="894080" y="2458720"/>
                </a:cubicBezTo>
                <a:cubicBezTo>
                  <a:pt x="913851" y="2419177"/>
                  <a:pt x="894868" y="2433174"/>
                  <a:pt x="914400" y="2387600"/>
                </a:cubicBezTo>
                <a:cubicBezTo>
                  <a:pt x="919210" y="2376377"/>
                  <a:pt x="929259" y="2368042"/>
                  <a:pt x="934720" y="2357120"/>
                </a:cubicBezTo>
                <a:cubicBezTo>
                  <a:pt x="946991" y="2332579"/>
                  <a:pt x="940936" y="2315571"/>
                  <a:pt x="965200" y="2296160"/>
                </a:cubicBezTo>
                <a:cubicBezTo>
                  <a:pt x="971825" y="2290860"/>
                  <a:pt x="1033665" y="2276504"/>
                  <a:pt x="1036320" y="2275840"/>
                </a:cubicBezTo>
                <a:cubicBezTo>
                  <a:pt x="1046480" y="2269067"/>
                  <a:pt x="1055642" y="2260479"/>
                  <a:pt x="1066800" y="2255520"/>
                </a:cubicBezTo>
                <a:cubicBezTo>
                  <a:pt x="1086373" y="2246821"/>
                  <a:pt x="1109938" y="2247081"/>
                  <a:pt x="1127760" y="2235200"/>
                </a:cubicBezTo>
                <a:lnTo>
                  <a:pt x="1158240" y="2214880"/>
                </a:lnTo>
                <a:cubicBezTo>
                  <a:pt x="1216474" y="2127529"/>
                  <a:pt x="1146656" y="2238048"/>
                  <a:pt x="1188720" y="2153920"/>
                </a:cubicBezTo>
                <a:cubicBezTo>
                  <a:pt x="1194181" y="2142998"/>
                  <a:pt x="1204081" y="2134598"/>
                  <a:pt x="1209040" y="2123440"/>
                </a:cubicBezTo>
                <a:cubicBezTo>
                  <a:pt x="1217739" y="2103867"/>
                  <a:pt x="1217479" y="2080302"/>
                  <a:pt x="1229360" y="2062480"/>
                </a:cubicBezTo>
                <a:cubicBezTo>
                  <a:pt x="1236133" y="2052320"/>
                  <a:pt x="1244721" y="2043158"/>
                  <a:pt x="1249680" y="2032000"/>
                </a:cubicBezTo>
                <a:cubicBezTo>
                  <a:pt x="1258379" y="2012427"/>
                  <a:pt x="1263227" y="1991360"/>
                  <a:pt x="1270000" y="1971040"/>
                </a:cubicBezTo>
                <a:cubicBezTo>
                  <a:pt x="1280587" y="1939278"/>
                  <a:pt x="1290855" y="1899563"/>
                  <a:pt x="1320800" y="1879600"/>
                </a:cubicBezTo>
                <a:cubicBezTo>
                  <a:pt x="1330960" y="1872827"/>
                  <a:pt x="1340358" y="1864741"/>
                  <a:pt x="1351280" y="1859280"/>
                </a:cubicBezTo>
                <a:cubicBezTo>
                  <a:pt x="1418383" y="1825728"/>
                  <a:pt x="1344300" y="1877329"/>
                  <a:pt x="1412240" y="1828800"/>
                </a:cubicBezTo>
                <a:cubicBezTo>
                  <a:pt x="1426019" y="1818958"/>
                  <a:pt x="1440023" y="1809340"/>
                  <a:pt x="1452880" y="1798320"/>
                </a:cubicBezTo>
                <a:cubicBezTo>
                  <a:pt x="1463789" y="1788969"/>
                  <a:pt x="1471405" y="1775810"/>
                  <a:pt x="1483360" y="1767840"/>
                </a:cubicBezTo>
                <a:cubicBezTo>
                  <a:pt x="1492271" y="1761899"/>
                  <a:pt x="1504478" y="1762881"/>
                  <a:pt x="1513840" y="1757680"/>
                </a:cubicBezTo>
                <a:cubicBezTo>
                  <a:pt x="1535188" y="1745820"/>
                  <a:pt x="1551632" y="1724763"/>
                  <a:pt x="1574800" y="1717040"/>
                </a:cubicBezTo>
                <a:cubicBezTo>
                  <a:pt x="1685960" y="1679987"/>
                  <a:pt x="1517587" y="1739081"/>
                  <a:pt x="1635760" y="1686560"/>
                </a:cubicBezTo>
                <a:cubicBezTo>
                  <a:pt x="1655333" y="1677861"/>
                  <a:pt x="1678898" y="1678121"/>
                  <a:pt x="1696720" y="1666240"/>
                </a:cubicBezTo>
                <a:lnTo>
                  <a:pt x="1757680" y="1625600"/>
                </a:lnTo>
                <a:cubicBezTo>
                  <a:pt x="1767840" y="1618827"/>
                  <a:pt x="1779526" y="1613914"/>
                  <a:pt x="1788160" y="1605280"/>
                </a:cubicBezTo>
                <a:lnTo>
                  <a:pt x="1818640" y="1574800"/>
                </a:lnTo>
                <a:cubicBezTo>
                  <a:pt x="1822027" y="1561253"/>
                  <a:pt x="1823299" y="1546995"/>
                  <a:pt x="1828800" y="1534160"/>
                </a:cubicBezTo>
                <a:cubicBezTo>
                  <a:pt x="1833610" y="1522937"/>
                  <a:pt x="1844833" y="1515113"/>
                  <a:pt x="1849120" y="1503680"/>
                </a:cubicBezTo>
                <a:cubicBezTo>
                  <a:pt x="1855183" y="1487511"/>
                  <a:pt x="1855893" y="1469813"/>
                  <a:pt x="1859280" y="1452880"/>
                </a:cubicBezTo>
                <a:cubicBezTo>
                  <a:pt x="1855893" y="1435947"/>
                  <a:pt x="1853308" y="1418833"/>
                  <a:pt x="1849120" y="1402080"/>
                </a:cubicBezTo>
                <a:cubicBezTo>
                  <a:pt x="1846523" y="1391690"/>
                  <a:pt x="1838960" y="1382310"/>
                  <a:pt x="1838960" y="1371600"/>
                </a:cubicBezTo>
                <a:cubicBezTo>
                  <a:pt x="1838960" y="1357636"/>
                  <a:pt x="1841374" y="1342578"/>
                  <a:pt x="1849120" y="1330960"/>
                </a:cubicBezTo>
                <a:cubicBezTo>
                  <a:pt x="1863679" y="1309122"/>
                  <a:pt x="1889795" y="1310622"/>
                  <a:pt x="1910080" y="1300480"/>
                </a:cubicBezTo>
                <a:cubicBezTo>
                  <a:pt x="1988862" y="1261089"/>
                  <a:pt x="1894428" y="1295537"/>
                  <a:pt x="1971040" y="1270000"/>
                </a:cubicBezTo>
                <a:cubicBezTo>
                  <a:pt x="1979502" y="1261538"/>
                  <a:pt x="2009944" y="1222008"/>
                  <a:pt x="2032000" y="1229360"/>
                </a:cubicBezTo>
                <a:cubicBezTo>
                  <a:pt x="2055168" y="1237083"/>
                  <a:pt x="2072640" y="1256453"/>
                  <a:pt x="2092960" y="1270000"/>
                </a:cubicBezTo>
                <a:cubicBezTo>
                  <a:pt x="2143682" y="1303815"/>
                  <a:pt x="2214880" y="1270000"/>
                  <a:pt x="2275840" y="1270000"/>
                </a:cubicBezTo>
                <a:cubicBezTo>
                  <a:pt x="2279227" y="853440"/>
                  <a:pt x="2267373" y="211667"/>
                  <a:pt x="2265680" y="0"/>
                </a:cubicBezTo>
                <a:close/>
              </a:path>
            </a:pathLst>
          </a:cu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Freeform 94"/>
          <p:cNvSpPr/>
          <p:nvPr/>
        </p:nvSpPr>
        <p:spPr bwMode="auto">
          <a:xfrm>
            <a:off x="6136640" y="1564640"/>
            <a:ext cx="965200" cy="589280"/>
          </a:xfrm>
          <a:custGeom>
            <a:avLst/>
            <a:gdLst>
              <a:gd name="connsiteX0" fmla="*/ 619760 w 965200"/>
              <a:gd name="connsiteY0" fmla="*/ 40640 h 589280"/>
              <a:gd name="connsiteX1" fmla="*/ 619760 w 965200"/>
              <a:gd name="connsiteY1" fmla="*/ 40640 h 589280"/>
              <a:gd name="connsiteX2" fmla="*/ 477520 w 965200"/>
              <a:gd name="connsiteY2" fmla="*/ 40640 h 589280"/>
              <a:gd name="connsiteX3" fmla="*/ 416560 w 965200"/>
              <a:gd name="connsiteY3" fmla="*/ 0 h 589280"/>
              <a:gd name="connsiteX4" fmla="*/ 274320 w 965200"/>
              <a:gd name="connsiteY4" fmla="*/ 30480 h 589280"/>
              <a:gd name="connsiteX5" fmla="*/ 233680 w 965200"/>
              <a:gd name="connsiteY5" fmla="*/ 91440 h 589280"/>
              <a:gd name="connsiteX6" fmla="*/ 172720 w 965200"/>
              <a:gd name="connsiteY6" fmla="*/ 121920 h 589280"/>
              <a:gd name="connsiteX7" fmla="*/ 142240 w 965200"/>
              <a:gd name="connsiteY7" fmla="*/ 132080 h 589280"/>
              <a:gd name="connsiteX8" fmla="*/ 50800 w 965200"/>
              <a:gd name="connsiteY8" fmla="*/ 203200 h 589280"/>
              <a:gd name="connsiteX9" fmla="*/ 20320 w 965200"/>
              <a:gd name="connsiteY9" fmla="*/ 264160 h 589280"/>
              <a:gd name="connsiteX10" fmla="*/ 0 w 965200"/>
              <a:gd name="connsiteY10" fmla="*/ 294640 h 589280"/>
              <a:gd name="connsiteX11" fmla="*/ 10160 w 965200"/>
              <a:gd name="connsiteY11" fmla="*/ 335280 h 589280"/>
              <a:gd name="connsiteX12" fmla="*/ 71120 w 965200"/>
              <a:gd name="connsiteY12" fmla="*/ 365760 h 589280"/>
              <a:gd name="connsiteX13" fmla="*/ 172720 w 965200"/>
              <a:gd name="connsiteY13" fmla="*/ 386080 h 589280"/>
              <a:gd name="connsiteX14" fmla="*/ 213360 w 965200"/>
              <a:gd name="connsiteY14" fmla="*/ 396240 h 589280"/>
              <a:gd name="connsiteX15" fmla="*/ 274320 w 965200"/>
              <a:gd name="connsiteY15" fmla="*/ 447040 h 589280"/>
              <a:gd name="connsiteX16" fmla="*/ 335280 w 965200"/>
              <a:gd name="connsiteY16" fmla="*/ 487680 h 589280"/>
              <a:gd name="connsiteX17" fmla="*/ 396240 w 965200"/>
              <a:gd name="connsiteY17" fmla="*/ 548640 h 589280"/>
              <a:gd name="connsiteX18" fmla="*/ 426720 w 965200"/>
              <a:gd name="connsiteY18" fmla="*/ 579120 h 589280"/>
              <a:gd name="connsiteX19" fmla="*/ 457200 w 965200"/>
              <a:gd name="connsiteY19" fmla="*/ 589280 h 589280"/>
              <a:gd name="connsiteX20" fmla="*/ 528320 w 965200"/>
              <a:gd name="connsiteY20" fmla="*/ 548640 h 589280"/>
              <a:gd name="connsiteX21" fmla="*/ 568960 w 965200"/>
              <a:gd name="connsiteY21" fmla="*/ 487680 h 589280"/>
              <a:gd name="connsiteX22" fmla="*/ 599440 w 965200"/>
              <a:gd name="connsiteY22" fmla="*/ 477520 h 589280"/>
              <a:gd name="connsiteX23" fmla="*/ 792480 w 965200"/>
              <a:gd name="connsiteY23" fmla="*/ 457200 h 589280"/>
              <a:gd name="connsiteX24" fmla="*/ 833120 w 965200"/>
              <a:gd name="connsiteY24" fmla="*/ 436880 h 589280"/>
              <a:gd name="connsiteX25" fmla="*/ 873760 w 965200"/>
              <a:gd name="connsiteY25" fmla="*/ 426720 h 589280"/>
              <a:gd name="connsiteX26" fmla="*/ 883920 w 965200"/>
              <a:gd name="connsiteY26" fmla="*/ 396240 h 589280"/>
              <a:gd name="connsiteX27" fmla="*/ 934720 w 965200"/>
              <a:gd name="connsiteY27" fmla="*/ 345440 h 589280"/>
              <a:gd name="connsiteX28" fmla="*/ 965200 w 965200"/>
              <a:gd name="connsiteY28" fmla="*/ 274320 h 589280"/>
              <a:gd name="connsiteX29" fmla="*/ 955040 w 965200"/>
              <a:gd name="connsiteY29" fmla="*/ 223520 h 589280"/>
              <a:gd name="connsiteX30" fmla="*/ 924560 w 965200"/>
              <a:gd name="connsiteY30" fmla="*/ 193040 h 589280"/>
              <a:gd name="connsiteX31" fmla="*/ 863600 w 965200"/>
              <a:gd name="connsiteY31" fmla="*/ 152400 h 589280"/>
              <a:gd name="connsiteX32" fmla="*/ 843280 w 965200"/>
              <a:gd name="connsiteY32" fmla="*/ 121920 h 589280"/>
              <a:gd name="connsiteX33" fmla="*/ 833120 w 965200"/>
              <a:gd name="connsiteY33" fmla="*/ 91440 h 589280"/>
              <a:gd name="connsiteX34" fmla="*/ 772160 w 965200"/>
              <a:gd name="connsiteY34" fmla="*/ 71120 h 589280"/>
              <a:gd name="connsiteX35" fmla="*/ 711200 w 965200"/>
              <a:gd name="connsiteY35" fmla="*/ 40640 h 589280"/>
              <a:gd name="connsiteX36" fmla="*/ 640080 w 965200"/>
              <a:gd name="connsiteY36" fmla="*/ 50800 h 589280"/>
              <a:gd name="connsiteX37" fmla="*/ 619760 w 965200"/>
              <a:gd name="connsiteY37" fmla="*/ 4064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65200" h="589280">
                <a:moveTo>
                  <a:pt x="619760" y="40640"/>
                </a:moveTo>
                <a:lnTo>
                  <a:pt x="619760" y="40640"/>
                </a:lnTo>
                <a:cubicBezTo>
                  <a:pt x="575786" y="45526"/>
                  <a:pt x="522000" y="60858"/>
                  <a:pt x="477520" y="40640"/>
                </a:cubicBezTo>
                <a:cubicBezTo>
                  <a:pt x="455287" y="30534"/>
                  <a:pt x="416560" y="0"/>
                  <a:pt x="416560" y="0"/>
                </a:cubicBezTo>
                <a:cubicBezTo>
                  <a:pt x="378069" y="3499"/>
                  <a:pt x="308038" y="-8054"/>
                  <a:pt x="274320" y="30480"/>
                </a:cubicBezTo>
                <a:cubicBezTo>
                  <a:pt x="258238" y="48859"/>
                  <a:pt x="256848" y="83717"/>
                  <a:pt x="233680" y="91440"/>
                </a:cubicBezTo>
                <a:cubicBezTo>
                  <a:pt x="157068" y="116977"/>
                  <a:pt x="251502" y="82529"/>
                  <a:pt x="172720" y="121920"/>
                </a:cubicBezTo>
                <a:cubicBezTo>
                  <a:pt x="163141" y="126709"/>
                  <a:pt x="151602" y="126879"/>
                  <a:pt x="142240" y="132080"/>
                </a:cubicBezTo>
                <a:cubicBezTo>
                  <a:pt x="107083" y="151612"/>
                  <a:pt x="76334" y="172560"/>
                  <a:pt x="50800" y="203200"/>
                </a:cubicBezTo>
                <a:cubicBezTo>
                  <a:pt x="14404" y="246876"/>
                  <a:pt x="43231" y="218338"/>
                  <a:pt x="20320" y="264160"/>
                </a:cubicBezTo>
                <a:cubicBezTo>
                  <a:pt x="14859" y="275082"/>
                  <a:pt x="6773" y="284480"/>
                  <a:pt x="0" y="294640"/>
                </a:cubicBezTo>
                <a:cubicBezTo>
                  <a:pt x="3387" y="308187"/>
                  <a:pt x="2414" y="323662"/>
                  <a:pt x="10160" y="335280"/>
                </a:cubicBezTo>
                <a:cubicBezTo>
                  <a:pt x="19813" y="349759"/>
                  <a:pt x="55138" y="362072"/>
                  <a:pt x="71120" y="365760"/>
                </a:cubicBezTo>
                <a:cubicBezTo>
                  <a:pt x="104773" y="373526"/>
                  <a:pt x="139214" y="377703"/>
                  <a:pt x="172720" y="386080"/>
                </a:cubicBezTo>
                <a:lnTo>
                  <a:pt x="213360" y="396240"/>
                </a:lnTo>
                <a:cubicBezTo>
                  <a:pt x="322277" y="468851"/>
                  <a:pt x="156977" y="355773"/>
                  <a:pt x="274320" y="447040"/>
                </a:cubicBezTo>
                <a:cubicBezTo>
                  <a:pt x="293597" y="462033"/>
                  <a:pt x="318011" y="470411"/>
                  <a:pt x="335280" y="487680"/>
                </a:cubicBezTo>
                <a:lnTo>
                  <a:pt x="396240" y="548640"/>
                </a:lnTo>
                <a:cubicBezTo>
                  <a:pt x="406400" y="558800"/>
                  <a:pt x="413089" y="574576"/>
                  <a:pt x="426720" y="579120"/>
                </a:cubicBezTo>
                <a:lnTo>
                  <a:pt x="457200" y="589280"/>
                </a:lnTo>
                <a:cubicBezTo>
                  <a:pt x="492171" y="580537"/>
                  <a:pt x="508143" y="583950"/>
                  <a:pt x="528320" y="548640"/>
                </a:cubicBezTo>
                <a:cubicBezTo>
                  <a:pt x="558642" y="495577"/>
                  <a:pt x="511821" y="516250"/>
                  <a:pt x="568960" y="487680"/>
                </a:cubicBezTo>
                <a:cubicBezTo>
                  <a:pt x="578539" y="482891"/>
                  <a:pt x="588829" y="478967"/>
                  <a:pt x="599440" y="477520"/>
                </a:cubicBezTo>
                <a:cubicBezTo>
                  <a:pt x="663549" y="468778"/>
                  <a:pt x="728133" y="463973"/>
                  <a:pt x="792480" y="457200"/>
                </a:cubicBezTo>
                <a:cubicBezTo>
                  <a:pt x="806027" y="450427"/>
                  <a:pt x="818939" y="442198"/>
                  <a:pt x="833120" y="436880"/>
                </a:cubicBezTo>
                <a:cubicBezTo>
                  <a:pt x="846195" y="431977"/>
                  <a:pt x="862856" y="435443"/>
                  <a:pt x="873760" y="426720"/>
                </a:cubicBezTo>
                <a:cubicBezTo>
                  <a:pt x="882123" y="420030"/>
                  <a:pt x="879131" y="405819"/>
                  <a:pt x="883920" y="396240"/>
                </a:cubicBezTo>
                <a:cubicBezTo>
                  <a:pt x="900853" y="362373"/>
                  <a:pt x="904240" y="365760"/>
                  <a:pt x="934720" y="345440"/>
                </a:cubicBezTo>
                <a:cubicBezTo>
                  <a:pt x="938688" y="337505"/>
                  <a:pt x="965200" y="289269"/>
                  <a:pt x="965200" y="274320"/>
                </a:cubicBezTo>
                <a:cubicBezTo>
                  <a:pt x="965200" y="257051"/>
                  <a:pt x="962763" y="238966"/>
                  <a:pt x="955040" y="223520"/>
                </a:cubicBezTo>
                <a:cubicBezTo>
                  <a:pt x="948614" y="210669"/>
                  <a:pt x="935902" y="201861"/>
                  <a:pt x="924560" y="193040"/>
                </a:cubicBezTo>
                <a:cubicBezTo>
                  <a:pt x="905283" y="178047"/>
                  <a:pt x="863600" y="152400"/>
                  <a:pt x="863600" y="152400"/>
                </a:cubicBezTo>
                <a:cubicBezTo>
                  <a:pt x="856827" y="142240"/>
                  <a:pt x="848741" y="132842"/>
                  <a:pt x="843280" y="121920"/>
                </a:cubicBezTo>
                <a:cubicBezTo>
                  <a:pt x="838491" y="112341"/>
                  <a:pt x="841835" y="97665"/>
                  <a:pt x="833120" y="91440"/>
                </a:cubicBezTo>
                <a:cubicBezTo>
                  <a:pt x="815691" y="78990"/>
                  <a:pt x="792480" y="77893"/>
                  <a:pt x="772160" y="71120"/>
                </a:cubicBezTo>
                <a:cubicBezTo>
                  <a:pt x="730096" y="57099"/>
                  <a:pt x="750591" y="66901"/>
                  <a:pt x="711200" y="40640"/>
                </a:cubicBezTo>
                <a:cubicBezTo>
                  <a:pt x="687493" y="44027"/>
                  <a:pt x="663017" y="43919"/>
                  <a:pt x="640080" y="50800"/>
                </a:cubicBezTo>
                <a:cubicBezTo>
                  <a:pt x="566085" y="72999"/>
                  <a:pt x="623147" y="42333"/>
                  <a:pt x="619760" y="40640"/>
                </a:cubicBezTo>
                <a:close/>
              </a:path>
            </a:pathLst>
          </a:cu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Freeform 80"/>
          <p:cNvSpPr/>
          <p:nvPr/>
        </p:nvSpPr>
        <p:spPr bwMode="auto">
          <a:xfrm>
            <a:off x="1259840" y="3961615"/>
            <a:ext cx="4439920" cy="2926865"/>
          </a:xfrm>
          <a:custGeom>
            <a:avLst/>
            <a:gdLst>
              <a:gd name="connsiteX0" fmla="*/ 985520 w 4439920"/>
              <a:gd name="connsiteY0" fmla="*/ 214145 h 2926865"/>
              <a:gd name="connsiteX1" fmla="*/ 985520 w 4439920"/>
              <a:gd name="connsiteY1" fmla="*/ 214145 h 2926865"/>
              <a:gd name="connsiteX2" fmla="*/ 955040 w 4439920"/>
              <a:gd name="connsiteY2" fmla="*/ 295425 h 2926865"/>
              <a:gd name="connsiteX3" fmla="*/ 934720 w 4439920"/>
              <a:gd name="connsiteY3" fmla="*/ 325905 h 2926865"/>
              <a:gd name="connsiteX4" fmla="*/ 914400 w 4439920"/>
              <a:gd name="connsiteY4" fmla="*/ 386865 h 2926865"/>
              <a:gd name="connsiteX5" fmla="*/ 904240 w 4439920"/>
              <a:gd name="connsiteY5" fmla="*/ 417345 h 2926865"/>
              <a:gd name="connsiteX6" fmla="*/ 894080 w 4439920"/>
              <a:gd name="connsiteY6" fmla="*/ 447825 h 2926865"/>
              <a:gd name="connsiteX7" fmla="*/ 873760 w 4439920"/>
              <a:gd name="connsiteY7" fmla="*/ 854225 h 2926865"/>
              <a:gd name="connsiteX8" fmla="*/ 863600 w 4439920"/>
              <a:gd name="connsiteY8" fmla="*/ 935505 h 2926865"/>
              <a:gd name="connsiteX9" fmla="*/ 843280 w 4439920"/>
              <a:gd name="connsiteY9" fmla="*/ 965985 h 2926865"/>
              <a:gd name="connsiteX10" fmla="*/ 833120 w 4439920"/>
              <a:gd name="connsiteY10" fmla="*/ 996465 h 2926865"/>
              <a:gd name="connsiteX11" fmla="*/ 812800 w 4439920"/>
              <a:gd name="connsiteY11" fmla="*/ 1026945 h 2926865"/>
              <a:gd name="connsiteX12" fmla="*/ 792480 w 4439920"/>
              <a:gd name="connsiteY12" fmla="*/ 1087905 h 2926865"/>
              <a:gd name="connsiteX13" fmla="*/ 762000 w 4439920"/>
              <a:gd name="connsiteY13" fmla="*/ 1169185 h 2926865"/>
              <a:gd name="connsiteX14" fmla="*/ 731520 w 4439920"/>
              <a:gd name="connsiteY14" fmla="*/ 1189505 h 2926865"/>
              <a:gd name="connsiteX15" fmla="*/ 701040 w 4439920"/>
              <a:gd name="connsiteY15" fmla="*/ 1219985 h 2926865"/>
              <a:gd name="connsiteX16" fmla="*/ 640080 w 4439920"/>
              <a:gd name="connsiteY16" fmla="*/ 1260625 h 2926865"/>
              <a:gd name="connsiteX17" fmla="*/ 548640 w 4439920"/>
              <a:gd name="connsiteY17" fmla="*/ 1331745 h 2926865"/>
              <a:gd name="connsiteX18" fmla="*/ 467360 w 4439920"/>
              <a:gd name="connsiteY18" fmla="*/ 1352065 h 2926865"/>
              <a:gd name="connsiteX19" fmla="*/ 406400 w 4439920"/>
              <a:gd name="connsiteY19" fmla="*/ 1392705 h 2926865"/>
              <a:gd name="connsiteX20" fmla="*/ 375920 w 4439920"/>
              <a:gd name="connsiteY20" fmla="*/ 1402865 h 2926865"/>
              <a:gd name="connsiteX21" fmla="*/ 314960 w 4439920"/>
              <a:gd name="connsiteY21" fmla="*/ 1443505 h 2926865"/>
              <a:gd name="connsiteX22" fmla="*/ 243840 w 4439920"/>
              <a:gd name="connsiteY22" fmla="*/ 1484145 h 2926865"/>
              <a:gd name="connsiteX23" fmla="*/ 182880 w 4439920"/>
              <a:gd name="connsiteY23" fmla="*/ 1534945 h 2926865"/>
              <a:gd name="connsiteX24" fmla="*/ 132080 w 4439920"/>
              <a:gd name="connsiteY24" fmla="*/ 1575585 h 2926865"/>
              <a:gd name="connsiteX25" fmla="*/ 111760 w 4439920"/>
              <a:gd name="connsiteY25" fmla="*/ 1606065 h 2926865"/>
              <a:gd name="connsiteX26" fmla="*/ 81280 w 4439920"/>
              <a:gd name="connsiteY26" fmla="*/ 1626385 h 2926865"/>
              <a:gd name="connsiteX27" fmla="*/ 40640 w 4439920"/>
              <a:gd name="connsiteY27" fmla="*/ 1687345 h 2926865"/>
              <a:gd name="connsiteX28" fmla="*/ 30480 w 4439920"/>
              <a:gd name="connsiteY28" fmla="*/ 1717825 h 2926865"/>
              <a:gd name="connsiteX29" fmla="*/ 0 w 4439920"/>
              <a:gd name="connsiteY29" fmla="*/ 1778785 h 2926865"/>
              <a:gd name="connsiteX30" fmla="*/ 10160 w 4439920"/>
              <a:gd name="connsiteY30" fmla="*/ 1941345 h 2926865"/>
              <a:gd name="connsiteX31" fmla="*/ 50800 w 4439920"/>
              <a:gd name="connsiteY31" fmla="*/ 2002305 h 2926865"/>
              <a:gd name="connsiteX32" fmla="*/ 81280 w 4439920"/>
              <a:gd name="connsiteY32" fmla="*/ 2063265 h 2926865"/>
              <a:gd name="connsiteX33" fmla="*/ 111760 w 4439920"/>
              <a:gd name="connsiteY33" fmla="*/ 2134385 h 2926865"/>
              <a:gd name="connsiteX34" fmla="*/ 132080 w 4439920"/>
              <a:gd name="connsiteY34" fmla="*/ 2175025 h 2926865"/>
              <a:gd name="connsiteX35" fmla="*/ 162560 w 4439920"/>
              <a:gd name="connsiteY35" fmla="*/ 2195345 h 2926865"/>
              <a:gd name="connsiteX36" fmla="*/ 203200 w 4439920"/>
              <a:gd name="connsiteY36" fmla="*/ 2256305 h 2926865"/>
              <a:gd name="connsiteX37" fmla="*/ 264160 w 4439920"/>
              <a:gd name="connsiteY37" fmla="*/ 2296945 h 2926865"/>
              <a:gd name="connsiteX38" fmla="*/ 304800 w 4439920"/>
              <a:gd name="connsiteY38" fmla="*/ 2327425 h 2926865"/>
              <a:gd name="connsiteX39" fmla="*/ 335280 w 4439920"/>
              <a:gd name="connsiteY39" fmla="*/ 2337585 h 2926865"/>
              <a:gd name="connsiteX40" fmla="*/ 365760 w 4439920"/>
              <a:gd name="connsiteY40" fmla="*/ 2357905 h 2926865"/>
              <a:gd name="connsiteX41" fmla="*/ 396240 w 4439920"/>
              <a:gd name="connsiteY41" fmla="*/ 2368065 h 2926865"/>
              <a:gd name="connsiteX42" fmla="*/ 436880 w 4439920"/>
              <a:gd name="connsiteY42" fmla="*/ 2388385 h 2926865"/>
              <a:gd name="connsiteX43" fmla="*/ 487680 w 4439920"/>
              <a:gd name="connsiteY43" fmla="*/ 2408705 h 2926865"/>
              <a:gd name="connsiteX44" fmla="*/ 528320 w 4439920"/>
              <a:gd name="connsiteY44" fmla="*/ 2429025 h 2926865"/>
              <a:gd name="connsiteX45" fmla="*/ 589280 w 4439920"/>
              <a:gd name="connsiteY45" fmla="*/ 2439185 h 2926865"/>
              <a:gd name="connsiteX46" fmla="*/ 650240 w 4439920"/>
              <a:gd name="connsiteY46" fmla="*/ 2459505 h 2926865"/>
              <a:gd name="connsiteX47" fmla="*/ 721360 w 4439920"/>
              <a:gd name="connsiteY47" fmla="*/ 2479825 h 2926865"/>
              <a:gd name="connsiteX48" fmla="*/ 762000 w 4439920"/>
              <a:gd name="connsiteY48" fmla="*/ 2500145 h 2926865"/>
              <a:gd name="connsiteX49" fmla="*/ 833120 w 4439920"/>
              <a:gd name="connsiteY49" fmla="*/ 2510305 h 2926865"/>
              <a:gd name="connsiteX50" fmla="*/ 863600 w 4439920"/>
              <a:gd name="connsiteY50" fmla="*/ 2530625 h 2926865"/>
              <a:gd name="connsiteX51" fmla="*/ 904240 w 4439920"/>
              <a:gd name="connsiteY51" fmla="*/ 2561105 h 2926865"/>
              <a:gd name="connsiteX52" fmla="*/ 944880 w 4439920"/>
              <a:gd name="connsiteY52" fmla="*/ 2571265 h 2926865"/>
              <a:gd name="connsiteX53" fmla="*/ 975360 w 4439920"/>
              <a:gd name="connsiteY53" fmla="*/ 2591585 h 2926865"/>
              <a:gd name="connsiteX54" fmla="*/ 1117600 w 4439920"/>
              <a:gd name="connsiteY54" fmla="*/ 2622065 h 2926865"/>
              <a:gd name="connsiteX55" fmla="*/ 1432560 w 4439920"/>
              <a:gd name="connsiteY55" fmla="*/ 2632225 h 2926865"/>
              <a:gd name="connsiteX56" fmla="*/ 1574800 w 4439920"/>
              <a:gd name="connsiteY56" fmla="*/ 2662705 h 2926865"/>
              <a:gd name="connsiteX57" fmla="*/ 1615440 w 4439920"/>
              <a:gd name="connsiteY57" fmla="*/ 2672865 h 2926865"/>
              <a:gd name="connsiteX58" fmla="*/ 1645920 w 4439920"/>
              <a:gd name="connsiteY58" fmla="*/ 2683025 h 2926865"/>
              <a:gd name="connsiteX59" fmla="*/ 1727200 w 4439920"/>
              <a:gd name="connsiteY59" fmla="*/ 2703345 h 2926865"/>
              <a:gd name="connsiteX60" fmla="*/ 1757680 w 4439920"/>
              <a:gd name="connsiteY60" fmla="*/ 2713505 h 2926865"/>
              <a:gd name="connsiteX61" fmla="*/ 1828800 w 4439920"/>
              <a:gd name="connsiteY61" fmla="*/ 2733825 h 2926865"/>
              <a:gd name="connsiteX62" fmla="*/ 1930400 w 4439920"/>
              <a:gd name="connsiteY62" fmla="*/ 2723665 h 2926865"/>
              <a:gd name="connsiteX63" fmla="*/ 1971040 w 4439920"/>
              <a:gd name="connsiteY63" fmla="*/ 2662705 h 2926865"/>
              <a:gd name="connsiteX64" fmla="*/ 2072640 w 4439920"/>
              <a:gd name="connsiteY64" fmla="*/ 2632225 h 2926865"/>
              <a:gd name="connsiteX65" fmla="*/ 2103120 w 4439920"/>
              <a:gd name="connsiteY65" fmla="*/ 2622065 h 2926865"/>
              <a:gd name="connsiteX66" fmla="*/ 2265680 w 4439920"/>
              <a:gd name="connsiteY66" fmla="*/ 2632225 h 2926865"/>
              <a:gd name="connsiteX67" fmla="*/ 2296160 w 4439920"/>
              <a:gd name="connsiteY67" fmla="*/ 2642385 h 2926865"/>
              <a:gd name="connsiteX68" fmla="*/ 2357120 w 4439920"/>
              <a:gd name="connsiteY68" fmla="*/ 2652545 h 2926865"/>
              <a:gd name="connsiteX69" fmla="*/ 2418080 w 4439920"/>
              <a:gd name="connsiteY69" fmla="*/ 2672865 h 2926865"/>
              <a:gd name="connsiteX70" fmla="*/ 2448560 w 4439920"/>
              <a:gd name="connsiteY70" fmla="*/ 2683025 h 2926865"/>
              <a:gd name="connsiteX71" fmla="*/ 2804160 w 4439920"/>
              <a:gd name="connsiteY71" fmla="*/ 2703345 h 2926865"/>
              <a:gd name="connsiteX72" fmla="*/ 2885440 w 4439920"/>
              <a:gd name="connsiteY72" fmla="*/ 2743985 h 2926865"/>
              <a:gd name="connsiteX73" fmla="*/ 2915920 w 4439920"/>
              <a:gd name="connsiteY73" fmla="*/ 2754145 h 2926865"/>
              <a:gd name="connsiteX74" fmla="*/ 2976880 w 4439920"/>
              <a:gd name="connsiteY74" fmla="*/ 2794785 h 2926865"/>
              <a:gd name="connsiteX75" fmla="*/ 3027680 w 4439920"/>
              <a:gd name="connsiteY75" fmla="*/ 2886225 h 2926865"/>
              <a:gd name="connsiteX76" fmla="*/ 3048000 w 4439920"/>
              <a:gd name="connsiteY76" fmla="*/ 2896385 h 2926865"/>
              <a:gd name="connsiteX77" fmla="*/ 4439920 w 4439920"/>
              <a:gd name="connsiteY77" fmla="*/ 2926865 h 2926865"/>
              <a:gd name="connsiteX78" fmla="*/ 4429760 w 4439920"/>
              <a:gd name="connsiteY78" fmla="*/ 2835425 h 2926865"/>
              <a:gd name="connsiteX79" fmla="*/ 4368800 w 4439920"/>
              <a:gd name="connsiteY79" fmla="*/ 2794785 h 2926865"/>
              <a:gd name="connsiteX80" fmla="*/ 4338320 w 4439920"/>
              <a:gd name="connsiteY80" fmla="*/ 2764305 h 2926865"/>
              <a:gd name="connsiteX81" fmla="*/ 4297680 w 4439920"/>
              <a:gd name="connsiteY81" fmla="*/ 2754145 h 2926865"/>
              <a:gd name="connsiteX82" fmla="*/ 4226560 w 4439920"/>
              <a:gd name="connsiteY82" fmla="*/ 2703345 h 2926865"/>
              <a:gd name="connsiteX83" fmla="*/ 4185920 w 4439920"/>
              <a:gd name="connsiteY83" fmla="*/ 2581425 h 2926865"/>
              <a:gd name="connsiteX84" fmla="*/ 4175760 w 4439920"/>
              <a:gd name="connsiteY84" fmla="*/ 2550945 h 2926865"/>
              <a:gd name="connsiteX85" fmla="*/ 4135120 w 4439920"/>
              <a:gd name="connsiteY85" fmla="*/ 2540785 h 2926865"/>
              <a:gd name="connsiteX86" fmla="*/ 4013200 w 4439920"/>
              <a:gd name="connsiteY86" fmla="*/ 2530625 h 2926865"/>
              <a:gd name="connsiteX87" fmla="*/ 3911600 w 4439920"/>
              <a:gd name="connsiteY87" fmla="*/ 2500145 h 2926865"/>
              <a:gd name="connsiteX88" fmla="*/ 3860800 w 4439920"/>
              <a:gd name="connsiteY88" fmla="*/ 2479825 h 2926865"/>
              <a:gd name="connsiteX89" fmla="*/ 3799840 w 4439920"/>
              <a:gd name="connsiteY89" fmla="*/ 2459505 h 2926865"/>
              <a:gd name="connsiteX90" fmla="*/ 3667760 w 4439920"/>
              <a:gd name="connsiteY90" fmla="*/ 2449345 h 2926865"/>
              <a:gd name="connsiteX91" fmla="*/ 3637280 w 4439920"/>
              <a:gd name="connsiteY91" fmla="*/ 2347745 h 2926865"/>
              <a:gd name="connsiteX92" fmla="*/ 3606800 w 4439920"/>
              <a:gd name="connsiteY92" fmla="*/ 2317265 h 2926865"/>
              <a:gd name="connsiteX93" fmla="*/ 3616960 w 4439920"/>
              <a:gd name="connsiteY93" fmla="*/ 2205505 h 2926865"/>
              <a:gd name="connsiteX94" fmla="*/ 3627120 w 4439920"/>
              <a:gd name="connsiteY94" fmla="*/ 2175025 h 2926865"/>
              <a:gd name="connsiteX95" fmla="*/ 3657600 w 4439920"/>
              <a:gd name="connsiteY95" fmla="*/ 2154705 h 2926865"/>
              <a:gd name="connsiteX96" fmla="*/ 3677920 w 4439920"/>
              <a:gd name="connsiteY96" fmla="*/ 2124225 h 2926865"/>
              <a:gd name="connsiteX97" fmla="*/ 3728720 w 4439920"/>
              <a:gd name="connsiteY97" fmla="*/ 2073425 h 2926865"/>
              <a:gd name="connsiteX98" fmla="*/ 3749040 w 4439920"/>
              <a:gd name="connsiteY98" fmla="*/ 2032785 h 2926865"/>
              <a:gd name="connsiteX99" fmla="*/ 3759200 w 4439920"/>
              <a:gd name="connsiteY99" fmla="*/ 2002305 h 2926865"/>
              <a:gd name="connsiteX100" fmla="*/ 3789680 w 4439920"/>
              <a:gd name="connsiteY100" fmla="*/ 1971825 h 2926865"/>
              <a:gd name="connsiteX101" fmla="*/ 3850640 w 4439920"/>
              <a:gd name="connsiteY101" fmla="*/ 1900705 h 2926865"/>
              <a:gd name="connsiteX102" fmla="*/ 3881120 w 4439920"/>
              <a:gd name="connsiteY102" fmla="*/ 1890545 h 2926865"/>
              <a:gd name="connsiteX103" fmla="*/ 3881120 w 4439920"/>
              <a:gd name="connsiteY103" fmla="*/ 1758465 h 2926865"/>
              <a:gd name="connsiteX104" fmla="*/ 3870960 w 4439920"/>
              <a:gd name="connsiteY104" fmla="*/ 1727985 h 2926865"/>
              <a:gd name="connsiteX105" fmla="*/ 3799840 w 4439920"/>
              <a:gd name="connsiteY105" fmla="*/ 1697505 h 2926865"/>
              <a:gd name="connsiteX106" fmla="*/ 3708400 w 4439920"/>
              <a:gd name="connsiteY106" fmla="*/ 1656865 h 2926865"/>
              <a:gd name="connsiteX107" fmla="*/ 3647440 w 4439920"/>
              <a:gd name="connsiteY107" fmla="*/ 1636545 h 2926865"/>
              <a:gd name="connsiteX108" fmla="*/ 3596640 w 4439920"/>
              <a:gd name="connsiteY108" fmla="*/ 1626385 h 2926865"/>
              <a:gd name="connsiteX109" fmla="*/ 3566160 w 4439920"/>
              <a:gd name="connsiteY109" fmla="*/ 1636545 h 2926865"/>
              <a:gd name="connsiteX110" fmla="*/ 3535680 w 4439920"/>
              <a:gd name="connsiteY110" fmla="*/ 1656865 h 2926865"/>
              <a:gd name="connsiteX111" fmla="*/ 3454400 w 4439920"/>
              <a:gd name="connsiteY111" fmla="*/ 1646705 h 2926865"/>
              <a:gd name="connsiteX112" fmla="*/ 3393440 w 4439920"/>
              <a:gd name="connsiteY112" fmla="*/ 1616225 h 2926865"/>
              <a:gd name="connsiteX113" fmla="*/ 3271520 w 4439920"/>
              <a:gd name="connsiteY113" fmla="*/ 1595905 h 2926865"/>
              <a:gd name="connsiteX114" fmla="*/ 3241040 w 4439920"/>
              <a:gd name="connsiteY114" fmla="*/ 1575585 h 2926865"/>
              <a:gd name="connsiteX115" fmla="*/ 3180080 w 4439920"/>
              <a:gd name="connsiteY115" fmla="*/ 1555265 h 2926865"/>
              <a:gd name="connsiteX116" fmla="*/ 2875280 w 4439920"/>
              <a:gd name="connsiteY116" fmla="*/ 1534945 h 2926865"/>
              <a:gd name="connsiteX117" fmla="*/ 2844800 w 4439920"/>
              <a:gd name="connsiteY117" fmla="*/ 1524785 h 2926865"/>
              <a:gd name="connsiteX118" fmla="*/ 2783840 w 4439920"/>
              <a:gd name="connsiteY118" fmla="*/ 1565425 h 2926865"/>
              <a:gd name="connsiteX119" fmla="*/ 2773680 w 4439920"/>
              <a:gd name="connsiteY119" fmla="*/ 1595905 h 2926865"/>
              <a:gd name="connsiteX120" fmla="*/ 2743200 w 4439920"/>
              <a:gd name="connsiteY120" fmla="*/ 1606065 h 2926865"/>
              <a:gd name="connsiteX121" fmla="*/ 2641600 w 4439920"/>
              <a:gd name="connsiteY121" fmla="*/ 1595905 h 2926865"/>
              <a:gd name="connsiteX122" fmla="*/ 2550160 w 4439920"/>
              <a:gd name="connsiteY122" fmla="*/ 1555265 h 2926865"/>
              <a:gd name="connsiteX123" fmla="*/ 2509520 w 4439920"/>
              <a:gd name="connsiteY123" fmla="*/ 1545105 h 2926865"/>
              <a:gd name="connsiteX124" fmla="*/ 2479040 w 4439920"/>
              <a:gd name="connsiteY124" fmla="*/ 1534945 h 2926865"/>
              <a:gd name="connsiteX125" fmla="*/ 2458720 w 4439920"/>
              <a:gd name="connsiteY125" fmla="*/ 1504465 h 2926865"/>
              <a:gd name="connsiteX126" fmla="*/ 2418080 w 4439920"/>
              <a:gd name="connsiteY126" fmla="*/ 1494305 h 2926865"/>
              <a:gd name="connsiteX127" fmla="*/ 2357120 w 4439920"/>
              <a:gd name="connsiteY127" fmla="*/ 1473985 h 2926865"/>
              <a:gd name="connsiteX128" fmla="*/ 2326640 w 4439920"/>
              <a:gd name="connsiteY128" fmla="*/ 1453665 h 2926865"/>
              <a:gd name="connsiteX129" fmla="*/ 2265680 w 4439920"/>
              <a:gd name="connsiteY129" fmla="*/ 1433345 h 2926865"/>
              <a:gd name="connsiteX130" fmla="*/ 2153920 w 4439920"/>
              <a:gd name="connsiteY130" fmla="*/ 1443505 h 2926865"/>
              <a:gd name="connsiteX131" fmla="*/ 2011680 w 4439920"/>
              <a:gd name="connsiteY131" fmla="*/ 1423185 h 2926865"/>
              <a:gd name="connsiteX132" fmla="*/ 1920240 w 4439920"/>
              <a:gd name="connsiteY132" fmla="*/ 1392705 h 2926865"/>
              <a:gd name="connsiteX133" fmla="*/ 1889760 w 4439920"/>
              <a:gd name="connsiteY133" fmla="*/ 1382545 h 2926865"/>
              <a:gd name="connsiteX134" fmla="*/ 1849120 w 4439920"/>
              <a:gd name="connsiteY134" fmla="*/ 1321585 h 2926865"/>
              <a:gd name="connsiteX135" fmla="*/ 1818640 w 4439920"/>
              <a:gd name="connsiteY135" fmla="*/ 1291105 h 2926865"/>
              <a:gd name="connsiteX136" fmla="*/ 1757680 w 4439920"/>
              <a:gd name="connsiteY136" fmla="*/ 1270785 h 2926865"/>
              <a:gd name="connsiteX137" fmla="*/ 1767840 w 4439920"/>
              <a:gd name="connsiteY137" fmla="*/ 1240305 h 2926865"/>
              <a:gd name="connsiteX138" fmla="*/ 1788160 w 4439920"/>
              <a:gd name="connsiteY138" fmla="*/ 1209825 h 2926865"/>
              <a:gd name="connsiteX139" fmla="*/ 1727200 w 4439920"/>
              <a:gd name="connsiteY139" fmla="*/ 1169185 h 2926865"/>
              <a:gd name="connsiteX140" fmla="*/ 1706880 w 4439920"/>
              <a:gd name="connsiteY140" fmla="*/ 1128545 h 2926865"/>
              <a:gd name="connsiteX141" fmla="*/ 1706880 w 4439920"/>
              <a:gd name="connsiteY141" fmla="*/ 1047265 h 2926865"/>
              <a:gd name="connsiteX142" fmla="*/ 1666240 w 4439920"/>
              <a:gd name="connsiteY142" fmla="*/ 1016785 h 2926865"/>
              <a:gd name="connsiteX143" fmla="*/ 1686560 w 4439920"/>
              <a:gd name="connsiteY143" fmla="*/ 884705 h 2926865"/>
              <a:gd name="connsiteX144" fmla="*/ 1727200 w 4439920"/>
              <a:gd name="connsiteY144" fmla="*/ 823745 h 2926865"/>
              <a:gd name="connsiteX145" fmla="*/ 1727200 w 4439920"/>
              <a:gd name="connsiteY145" fmla="*/ 722145 h 2926865"/>
              <a:gd name="connsiteX146" fmla="*/ 1676400 w 4439920"/>
              <a:gd name="connsiteY146" fmla="*/ 529105 h 2926865"/>
              <a:gd name="connsiteX147" fmla="*/ 1666240 w 4439920"/>
              <a:gd name="connsiteY147" fmla="*/ 498625 h 2926865"/>
              <a:gd name="connsiteX148" fmla="*/ 1645920 w 4439920"/>
              <a:gd name="connsiteY148" fmla="*/ 447825 h 2926865"/>
              <a:gd name="connsiteX149" fmla="*/ 1635760 w 4439920"/>
              <a:gd name="connsiteY149" fmla="*/ 407185 h 2926865"/>
              <a:gd name="connsiteX150" fmla="*/ 1605280 w 4439920"/>
              <a:gd name="connsiteY150" fmla="*/ 376705 h 2926865"/>
              <a:gd name="connsiteX151" fmla="*/ 1595120 w 4439920"/>
              <a:gd name="connsiteY151" fmla="*/ 305585 h 2926865"/>
              <a:gd name="connsiteX152" fmla="*/ 1554480 w 4439920"/>
              <a:gd name="connsiteY152" fmla="*/ 295425 h 2926865"/>
              <a:gd name="connsiteX153" fmla="*/ 1524000 w 4439920"/>
              <a:gd name="connsiteY153" fmla="*/ 254785 h 2926865"/>
              <a:gd name="connsiteX154" fmla="*/ 1483360 w 4439920"/>
              <a:gd name="connsiteY154" fmla="*/ 183665 h 2926865"/>
              <a:gd name="connsiteX155" fmla="*/ 1422400 w 4439920"/>
              <a:gd name="connsiteY155" fmla="*/ 143025 h 2926865"/>
              <a:gd name="connsiteX156" fmla="*/ 1371600 w 4439920"/>
              <a:gd name="connsiteY156" fmla="*/ 92225 h 2926865"/>
              <a:gd name="connsiteX157" fmla="*/ 1341120 w 4439920"/>
              <a:gd name="connsiteY157" fmla="*/ 61745 h 2926865"/>
              <a:gd name="connsiteX158" fmla="*/ 1280160 w 4439920"/>
              <a:gd name="connsiteY158" fmla="*/ 51585 h 2926865"/>
              <a:gd name="connsiteX159" fmla="*/ 1249680 w 4439920"/>
              <a:gd name="connsiteY159" fmla="*/ 31265 h 2926865"/>
              <a:gd name="connsiteX160" fmla="*/ 1219200 w 4439920"/>
              <a:gd name="connsiteY160" fmla="*/ 785 h 2926865"/>
              <a:gd name="connsiteX161" fmla="*/ 1188720 w 4439920"/>
              <a:gd name="connsiteY161" fmla="*/ 10945 h 2926865"/>
              <a:gd name="connsiteX162" fmla="*/ 1127760 w 4439920"/>
              <a:gd name="connsiteY162" fmla="*/ 51585 h 2926865"/>
              <a:gd name="connsiteX163" fmla="*/ 1097280 w 4439920"/>
              <a:gd name="connsiteY163" fmla="*/ 71905 h 2926865"/>
              <a:gd name="connsiteX164" fmla="*/ 1036320 w 4439920"/>
              <a:gd name="connsiteY164" fmla="*/ 122705 h 2926865"/>
              <a:gd name="connsiteX165" fmla="*/ 1016000 w 4439920"/>
              <a:gd name="connsiteY165" fmla="*/ 153185 h 2926865"/>
              <a:gd name="connsiteX166" fmla="*/ 985520 w 4439920"/>
              <a:gd name="connsiteY166" fmla="*/ 173505 h 2926865"/>
              <a:gd name="connsiteX167" fmla="*/ 985520 w 4439920"/>
              <a:gd name="connsiteY167" fmla="*/ 214145 h 292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4439920" h="2926865">
                <a:moveTo>
                  <a:pt x="985520" y="214145"/>
                </a:moveTo>
                <a:lnTo>
                  <a:pt x="985520" y="214145"/>
                </a:lnTo>
                <a:cubicBezTo>
                  <a:pt x="975360" y="241238"/>
                  <a:pt x="967014" y="269083"/>
                  <a:pt x="955040" y="295425"/>
                </a:cubicBezTo>
                <a:cubicBezTo>
                  <a:pt x="949987" y="306541"/>
                  <a:pt x="939679" y="314747"/>
                  <a:pt x="934720" y="325905"/>
                </a:cubicBezTo>
                <a:cubicBezTo>
                  <a:pt x="926021" y="345478"/>
                  <a:pt x="921173" y="366545"/>
                  <a:pt x="914400" y="386865"/>
                </a:cubicBezTo>
                <a:lnTo>
                  <a:pt x="904240" y="417345"/>
                </a:lnTo>
                <a:lnTo>
                  <a:pt x="894080" y="447825"/>
                </a:lnTo>
                <a:cubicBezTo>
                  <a:pt x="867698" y="658880"/>
                  <a:pt x="895786" y="413711"/>
                  <a:pt x="873760" y="854225"/>
                </a:cubicBezTo>
                <a:cubicBezTo>
                  <a:pt x="872396" y="881495"/>
                  <a:pt x="870784" y="909163"/>
                  <a:pt x="863600" y="935505"/>
                </a:cubicBezTo>
                <a:cubicBezTo>
                  <a:pt x="860387" y="947286"/>
                  <a:pt x="848741" y="955063"/>
                  <a:pt x="843280" y="965985"/>
                </a:cubicBezTo>
                <a:cubicBezTo>
                  <a:pt x="838491" y="975564"/>
                  <a:pt x="837909" y="986886"/>
                  <a:pt x="833120" y="996465"/>
                </a:cubicBezTo>
                <a:cubicBezTo>
                  <a:pt x="827659" y="1007387"/>
                  <a:pt x="817759" y="1015787"/>
                  <a:pt x="812800" y="1026945"/>
                </a:cubicBezTo>
                <a:cubicBezTo>
                  <a:pt x="804101" y="1046518"/>
                  <a:pt x="796681" y="1066902"/>
                  <a:pt x="792480" y="1087905"/>
                </a:cubicBezTo>
                <a:cubicBezTo>
                  <a:pt x="785211" y="1124251"/>
                  <a:pt x="788162" y="1143023"/>
                  <a:pt x="762000" y="1169185"/>
                </a:cubicBezTo>
                <a:cubicBezTo>
                  <a:pt x="753366" y="1177819"/>
                  <a:pt x="740901" y="1181688"/>
                  <a:pt x="731520" y="1189505"/>
                </a:cubicBezTo>
                <a:cubicBezTo>
                  <a:pt x="720482" y="1198703"/>
                  <a:pt x="712382" y="1211164"/>
                  <a:pt x="701040" y="1219985"/>
                </a:cubicBezTo>
                <a:cubicBezTo>
                  <a:pt x="681763" y="1234978"/>
                  <a:pt x="657349" y="1243356"/>
                  <a:pt x="640080" y="1260625"/>
                </a:cubicBezTo>
                <a:cubicBezTo>
                  <a:pt x="617356" y="1283349"/>
                  <a:pt x="579021" y="1325669"/>
                  <a:pt x="548640" y="1331745"/>
                </a:cubicBezTo>
                <a:cubicBezTo>
                  <a:pt x="534566" y="1334560"/>
                  <a:pt x="484933" y="1342302"/>
                  <a:pt x="467360" y="1352065"/>
                </a:cubicBezTo>
                <a:cubicBezTo>
                  <a:pt x="446012" y="1363925"/>
                  <a:pt x="429568" y="1384982"/>
                  <a:pt x="406400" y="1392705"/>
                </a:cubicBezTo>
                <a:cubicBezTo>
                  <a:pt x="396240" y="1396092"/>
                  <a:pt x="385282" y="1397664"/>
                  <a:pt x="375920" y="1402865"/>
                </a:cubicBezTo>
                <a:cubicBezTo>
                  <a:pt x="354572" y="1414725"/>
                  <a:pt x="336803" y="1432583"/>
                  <a:pt x="314960" y="1443505"/>
                </a:cubicBezTo>
                <a:cubicBezTo>
                  <a:pt x="290117" y="1455927"/>
                  <a:pt x="265381" y="1466194"/>
                  <a:pt x="243840" y="1484145"/>
                </a:cubicBezTo>
                <a:cubicBezTo>
                  <a:pt x="165611" y="1549336"/>
                  <a:pt x="258556" y="1484494"/>
                  <a:pt x="182880" y="1534945"/>
                </a:cubicBezTo>
                <a:cubicBezTo>
                  <a:pt x="124646" y="1622296"/>
                  <a:pt x="202187" y="1519499"/>
                  <a:pt x="132080" y="1575585"/>
                </a:cubicBezTo>
                <a:cubicBezTo>
                  <a:pt x="122545" y="1583213"/>
                  <a:pt x="120394" y="1597431"/>
                  <a:pt x="111760" y="1606065"/>
                </a:cubicBezTo>
                <a:cubicBezTo>
                  <a:pt x="103126" y="1614699"/>
                  <a:pt x="91440" y="1619612"/>
                  <a:pt x="81280" y="1626385"/>
                </a:cubicBezTo>
                <a:cubicBezTo>
                  <a:pt x="67733" y="1646705"/>
                  <a:pt x="48363" y="1664177"/>
                  <a:pt x="40640" y="1687345"/>
                </a:cubicBezTo>
                <a:cubicBezTo>
                  <a:pt x="37253" y="1697505"/>
                  <a:pt x="35269" y="1708246"/>
                  <a:pt x="30480" y="1717825"/>
                </a:cubicBezTo>
                <a:cubicBezTo>
                  <a:pt x="-8911" y="1796607"/>
                  <a:pt x="25537" y="1702173"/>
                  <a:pt x="0" y="1778785"/>
                </a:cubicBezTo>
                <a:cubicBezTo>
                  <a:pt x="3387" y="1832972"/>
                  <a:pt x="-1872" y="1888403"/>
                  <a:pt x="10160" y="1941345"/>
                </a:cubicBezTo>
                <a:cubicBezTo>
                  <a:pt x="15572" y="1965159"/>
                  <a:pt x="43077" y="1979137"/>
                  <a:pt x="50800" y="2002305"/>
                </a:cubicBezTo>
                <a:cubicBezTo>
                  <a:pt x="64821" y="2044369"/>
                  <a:pt x="55019" y="2023874"/>
                  <a:pt x="81280" y="2063265"/>
                </a:cubicBezTo>
                <a:cubicBezTo>
                  <a:pt x="97968" y="2130015"/>
                  <a:pt x="80576" y="2079813"/>
                  <a:pt x="111760" y="2134385"/>
                </a:cubicBezTo>
                <a:cubicBezTo>
                  <a:pt x="119274" y="2147535"/>
                  <a:pt x="122384" y="2163390"/>
                  <a:pt x="132080" y="2175025"/>
                </a:cubicBezTo>
                <a:cubicBezTo>
                  <a:pt x="139897" y="2184406"/>
                  <a:pt x="152400" y="2188572"/>
                  <a:pt x="162560" y="2195345"/>
                </a:cubicBezTo>
                <a:cubicBezTo>
                  <a:pt x="176107" y="2215665"/>
                  <a:pt x="182880" y="2242758"/>
                  <a:pt x="203200" y="2256305"/>
                </a:cubicBezTo>
                <a:cubicBezTo>
                  <a:pt x="223520" y="2269852"/>
                  <a:pt x="244623" y="2282292"/>
                  <a:pt x="264160" y="2296945"/>
                </a:cubicBezTo>
                <a:cubicBezTo>
                  <a:pt x="277707" y="2307105"/>
                  <a:pt x="290098" y="2319024"/>
                  <a:pt x="304800" y="2327425"/>
                </a:cubicBezTo>
                <a:cubicBezTo>
                  <a:pt x="314099" y="2332738"/>
                  <a:pt x="325701" y="2332796"/>
                  <a:pt x="335280" y="2337585"/>
                </a:cubicBezTo>
                <a:cubicBezTo>
                  <a:pt x="346202" y="2343046"/>
                  <a:pt x="354838" y="2352444"/>
                  <a:pt x="365760" y="2357905"/>
                </a:cubicBezTo>
                <a:cubicBezTo>
                  <a:pt x="375339" y="2362694"/>
                  <a:pt x="386396" y="2363846"/>
                  <a:pt x="396240" y="2368065"/>
                </a:cubicBezTo>
                <a:cubicBezTo>
                  <a:pt x="410161" y="2374031"/>
                  <a:pt x="423040" y="2382234"/>
                  <a:pt x="436880" y="2388385"/>
                </a:cubicBezTo>
                <a:cubicBezTo>
                  <a:pt x="453546" y="2395792"/>
                  <a:pt x="471014" y="2401298"/>
                  <a:pt x="487680" y="2408705"/>
                </a:cubicBezTo>
                <a:cubicBezTo>
                  <a:pt x="501520" y="2414856"/>
                  <a:pt x="513813" y="2424673"/>
                  <a:pt x="528320" y="2429025"/>
                </a:cubicBezTo>
                <a:cubicBezTo>
                  <a:pt x="548051" y="2434944"/>
                  <a:pt x="569295" y="2434189"/>
                  <a:pt x="589280" y="2439185"/>
                </a:cubicBezTo>
                <a:cubicBezTo>
                  <a:pt x="610060" y="2444380"/>
                  <a:pt x="629460" y="2454310"/>
                  <a:pt x="650240" y="2459505"/>
                </a:cubicBezTo>
                <a:cubicBezTo>
                  <a:pt x="670863" y="2464661"/>
                  <a:pt x="700954" y="2471080"/>
                  <a:pt x="721360" y="2479825"/>
                </a:cubicBezTo>
                <a:cubicBezTo>
                  <a:pt x="735281" y="2485791"/>
                  <a:pt x="747388" y="2496160"/>
                  <a:pt x="762000" y="2500145"/>
                </a:cubicBezTo>
                <a:cubicBezTo>
                  <a:pt x="785104" y="2506446"/>
                  <a:pt x="809413" y="2506918"/>
                  <a:pt x="833120" y="2510305"/>
                </a:cubicBezTo>
                <a:cubicBezTo>
                  <a:pt x="843280" y="2517078"/>
                  <a:pt x="853664" y="2523528"/>
                  <a:pt x="863600" y="2530625"/>
                </a:cubicBezTo>
                <a:cubicBezTo>
                  <a:pt x="877379" y="2540467"/>
                  <a:pt x="889094" y="2553532"/>
                  <a:pt x="904240" y="2561105"/>
                </a:cubicBezTo>
                <a:cubicBezTo>
                  <a:pt x="916729" y="2567350"/>
                  <a:pt x="931333" y="2567878"/>
                  <a:pt x="944880" y="2571265"/>
                </a:cubicBezTo>
                <a:cubicBezTo>
                  <a:pt x="955040" y="2578038"/>
                  <a:pt x="964202" y="2586626"/>
                  <a:pt x="975360" y="2591585"/>
                </a:cubicBezTo>
                <a:cubicBezTo>
                  <a:pt x="1022593" y="2612578"/>
                  <a:pt x="1065584" y="2619398"/>
                  <a:pt x="1117600" y="2622065"/>
                </a:cubicBezTo>
                <a:cubicBezTo>
                  <a:pt x="1222503" y="2627445"/>
                  <a:pt x="1327573" y="2628838"/>
                  <a:pt x="1432560" y="2632225"/>
                </a:cubicBezTo>
                <a:cubicBezTo>
                  <a:pt x="1521067" y="2646976"/>
                  <a:pt x="1473535" y="2637389"/>
                  <a:pt x="1574800" y="2662705"/>
                </a:cubicBezTo>
                <a:cubicBezTo>
                  <a:pt x="1588347" y="2666092"/>
                  <a:pt x="1602193" y="2668449"/>
                  <a:pt x="1615440" y="2672865"/>
                </a:cubicBezTo>
                <a:cubicBezTo>
                  <a:pt x="1625600" y="2676252"/>
                  <a:pt x="1635588" y="2680207"/>
                  <a:pt x="1645920" y="2683025"/>
                </a:cubicBezTo>
                <a:cubicBezTo>
                  <a:pt x="1672863" y="2690373"/>
                  <a:pt x="1700706" y="2694514"/>
                  <a:pt x="1727200" y="2703345"/>
                </a:cubicBezTo>
                <a:cubicBezTo>
                  <a:pt x="1737360" y="2706732"/>
                  <a:pt x="1747382" y="2710563"/>
                  <a:pt x="1757680" y="2713505"/>
                </a:cubicBezTo>
                <a:cubicBezTo>
                  <a:pt x="1846982" y="2739020"/>
                  <a:pt x="1755719" y="2709465"/>
                  <a:pt x="1828800" y="2733825"/>
                </a:cubicBezTo>
                <a:cubicBezTo>
                  <a:pt x="1862667" y="2730438"/>
                  <a:pt x="1899958" y="2738886"/>
                  <a:pt x="1930400" y="2723665"/>
                </a:cubicBezTo>
                <a:cubicBezTo>
                  <a:pt x="1952243" y="2712743"/>
                  <a:pt x="1947348" y="2668628"/>
                  <a:pt x="1971040" y="2662705"/>
                </a:cubicBezTo>
                <a:cubicBezTo>
                  <a:pt x="2032460" y="2647350"/>
                  <a:pt x="1998433" y="2656961"/>
                  <a:pt x="2072640" y="2632225"/>
                </a:cubicBezTo>
                <a:lnTo>
                  <a:pt x="2103120" y="2622065"/>
                </a:lnTo>
                <a:cubicBezTo>
                  <a:pt x="2157307" y="2625452"/>
                  <a:pt x="2211686" y="2626541"/>
                  <a:pt x="2265680" y="2632225"/>
                </a:cubicBezTo>
                <a:cubicBezTo>
                  <a:pt x="2276331" y="2633346"/>
                  <a:pt x="2285705" y="2640062"/>
                  <a:pt x="2296160" y="2642385"/>
                </a:cubicBezTo>
                <a:cubicBezTo>
                  <a:pt x="2316270" y="2646854"/>
                  <a:pt x="2337135" y="2647549"/>
                  <a:pt x="2357120" y="2652545"/>
                </a:cubicBezTo>
                <a:cubicBezTo>
                  <a:pt x="2377900" y="2657740"/>
                  <a:pt x="2397760" y="2666092"/>
                  <a:pt x="2418080" y="2672865"/>
                </a:cubicBezTo>
                <a:cubicBezTo>
                  <a:pt x="2428240" y="2676252"/>
                  <a:pt x="2437933" y="2681697"/>
                  <a:pt x="2448560" y="2683025"/>
                </a:cubicBezTo>
                <a:cubicBezTo>
                  <a:pt x="2620636" y="2704535"/>
                  <a:pt x="2502555" y="2692174"/>
                  <a:pt x="2804160" y="2703345"/>
                </a:cubicBezTo>
                <a:cubicBezTo>
                  <a:pt x="2884963" y="2723546"/>
                  <a:pt x="2804845" y="2697931"/>
                  <a:pt x="2885440" y="2743985"/>
                </a:cubicBezTo>
                <a:cubicBezTo>
                  <a:pt x="2894739" y="2749298"/>
                  <a:pt x="2906558" y="2748944"/>
                  <a:pt x="2915920" y="2754145"/>
                </a:cubicBezTo>
                <a:cubicBezTo>
                  <a:pt x="2937268" y="2766005"/>
                  <a:pt x="2976880" y="2794785"/>
                  <a:pt x="2976880" y="2794785"/>
                </a:cubicBezTo>
                <a:cubicBezTo>
                  <a:pt x="2986592" y="2823921"/>
                  <a:pt x="2999732" y="2872251"/>
                  <a:pt x="3027680" y="2886225"/>
                </a:cubicBezTo>
                <a:lnTo>
                  <a:pt x="3048000" y="2896385"/>
                </a:lnTo>
                <a:lnTo>
                  <a:pt x="4439920" y="2926865"/>
                </a:lnTo>
                <a:cubicBezTo>
                  <a:pt x="4436533" y="2896385"/>
                  <a:pt x="4444299" y="2862427"/>
                  <a:pt x="4429760" y="2835425"/>
                </a:cubicBezTo>
                <a:cubicBezTo>
                  <a:pt x="4418182" y="2813922"/>
                  <a:pt x="4386069" y="2812054"/>
                  <a:pt x="4368800" y="2794785"/>
                </a:cubicBezTo>
                <a:cubicBezTo>
                  <a:pt x="4358640" y="2784625"/>
                  <a:pt x="4350795" y="2771434"/>
                  <a:pt x="4338320" y="2764305"/>
                </a:cubicBezTo>
                <a:cubicBezTo>
                  <a:pt x="4326196" y="2757377"/>
                  <a:pt x="4310755" y="2759048"/>
                  <a:pt x="4297680" y="2754145"/>
                </a:cubicBezTo>
                <a:cubicBezTo>
                  <a:pt x="4254887" y="2738098"/>
                  <a:pt x="4257600" y="2734385"/>
                  <a:pt x="4226560" y="2703345"/>
                </a:cubicBezTo>
                <a:lnTo>
                  <a:pt x="4185920" y="2581425"/>
                </a:lnTo>
                <a:cubicBezTo>
                  <a:pt x="4182533" y="2571265"/>
                  <a:pt x="4186150" y="2553542"/>
                  <a:pt x="4175760" y="2550945"/>
                </a:cubicBezTo>
                <a:cubicBezTo>
                  <a:pt x="4162213" y="2547558"/>
                  <a:pt x="4148976" y="2542517"/>
                  <a:pt x="4135120" y="2540785"/>
                </a:cubicBezTo>
                <a:cubicBezTo>
                  <a:pt x="4094654" y="2535727"/>
                  <a:pt x="4053840" y="2534012"/>
                  <a:pt x="4013200" y="2530625"/>
                </a:cubicBezTo>
                <a:cubicBezTo>
                  <a:pt x="3973281" y="2520645"/>
                  <a:pt x="3952826" y="2516635"/>
                  <a:pt x="3911600" y="2500145"/>
                </a:cubicBezTo>
                <a:cubicBezTo>
                  <a:pt x="3894667" y="2493372"/>
                  <a:pt x="3877940" y="2486058"/>
                  <a:pt x="3860800" y="2479825"/>
                </a:cubicBezTo>
                <a:cubicBezTo>
                  <a:pt x="3840670" y="2472505"/>
                  <a:pt x="3821196" y="2461148"/>
                  <a:pt x="3799840" y="2459505"/>
                </a:cubicBezTo>
                <a:lnTo>
                  <a:pt x="3667760" y="2449345"/>
                </a:lnTo>
                <a:cubicBezTo>
                  <a:pt x="3660349" y="2404882"/>
                  <a:pt x="3662961" y="2383698"/>
                  <a:pt x="3637280" y="2347745"/>
                </a:cubicBezTo>
                <a:cubicBezTo>
                  <a:pt x="3628929" y="2336053"/>
                  <a:pt x="3616960" y="2327425"/>
                  <a:pt x="3606800" y="2317265"/>
                </a:cubicBezTo>
                <a:cubicBezTo>
                  <a:pt x="3610187" y="2280012"/>
                  <a:pt x="3611670" y="2242536"/>
                  <a:pt x="3616960" y="2205505"/>
                </a:cubicBezTo>
                <a:cubicBezTo>
                  <a:pt x="3618475" y="2194903"/>
                  <a:pt x="3620430" y="2183388"/>
                  <a:pt x="3627120" y="2175025"/>
                </a:cubicBezTo>
                <a:cubicBezTo>
                  <a:pt x="3634748" y="2165490"/>
                  <a:pt x="3647440" y="2161478"/>
                  <a:pt x="3657600" y="2154705"/>
                </a:cubicBezTo>
                <a:cubicBezTo>
                  <a:pt x="3664373" y="2144545"/>
                  <a:pt x="3669286" y="2132859"/>
                  <a:pt x="3677920" y="2124225"/>
                </a:cubicBezTo>
                <a:cubicBezTo>
                  <a:pt x="3727591" y="2074554"/>
                  <a:pt x="3692596" y="2136643"/>
                  <a:pt x="3728720" y="2073425"/>
                </a:cubicBezTo>
                <a:cubicBezTo>
                  <a:pt x="3736234" y="2060275"/>
                  <a:pt x="3743074" y="2046706"/>
                  <a:pt x="3749040" y="2032785"/>
                </a:cubicBezTo>
                <a:cubicBezTo>
                  <a:pt x="3753259" y="2022941"/>
                  <a:pt x="3753259" y="2011216"/>
                  <a:pt x="3759200" y="2002305"/>
                </a:cubicBezTo>
                <a:cubicBezTo>
                  <a:pt x="3767170" y="1990350"/>
                  <a:pt x="3780329" y="1982734"/>
                  <a:pt x="3789680" y="1971825"/>
                </a:cubicBezTo>
                <a:cubicBezTo>
                  <a:pt x="3808460" y="1949915"/>
                  <a:pt x="3825429" y="1917512"/>
                  <a:pt x="3850640" y="1900705"/>
                </a:cubicBezTo>
                <a:cubicBezTo>
                  <a:pt x="3859551" y="1894764"/>
                  <a:pt x="3870960" y="1893932"/>
                  <a:pt x="3881120" y="1890545"/>
                </a:cubicBezTo>
                <a:cubicBezTo>
                  <a:pt x="3919680" y="1832705"/>
                  <a:pt x="3906431" y="1868145"/>
                  <a:pt x="3881120" y="1758465"/>
                </a:cubicBezTo>
                <a:cubicBezTo>
                  <a:pt x="3878712" y="1748030"/>
                  <a:pt x="3877650" y="1736348"/>
                  <a:pt x="3870960" y="1727985"/>
                </a:cubicBezTo>
                <a:cubicBezTo>
                  <a:pt x="3853419" y="1706059"/>
                  <a:pt x="3824244" y="1703606"/>
                  <a:pt x="3799840" y="1697505"/>
                </a:cubicBezTo>
                <a:cubicBezTo>
                  <a:pt x="3763298" y="1642692"/>
                  <a:pt x="3797371" y="1677397"/>
                  <a:pt x="3708400" y="1656865"/>
                </a:cubicBezTo>
                <a:cubicBezTo>
                  <a:pt x="3687529" y="1652049"/>
                  <a:pt x="3668443" y="1640746"/>
                  <a:pt x="3647440" y="1636545"/>
                </a:cubicBezTo>
                <a:lnTo>
                  <a:pt x="3596640" y="1626385"/>
                </a:lnTo>
                <a:cubicBezTo>
                  <a:pt x="3586480" y="1629772"/>
                  <a:pt x="3575739" y="1631756"/>
                  <a:pt x="3566160" y="1636545"/>
                </a:cubicBezTo>
                <a:cubicBezTo>
                  <a:pt x="3555238" y="1642006"/>
                  <a:pt x="3547841" y="1655759"/>
                  <a:pt x="3535680" y="1656865"/>
                </a:cubicBezTo>
                <a:cubicBezTo>
                  <a:pt x="3508488" y="1659337"/>
                  <a:pt x="3481493" y="1650092"/>
                  <a:pt x="3454400" y="1646705"/>
                </a:cubicBezTo>
                <a:cubicBezTo>
                  <a:pt x="3325966" y="1603894"/>
                  <a:pt x="3531308" y="1675311"/>
                  <a:pt x="3393440" y="1616225"/>
                </a:cubicBezTo>
                <a:cubicBezTo>
                  <a:pt x="3365799" y="1604379"/>
                  <a:pt x="3289442" y="1598145"/>
                  <a:pt x="3271520" y="1595905"/>
                </a:cubicBezTo>
                <a:cubicBezTo>
                  <a:pt x="3261360" y="1589132"/>
                  <a:pt x="3252198" y="1580544"/>
                  <a:pt x="3241040" y="1575585"/>
                </a:cubicBezTo>
                <a:cubicBezTo>
                  <a:pt x="3221467" y="1566886"/>
                  <a:pt x="3200400" y="1562038"/>
                  <a:pt x="3180080" y="1555265"/>
                </a:cubicBezTo>
                <a:cubicBezTo>
                  <a:pt x="3062793" y="1516169"/>
                  <a:pt x="3160302" y="1545501"/>
                  <a:pt x="2875280" y="1534945"/>
                </a:cubicBezTo>
                <a:cubicBezTo>
                  <a:pt x="2865120" y="1531558"/>
                  <a:pt x="2855510" y="1524785"/>
                  <a:pt x="2844800" y="1524785"/>
                </a:cubicBezTo>
                <a:cubicBezTo>
                  <a:pt x="2806898" y="1524785"/>
                  <a:pt x="2799152" y="1534801"/>
                  <a:pt x="2783840" y="1565425"/>
                </a:cubicBezTo>
                <a:cubicBezTo>
                  <a:pt x="2779051" y="1575004"/>
                  <a:pt x="2781253" y="1588332"/>
                  <a:pt x="2773680" y="1595905"/>
                </a:cubicBezTo>
                <a:cubicBezTo>
                  <a:pt x="2766107" y="1603478"/>
                  <a:pt x="2753360" y="1602678"/>
                  <a:pt x="2743200" y="1606065"/>
                </a:cubicBezTo>
                <a:cubicBezTo>
                  <a:pt x="2709333" y="1602678"/>
                  <a:pt x="2675053" y="1602177"/>
                  <a:pt x="2641600" y="1595905"/>
                </a:cubicBezTo>
                <a:cubicBezTo>
                  <a:pt x="2529260" y="1574841"/>
                  <a:pt x="2621149" y="1585689"/>
                  <a:pt x="2550160" y="1555265"/>
                </a:cubicBezTo>
                <a:cubicBezTo>
                  <a:pt x="2537325" y="1549764"/>
                  <a:pt x="2522946" y="1548941"/>
                  <a:pt x="2509520" y="1545105"/>
                </a:cubicBezTo>
                <a:cubicBezTo>
                  <a:pt x="2499222" y="1542163"/>
                  <a:pt x="2489200" y="1538332"/>
                  <a:pt x="2479040" y="1534945"/>
                </a:cubicBezTo>
                <a:cubicBezTo>
                  <a:pt x="2472267" y="1524785"/>
                  <a:pt x="2468880" y="1511238"/>
                  <a:pt x="2458720" y="1504465"/>
                </a:cubicBezTo>
                <a:cubicBezTo>
                  <a:pt x="2447102" y="1496719"/>
                  <a:pt x="2431455" y="1498317"/>
                  <a:pt x="2418080" y="1494305"/>
                </a:cubicBezTo>
                <a:cubicBezTo>
                  <a:pt x="2397564" y="1488150"/>
                  <a:pt x="2374942" y="1485866"/>
                  <a:pt x="2357120" y="1473985"/>
                </a:cubicBezTo>
                <a:cubicBezTo>
                  <a:pt x="2346960" y="1467212"/>
                  <a:pt x="2337798" y="1458624"/>
                  <a:pt x="2326640" y="1453665"/>
                </a:cubicBezTo>
                <a:cubicBezTo>
                  <a:pt x="2307067" y="1444966"/>
                  <a:pt x="2265680" y="1433345"/>
                  <a:pt x="2265680" y="1433345"/>
                </a:cubicBezTo>
                <a:cubicBezTo>
                  <a:pt x="2228427" y="1436732"/>
                  <a:pt x="2191327" y="1443505"/>
                  <a:pt x="2153920" y="1443505"/>
                </a:cubicBezTo>
                <a:cubicBezTo>
                  <a:pt x="2106847" y="1443505"/>
                  <a:pt x="2057268" y="1436862"/>
                  <a:pt x="2011680" y="1423185"/>
                </a:cubicBezTo>
                <a:cubicBezTo>
                  <a:pt x="1980906" y="1413953"/>
                  <a:pt x="1950720" y="1402865"/>
                  <a:pt x="1920240" y="1392705"/>
                </a:cubicBezTo>
                <a:lnTo>
                  <a:pt x="1889760" y="1382545"/>
                </a:lnTo>
                <a:cubicBezTo>
                  <a:pt x="1874105" y="1319924"/>
                  <a:pt x="1893434" y="1358513"/>
                  <a:pt x="1849120" y="1321585"/>
                </a:cubicBezTo>
                <a:cubicBezTo>
                  <a:pt x="1838082" y="1312387"/>
                  <a:pt x="1831200" y="1298083"/>
                  <a:pt x="1818640" y="1291105"/>
                </a:cubicBezTo>
                <a:cubicBezTo>
                  <a:pt x="1799916" y="1280703"/>
                  <a:pt x="1757680" y="1270785"/>
                  <a:pt x="1757680" y="1270785"/>
                </a:cubicBezTo>
                <a:cubicBezTo>
                  <a:pt x="1761067" y="1260625"/>
                  <a:pt x="1763051" y="1249884"/>
                  <a:pt x="1767840" y="1240305"/>
                </a:cubicBezTo>
                <a:cubicBezTo>
                  <a:pt x="1773301" y="1229383"/>
                  <a:pt x="1790167" y="1221870"/>
                  <a:pt x="1788160" y="1209825"/>
                </a:cubicBezTo>
                <a:cubicBezTo>
                  <a:pt x="1783683" y="1182964"/>
                  <a:pt x="1746285" y="1175547"/>
                  <a:pt x="1727200" y="1169185"/>
                </a:cubicBezTo>
                <a:cubicBezTo>
                  <a:pt x="1720427" y="1155638"/>
                  <a:pt x="1709022" y="1143538"/>
                  <a:pt x="1706880" y="1128545"/>
                </a:cubicBezTo>
                <a:cubicBezTo>
                  <a:pt x="1698361" y="1068910"/>
                  <a:pt x="1758065" y="1129161"/>
                  <a:pt x="1706880" y="1047265"/>
                </a:cubicBezTo>
                <a:cubicBezTo>
                  <a:pt x="1697905" y="1032906"/>
                  <a:pt x="1679787" y="1026945"/>
                  <a:pt x="1666240" y="1016785"/>
                </a:cubicBezTo>
                <a:cubicBezTo>
                  <a:pt x="1667735" y="1001837"/>
                  <a:pt x="1668699" y="916855"/>
                  <a:pt x="1686560" y="884705"/>
                </a:cubicBezTo>
                <a:cubicBezTo>
                  <a:pt x="1698420" y="863357"/>
                  <a:pt x="1727200" y="823745"/>
                  <a:pt x="1727200" y="823745"/>
                </a:cubicBezTo>
                <a:cubicBezTo>
                  <a:pt x="1743004" y="744723"/>
                  <a:pt x="1738489" y="801167"/>
                  <a:pt x="1727200" y="722145"/>
                </a:cubicBezTo>
                <a:cubicBezTo>
                  <a:pt x="1701414" y="541644"/>
                  <a:pt x="1746463" y="599168"/>
                  <a:pt x="1676400" y="529105"/>
                </a:cubicBezTo>
                <a:cubicBezTo>
                  <a:pt x="1673013" y="518945"/>
                  <a:pt x="1670000" y="508653"/>
                  <a:pt x="1666240" y="498625"/>
                </a:cubicBezTo>
                <a:cubicBezTo>
                  <a:pt x="1659836" y="481548"/>
                  <a:pt x="1651687" y="465127"/>
                  <a:pt x="1645920" y="447825"/>
                </a:cubicBezTo>
                <a:cubicBezTo>
                  <a:pt x="1641504" y="434578"/>
                  <a:pt x="1642688" y="419309"/>
                  <a:pt x="1635760" y="407185"/>
                </a:cubicBezTo>
                <a:cubicBezTo>
                  <a:pt x="1628631" y="394710"/>
                  <a:pt x="1615440" y="386865"/>
                  <a:pt x="1605280" y="376705"/>
                </a:cubicBezTo>
                <a:cubicBezTo>
                  <a:pt x="1601893" y="352998"/>
                  <a:pt x="1607812" y="325892"/>
                  <a:pt x="1595120" y="305585"/>
                </a:cubicBezTo>
                <a:cubicBezTo>
                  <a:pt x="1587719" y="293744"/>
                  <a:pt x="1565843" y="303541"/>
                  <a:pt x="1554480" y="295425"/>
                </a:cubicBezTo>
                <a:cubicBezTo>
                  <a:pt x="1540701" y="285583"/>
                  <a:pt x="1534160" y="268332"/>
                  <a:pt x="1524000" y="254785"/>
                </a:cubicBezTo>
                <a:cubicBezTo>
                  <a:pt x="1513060" y="211024"/>
                  <a:pt x="1520931" y="212887"/>
                  <a:pt x="1483360" y="183665"/>
                </a:cubicBezTo>
                <a:cubicBezTo>
                  <a:pt x="1464083" y="168672"/>
                  <a:pt x="1422400" y="143025"/>
                  <a:pt x="1422400" y="143025"/>
                </a:cubicBezTo>
                <a:cubicBezTo>
                  <a:pt x="1385147" y="87145"/>
                  <a:pt x="1422400" y="134558"/>
                  <a:pt x="1371600" y="92225"/>
                </a:cubicBezTo>
                <a:cubicBezTo>
                  <a:pt x="1360562" y="83027"/>
                  <a:pt x="1354250" y="67581"/>
                  <a:pt x="1341120" y="61745"/>
                </a:cubicBezTo>
                <a:cubicBezTo>
                  <a:pt x="1322295" y="53378"/>
                  <a:pt x="1300480" y="54972"/>
                  <a:pt x="1280160" y="51585"/>
                </a:cubicBezTo>
                <a:cubicBezTo>
                  <a:pt x="1270000" y="44812"/>
                  <a:pt x="1259061" y="39082"/>
                  <a:pt x="1249680" y="31265"/>
                </a:cubicBezTo>
                <a:cubicBezTo>
                  <a:pt x="1238642" y="22067"/>
                  <a:pt x="1232831" y="5329"/>
                  <a:pt x="1219200" y="785"/>
                </a:cubicBezTo>
                <a:cubicBezTo>
                  <a:pt x="1209040" y="-2602"/>
                  <a:pt x="1198082" y="5744"/>
                  <a:pt x="1188720" y="10945"/>
                </a:cubicBezTo>
                <a:cubicBezTo>
                  <a:pt x="1167372" y="22805"/>
                  <a:pt x="1148080" y="38038"/>
                  <a:pt x="1127760" y="51585"/>
                </a:cubicBezTo>
                <a:cubicBezTo>
                  <a:pt x="1117600" y="58358"/>
                  <a:pt x="1105914" y="63271"/>
                  <a:pt x="1097280" y="71905"/>
                </a:cubicBezTo>
                <a:cubicBezTo>
                  <a:pt x="1058166" y="111019"/>
                  <a:pt x="1078755" y="94415"/>
                  <a:pt x="1036320" y="122705"/>
                </a:cubicBezTo>
                <a:cubicBezTo>
                  <a:pt x="1029547" y="132865"/>
                  <a:pt x="1024634" y="144551"/>
                  <a:pt x="1016000" y="153185"/>
                </a:cubicBezTo>
                <a:cubicBezTo>
                  <a:pt x="1007366" y="161819"/>
                  <a:pt x="992293" y="163345"/>
                  <a:pt x="985520" y="173505"/>
                </a:cubicBezTo>
                <a:cubicBezTo>
                  <a:pt x="977774" y="185123"/>
                  <a:pt x="985520" y="207372"/>
                  <a:pt x="985520" y="214145"/>
                </a:cubicBezTo>
                <a:close/>
              </a:path>
            </a:pathLst>
          </a:cu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37314" y="1802151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Gorgon Zoloft</a:t>
            </a:r>
            <a:endParaRPr lang="en-US" sz="1400" b="1" dirty="0"/>
          </a:p>
        </p:txBody>
      </p:sp>
      <p:sp>
        <p:nvSpPr>
          <p:cNvPr id="8" name="Freeform 7"/>
          <p:cNvSpPr/>
          <p:nvPr/>
        </p:nvSpPr>
        <p:spPr bwMode="auto">
          <a:xfrm>
            <a:off x="3592966" y="1600200"/>
            <a:ext cx="1493822" cy="825604"/>
          </a:xfrm>
          <a:custGeom>
            <a:avLst/>
            <a:gdLst>
              <a:gd name="connsiteX0" fmla="*/ 878187 w 1493822"/>
              <a:gd name="connsiteY0" fmla="*/ 444131 h 825604"/>
              <a:gd name="connsiteX1" fmla="*/ 878187 w 1493822"/>
              <a:gd name="connsiteY1" fmla="*/ 444131 h 825604"/>
              <a:gd name="connsiteX2" fmla="*/ 796705 w 1493822"/>
              <a:gd name="connsiteY2" fmla="*/ 462238 h 825604"/>
              <a:gd name="connsiteX3" fmla="*/ 769545 w 1493822"/>
              <a:gd name="connsiteY3" fmla="*/ 480345 h 825604"/>
              <a:gd name="connsiteX4" fmla="*/ 733331 w 1493822"/>
              <a:gd name="connsiteY4" fmla="*/ 489399 h 825604"/>
              <a:gd name="connsiteX5" fmla="*/ 679010 w 1493822"/>
              <a:gd name="connsiteY5" fmla="*/ 507505 h 825604"/>
              <a:gd name="connsiteX6" fmla="*/ 660903 w 1493822"/>
              <a:gd name="connsiteY6" fmla="*/ 534666 h 825604"/>
              <a:gd name="connsiteX7" fmla="*/ 651850 w 1493822"/>
              <a:gd name="connsiteY7" fmla="*/ 570880 h 825604"/>
              <a:gd name="connsiteX8" fmla="*/ 642797 w 1493822"/>
              <a:gd name="connsiteY8" fmla="*/ 598040 h 825604"/>
              <a:gd name="connsiteX9" fmla="*/ 624690 w 1493822"/>
              <a:gd name="connsiteY9" fmla="*/ 670468 h 825604"/>
              <a:gd name="connsiteX10" fmla="*/ 543208 w 1493822"/>
              <a:gd name="connsiteY10" fmla="*/ 733842 h 825604"/>
              <a:gd name="connsiteX11" fmla="*/ 516048 w 1493822"/>
              <a:gd name="connsiteY11" fmla="*/ 742896 h 825604"/>
              <a:gd name="connsiteX12" fmla="*/ 488888 w 1493822"/>
              <a:gd name="connsiteY12" fmla="*/ 761002 h 825604"/>
              <a:gd name="connsiteX13" fmla="*/ 434567 w 1493822"/>
              <a:gd name="connsiteY13" fmla="*/ 779109 h 825604"/>
              <a:gd name="connsiteX14" fmla="*/ 407406 w 1493822"/>
              <a:gd name="connsiteY14" fmla="*/ 788163 h 825604"/>
              <a:gd name="connsiteX15" fmla="*/ 380246 w 1493822"/>
              <a:gd name="connsiteY15" fmla="*/ 797216 h 825604"/>
              <a:gd name="connsiteX16" fmla="*/ 353086 w 1493822"/>
              <a:gd name="connsiteY16" fmla="*/ 806270 h 825604"/>
              <a:gd name="connsiteX17" fmla="*/ 262551 w 1493822"/>
              <a:gd name="connsiteY17" fmla="*/ 815323 h 825604"/>
              <a:gd name="connsiteX18" fmla="*/ 208230 w 1493822"/>
              <a:gd name="connsiteY18" fmla="*/ 815323 h 825604"/>
              <a:gd name="connsiteX19" fmla="*/ 217284 w 1493822"/>
              <a:gd name="connsiteY19" fmla="*/ 761002 h 825604"/>
              <a:gd name="connsiteX20" fmla="*/ 235391 w 1493822"/>
              <a:gd name="connsiteY20" fmla="*/ 697628 h 825604"/>
              <a:gd name="connsiteX21" fmla="*/ 253498 w 1493822"/>
              <a:gd name="connsiteY21" fmla="*/ 661414 h 825604"/>
              <a:gd name="connsiteX22" fmla="*/ 226337 w 1493822"/>
              <a:gd name="connsiteY22" fmla="*/ 598040 h 825604"/>
              <a:gd name="connsiteX23" fmla="*/ 135802 w 1493822"/>
              <a:gd name="connsiteY23" fmla="*/ 543719 h 825604"/>
              <a:gd name="connsiteX24" fmla="*/ 99589 w 1493822"/>
              <a:gd name="connsiteY24" fmla="*/ 534666 h 825604"/>
              <a:gd name="connsiteX25" fmla="*/ 72428 w 1493822"/>
              <a:gd name="connsiteY25" fmla="*/ 516559 h 825604"/>
              <a:gd name="connsiteX26" fmla="*/ 27161 w 1493822"/>
              <a:gd name="connsiteY26" fmla="*/ 471292 h 825604"/>
              <a:gd name="connsiteX27" fmla="*/ 0 w 1493822"/>
              <a:gd name="connsiteY27" fmla="*/ 407917 h 825604"/>
              <a:gd name="connsiteX28" fmla="*/ 9054 w 1493822"/>
              <a:gd name="connsiteY28" fmla="*/ 344543 h 825604"/>
              <a:gd name="connsiteX29" fmla="*/ 18107 w 1493822"/>
              <a:gd name="connsiteY29" fmla="*/ 317383 h 825604"/>
              <a:gd name="connsiteX30" fmla="*/ 54321 w 1493822"/>
              <a:gd name="connsiteY30" fmla="*/ 308329 h 825604"/>
              <a:gd name="connsiteX31" fmla="*/ 90535 w 1493822"/>
              <a:gd name="connsiteY31" fmla="*/ 254008 h 825604"/>
              <a:gd name="connsiteX32" fmla="*/ 108642 w 1493822"/>
              <a:gd name="connsiteY32" fmla="*/ 226848 h 825604"/>
              <a:gd name="connsiteX33" fmla="*/ 126749 w 1493822"/>
              <a:gd name="connsiteY33" fmla="*/ 154420 h 825604"/>
              <a:gd name="connsiteX34" fmla="*/ 135802 w 1493822"/>
              <a:gd name="connsiteY34" fmla="*/ 118206 h 825604"/>
              <a:gd name="connsiteX35" fmla="*/ 153909 w 1493822"/>
              <a:gd name="connsiteY35" fmla="*/ 91046 h 825604"/>
              <a:gd name="connsiteX36" fmla="*/ 262551 w 1493822"/>
              <a:gd name="connsiteY36" fmla="*/ 36725 h 825604"/>
              <a:gd name="connsiteX37" fmla="*/ 398353 w 1493822"/>
              <a:gd name="connsiteY37" fmla="*/ 27672 h 825604"/>
              <a:gd name="connsiteX38" fmla="*/ 434567 w 1493822"/>
              <a:gd name="connsiteY38" fmla="*/ 9565 h 825604"/>
              <a:gd name="connsiteX39" fmla="*/ 633743 w 1493822"/>
              <a:gd name="connsiteY39" fmla="*/ 9565 h 825604"/>
              <a:gd name="connsiteX40" fmla="*/ 706171 w 1493822"/>
              <a:gd name="connsiteY40" fmla="*/ 45779 h 825604"/>
              <a:gd name="connsiteX41" fmla="*/ 760492 w 1493822"/>
              <a:gd name="connsiteY41" fmla="*/ 63886 h 825604"/>
              <a:gd name="connsiteX42" fmla="*/ 823866 w 1493822"/>
              <a:gd name="connsiteY42" fmla="*/ 81993 h 825604"/>
              <a:gd name="connsiteX43" fmla="*/ 878187 w 1493822"/>
              <a:gd name="connsiteY43" fmla="*/ 91046 h 825604"/>
              <a:gd name="connsiteX44" fmla="*/ 1204111 w 1493822"/>
              <a:gd name="connsiteY44" fmla="*/ 91046 h 825604"/>
              <a:gd name="connsiteX45" fmla="*/ 1231272 w 1493822"/>
              <a:gd name="connsiteY45" fmla="*/ 100100 h 825604"/>
              <a:gd name="connsiteX46" fmla="*/ 1321806 w 1493822"/>
              <a:gd name="connsiteY46" fmla="*/ 118206 h 825604"/>
              <a:gd name="connsiteX47" fmla="*/ 1330860 w 1493822"/>
              <a:gd name="connsiteY47" fmla="*/ 145367 h 825604"/>
              <a:gd name="connsiteX48" fmla="*/ 1358020 w 1493822"/>
              <a:gd name="connsiteY48" fmla="*/ 154420 h 825604"/>
              <a:gd name="connsiteX49" fmla="*/ 1493822 w 1493822"/>
              <a:gd name="connsiteY49" fmla="*/ 172527 h 825604"/>
              <a:gd name="connsiteX50" fmla="*/ 1421395 w 1493822"/>
              <a:gd name="connsiteY50" fmla="*/ 235901 h 825604"/>
              <a:gd name="connsiteX51" fmla="*/ 1367074 w 1493822"/>
              <a:gd name="connsiteY51" fmla="*/ 254008 h 825604"/>
              <a:gd name="connsiteX52" fmla="*/ 1303699 w 1493822"/>
              <a:gd name="connsiteY52" fmla="*/ 281169 h 825604"/>
              <a:gd name="connsiteX53" fmla="*/ 1276539 w 1493822"/>
              <a:gd name="connsiteY53" fmla="*/ 299276 h 825604"/>
              <a:gd name="connsiteX54" fmla="*/ 1249379 w 1493822"/>
              <a:gd name="connsiteY54" fmla="*/ 308329 h 825604"/>
              <a:gd name="connsiteX55" fmla="*/ 1222218 w 1493822"/>
              <a:gd name="connsiteY55" fmla="*/ 326436 h 825604"/>
              <a:gd name="connsiteX56" fmla="*/ 1158844 w 1493822"/>
              <a:gd name="connsiteY56" fmla="*/ 335490 h 825604"/>
              <a:gd name="connsiteX57" fmla="*/ 1122630 w 1493822"/>
              <a:gd name="connsiteY57" fmla="*/ 344543 h 825604"/>
              <a:gd name="connsiteX58" fmla="*/ 1095470 w 1493822"/>
              <a:gd name="connsiteY58" fmla="*/ 353597 h 825604"/>
              <a:gd name="connsiteX59" fmla="*/ 1041149 w 1493822"/>
              <a:gd name="connsiteY59" fmla="*/ 389810 h 825604"/>
              <a:gd name="connsiteX60" fmla="*/ 1013989 w 1493822"/>
              <a:gd name="connsiteY60" fmla="*/ 398864 h 825604"/>
              <a:gd name="connsiteX61" fmla="*/ 959668 w 1493822"/>
              <a:gd name="connsiteY61" fmla="*/ 435078 h 825604"/>
              <a:gd name="connsiteX62" fmla="*/ 878187 w 1493822"/>
              <a:gd name="connsiteY62" fmla="*/ 444131 h 825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493822" h="825604">
                <a:moveTo>
                  <a:pt x="878187" y="444131"/>
                </a:moveTo>
                <a:lnTo>
                  <a:pt x="878187" y="444131"/>
                </a:lnTo>
                <a:cubicBezTo>
                  <a:pt x="851026" y="450167"/>
                  <a:pt x="823100" y="453440"/>
                  <a:pt x="796705" y="462238"/>
                </a:cubicBezTo>
                <a:cubicBezTo>
                  <a:pt x="786383" y="465679"/>
                  <a:pt x="779546" y="476059"/>
                  <a:pt x="769545" y="480345"/>
                </a:cubicBezTo>
                <a:cubicBezTo>
                  <a:pt x="758108" y="485247"/>
                  <a:pt x="745249" y="485824"/>
                  <a:pt x="733331" y="489399"/>
                </a:cubicBezTo>
                <a:cubicBezTo>
                  <a:pt x="715050" y="494883"/>
                  <a:pt x="679010" y="507505"/>
                  <a:pt x="679010" y="507505"/>
                </a:cubicBezTo>
                <a:cubicBezTo>
                  <a:pt x="672974" y="516559"/>
                  <a:pt x="665189" y="524665"/>
                  <a:pt x="660903" y="534666"/>
                </a:cubicBezTo>
                <a:cubicBezTo>
                  <a:pt x="656002" y="546103"/>
                  <a:pt x="655268" y="558916"/>
                  <a:pt x="651850" y="570880"/>
                </a:cubicBezTo>
                <a:cubicBezTo>
                  <a:pt x="649228" y="580056"/>
                  <a:pt x="645112" y="588782"/>
                  <a:pt x="642797" y="598040"/>
                </a:cubicBezTo>
                <a:cubicBezTo>
                  <a:pt x="640970" y="605347"/>
                  <a:pt x="632966" y="658054"/>
                  <a:pt x="624690" y="670468"/>
                </a:cubicBezTo>
                <a:cubicBezTo>
                  <a:pt x="611299" y="690554"/>
                  <a:pt x="558622" y="728704"/>
                  <a:pt x="543208" y="733842"/>
                </a:cubicBezTo>
                <a:cubicBezTo>
                  <a:pt x="534155" y="736860"/>
                  <a:pt x="524584" y="738628"/>
                  <a:pt x="516048" y="742896"/>
                </a:cubicBezTo>
                <a:cubicBezTo>
                  <a:pt x="506316" y="747762"/>
                  <a:pt x="498831" y="756583"/>
                  <a:pt x="488888" y="761002"/>
                </a:cubicBezTo>
                <a:cubicBezTo>
                  <a:pt x="471447" y="768754"/>
                  <a:pt x="452674" y="773073"/>
                  <a:pt x="434567" y="779109"/>
                </a:cubicBezTo>
                <a:lnTo>
                  <a:pt x="407406" y="788163"/>
                </a:lnTo>
                <a:lnTo>
                  <a:pt x="380246" y="797216"/>
                </a:lnTo>
                <a:cubicBezTo>
                  <a:pt x="371193" y="800234"/>
                  <a:pt x="362582" y="805320"/>
                  <a:pt x="353086" y="806270"/>
                </a:cubicBezTo>
                <a:lnTo>
                  <a:pt x="262551" y="815323"/>
                </a:lnTo>
                <a:cubicBezTo>
                  <a:pt x="256252" y="817423"/>
                  <a:pt x="214528" y="837368"/>
                  <a:pt x="208230" y="815323"/>
                </a:cubicBezTo>
                <a:cubicBezTo>
                  <a:pt x="203187" y="797672"/>
                  <a:pt x="213684" y="779002"/>
                  <a:pt x="217284" y="761002"/>
                </a:cubicBezTo>
                <a:cubicBezTo>
                  <a:pt x="220156" y="746641"/>
                  <a:pt x="228918" y="712731"/>
                  <a:pt x="235391" y="697628"/>
                </a:cubicBezTo>
                <a:cubicBezTo>
                  <a:pt x="240707" y="685223"/>
                  <a:pt x="247462" y="673485"/>
                  <a:pt x="253498" y="661414"/>
                </a:cubicBezTo>
                <a:cubicBezTo>
                  <a:pt x="247525" y="637524"/>
                  <a:pt x="246343" y="615546"/>
                  <a:pt x="226337" y="598040"/>
                </a:cubicBezTo>
                <a:cubicBezTo>
                  <a:pt x="210544" y="584221"/>
                  <a:pt x="160622" y="553026"/>
                  <a:pt x="135802" y="543719"/>
                </a:cubicBezTo>
                <a:cubicBezTo>
                  <a:pt x="124152" y="539350"/>
                  <a:pt x="111660" y="537684"/>
                  <a:pt x="99589" y="534666"/>
                </a:cubicBezTo>
                <a:cubicBezTo>
                  <a:pt x="90535" y="528630"/>
                  <a:pt x="80122" y="524253"/>
                  <a:pt x="72428" y="516559"/>
                </a:cubicBezTo>
                <a:cubicBezTo>
                  <a:pt x="12068" y="456200"/>
                  <a:pt x="99592" y="519580"/>
                  <a:pt x="27161" y="471292"/>
                </a:cubicBezTo>
                <a:cubicBezTo>
                  <a:pt x="23626" y="464222"/>
                  <a:pt x="0" y="421238"/>
                  <a:pt x="0" y="407917"/>
                </a:cubicBezTo>
                <a:cubicBezTo>
                  <a:pt x="0" y="386578"/>
                  <a:pt x="4869" y="365468"/>
                  <a:pt x="9054" y="344543"/>
                </a:cubicBezTo>
                <a:cubicBezTo>
                  <a:pt x="10926" y="335185"/>
                  <a:pt x="10655" y="323345"/>
                  <a:pt x="18107" y="317383"/>
                </a:cubicBezTo>
                <a:cubicBezTo>
                  <a:pt x="27823" y="309610"/>
                  <a:pt x="42250" y="311347"/>
                  <a:pt x="54321" y="308329"/>
                </a:cubicBezTo>
                <a:lnTo>
                  <a:pt x="90535" y="254008"/>
                </a:lnTo>
                <a:lnTo>
                  <a:pt x="108642" y="226848"/>
                </a:lnTo>
                <a:lnTo>
                  <a:pt x="126749" y="154420"/>
                </a:lnTo>
                <a:cubicBezTo>
                  <a:pt x="129767" y="142349"/>
                  <a:pt x="128900" y="128559"/>
                  <a:pt x="135802" y="118206"/>
                </a:cubicBezTo>
                <a:cubicBezTo>
                  <a:pt x="141838" y="109153"/>
                  <a:pt x="145720" y="98211"/>
                  <a:pt x="153909" y="91046"/>
                </a:cubicBezTo>
                <a:cubicBezTo>
                  <a:pt x="177820" y="70124"/>
                  <a:pt x="228185" y="39016"/>
                  <a:pt x="262551" y="36725"/>
                </a:cubicBezTo>
                <a:lnTo>
                  <a:pt x="398353" y="27672"/>
                </a:lnTo>
                <a:cubicBezTo>
                  <a:pt x="410424" y="21636"/>
                  <a:pt x="421640" y="13443"/>
                  <a:pt x="434567" y="9565"/>
                </a:cubicBezTo>
                <a:cubicBezTo>
                  <a:pt x="499078" y="-9789"/>
                  <a:pt x="569479" y="5548"/>
                  <a:pt x="633743" y="9565"/>
                </a:cubicBezTo>
                <a:cubicBezTo>
                  <a:pt x="657886" y="21636"/>
                  <a:pt x="680564" y="37243"/>
                  <a:pt x="706171" y="45779"/>
                </a:cubicBezTo>
                <a:lnTo>
                  <a:pt x="760492" y="63886"/>
                </a:lnTo>
                <a:cubicBezTo>
                  <a:pt x="786372" y="72513"/>
                  <a:pt x="795454" y="76311"/>
                  <a:pt x="823866" y="81993"/>
                </a:cubicBezTo>
                <a:cubicBezTo>
                  <a:pt x="841866" y="85593"/>
                  <a:pt x="860080" y="88028"/>
                  <a:pt x="878187" y="91046"/>
                </a:cubicBezTo>
                <a:cubicBezTo>
                  <a:pt x="1037206" y="80445"/>
                  <a:pt x="1024735" y="76098"/>
                  <a:pt x="1204111" y="91046"/>
                </a:cubicBezTo>
                <a:cubicBezTo>
                  <a:pt x="1213621" y="91839"/>
                  <a:pt x="1222096" y="97478"/>
                  <a:pt x="1231272" y="100100"/>
                </a:cubicBezTo>
                <a:cubicBezTo>
                  <a:pt x="1269083" y="110903"/>
                  <a:pt x="1279129" y="111093"/>
                  <a:pt x="1321806" y="118206"/>
                </a:cubicBezTo>
                <a:cubicBezTo>
                  <a:pt x="1324824" y="127260"/>
                  <a:pt x="1324112" y="138619"/>
                  <a:pt x="1330860" y="145367"/>
                </a:cubicBezTo>
                <a:cubicBezTo>
                  <a:pt x="1337608" y="152115"/>
                  <a:pt x="1348844" y="151798"/>
                  <a:pt x="1358020" y="154420"/>
                </a:cubicBezTo>
                <a:cubicBezTo>
                  <a:pt x="1414008" y="170417"/>
                  <a:pt x="1415498" y="165407"/>
                  <a:pt x="1493822" y="172527"/>
                </a:cubicBezTo>
                <a:cubicBezTo>
                  <a:pt x="1446528" y="243468"/>
                  <a:pt x="1481109" y="217987"/>
                  <a:pt x="1421395" y="235901"/>
                </a:cubicBezTo>
                <a:cubicBezTo>
                  <a:pt x="1403113" y="241385"/>
                  <a:pt x="1367074" y="254008"/>
                  <a:pt x="1367074" y="254008"/>
                </a:cubicBezTo>
                <a:cubicBezTo>
                  <a:pt x="1298882" y="299468"/>
                  <a:pt x="1385550" y="246089"/>
                  <a:pt x="1303699" y="281169"/>
                </a:cubicBezTo>
                <a:cubicBezTo>
                  <a:pt x="1293698" y="285455"/>
                  <a:pt x="1286271" y="294410"/>
                  <a:pt x="1276539" y="299276"/>
                </a:cubicBezTo>
                <a:cubicBezTo>
                  <a:pt x="1268003" y="303544"/>
                  <a:pt x="1258432" y="305311"/>
                  <a:pt x="1249379" y="308329"/>
                </a:cubicBezTo>
                <a:cubicBezTo>
                  <a:pt x="1240325" y="314365"/>
                  <a:pt x="1232640" y="323309"/>
                  <a:pt x="1222218" y="326436"/>
                </a:cubicBezTo>
                <a:cubicBezTo>
                  <a:pt x="1201779" y="332568"/>
                  <a:pt x="1179839" y="331673"/>
                  <a:pt x="1158844" y="335490"/>
                </a:cubicBezTo>
                <a:cubicBezTo>
                  <a:pt x="1146602" y="337716"/>
                  <a:pt x="1134594" y="341125"/>
                  <a:pt x="1122630" y="344543"/>
                </a:cubicBezTo>
                <a:cubicBezTo>
                  <a:pt x="1113454" y="347165"/>
                  <a:pt x="1103812" y="348962"/>
                  <a:pt x="1095470" y="353597"/>
                </a:cubicBezTo>
                <a:cubicBezTo>
                  <a:pt x="1076447" y="364165"/>
                  <a:pt x="1061794" y="382928"/>
                  <a:pt x="1041149" y="389810"/>
                </a:cubicBezTo>
                <a:cubicBezTo>
                  <a:pt x="1032096" y="392828"/>
                  <a:pt x="1022331" y="394229"/>
                  <a:pt x="1013989" y="398864"/>
                </a:cubicBezTo>
                <a:cubicBezTo>
                  <a:pt x="994966" y="409433"/>
                  <a:pt x="980780" y="429800"/>
                  <a:pt x="959668" y="435078"/>
                </a:cubicBezTo>
                <a:cubicBezTo>
                  <a:pt x="916907" y="445768"/>
                  <a:pt x="891767" y="442622"/>
                  <a:pt x="878187" y="444131"/>
                </a:cubicBez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009965" y="1893186"/>
            <a:ext cx="1640186" cy="887240"/>
            <a:chOff x="36214" y="36213"/>
            <a:chExt cx="9116839" cy="6391755"/>
          </a:xfrm>
        </p:grpSpPr>
        <p:sp>
          <p:nvSpPr>
            <p:cNvPr id="52" name="Freeform 51"/>
            <p:cNvSpPr/>
            <p:nvPr/>
          </p:nvSpPr>
          <p:spPr bwMode="auto">
            <a:xfrm>
              <a:off x="36214" y="36213"/>
              <a:ext cx="9116839" cy="6391755"/>
            </a:xfrm>
            <a:custGeom>
              <a:avLst/>
              <a:gdLst>
                <a:gd name="connsiteX0" fmla="*/ 0 w 8981037"/>
                <a:gd name="connsiteY0" fmla="*/ 0 h 6201632"/>
                <a:gd name="connsiteX1" fmla="*/ 27160 w 8981037"/>
                <a:gd name="connsiteY1" fmla="*/ 45267 h 6201632"/>
                <a:gd name="connsiteX2" fmla="*/ 45267 w 8981037"/>
                <a:gd name="connsiteY2" fmla="*/ 72427 h 6201632"/>
                <a:gd name="connsiteX3" fmla="*/ 63374 w 8981037"/>
                <a:gd name="connsiteY3" fmla="*/ 108641 h 6201632"/>
                <a:gd name="connsiteX4" fmla="*/ 72428 w 8981037"/>
                <a:gd name="connsiteY4" fmla="*/ 135802 h 6201632"/>
                <a:gd name="connsiteX5" fmla="*/ 108641 w 8981037"/>
                <a:gd name="connsiteY5" fmla="*/ 190122 h 6201632"/>
                <a:gd name="connsiteX6" fmla="*/ 144855 w 8981037"/>
                <a:gd name="connsiteY6" fmla="*/ 253497 h 6201632"/>
                <a:gd name="connsiteX7" fmla="*/ 153909 w 8981037"/>
                <a:gd name="connsiteY7" fmla="*/ 280657 h 6201632"/>
                <a:gd name="connsiteX8" fmla="*/ 181069 w 8981037"/>
                <a:gd name="connsiteY8" fmla="*/ 307817 h 6201632"/>
                <a:gd name="connsiteX9" fmla="*/ 199176 w 8981037"/>
                <a:gd name="connsiteY9" fmla="*/ 334978 h 6201632"/>
                <a:gd name="connsiteX10" fmla="*/ 253497 w 8981037"/>
                <a:gd name="connsiteY10" fmla="*/ 371192 h 6201632"/>
                <a:gd name="connsiteX11" fmla="*/ 271604 w 8981037"/>
                <a:gd name="connsiteY11" fmla="*/ 398352 h 6201632"/>
                <a:gd name="connsiteX12" fmla="*/ 334978 w 8981037"/>
                <a:gd name="connsiteY12" fmla="*/ 434566 h 6201632"/>
                <a:gd name="connsiteX13" fmla="*/ 362138 w 8981037"/>
                <a:gd name="connsiteY13" fmla="*/ 470780 h 6201632"/>
                <a:gd name="connsiteX14" fmla="*/ 389299 w 8981037"/>
                <a:gd name="connsiteY14" fmla="*/ 479833 h 6201632"/>
                <a:gd name="connsiteX15" fmla="*/ 416459 w 8981037"/>
                <a:gd name="connsiteY15" fmla="*/ 506994 h 6201632"/>
                <a:gd name="connsiteX16" fmla="*/ 443620 w 8981037"/>
                <a:gd name="connsiteY16" fmla="*/ 525101 h 6201632"/>
                <a:gd name="connsiteX17" fmla="*/ 506994 w 8981037"/>
                <a:gd name="connsiteY17" fmla="*/ 588475 h 6201632"/>
                <a:gd name="connsiteX18" fmla="*/ 552261 w 8981037"/>
                <a:gd name="connsiteY18" fmla="*/ 624689 h 6201632"/>
                <a:gd name="connsiteX19" fmla="*/ 624689 w 8981037"/>
                <a:gd name="connsiteY19" fmla="*/ 697116 h 6201632"/>
                <a:gd name="connsiteX20" fmla="*/ 651849 w 8981037"/>
                <a:gd name="connsiteY20" fmla="*/ 724277 h 6201632"/>
                <a:gd name="connsiteX21" fmla="*/ 715224 w 8981037"/>
                <a:gd name="connsiteY21" fmla="*/ 778598 h 6201632"/>
                <a:gd name="connsiteX22" fmla="*/ 733331 w 8981037"/>
                <a:gd name="connsiteY22" fmla="*/ 805758 h 6201632"/>
                <a:gd name="connsiteX23" fmla="*/ 742384 w 8981037"/>
                <a:gd name="connsiteY23" fmla="*/ 832918 h 6201632"/>
                <a:gd name="connsiteX24" fmla="*/ 778598 w 8981037"/>
                <a:gd name="connsiteY24" fmla="*/ 887239 h 6201632"/>
                <a:gd name="connsiteX25" fmla="*/ 787651 w 8981037"/>
                <a:gd name="connsiteY25" fmla="*/ 914400 h 6201632"/>
                <a:gd name="connsiteX26" fmla="*/ 805758 w 8981037"/>
                <a:gd name="connsiteY26" fmla="*/ 959667 h 6201632"/>
                <a:gd name="connsiteX27" fmla="*/ 814812 w 8981037"/>
                <a:gd name="connsiteY27" fmla="*/ 1004934 h 6201632"/>
                <a:gd name="connsiteX28" fmla="*/ 832919 w 8981037"/>
                <a:gd name="connsiteY28" fmla="*/ 1140736 h 6201632"/>
                <a:gd name="connsiteX29" fmla="*/ 851026 w 8981037"/>
                <a:gd name="connsiteY29" fmla="*/ 1167897 h 6201632"/>
                <a:gd name="connsiteX30" fmla="*/ 887239 w 8981037"/>
                <a:gd name="connsiteY30" fmla="*/ 1213164 h 6201632"/>
                <a:gd name="connsiteX31" fmla="*/ 932507 w 8981037"/>
                <a:gd name="connsiteY31" fmla="*/ 1276538 h 6201632"/>
                <a:gd name="connsiteX32" fmla="*/ 986828 w 8981037"/>
                <a:gd name="connsiteY32" fmla="*/ 1312752 h 6201632"/>
                <a:gd name="connsiteX33" fmla="*/ 1013988 w 8981037"/>
                <a:gd name="connsiteY33" fmla="*/ 1339913 h 6201632"/>
                <a:gd name="connsiteX34" fmla="*/ 1041148 w 8981037"/>
                <a:gd name="connsiteY34" fmla="*/ 1358019 h 6201632"/>
                <a:gd name="connsiteX35" fmla="*/ 1095469 w 8981037"/>
                <a:gd name="connsiteY35" fmla="*/ 1376126 h 6201632"/>
                <a:gd name="connsiteX36" fmla="*/ 1122630 w 8981037"/>
                <a:gd name="connsiteY36" fmla="*/ 1403287 h 6201632"/>
                <a:gd name="connsiteX37" fmla="*/ 1176950 w 8981037"/>
                <a:gd name="connsiteY37" fmla="*/ 1466661 h 6201632"/>
                <a:gd name="connsiteX38" fmla="*/ 1186004 w 8981037"/>
                <a:gd name="connsiteY38" fmla="*/ 1502875 h 6201632"/>
                <a:gd name="connsiteX39" fmla="*/ 1204111 w 8981037"/>
                <a:gd name="connsiteY39" fmla="*/ 1530035 h 6201632"/>
                <a:gd name="connsiteX40" fmla="*/ 1213164 w 8981037"/>
                <a:gd name="connsiteY40" fmla="*/ 1557196 h 6201632"/>
                <a:gd name="connsiteX41" fmla="*/ 1240325 w 8981037"/>
                <a:gd name="connsiteY41" fmla="*/ 1611516 h 6201632"/>
                <a:gd name="connsiteX42" fmla="*/ 1258432 w 8981037"/>
                <a:gd name="connsiteY42" fmla="*/ 1720158 h 6201632"/>
                <a:gd name="connsiteX43" fmla="*/ 1276538 w 8981037"/>
                <a:gd name="connsiteY43" fmla="*/ 1846907 h 6201632"/>
                <a:gd name="connsiteX44" fmla="*/ 1294645 w 8981037"/>
                <a:gd name="connsiteY44" fmla="*/ 1883120 h 6201632"/>
                <a:gd name="connsiteX45" fmla="*/ 1303699 w 8981037"/>
                <a:gd name="connsiteY45" fmla="*/ 1919334 h 6201632"/>
                <a:gd name="connsiteX46" fmla="*/ 1330859 w 8981037"/>
                <a:gd name="connsiteY46" fmla="*/ 1982709 h 6201632"/>
                <a:gd name="connsiteX47" fmla="*/ 1358020 w 8981037"/>
                <a:gd name="connsiteY47" fmla="*/ 2009869 h 6201632"/>
                <a:gd name="connsiteX48" fmla="*/ 1394234 w 8981037"/>
                <a:gd name="connsiteY48" fmla="*/ 2073243 h 6201632"/>
                <a:gd name="connsiteX49" fmla="*/ 1439501 w 8981037"/>
                <a:gd name="connsiteY49" fmla="*/ 2127564 h 6201632"/>
                <a:gd name="connsiteX50" fmla="*/ 1475715 w 8981037"/>
                <a:gd name="connsiteY50" fmla="*/ 2209045 h 6201632"/>
                <a:gd name="connsiteX51" fmla="*/ 1493822 w 8981037"/>
                <a:gd name="connsiteY51" fmla="*/ 2299580 h 6201632"/>
                <a:gd name="connsiteX52" fmla="*/ 1502875 w 8981037"/>
                <a:gd name="connsiteY52" fmla="*/ 2326740 h 6201632"/>
                <a:gd name="connsiteX53" fmla="*/ 1511929 w 8981037"/>
                <a:gd name="connsiteY53" fmla="*/ 2362954 h 6201632"/>
                <a:gd name="connsiteX54" fmla="*/ 1530035 w 8981037"/>
                <a:gd name="connsiteY54" fmla="*/ 2390114 h 6201632"/>
                <a:gd name="connsiteX55" fmla="*/ 1548142 w 8981037"/>
                <a:gd name="connsiteY55" fmla="*/ 2489703 h 6201632"/>
                <a:gd name="connsiteX56" fmla="*/ 1566249 w 8981037"/>
                <a:gd name="connsiteY56" fmla="*/ 2516863 h 6201632"/>
                <a:gd name="connsiteX57" fmla="*/ 1575303 w 8981037"/>
                <a:gd name="connsiteY57" fmla="*/ 2571184 h 6201632"/>
                <a:gd name="connsiteX58" fmla="*/ 1584356 w 8981037"/>
                <a:gd name="connsiteY58" fmla="*/ 2598344 h 6201632"/>
                <a:gd name="connsiteX59" fmla="*/ 1593410 w 8981037"/>
                <a:gd name="connsiteY59" fmla="*/ 2643612 h 6201632"/>
                <a:gd name="connsiteX60" fmla="*/ 1584356 w 8981037"/>
                <a:gd name="connsiteY60" fmla="*/ 3114392 h 6201632"/>
                <a:gd name="connsiteX61" fmla="*/ 1575303 w 8981037"/>
                <a:gd name="connsiteY61" fmla="*/ 3259247 h 6201632"/>
                <a:gd name="connsiteX62" fmla="*/ 1557196 w 8981037"/>
                <a:gd name="connsiteY62" fmla="*/ 3313568 h 6201632"/>
                <a:gd name="connsiteX63" fmla="*/ 1548142 w 8981037"/>
                <a:gd name="connsiteY63" fmla="*/ 3358835 h 6201632"/>
                <a:gd name="connsiteX64" fmla="*/ 1539089 w 8981037"/>
                <a:gd name="connsiteY64" fmla="*/ 3440316 h 6201632"/>
                <a:gd name="connsiteX65" fmla="*/ 1530035 w 8981037"/>
                <a:gd name="connsiteY65" fmla="*/ 3467477 h 6201632"/>
                <a:gd name="connsiteX66" fmla="*/ 1502875 w 8981037"/>
                <a:gd name="connsiteY66" fmla="*/ 3548958 h 6201632"/>
                <a:gd name="connsiteX67" fmla="*/ 1475715 w 8981037"/>
                <a:gd name="connsiteY67" fmla="*/ 3757188 h 6201632"/>
                <a:gd name="connsiteX68" fmla="*/ 1484768 w 8981037"/>
                <a:gd name="connsiteY68" fmla="*/ 3902043 h 6201632"/>
                <a:gd name="connsiteX69" fmla="*/ 1493822 w 8981037"/>
                <a:gd name="connsiteY69" fmla="*/ 3929204 h 6201632"/>
                <a:gd name="connsiteX70" fmla="*/ 1530035 w 8981037"/>
                <a:gd name="connsiteY70" fmla="*/ 4055952 h 6201632"/>
                <a:gd name="connsiteX71" fmla="*/ 1539089 w 8981037"/>
                <a:gd name="connsiteY71" fmla="*/ 4083113 h 6201632"/>
                <a:gd name="connsiteX72" fmla="*/ 1548142 w 8981037"/>
                <a:gd name="connsiteY72" fmla="*/ 4110273 h 6201632"/>
                <a:gd name="connsiteX73" fmla="*/ 1584356 w 8981037"/>
                <a:gd name="connsiteY73" fmla="*/ 4164594 h 6201632"/>
                <a:gd name="connsiteX74" fmla="*/ 1611517 w 8981037"/>
                <a:gd name="connsiteY74" fmla="*/ 4227968 h 6201632"/>
                <a:gd name="connsiteX75" fmla="*/ 1620570 w 8981037"/>
                <a:gd name="connsiteY75" fmla="*/ 4273235 h 6201632"/>
                <a:gd name="connsiteX76" fmla="*/ 1638677 w 8981037"/>
                <a:gd name="connsiteY76" fmla="*/ 4300396 h 6201632"/>
                <a:gd name="connsiteX77" fmla="*/ 1656784 w 8981037"/>
                <a:gd name="connsiteY77" fmla="*/ 4390930 h 6201632"/>
                <a:gd name="connsiteX78" fmla="*/ 1683944 w 8981037"/>
                <a:gd name="connsiteY78" fmla="*/ 4472412 h 6201632"/>
                <a:gd name="connsiteX79" fmla="*/ 1692998 w 8981037"/>
                <a:gd name="connsiteY79" fmla="*/ 4499572 h 6201632"/>
                <a:gd name="connsiteX80" fmla="*/ 1711105 w 8981037"/>
                <a:gd name="connsiteY80" fmla="*/ 4526732 h 6201632"/>
                <a:gd name="connsiteX81" fmla="*/ 1747319 w 8981037"/>
                <a:gd name="connsiteY81" fmla="*/ 4753069 h 6201632"/>
                <a:gd name="connsiteX82" fmla="*/ 1756372 w 8981037"/>
                <a:gd name="connsiteY82" fmla="*/ 4789283 h 6201632"/>
                <a:gd name="connsiteX83" fmla="*/ 1774479 w 8981037"/>
                <a:gd name="connsiteY83" fmla="*/ 4816443 h 6201632"/>
                <a:gd name="connsiteX84" fmla="*/ 1783533 w 8981037"/>
                <a:gd name="connsiteY84" fmla="*/ 4843604 h 6201632"/>
                <a:gd name="connsiteX85" fmla="*/ 1801639 w 8981037"/>
                <a:gd name="connsiteY85" fmla="*/ 4870764 h 6201632"/>
                <a:gd name="connsiteX86" fmla="*/ 1810693 w 8981037"/>
                <a:gd name="connsiteY86" fmla="*/ 4897924 h 6201632"/>
                <a:gd name="connsiteX87" fmla="*/ 1828800 w 8981037"/>
                <a:gd name="connsiteY87" fmla="*/ 4934138 h 6201632"/>
                <a:gd name="connsiteX88" fmla="*/ 1837853 w 8981037"/>
                <a:gd name="connsiteY88" fmla="*/ 4961299 h 6201632"/>
                <a:gd name="connsiteX89" fmla="*/ 1855960 w 8981037"/>
                <a:gd name="connsiteY89" fmla="*/ 4997513 h 6201632"/>
                <a:gd name="connsiteX90" fmla="*/ 1901228 w 8981037"/>
                <a:gd name="connsiteY90" fmla="*/ 5060887 h 6201632"/>
                <a:gd name="connsiteX91" fmla="*/ 1937441 w 8981037"/>
                <a:gd name="connsiteY91" fmla="*/ 5115208 h 6201632"/>
                <a:gd name="connsiteX92" fmla="*/ 1946495 w 8981037"/>
                <a:gd name="connsiteY92" fmla="*/ 5142368 h 6201632"/>
                <a:gd name="connsiteX93" fmla="*/ 1964602 w 8981037"/>
                <a:gd name="connsiteY93" fmla="*/ 5169528 h 6201632"/>
                <a:gd name="connsiteX94" fmla="*/ 2000816 w 8981037"/>
                <a:gd name="connsiteY94" fmla="*/ 5223849 h 6201632"/>
                <a:gd name="connsiteX95" fmla="*/ 2009869 w 8981037"/>
                <a:gd name="connsiteY95" fmla="*/ 5260063 h 6201632"/>
                <a:gd name="connsiteX96" fmla="*/ 2055136 w 8981037"/>
                <a:gd name="connsiteY96" fmla="*/ 5341544 h 6201632"/>
                <a:gd name="connsiteX97" fmla="*/ 2082297 w 8981037"/>
                <a:gd name="connsiteY97" fmla="*/ 5404918 h 6201632"/>
                <a:gd name="connsiteX98" fmla="*/ 2136618 w 8981037"/>
                <a:gd name="connsiteY98" fmla="*/ 5459239 h 6201632"/>
                <a:gd name="connsiteX99" fmla="*/ 2154725 w 8981037"/>
                <a:gd name="connsiteY99" fmla="*/ 5486400 h 6201632"/>
                <a:gd name="connsiteX100" fmla="*/ 2190938 w 8981037"/>
                <a:gd name="connsiteY100" fmla="*/ 5540720 h 6201632"/>
                <a:gd name="connsiteX101" fmla="*/ 2199992 w 8981037"/>
                <a:gd name="connsiteY101" fmla="*/ 5567881 h 6201632"/>
                <a:gd name="connsiteX102" fmla="*/ 2227152 w 8981037"/>
                <a:gd name="connsiteY102" fmla="*/ 5595041 h 6201632"/>
                <a:gd name="connsiteX103" fmla="*/ 2245259 w 8981037"/>
                <a:gd name="connsiteY103" fmla="*/ 5622202 h 6201632"/>
                <a:gd name="connsiteX104" fmla="*/ 2281473 w 8981037"/>
                <a:gd name="connsiteY104" fmla="*/ 5649362 h 6201632"/>
                <a:gd name="connsiteX105" fmla="*/ 2308634 w 8981037"/>
                <a:gd name="connsiteY105" fmla="*/ 5685576 h 6201632"/>
                <a:gd name="connsiteX106" fmla="*/ 2335794 w 8981037"/>
                <a:gd name="connsiteY106" fmla="*/ 5712736 h 6201632"/>
                <a:gd name="connsiteX107" fmla="*/ 2372008 w 8981037"/>
                <a:gd name="connsiteY107" fmla="*/ 5767057 h 6201632"/>
                <a:gd name="connsiteX108" fmla="*/ 2444435 w 8981037"/>
                <a:gd name="connsiteY108" fmla="*/ 5875699 h 6201632"/>
                <a:gd name="connsiteX109" fmla="*/ 2462542 w 8981037"/>
                <a:gd name="connsiteY109" fmla="*/ 5902859 h 6201632"/>
                <a:gd name="connsiteX110" fmla="*/ 2480649 w 8981037"/>
                <a:gd name="connsiteY110" fmla="*/ 5930019 h 6201632"/>
                <a:gd name="connsiteX111" fmla="*/ 2544024 w 8981037"/>
                <a:gd name="connsiteY111" fmla="*/ 5975287 h 6201632"/>
                <a:gd name="connsiteX112" fmla="*/ 2571184 w 8981037"/>
                <a:gd name="connsiteY112" fmla="*/ 6002447 h 6201632"/>
                <a:gd name="connsiteX113" fmla="*/ 2598344 w 8981037"/>
                <a:gd name="connsiteY113" fmla="*/ 6020554 h 6201632"/>
                <a:gd name="connsiteX114" fmla="*/ 2670772 w 8981037"/>
                <a:gd name="connsiteY114" fmla="*/ 6074875 h 6201632"/>
                <a:gd name="connsiteX115" fmla="*/ 2752253 w 8981037"/>
                <a:gd name="connsiteY115" fmla="*/ 6120142 h 6201632"/>
                <a:gd name="connsiteX116" fmla="*/ 2779414 w 8981037"/>
                <a:gd name="connsiteY116" fmla="*/ 6138249 h 6201632"/>
                <a:gd name="connsiteX117" fmla="*/ 2815628 w 8981037"/>
                <a:gd name="connsiteY117" fmla="*/ 6147303 h 6201632"/>
                <a:gd name="connsiteX118" fmla="*/ 2842788 w 8981037"/>
                <a:gd name="connsiteY118" fmla="*/ 6156356 h 6201632"/>
                <a:gd name="connsiteX119" fmla="*/ 2879002 w 8981037"/>
                <a:gd name="connsiteY119" fmla="*/ 6174463 h 6201632"/>
                <a:gd name="connsiteX120" fmla="*/ 3023857 w 8981037"/>
                <a:gd name="connsiteY120" fmla="*/ 6183516 h 6201632"/>
                <a:gd name="connsiteX121" fmla="*/ 3259247 w 8981037"/>
                <a:gd name="connsiteY121" fmla="*/ 6201623 h 6201632"/>
                <a:gd name="connsiteX122" fmla="*/ 3829616 w 8981037"/>
                <a:gd name="connsiteY122" fmla="*/ 6192570 h 6201632"/>
                <a:gd name="connsiteX123" fmla="*/ 3892990 w 8981037"/>
                <a:gd name="connsiteY123" fmla="*/ 6183516 h 6201632"/>
                <a:gd name="connsiteX124" fmla="*/ 4001632 w 8981037"/>
                <a:gd name="connsiteY124" fmla="*/ 6147303 h 6201632"/>
                <a:gd name="connsiteX125" fmla="*/ 4074059 w 8981037"/>
                <a:gd name="connsiteY125" fmla="*/ 6138249 h 6201632"/>
                <a:gd name="connsiteX126" fmla="*/ 4110273 w 8981037"/>
                <a:gd name="connsiteY126" fmla="*/ 6129196 h 6201632"/>
                <a:gd name="connsiteX127" fmla="*/ 4182701 w 8981037"/>
                <a:gd name="connsiteY127" fmla="*/ 6120142 h 6201632"/>
                <a:gd name="connsiteX128" fmla="*/ 4255129 w 8981037"/>
                <a:gd name="connsiteY128" fmla="*/ 6102035 h 6201632"/>
                <a:gd name="connsiteX129" fmla="*/ 4291342 w 8981037"/>
                <a:gd name="connsiteY129" fmla="*/ 6092982 h 6201632"/>
                <a:gd name="connsiteX130" fmla="*/ 4381877 w 8981037"/>
                <a:gd name="connsiteY130" fmla="*/ 6074875 h 6201632"/>
                <a:gd name="connsiteX131" fmla="*/ 4454305 w 8981037"/>
                <a:gd name="connsiteY131" fmla="*/ 6047714 h 6201632"/>
                <a:gd name="connsiteX132" fmla="*/ 4508626 w 8981037"/>
                <a:gd name="connsiteY132" fmla="*/ 6029608 h 6201632"/>
                <a:gd name="connsiteX133" fmla="*/ 4544839 w 8981037"/>
                <a:gd name="connsiteY133" fmla="*/ 6020554 h 6201632"/>
                <a:gd name="connsiteX134" fmla="*/ 4599160 w 8981037"/>
                <a:gd name="connsiteY134" fmla="*/ 6002447 h 6201632"/>
                <a:gd name="connsiteX135" fmla="*/ 4689695 w 8981037"/>
                <a:gd name="connsiteY135" fmla="*/ 5957180 h 6201632"/>
                <a:gd name="connsiteX136" fmla="*/ 4716855 w 8981037"/>
                <a:gd name="connsiteY136" fmla="*/ 5939073 h 6201632"/>
                <a:gd name="connsiteX137" fmla="*/ 4744016 w 8981037"/>
                <a:gd name="connsiteY137" fmla="*/ 5930019 h 6201632"/>
                <a:gd name="connsiteX138" fmla="*/ 4798336 w 8981037"/>
                <a:gd name="connsiteY138" fmla="*/ 5893806 h 6201632"/>
                <a:gd name="connsiteX139" fmla="*/ 4834550 w 8981037"/>
                <a:gd name="connsiteY139" fmla="*/ 5875699 h 6201632"/>
                <a:gd name="connsiteX140" fmla="*/ 4888871 w 8981037"/>
                <a:gd name="connsiteY140" fmla="*/ 5830431 h 6201632"/>
                <a:gd name="connsiteX141" fmla="*/ 4952245 w 8981037"/>
                <a:gd name="connsiteY141" fmla="*/ 5776111 h 6201632"/>
                <a:gd name="connsiteX142" fmla="*/ 4988459 w 8981037"/>
                <a:gd name="connsiteY142" fmla="*/ 5721790 h 6201632"/>
                <a:gd name="connsiteX143" fmla="*/ 5024673 w 8981037"/>
                <a:gd name="connsiteY143" fmla="*/ 5667469 h 6201632"/>
                <a:gd name="connsiteX144" fmla="*/ 5051834 w 8981037"/>
                <a:gd name="connsiteY144" fmla="*/ 5640309 h 6201632"/>
                <a:gd name="connsiteX145" fmla="*/ 5069940 w 8981037"/>
                <a:gd name="connsiteY145" fmla="*/ 5613148 h 6201632"/>
                <a:gd name="connsiteX146" fmla="*/ 5097101 w 8981037"/>
                <a:gd name="connsiteY146" fmla="*/ 5576934 h 6201632"/>
                <a:gd name="connsiteX147" fmla="*/ 5160475 w 8981037"/>
                <a:gd name="connsiteY147" fmla="*/ 5513560 h 6201632"/>
                <a:gd name="connsiteX148" fmla="*/ 5196689 w 8981037"/>
                <a:gd name="connsiteY148" fmla="*/ 5423025 h 6201632"/>
                <a:gd name="connsiteX149" fmla="*/ 5223849 w 8981037"/>
                <a:gd name="connsiteY149" fmla="*/ 5395865 h 6201632"/>
                <a:gd name="connsiteX150" fmla="*/ 5260063 w 8981037"/>
                <a:gd name="connsiteY150" fmla="*/ 5350598 h 6201632"/>
                <a:gd name="connsiteX151" fmla="*/ 5287224 w 8981037"/>
                <a:gd name="connsiteY151" fmla="*/ 5278170 h 6201632"/>
                <a:gd name="connsiteX152" fmla="*/ 5341544 w 8981037"/>
                <a:gd name="connsiteY152" fmla="*/ 5232903 h 6201632"/>
                <a:gd name="connsiteX153" fmla="*/ 5377758 w 8981037"/>
                <a:gd name="connsiteY153" fmla="*/ 5178582 h 6201632"/>
                <a:gd name="connsiteX154" fmla="*/ 5395865 w 8981037"/>
                <a:gd name="connsiteY154" fmla="*/ 5151421 h 6201632"/>
                <a:gd name="connsiteX155" fmla="*/ 5468293 w 8981037"/>
                <a:gd name="connsiteY155" fmla="*/ 5060887 h 6201632"/>
                <a:gd name="connsiteX156" fmla="*/ 5486400 w 8981037"/>
                <a:gd name="connsiteY156" fmla="*/ 5033726 h 6201632"/>
                <a:gd name="connsiteX157" fmla="*/ 5504507 w 8981037"/>
                <a:gd name="connsiteY157" fmla="*/ 5006566 h 6201632"/>
                <a:gd name="connsiteX158" fmla="*/ 5540721 w 8981037"/>
                <a:gd name="connsiteY158" fmla="*/ 4961299 h 6201632"/>
                <a:gd name="connsiteX159" fmla="*/ 5585988 w 8981037"/>
                <a:gd name="connsiteY159" fmla="*/ 4888871 h 6201632"/>
                <a:gd name="connsiteX160" fmla="*/ 5622202 w 8981037"/>
                <a:gd name="connsiteY160" fmla="*/ 4870764 h 6201632"/>
                <a:gd name="connsiteX161" fmla="*/ 5667469 w 8981037"/>
                <a:gd name="connsiteY161" fmla="*/ 4816443 h 6201632"/>
                <a:gd name="connsiteX162" fmla="*/ 5694630 w 8981037"/>
                <a:gd name="connsiteY162" fmla="*/ 4798336 h 6201632"/>
                <a:gd name="connsiteX163" fmla="*/ 5739897 w 8981037"/>
                <a:gd name="connsiteY163" fmla="*/ 4762122 h 6201632"/>
                <a:gd name="connsiteX164" fmla="*/ 5794218 w 8981037"/>
                <a:gd name="connsiteY164" fmla="*/ 4725909 h 6201632"/>
                <a:gd name="connsiteX165" fmla="*/ 5821378 w 8981037"/>
                <a:gd name="connsiteY165" fmla="*/ 4707802 h 6201632"/>
                <a:gd name="connsiteX166" fmla="*/ 5848538 w 8981037"/>
                <a:gd name="connsiteY166" fmla="*/ 4698748 h 6201632"/>
                <a:gd name="connsiteX167" fmla="*/ 5902859 w 8981037"/>
                <a:gd name="connsiteY167" fmla="*/ 4662534 h 6201632"/>
                <a:gd name="connsiteX168" fmla="*/ 5939073 w 8981037"/>
                <a:gd name="connsiteY168" fmla="*/ 4644427 h 6201632"/>
                <a:gd name="connsiteX169" fmla="*/ 6002447 w 8981037"/>
                <a:gd name="connsiteY169" fmla="*/ 4608213 h 6201632"/>
                <a:gd name="connsiteX170" fmla="*/ 6029608 w 8981037"/>
                <a:gd name="connsiteY170" fmla="*/ 4599160 h 6201632"/>
                <a:gd name="connsiteX171" fmla="*/ 6111089 w 8981037"/>
                <a:gd name="connsiteY171" fmla="*/ 4562946 h 6201632"/>
                <a:gd name="connsiteX172" fmla="*/ 6138249 w 8981037"/>
                <a:gd name="connsiteY172" fmla="*/ 4553893 h 6201632"/>
                <a:gd name="connsiteX173" fmla="*/ 6165410 w 8981037"/>
                <a:gd name="connsiteY173" fmla="*/ 4535786 h 6201632"/>
                <a:gd name="connsiteX174" fmla="*/ 6201624 w 8981037"/>
                <a:gd name="connsiteY174" fmla="*/ 4526732 h 6201632"/>
                <a:gd name="connsiteX175" fmla="*/ 6264998 w 8981037"/>
                <a:gd name="connsiteY175" fmla="*/ 4508625 h 6201632"/>
                <a:gd name="connsiteX176" fmla="*/ 6310265 w 8981037"/>
                <a:gd name="connsiteY176" fmla="*/ 4499572 h 6201632"/>
                <a:gd name="connsiteX177" fmla="*/ 6364586 w 8981037"/>
                <a:gd name="connsiteY177" fmla="*/ 4481465 h 6201632"/>
                <a:gd name="connsiteX178" fmla="*/ 6400800 w 8981037"/>
                <a:gd name="connsiteY178" fmla="*/ 4472412 h 6201632"/>
                <a:gd name="connsiteX179" fmla="*/ 6427960 w 8981037"/>
                <a:gd name="connsiteY179" fmla="*/ 4463358 h 6201632"/>
                <a:gd name="connsiteX180" fmla="*/ 6500388 w 8981037"/>
                <a:gd name="connsiteY180" fmla="*/ 4445251 h 6201632"/>
                <a:gd name="connsiteX181" fmla="*/ 6554709 w 8981037"/>
                <a:gd name="connsiteY181" fmla="*/ 4427144 h 6201632"/>
                <a:gd name="connsiteX182" fmla="*/ 6609030 w 8981037"/>
                <a:gd name="connsiteY182" fmla="*/ 4418091 h 6201632"/>
                <a:gd name="connsiteX183" fmla="*/ 6663350 w 8981037"/>
                <a:gd name="connsiteY183" fmla="*/ 4399984 h 6201632"/>
                <a:gd name="connsiteX184" fmla="*/ 6862527 w 8981037"/>
                <a:gd name="connsiteY184" fmla="*/ 4381877 h 6201632"/>
                <a:gd name="connsiteX185" fmla="*/ 6934954 w 8981037"/>
                <a:gd name="connsiteY185" fmla="*/ 4363770 h 6201632"/>
                <a:gd name="connsiteX186" fmla="*/ 6989275 w 8981037"/>
                <a:gd name="connsiteY186" fmla="*/ 4345663 h 6201632"/>
                <a:gd name="connsiteX187" fmla="*/ 7016435 w 8981037"/>
                <a:gd name="connsiteY187" fmla="*/ 4336610 h 6201632"/>
                <a:gd name="connsiteX188" fmla="*/ 7116024 w 8981037"/>
                <a:gd name="connsiteY188" fmla="*/ 4327556 h 6201632"/>
                <a:gd name="connsiteX189" fmla="*/ 7179398 w 8981037"/>
                <a:gd name="connsiteY189" fmla="*/ 4318503 h 6201632"/>
                <a:gd name="connsiteX190" fmla="*/ 7251826 w 8981037"/>
                <a:gd name="connsiteY190" fmla="*/ 4309449 h 6201632"/>
                <a:gd name="connsiteX191" fmla="*/ 7297093 w 8981037"/>
                <a:gd name="connsiteY191" fmla="*/ 4300396 h 6201632"/>
                <a:gd name="connsiteX192" fmla="*/ 7369521 w 8981037"/>
                <a:gd name="connsiteY192" fmla="*/ 4291342 h 6201632"/>
                <a:gd name="connsiteX193" fmla="*/ 7496269 w 8981037"/>
                <a:gd name="connsiteY193" fmla="*/ 4264182 h 6201632"/>
                <a:gd name="connsiteX194" fmla="*/ 7541536 w 8981037"/>
                <a:gd name="connsiteY194" fmla="*/ 4255128 h 6201632"/>
                <a:gd name="connsiteX195" fmla="*/ 7650178 w 8981037"/>
                <a:gd name="connsiteY195" fmla="*/ 4227968 h 6201632"/>
                <a:gd name="connsiteX196" fmla="*/ 7677338 w 8981037"/>
                <a:gd name="connsiteY196" fmla="*/ 4218914 h 6201632"/>
                <a:gd name="connsiteX197" fmla="*/ 7749766 w 8981037"/>
                <a:gd name="connsiteY197" fmla="*/ 4200808 h 6201632"/>
                <a:gd name="connsiteX198" fmla="*/ 7849354 w 8981037"/>
                <a:gd name="connsiteY198" fmla="*/ 4173647 h 6201632"/>
                <a:gd name="connsiteX199" fmla="*/ 7903675 w 8981037"/>
                <a:gd name="connsiteY199" fmla="*/ 4146487 h 6201632"/>
                <a:gd name="connsiteX200" fmla="*/ 7976103 w 8981037"/>
                <a:gd name="connsiteY200" fmla="*/ 4110273 h 6201632"/>
                <a:gd name="connsiteX201" fmla="*/ 8003263 w 8981037"/>
                <a:gd name="connsiteY201" fmla="*/ 4092166 h 6201632"/>
                <a:gd name="connsiteX202" fmla="*/ 8039477 w 8981037"/>
                <a:gd name="connsiteY202" fmla="*/ 4083113 h 6201632"/>
                <a:gd name="connsiteX203" fmla="*/ 8066637 w 8981037"/>
                <a:gd name="connsiteY203" fmla="*/ 4065006 h 6201632"/>
                <a:gd name="connsiteX204" fmla="*/ 8102851 w 8981037"/>
                <a:gd name="connsiteY204" fmla="*/ 4037845 h 6201632"/>
                <a:gd name="connsiteX205" fmla="*/ 8193386 w 8981037"/>
                <a:gd name="connsiteY205" fmla="*/ 4001631 h 6201632"/>
                <a:gd name="connsiteX206" fmla="*/ 8247707 w 8981037"/>
                <a:gd name="connsiteY206" fmla="*/ 3965417 h 6201632"/>
                <a:gd name="connsiteX207" fmla="*/ 8347295 w 8981037"/>
                <a:gd name="connsiteY207" fmla="*/ 3920150 h 6201632"/>
                <a:gd name="connsiteX208" fmla="*/ 8401616 w 8981037"/>
                <a:gd name="connsiteY208" fmla="*/ 3883936 h 6201632"/>
                <a:gd name="connsiteX209" fmla="*/ 8428776 w 8981037"/>
                <a:gd name="connsiteY209" fmla="*/ 3865829 h 6201632"/>
                <a:gd name="connsiteX210" fmla="*/ 8464990 w 8981037"/>
                <a:gd name="connsiteY210" fmla="*/ 3856776 h 6201632"/>
                <a:gd name="connsiteX211" fmla="*/ 8501204 w 8981037"/>
                <a:gd name="connsiteY211" fmla="*/ 3838669 h 6201632"/>
                <a:gd name="connsiteX212" fmla="*/ 8528364 w 8981037"/>
                <a:gd name="connsiteY212" fmla="*/ 3820562 h 6201632"/>
                <a:gd name="connsiteX213" fmla="*/ 8673220 w 8981037"/>
                <a:gd name="connsiteY213" fmla="*/ 3802455 h 6201632"/>
                <a:gd name="connsiteX214" fmla="*/ 8872396 w 8981037"/>
                <a:gd name="connsiteY214" fmla="*/ 3793402 h 6201632"/>
                <a:gd name="connsiteX215" fmla="*/ 8926717 w 8981037"/>
                <a:gd name="connsiteY215" fmla="*/ 3838669 h 6201632"/>
                <a:gd name="connsiteX216" fmla="*/ 8953877 w 8981037"/>
                <a:gd name="connsiteY216" fmla="*/ 3865829 h 6201632"/>
                <a:gd name="connsiteX217" fmla="*/ 8981037 w 8981037"/>
                <a:gd name="connsiteY217" fmla="*/ 3874883 h 6201632"/>
                <a:gd name="connsiteX0" fmla="*/ 0 w 9116839"/>
                <a:gd name="connsiteY0" fmla="*/ 0 h 6391755"/>
                <a:gd name="connsiteX1" fmla="*/ 162962 w 9116839"/>
                <a:gd name="connsiteY1" fmla="*/ 235390 h 6391755"/>
                <a:gd name="connsiteX2" fmla="*/ 181069 w 9116839"/>
                <a:gd name="connsiteY2" fmla="*/ 262550 h 6391755"/>
                <a:gd name="connsiteX3" fmla="*/ 199176 w 9116839"/>
                <a:gd name="connsiteY3" fmla="*/ 298764 h 6391755"/>
                <a:gd name="connsiteX4" fmla="*/ 208230 w 9116839"/>
                <a:gd name="connsiteY4" fmla="*/ 325925 h 6391755"/>
                <a:gd name="connsiteX5" fmla="*/ 244443 w 9116839"/>
                <a:gd name="connsiteY5" fmla="*/ 380245 h 6391755"/>
                <a:gd name="connsiteX6" fmla="*/ 280657 w 9116839"/>
                <a:gd name="connsiteY6" fmla="*/ 443620 h 6391755"/>
                <a:gd name="connsiteX7" fmla="*/ 289711 w 9116839"/>
                <a:gd name="connsiteY7" fmla="*/ 470780 h 6391755"/>
                <a:gd name="connsiteX8" fmla="*/ 316871 w 9116839"/>
                <a:gd name="connsiteY8" fmla="*/ 497940 h 6391755"/>
                <a:gd name="connsiteX9" fmla="*/ 334978 w 9116839"/>
                <a:gd name="connsiteY9" fmla="*/ 525101 h 6391755"/>
                <a:gd name="connsiteX10" fmla="*/ 389299 w 9116839"/>
                <a:gd name="connsiteY10" fmla="*/ 561315 h 6391755"/>
                <a:gd name="connsiteX11" fmla="*/ 407406 w 9116839"/>
                <a:gd name="connsiteY11" fmla="*/ 588475 h 6391755"/>
                <a:gd name="connsiteX12" fmla="*/ 470780 w 9116839"/>
                <a:gd name="connsiteY12" fmla="*/ 624689 h 6391755"/>
                <a:gd name="connsiteX13" fmla="*/ 497940 w 9116839"/>
                <a:gd name="connsiteY13" fmla="*/ 660903 h 6391755"/>
                <a:gd name="connsiteX14" fmla="*/ 525101 w 9116839"/>
                <a:gd name="connsiteY14" fmla="*/ 669956 h 6391755"/>
                <a:gd name="connsiteX15" fmla="*/ 552261 w 9116839"/>
                <a:gd name="connsiteY15" fmla="*/ 697117 h 6391755"/>
                <a:gd name="connsiteX16" fmla="*/ 579422 w 9116839"/>
                <a:gd name="connsiteY16" fmla="*/ 715224 h 6391755"/>
                <a:gd name="connsiteX17" fmla="*/ 642796 w 9116839"/>
                <a:gd name="connsiteY17" fmla="*/ 778598 h 6391755"/>
                <a:gd name="connsiteX18" fmla="*/ 688063 w 9116839"/>
                <a:gd name="connsiteY18" fmla="*/ 814812 h 6391755"/>
                <a:gd name="connsiteX19" fmla="*/ 760491 w 9116839"/>
                <a:gd name="connsiteY19" fmla="*/ 887239 h 6391755"/>
                <a:gd name="connsiteX20" fmla="*/ 787651 w 9116839"/>
                <a:gd name="connsiteY20" fmla="*/ 914400 h 6391755"/>
                <a:gd name="connsiteX21" fmla="*/ 851026 w 9116839"/>
                <a:gd name="connsiteY21" fmla="*/ 968721 h 6391755"/>
                <a:gd name="connsiteX22" fmla="*/ 869133 w 9116839"/>
                <a:gd name="connsiteY22" fmla="*/ 995881 h 6391755"/>
                <a:gd name="connsiteX23" fmla="*/ 878186 w 9116839"/>
                <a:gd name="connsiteY23" fmla="*/ 1023041 h 6391755"/>
                <a:gd name="connsiteX24" fmla="*/ 914400 w 9116839"/>
                <a:gd name="connsiteY24" fmla="*/ 1077362 h 6391755"/>
                <a:gd name="connsiteX25" fmla="*/ 923453 w 9116839"/>
                <a:gd name="connsiteY25" fmla="*/ 1104523 h 6391755"/>
                <a:gd name="connsiteX26" fmla="*/ 941560 w 9116839"/>
                <a:gd name="connsiteY26" fmla="*/ 1149790 h 6391755"/>
                <a:gd name="connsiteX27" fmla="*/ 950614 w 9116839"/>
                <a:gd name="connsiteY27" fmla="*/ 1195057 h 6391755"/>
                <a:gd name="connsiteX28" fmla="*/ 968721 w 9116839"/>
                <a:gd name="connsiteY28" fmla="*/ 1330859 h 6391755"/>
                <a:gd name="connsiteX29" fmla="*/ 986828 w 9116839"/>
                <a:gd name="connsiteY29" fmla="*/ 1358020 h 6391755"/>
                <a:gd name="connsiteX30" fmla="*/ 1023041 w 9116839"/>
                <a:gd name="connsiteY30" fmla="*/ 1403287 h 6391755"/>
                <a:gd name="connsiteX31" fmla="*/ 1068309 w 9116839"/>
                <a:gd name="connsiteY31" fmla="*/ 1466661 h 6391755"/>
                <a:gd name="connsiteX32" fmla="*/ 1122630 w 9116839"/>
                <a:gd name="connsiteY32" fmla="*/ 1502875 h 6391755"/>
                <a:gd name="connsiteX33" fmla="*/ 1149790 w 9116839"/>
                <a:gd name="connsiteY33" fmla="*/ 1530036 h 6391755"/>
                <a:gd name="connsiteX34" fmla="*/ 1176950 w 9116839"/>
                <a:gd name="connsiteY34" fmla="*/ 1548142 h 6391755"/>
                <a:gd name="connsiteX35" fmla="*/ 1231271 w 9116839"/>
                <a:gd name="connsiteY35" fmla="*/ 1566249 h 6391755"/>
                <a:gd name="connsiteX36" fmla="*/ 1258432 w 9116839"/>
                <a:gd name="connsiteY36" fmla="*/ 1593410 h 6391755"/>
                <a:gd name="connsiteX37" fmla="*/ 1312752 w 9116839"/>
                <a:gd name="connsiteY37" fmla="*/ 1656784 h 6391755"/>
                <a:gd name="connsiteX38" fmla="*/ 1321806 w 9116839"/>
                <a:gd name="connsiteY38" fmla="*/ 1692998 h 6391755"/>
                <a:gd name="connsiteX39" fmla="*/ 1339913 w 9116839"/>
                <a:gd name="connsiteY39" fmla="*/ 1720158 h 6391755"/>
                <a:gd name="connsiteX40" fmla="*/ 1348966 w 9116839"/>
                <a:gd name="connsiteY40" fmla="*/ 1747319 h 6391755"/>
                <a:gd name="connsiteX41" fmla="*/ 1376127 w 9116839"/>
                <a:gd name="connsiteY41" fmla="*/ 1801639 h 6391755"/>
                <a:gd name="connsiteX42" fmla="*/ 1394234 w 9116839"/>
                <a:gd name="connsiteY42" fmla="*/ 1910281 h 6391755"/>
                <a:gd name="connsiteX43" fmla="*/ 1412340 w 9116839"/>
                <a:gd name="connsiteY43" fmla="*/ 2037030 h 6391755"/>
                <a:gd name="connsiteX44" fmla="*/ 1430447 w 9116839"/>
                <a:gd name="connsiteY44" fmla="*/ 2073243 h 6391755"/>
                <a:gd name="connsiteX45" fmla="*/ 1439501 w 9116839"/>
                <a:gd name="connsiteY45" fmla="*/ 2109457 h 6391755"/>
                <a:gd name="connsiteX46" fmla="*/ 1466661 w 9116839"/>
                <a:gd name="connsiteY46" fmla="*/ 2172832 h 6391755"/>
                <a:gd name="connsiteX47" fmla="*/ 1493822 w 9116839"/>
                <a:gd name="connsiteY47" fmla="*/ 2199992 h 6391755"/>
                <a:gd name="connsiteX48" fmla="*/ 1530036 w 9116839"/>
                <a:gd name="connsiteY48" fmla="*/ 2263366 h 6391755"/>
                <a:gd name="connsiteX49" fmla="*/ 1575303 w 9116839"/>
                <a:gd name="connsiteY49" fmla="*/ 2317687 h 6391755"/>
                <a:gd name="connsiteX50" fmla="*/ 1611517 w 9116839"/>
                <a:gd name="connsiteY50" fmla="*/ 2399168 h 6391755"/>
                <a:gd name="connsiteX51" fmla="*/ 1629624 w 9116839"/>
                <a:gd name="connsiteY51" fmla="*/ 2489703 h 6391755"/>
                <a:gd name="connsiteX52" fmla="*/ 1638677 w 9116839"/>
                <a:gd name="connsiteY52" fmla="*/ 2516863 h 6391755"/>
                <a:gd name="connsiteX53" fmla="*/ 1647731 w 9116839"/>
                <a:gd name="connsiteY53" fmla="*/ 2553077 h 6391755"/>
                <a:gd name="connsiteX54" fmla="*/ 1665837 w 9116839"/>
                <a:gd name="connsiteY54" fmla="*/ 2580237 h 6391755"/>
                <a:gd name="connsiteX55" fmla="*/ 1683944 w 9116839"/>
                <a:gd name="connsiteY55" fmla="*/ 2679826 h 6391755"/>
                <a:gd name="connsiteX56" fmla="*/ 1702051 w 9116839"/>
                <a:gd name="connsiteY56" fmla="*/ 2706986 h 6391755"/>
                <a:gd name="connsiteX57" fmla="*/ 1711105 w 9116839"/>
                <a:gd name="connsiteY57" fmla="*/ 2761307 h 6391755"/>
                <a:gd name="connsiteX58" fmla="*/ 1720158 w 9116839"/>
                <a:gd name="connsiteY58" fmla="*/ 2788467 h 6391755"/>
                <a:gd name="connsiteX59" fmla="*/ 1729212 w 9116839"/>
                <a:gd name="connsiteY59" fmla="*/ 2833735 h 6391755"/>
                <a:gd name="connsiteX60" fmla="*/ 1720158 w 9116839"/>
                <a:gd name="connsiteY60" fmla="*/ 3304515 h 6391755"/>
                <a:gd name="connsiteX61" fmla="*/ 1711105 w 9116839"/>
                <a:gd name="connsiteY61" fmla="*/ 3449370 h 6391755"/>
                <a:gd name="connsiteX62" fmla="*/ 1692998 w 9116839"/>
                <a:gd name="connsiteY62" fmla="*/ 3503691 h 6391755"/>
                <a:gd name="connsiteX63" fmla="*/ 1683944 w 9116839"/>
                <a:gd name="connsiteY63" fmla="*/ 3548958 h 6391755"/>
                <a:gd name="connsiteX64" fmla="*/ 1674891 w 9116839"/>
                <a:gd name="connsiteY64" fmla="*/ 3630439 h 6391755"/>
                <a:gd name="connsiteX65" fmla="*/ 1665837 w 9116839"/>
                <a:gd name="connsiteY65" fmla="*/ 3657600 h 6391755"/>
                <a:gd name="connsiteX66" fmla="*/ 1638677 w 9116839"/>
                <a:gd name="connsiteY66" fmla="*/ 3739081 h 6391755"/>
                <a:gd name="connsiteX67" fmla="*/ 1611517 w 9116839"/>
                <a:gd name="connsiteY67" fmla="*/ 3947311 h 6391755"/>
                <a:gd name="connsiteX68" fmla="*/ 1620570 w 9116839"/>
                <a:gd name="connsiteY68" fmla="*/ 4092166 h 6391755"/>
                <a:gd name="connsiteX69" fmla="*/ 1629624 w 9116839"/>
                <a:gd name="connsiteY69" fmla="*/ 4119327 h 6391755"/>
                <a:gd name="connsiteX70" fmla="*/ 1665837 w 9116839"/>
                <a:gd name="connsiteY70" fmla="*/ 4246075 h 6391755"/>
                <a:gd name="connsiteX71" fmla="*/ 1674891 w 9116839"/>
                <a:gd name="connsiteY71" fmla="*/ 4273236 h 6391755"/>
                <a:gd name="connsiteX72" fmla="*/ 1683944 w 9116839"/>
                <a:gd name="connsiteY72" fmla="*/ 4300396 h 6391755"/>
                <a:gd name="connsiteX73" fmla="*/ 1720158 w 9116839"/>
                <a:gd name="connsiteY73" fmla="*/ 4354717 h 6391755"/>
                <a:gd name="connsiteX74" fmla="*/ 1747319 w 9116839"/>
                <a:gd name="connsiteY74" fmla="*/ 4418091 h 6391755"/>
                <a:gd name="connsiteX75" fmla="*/ 1756372 w 9116839"/>
                <a:gd name="connsiteY75" fmla="*/ 4463358 h 6391755"/>
                <a:gd name="connsiteX76" fmla="*/ 1774479 w 9116839"/>
                <a:gd name="connsiteY76" fmla="*/ 4490519 h 6391755"/>
                <a:gd name="connsiteX77" fmla="*/ 1792586 w 9116839"/>
                <a:gd name="connsiteY77" fmla="*/ 4581053 h 6391755"/>
                <a:gd name="connsiteX78" fmla="*/ 1819746 w 9116839"/>
                <a:gd name="connsiteY78" fmla="*/ 4662535 h 6391755"/>
                <a:gd name="connsiteX79" fmla="*/ 1828800 w 9116839"/>
                <a:gd name="connsiteY79" fmla="*/ 4689695 h 6391755"/>
                <a:gd name="connsiteX80" fmla="*/ 1846907 w 9116839"/>
                <a:gd name="connsiteY80" fmla="*/ 4716855 h 6391755"/>
                <a:gd name="connsiteX81" fmla="*/ 1883121 w 9116839"/>
                <a:gd name="connsiteY81" fmla="*/ 4943192 h 6391755"/>
                <a:gd name="connsiteX82" fmla="*/ 1892174 w 9116839"/>
                <a:gd name="connsiteY82" fmla="*/ 4979406 h 6391755"/>
                <a:gd name="connsiteX83" fmla="*/ 1910281 w 9116839"/>
                <a:gd name="connsiteY83" fmla="*/ 5006566 h 6391755"/>
                <a:gd name="connsiteX84" fmla="*/ 1919335 w 9116839"/>
                <a:gd name="connsiteY84" fmla="*/ 5033727 h 6391755"/>
                <a:gd name="connsiteX85" fmla="*/ 1937441 w 9116839"/>
                <a:gd name="connsiteY85" fmla="*/ 5060887 h 6391755"/>
                <a:gd name="connsiteX86" fmla="*/ 1946495 w 9116839"/>
                <a:gd name="connsiteY86" fmla="*/ 5088047 h 6391755"/>
                <a:gd name="connsiteX87" fmla="*/ 1964602 w 9116839"/>
                <a:gd name="connsiteY87" fmla="*/ 5124261 h 6391755"/>
                <a:gd name="connsiteX88" fmla="*/ 1973655 w 9116839"/>
                <a:gd name="connsiteY88" fmla="*/ 5151422 h 6391755"/>
                <a:gd name="connsiteX89" fmla="*/ 1991762 w 9116839"/>
                <a:gd name="connsiteY89" fmla="*/ 5187636 h 6391755"/>
                <a:gd name="connsiteX90" fmla="*/ 2037030 w 9116839"/>
                <a:gd name="connsiteY90" fmla="*/ 5251010 h 6391755"/>
                <a:gd name="connsiteX91" fmla="*/ 2073243 w 9116839"/>
                <a:gd name="connsiteY91" fmla="*/ 5305331 h 6391755"/>
                <a:gd name="connsiteX92" fmla="*/ 2082297 w 9116839"/>
                <a:gd name="connsiteY92" fmla="*/ 5332491 h 6391755"/>
                <a:gd name="connsiteX93" fmla="*/ 2100404 w 9116839"/>
                <a:gd name="connsiteY93" fmla="*/ 5359651 h 6391755"/>
                <a:gd name="connsiteX94" fmla="*/ 2136618 w 9116839"/>
                <a:gd name="connsiteY94" fmla="*/ 5413972 h 6391755"/>
                <a:gd name="connsiteX95" fmla="*/ 2145671 w 9116839"/>
                <a:gd name="connsiteY95" fmla="*/ 5450186 h 6391755"/>
                <a:gd name="connsiteX96" fmla="*/ 2190938 w 9116839"/>
                <a:gd name="connsiteY96" fmla="*/ 5531667 h 6391755"/>
                <a:gd name="connsiteX97" fmla="*/ 2218099 w 9116839"/>
                <a:gd name="connsiteY97" fmla="*/ 5595041 h 6391755"/>
                <a:gd name="connsiteX98" fmla="*/ 2272420 w 9116839"/>
                <a:gd name="connsiteY98" fmla="*/ 5649362 h 6391755"/>
                <a:gd name="connsiteX99" fmla="*/ 2290527 w 9116839"/>
                <a:gd name="connsiteY99" fmla="*/ 5676523 h 6391755"/>
                <a:gd name="connsiteX100" fmla="*/ 2326740 w 9116839"/>
                <a:gd name="connsiteY100" fmla="*/ 5730843 h 6391755"/>
                <a:gd name="connsiteX101" fmla="*/ 2335794 w 9116839"/>
                <a:gd name="connsiteY101" fmla="*/ 5758004 h 6391755"/>
                <a:gd name="connsiteX102" fmla="*/ 2362954 w 9116839"/>
                <a:gd name="connsiteY102" fmla="*/ 5785164 h 6391755"/>
                <a:gd name="connsiteX103" fmla="*/ 2381061 w 9116839"/>
                <a:gd name="connsiteY103" fmla="*/ 5812325 h 6391755"/>
                <a:gd name="connsiteX104" fmla="*/ 2417275 w 9116839"/>
                <a:gd name="connsiteY104" fmla="*/ 5839485 h 6391755"/>
                <a:gd name="connsiteX105" fmla="*/ 2444436 w 9116839"/>
                <a:gd name="connsiteY105" fmla="*/ 5875699 h 6391755"/>
                <a:gd name="connsiteX106" fmla="*/ 2471596 w 9116839"/>
                <a:gd name="connsiteY106" fmla="*/ 5902859 h 6391755"/>
                <a:gd name="connsiteX107" fmla="*/ 2507810 w 9116839"/>
                <a:gd name="connsiteY107" fmla="*/ 5957180 h 6391755"/>
                <a:gd name="connsiteX108" fmla="*/ 2580237 w 9116839"/>
                <a:gd name="connsiteY108" fmla="*/ 6065822 h 6391755"/>
                <a:gd name="connsiteX109" fmla="*/ 2598344 w 9116839"/>
                <a:gd name="connsiteY109" fmla="*/ 6092982 h 6391755"/>
                <a:gd name="connsiteX110" fmla="*/ 2616451 w 9116839"/>
                <a:gd name="connsiteY110" fmla="*/ 6120142 h 6391755"/>
                <a:gd name="connsiteX111" fmla="*/ 2679826 w 9116839"/>
                <a:gd name="connsiteY111" fmla="*/ 6165410 h 6391755"/>
                <a:gd name="connsiteX112" fmla="*/ 2706986 w 9116839"/>
                <a:gd name="connsiteY112" fmla="*/ 6192570 h 6391755"/>
                <a:gd name="connsiteX113" fmla="*/ 2734146 w 9116839"/>
                <a:gd name="connsiteY113" fmla="*/ 6210677 h 6391755"/>
                <a:gd name="connsiteX114" fmla="*/ 2806574 w 9116839"/>
                <a:gd name="connsiteY114" fmla="*/ 6264998 h 6391755"/>
                <a:gd name="connsiteX115" fmla="*/ 2888055 w 9116839"/>
                <a:gd name="connsiteY115" fmla="*/ 6310265 h 6391755"/>
                <a:gd name="connsiteX116" fmla="*/ 2915216 w 9116839"/>
                <a:gd name="connsiteY116" fmla="*/ 6328372 h 6391755"/>
                <a:gd name="connsiteX117" fmla="*/ 2951430 w 9116839"/>
                <a:gd name="connsiteY117" fmla="*/ 6337426 h 6391755"/>
                <a:gd name="connsiteX118" fmla="*/ 2978590 w 9116839"/>
                <a:gd name="connsiteY118" fmla="*/ 6346479 h 6391755"/>
                <a:gd name="connsiteX119" fmla="*/ 3014804 w 9116839"/>
                <a:gd name="connsiteY119" fmla="*/ 6364586 h 6391755"/>
                <a:gd name="connsiteX120" fmla="*/ 3159659 w 9116839"/>
                <a:gd name="connsiteY120" fmla="*/ 6373639 h 6391755"/>
                <a:gd name="connsiteX121" fmla="*/ 3395049 w 9116839"/>
                <a:gd name="connsiteY121" fmla="*/ 6391746 h 6391755"/>
                <a:gd name="connsiteX122" fmla="*/ 3965418 w 9116839"/>
                <a:gd name="connsiteY122" fmla="*/ 6382693 h 6391755"/>
                <a:gd name="connsiteX123" fmla="*/ 4028792 w 9116839"/>
                <a:gd name="connsiteY123" fmla="*/ 6373639 h 6391755"/>
                <a:gd name="connsiteX124" fmla="*/ 4137434 w 9116839"/>
                <a:gd name="connsiteY124" fmla="*/ 6337426 h 6391755"/>
                <a:gd name="connsiteX125" fmla="*/ 4209861 w 9116839"/>
                <a:gd name="connsiteY125" fmla="*/ 6328372 h 6391755"/>
                <a:gd name="connsiteX126" fmla="*/ 4246075 w 9116839"/>
                <a:gd name="connsiteY126" fmla="*/ 6319319 h 6391755"/>
                <a:gd name="connsiteX127" fmla="*/ 4318503 w 9116839"/>
                <a:gd name="connsiteY127" fmla="*/ 6310265 h 6391755"/>
                <a:gd name="connsiteX128" fmla="*/ 4390931 w 9116839"/>
                <a:gd name="connsiteY128" fmla="*/ 6292158 h 6391755"/>
                <a:gd name="connsiteX129" fmla="*/ 4427144 w 9116839"/>
                <a:gd name="connsiteY129" fmla="*/ 6283105 h 6391755"/>
                <a:gd name="connsiteX130" fmla="*/ 4517679 w 9116839"/>
                <a:gd name="connsiteY130" fmla="*/ 6264998 h 6391755"/>
                <a:gd name="connsiteX131" fmla="*/ 4590107 w 9116839"/>
                <a:gd name="connsiteY131" fmla="*/ 6237837 h 6391755"/>
                <a:gd name="connsiteX132" fmla="*/ 4644428 w 9116839"/>
                <a:gd name="connsiteY132" fmla="*/ 6219731 h 6391755"/>
                <a:gd name="connsiteX133" fmla="*/ 4680641 w 9116839"/>
                <a:gd name="connsiteY133" fmla="*/ 6210677 h 6391755"/>
                <a:gd name="connsiteX134" fmla="*/ 4734962 w 9116839"/>
                <a:gd name="connsiteY134" fmla="*/ 6192570 h 6391755"/>
                <a:gd name="connsiteX135" fmla="*/ 4825497 w 9116839"/>
                <a:gd name="connsiteY135" fmla="*/ 6147303 h 6391755"/>
                <a:gd name="connsiteX136" fmla="*/ 4852657 w 9116839"/>
                <a:gd name="connsiteY136" fmla="*/ 6129196 h 6391755"/>
                <a:gd name="connsiteX137" fmla="*/ 4879818 w 9116839"/>
                <a:gd name="connsiteY137" fmla="*/ 6120142 h 6391755"/>
                <a:gd name="connsiteX138" fmla="*/ 4934138 w 9116839"/>
                <a:gd name="connsiteY138" fmla="*/ 6083929 h 6391755"/>
                <a:gd name="connsiteX139" fmla="*/ 4970352 w 9116839"/>
                <a:gd name="connsiteY139" fmla="*/ 6065822 h 6391755"/>
                <a:gd name="connsiteX140" fmla="*/ 5024673 w 9116839"/>
                <a:gd name="connsiteY140" fmla="*/ 6020554 h 6391755"/>
                <a:gd name="connsiteX141" fmla="*/ 5088047 w 9116839"/>
                <a:gd name="connsiteY141" fmla="*/ 5966234 h 6391755"/>
                <a:gd name="connsiteX142" fmla="*/ 5124261 w 9116839"/>
                <a:gd name="connsiteY142" fmla="*/ 5911913 h 6391755"/>
                <a:gd name="connsiteX143" fmla="*/ 5160475 w 9116839"/>
                <a:gd name="connsiteY143" fmla="*/ 5857592 h 6391755"/>
                <a:gd name="connsiteX144" fmla="*/ 5187636 w 9116839"/>
                <a:gd name="connsiteY144" fmla="*/ 5830432 h 6391755"/>
                <a:gd name="connsiteX145" fmla="*/ 5205742 w 9116839"/>
                <a:gd name="connsiteY145" fmla="*/ 5803271 h 6391755"/>
                <a:gd name="connsiteX146" fmla="*/ 5232903 w 9116839"/>
                <a:gd name="connsiteY146" fmla="*/ 5767057 h 6391755"/>
                <a:gd name="connsiteX147" fmla="*/ 5296277 w 9116839"/>
                <a:gd name="connsiteY147" fmla="*/ 5703683 h 6391755"/>
                <a:gd name="connsiteX148" fmla="*/ 5332491 w 9116839"/>
                <a:gd name="connsiteY148" fmla="*/ 5613148 h 6391755"/>
                <a:gd name="connsiteX149" fmla="*/ 5359651 w 9116839"/>
                <a:gd name="connsiteY149" fmla="*/ 5585988 h 6391755"/>
                <a:gd name="connsiteX150" fmla="*/ 5395865 w 9116839"/>
                <a:gd name="connsiteY150" fmla="*/ 5540721 h 6391755"/>
                <a:gd name="connsiteX151" fmla="*/ 5423026 w 9116839"/>
                <a:gd name="connsiteY151" fmla="*/ 5468293 h 6391755"/>
                <a:gd name="connsiteX152" fmla="*/ 5477346 w 9116839"/>
                <a:gd name="connsiteY152" fmla="*/ 5423026 h 6391755"/>
                <a:gd name="connsiteX153" fmla="*/ 5513560 w 9116839"/>
                <a:gd name="connsiteY153" fmla="*/ 5368705 h 6391755"/>
                <a:gd name="connsiteX154" fmla="*/ 5531667 w 9116839"/>
                <a:gd name="connsiteY154" fmla="*/ 5341544 h 6391755"/>
                <a:gd name="connsiteX155" fmla="*/ 5604095 w 9116839"/>
                <a:gd name="connsiteY155" fmla="*/ 5251010 h 6391755"/>
                <a:gd name="connsiteX156" fmla="*/ 5622202 w 9116839"/>
                <a:gd name="connsiteY156" fmla="*/ 5223849 h 6391755"/>
                <a:gd name="connsiteX157" fmla="*/ 5640309 w 9116839"/>
                <a:gd name="connsiteY157" fmla="*/ 5196689 h 6391755"/>
                <a:gd name="connsiteX158" fmla="*/ 5676523 w 9116839"/>
                <a:gd name="connsiteY158" fmla="*/ 5151422 h 6391755"/>
                <a:gd name="connsiteX159" fmla="*/ 5721790 w 9116839"/>
                <a:gd name="connsiteY159" fmla="*/ 5078994 h 6391755"/>
                <a:gd name="connsiteX160" fmla="*/ 5758004 w 9116839"/>
                <a:gd name="connsiteY160" fmla="*/ 5060887 h 6391755"/>
                <a:gd name="connsiteX161" fmla="*/ 5803271 w 9116839"/>
                <a:gd name="connsiteY161" fmla="*/ 5006566 h 6391755"/>
                <a:gd name="connsiteX162" fmla="*/ 5830432 w 9116839"/>
                <a:gd name="connsiteY162" fmla="*/ 4988459 h 6391755"/>
                <a:gd name="connsiteX163" fmla="*/ 5875699 w 9116839"/>
                <a:gd name="connsiteY163" fmla="*/ 4952245 h 6391755"/>
                <a:gd name="connsiteX164" fmla="*/ 5930020 w 9116839"/>
                <a:gd name="connsiteY164" fmla="*/ 4916032 h 6391755"/>
                <a:gd name="connsiteX165" fmla="*/ 5957180 w 9116839"/>
                <a:gd name="connsiteY165" fmla="*/ 4897925 h 6391755"/>
                <a:gd name="connsiteX166" fmla="*/ 5984340 w 9116839"/>
                <a:gd name="connsiteY166" fmla="*/ 4888871 h 6391755"/>
                <a:gd name="connsiteX167" fmla="*/ 6038661 w 9116839"/>
                <a:gd name="connsiteY167" fmla="*/ 4852657 h 6391755"/>
                <a:gd name="connsiteX168" fmla="*/ 6074875 w 9116839"/>
                <a:gd name="connsiteY168" fmla="*/ 4834550 h 6391755"/>
                <a:gd name="connsiteX169" fmla="*/ 6138249 w 9116839"/>
                <a:gd name="connsiteY169" fmla="*/ 4798336 h 6391755"/>
                <a:gd name="connsiteX170" fmla="*/ 6165410 w 9116839"/>
                <a:gd name="connsiteY170" fmla="*/ 4789283 h 6391755"/>
                <a:gd name="connsiteX171" fmla="*/ 6246891 w 9116839"/>
                <a:gd name="connsiteY171" fmla="*/ 4753069 h 6391755"/>
                <a:gd name="connsiteX172" fmla="*/ 6274051 w 9116839"/>
                <a:gd name="connsiteY172" fmla="*/ 4744016 h 6391755"/>
                <a:gd name="connsiteX173" fmla="*/ 6301212 w 9116839"/>
                <a:gd name="connsiteY173" fmla="*/ 4725909 h 6391755"/>
                <a:gd name="connsiteX174" fmla="*/ 6337426 w 9116839"/>
                <a:gd name="connsiteY174" fmla="*/ 4716855 h 6391755"/>
                <a:gd name="connsiteX175" fmla="*/ 6400800 w 9116839"/>
                <a:gd name="connsiteY175" fmla="*/ 4698748 h 6391755"/>
                <a:gd name="connsiteX176" fmla="*/ 6446067 w 9116839"/>
                <a:gd name="connsiteY176" fmla="*/ 4689695 h 6391755"/>
                <a:gd name="connsiteX177" fmla="*/ 6500388 w 9116839"/>
                <a:gd name="connsiteY177" fmla="*/ 4671588 h 6391755"/>
                <a:gd name="connsiteX178" fmla="*/ 6536602 w 9116839"/>
                <a:gd name="connsiteY178" fmla="*/ 4662535 h 6391755"/>
                <a:gd name="connsiteX179" fmla="*/ 6563762 w 9116839"/>
                <a:gd name="connsiteY179" fmla="*/ 4653481 h 6391755"/>
                <a:gd name="connsiteX180" fmla="*/ 6636190 w 9116839"/>
                <a:gd name="connsiteY180" fmla="*/ 4635374 h 6391755"/>
                <a:gd name="connsiteX181" fmla="*/ 6690511 w 9116839"/>
                <a:gd name="connsiteY181" fmla="*/ 4617267 h 6391755"/>
                <a:gd name="connsiteX182" fmla="*/ 6744832 w 9116839"/>
                <a:gd name="connsiteY182" fmla="*/ 4608214 h 6391755"/>
                <a:gd name="connsiteX183" fmla="*/ 6799152 w 9116839"/>
                <a:gd name="connsiteY183" fmla="*/ 4590107 h 6391755"/>
                <a:gd name="connsiteX184" fmla="*/ 6998329 w 9116839"/>
                <a:gd name="connsiteY184" fmla="*/ 4572000 h 6391755"/>
                <a:gd name="connsiteX185" fmla="*/ 7070756 w 9116839"/>
                <a:gd name="connsiteY185" fmla="*/ 4553893 h 6391755"/>
                <a:gd name="connsiteX186" fmla="*/ 7125077 w 9116839"/>
                <a:gd name="connsiteY186" fmla="*/ 4535786 h 6391755"/>
                <a:gd name="connsiteX187" fmla="*/ 7152237 w 9116839"/>
                <a:gd name="connsiteY187" fmla="*/ 4526733 h 6391755"/>
                <a:gd name="connsiteX188" fmla="*/ 7251826 w 9116839"/>
                <a:gd name="connsiteY188" fmla="*/ 4517679 h 6391755"/>
                <a:gd name="connsiteX189" fmla="*/ 7315200 w 9116839"/>
                <a:gd name="connsiteY189" fmla="*/ 4508626 h 6391755"/>
                <a:gd name="connsiteX190" fmla="*/ 7387628 w 9116839"/>
                <a:gd name="connsiteY190" fmla="*/ 4499572 h 6391755"/>
                <a:gd name="connsiteX191" fmla="*/ 7432895 w 9116839"/>
                <a:gd name="connsiteY191" fmla="*/ 4490519 h 6391755"/>
                <a:gd name="connsiteX192" fmla="*/ 7505323 w 9116839"/>
                <a:gd name="connsiteY192" fmla="*/ 4481465 h 6391755"/>
                <a:gd name="connsiteX193" fmla="*/ 7632071 w 9116839"/>
                <a:gd name="connsiteY193" fmla="*/ 4454305 h 6391755"/>
                <a:gd name="connsiteX194" fmla="*/ 7677338 w 9116839"/>
                <a:gd name="connsiteY194" fmla="*/ 4445251 h 6391755"/>
                <a:gd name="connsiteX195" fmla="*/ 7785980 w 9116839"/>
                <a:gd name="connsiteY195" fmla="*/ 4418091 h 6391755"/>
                <a:gd name="connsiteX196" fmla="*/ 7813140 w 9116839"/>
                <a:gd name="connsiteY196" fmla="*/ 4409037 h 6391755"/>
                <a:gd name="connsiteX197" fmla="*/ 7885568 w 9116839"/>
                <a:gd name="connsiteY197" fmla="*/ 4390931 h 6391755"/>
                <a:gd name="connsiteX198" fmla="*/ 7985156 w 9116839"/>
                <a:gd name="connsiteY198" fmla="*/ 4363770 h 6391755"/>
                <a:gd name="connsiteX199" fmla="*/ 8039477 w 9116839"/>
                <a:gd name="connsiteY199" fmla="*/ 4336610 h 6391755"/>
                <a:gd name="connsiteX200" fmla="*/ 8111905 w 9116839"/>
                <a:gd name="connsiteY200" fmla="*/ 4300396 h 6391755"/>
                <a:gd name="connsiteX201" fmla="*/ 8139065 w 9116839"/>
                <a:gd name="connsiteY201" fmla="*/ 4282289 h 6391755"/>
                <a:gd name="connsiteX202" fmla="*/ 8175279 w 9116839"/>
                <a:gd name="connsiteY202" fmla="*/ 4273236 h 6391755"/>
                <a:gd name="connsiteX203" fmla="*/ 8202439 w 9116839"/>
                <a:gd name="connsiteY203" fmla="*/ 4255129 h 6391755"/>
                <a:gd name="connsiteX204" fmla="*/ 8238653 w 9116839"/>
                <a:gd name="connsiteY204" fmla="*/ 4227968 h 6391755"/>
                <a:gd name="connsiteX205" fmla="*/ 8329188 w 9116839"/>
                <a:gd name="connsiteY205" fmla="*/ 4191754 h 6391755"/>
                <a:gd name="connsiteX206" fmla="*/ 8383509 w 9116839"/>
                <a:gd name="connsiteY206" fmla="*/ 4155540 h 6391755"/>
                <a:gd name="connsiteX207" fmla="*/ 8483097 w 9116839"/>
                <a:gd name="connsiteY207" fmla="*/ 4110273 h 6391755"/>
                <a:gd name="connsiteX208" fmla="*/ 8537418 w 9116839"/>
                <a:gd name="connsiteY208" fmla="*/ 4074059 h 6391755"/>
                <a:gd name="connsiteX209" fmla="*/ 8564578 w 9116839"/>
                <a:gd name="connsiteY209" fmla="*/ 4055952 h 6391755"/>
                <a:gd name="connsiteX210" fmla="*/ 8600792 w 9116839"/>
                <a:gd name="connsiteY210" fmla="*/ 4046899 h 6391755"/>
                <a:gd name="connsiteX211" fmla="*/ 8637006 w 9116839"/>
                <a:gd name="connsiteY211" fmla="*/ 4028792 h 6391755"/>
                <a:gd name="connsiteX212" fmla="*/ 8664166 w 9116839"/>
                <a:gd name="connsiteY212" fmla="*/ 4010685 h 6391755"/>
                <a:gd name="connsiteX213" fmla="*/ 8809022 w 9116839"/>
                <a:gd name="connsiteY213" fmla="*/ 3992578 h 6391755"/>
                <a:gd name="connsiteX214" fmla="*/ 9008198 w 9116839"/>
                <a:gd name="connsiteY214" fmla="*/ 3983525 h 6391755"/>
                <a:gd name="connsiteX215" fmla="*/ 9062519 w 9116839"/>
                <a:gd name="connsiteY215" fmla="*/ 4028792 h 6391755"/>
                <a:gd name="connsiteX216" fmla="*/ 9089679 w 9116839"/>
                <a:gd name="connsiteY216" fmla="*/ 4055952 h 6391755"/>
                <a:gd name="connsiteX217" fmla="*/ 9116839 w 9116839"/>
                <a:gd name="connsiteY217" fmla="*/ 4065006 h 6391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</a:cxnLst>
              <a:rect l="l" t="t" r="r" b="b"/>
              <a:pathLst>
                <a:path w="9116839" h="6391755">
                  <a:moveTo>
                    <a:pt x="0" y="0"/>
                  </a:moveTo>
                  <a:cubicBezTo>
                    <a:pt x="9053" y="15089"/>
                    <a:pt x="132784" y="191632"/>
                    <a:pt x="162962" y="235390"/>
                  </a:cubicBezTo>
                  <a:cubicBezTo>
                    <a:pt x="193140" y="279148"/>
                    <a:pt x="175671" y="253103"/>
                    <a:pt x="181069" y="262550"/>
                  </a:cubicBezTo>
                  <a:cubicBezTo>
                    <a:pt x="187765" y="274268"/>
                    <a:pt x="193860" y="286359"/>
                    <a:pt x="199176" y="298764"/>
                  </a:cubicBezTo>
                  <a:cubicBezTo>
                    <a:pt x="202935" y="307536"/>
                    <a:pt x="203595" y="317583"/>
                    <a:pt x="208230" y="325925"/>
                  </a:cubicBezTo>
                  <a:cubicBezTo>
                    <a:pt x="218798" y="344948"/>
                    <a:pt x="244443" y="380245"/>
                    <a:pt x="244443" y="380245"/>
                  </a:cubicBezTo>
                  <a:cubicBezTo>
                    <a:pt x="263592" y="456835"/>
                    <a:pt x="237507" y="378895"/>
                    <a:pt x="280657" y="443620"/>
                  </a:cubicBezTo>
                  <a:cubicBezTo>
                    <a:pt x="285951" y="451560"/>
                    <a:pt x="284417" y="462840"/>
                    <a:pt x="289711" y="470780"/>
                  </a:cubicBezTo>
                  <a:cubicBezTo>
                    <a:pt x="296813" y="481433"/>
                    <a:pt x="308675" y="488104"/>
                    <a:pt x="316871" y="497940"/>
                  </a:cubicBezTo>
                  <a:cubicBezTo>
                    <a:pt x="323837" y="506299"/>
                    <a:pt x="326789" y="517936"/>
                    <a:pt x="334978" y="525101"/>
                  </a:cubicBezTo>
                  <a:cubicBezTo>
                    <a:pt x="351355" y="539431"/>
                    <a:pt x="389299" y="561315"/>
                    <a:pt x="389299" y="561315"/>
                  </a:cubicBezTo>
                  <a:cubicBezTo>
                    <a:pt x="395335" y="570368"/>
                    <a:pt x="399712" y="580781"/>
                    <a:pt x="407406" y="588475"/>
                  </a:cubicBezTo>
                  <a:cubicBezTo>
                    <a:pt x="420203" y="601272"/>
                    <a:pt x="456577" y="617588"/>
                    <a:pt x="470780" y="624689"/>
                  </a:cubicBezTo>
                  <a:cubicBezTo>
                    <a:pt x="479833" y="636760"/>
                    <a:pt x="486348" y="651243"/>
                    <a:pt x="497940" y="660903"/>
                  </a:cubicBezTo>
                  <a:cubicBezTo>
                    <a:pt x="505271" y="667012"/>
                    <a:pt x="517160" y="664662"/>
                    <a:pt x="525101" y="669956"/>
                  </a:cubicBezTo>
                  <a:cubicBezTo>
                    <a:pt x="535754" y="677058"/>
                    <a:pt x="542425" y="688920"/>
                    <a:pt x="552261" y="697117"/>
                  </a:cubicBezTo>
                  <a:cubicBezTo>
                    <a:pt x="560620" y="704083"/>
                    <a:pt x="571334" y="707945"/>
                    <a:pt x="579422" y="715224"/>
                  </a:cubicBezTo>
                  <a:cubicBezTo>
                    <a:pt x="601628" y="735209"/>
                    <a:pt x="619468" y="759935"/>
                    <a:pt x="642796" y="778598"/>
                  </a:cubicBezTo>
                  <a:cubicBezTo>
                    <a:pt x="657885" y="790669"/>
                    <a:pt x="673864" y="801705"/>
                    <a:pt x="688063" y="814812"/>
                  </a:cubicBezTo>
                  <a:cubicBezTo>
                    <a:pt x="713151" y="837970"/>
                    <a:pt x="736348" y="863096"/>
                    <a:pt x="760491" y="887239"/>
                  </a:cubicBezTo>
                  <a:cubicBezTo>
                    <a:pt x="769545" y="896293"/>
                    <a:pt x="777408" y="906718"/>
                    <a:pt x="787651" y="914400"/>
                  </a:cubicBezTo>
                  <a:cubicBezTo>
                    <a:pt x="814295" y="934383"/>
                    <a:pt x="830008" y="943500"/>
                    <a:pt x="851026" y="968721"/>
                  </a:cubicBezTo>
                  <a:cubicBezTo>
                    <a:pt x="857992" y="977080"/>
                    <a:pt x="863097" y="986828"/>
                    <a:pt x="869133" y="995881"/>
                  </a:cubicBezTo>
                  <a:cubicBezTo>
                    <a:pt x="872151" y="1004934"/>
                    <a:pt x="873552" y="1014699"/>
                    <a:pt x="878186" y="1023041"/>
                  </a:cubicBezTo>
                  <a:cubicBezTo>
                    <a:pt x="888754" y="1042064"/>
                    <a:pt x="914400" y="1077362"/>
                    <a:pt x="914400" y="1077362"/>
                  </a:cubicBezTo>
                  <a:cubicBezTo>
                    <a:pt x="917418" y="1086416"/>
                    <a:pt x="920102" y="1095587"/>
                    <a:pt x="923453" y="1104523"/>
                  </a:cubicBezTo>
                  <a:cubicBezTo>
                    <a:pt x="929159" y="1119740"/>
                    <a:pt x="936890" y="1134224"/>
                    <a:pt x="941560" y="1149790"/>
                  </a:cubicBezTo>
                  <a:cubicBezTo>
                    <a:pt x="945982" y="1164529"/>
                    <a:pt x="948438" y="1179824"/>
                    <a:pt x="950614" y="1195057"/>
                  </a:cubicBezTo>
                  <a:cubicBezTo>
                    <a:pt x="952112" y="1205541"/>
                    <a:pt x="961611" y="1309529"/>
                    <a:pt x="968721" y="1330859"/>
                  </a:cubicBezTo>
                  <a:cubicBezTo>
                    <a:pt x="972162" y="1341182"/>
                    <a:pt x="980792" y="1348966"/>
                    <a:pt x="986828" y="1358020"/>
                  </a:cubicBezTo>
                  <a:cubicBezTo>
                    <a:pt x="1004452" y="1410894"/>
                    <a:pt x="982091" y="1362337"/>
                    <a:pt x="1023041" y="1403287"/>
                  </a:cubicBezTo>
                  <a:cubicBezTo>
                    <a:pt x="1071488" y="1451734"/>
                    <a:pt x="1004152" y="1409633"/>
                    <a:pt x="1068309" y="1466661"/>
                  </a:cubicBezTo>
                  <a:cubicBezTo>
                    <a:pt x="1084574" y="1481119"/>
                    <a:pt x="1107242" y="1487487"/>
                    <a:pt x="1122630" y="1502875"/>
                  </a:cubicBezTo>
                  <a:cubicBezTo>
                    <a:pt x="1131683" y="1511929"/>
                    <a:pt x="1139954" y="1521839"/>
                    <a:pt x="1149790" y="1530036"/>
                  </a:cubicBezTo>
                  <a:cubicBezTo>
                    <a:pt x="1158149" y="1537002"/>
                    <a:pt x="1167007" y="1543723"/>
                    <a:pt x="1176950" y="1548142"/>
                  </a:cubicBezTo>
                  <a:cubicBezTo>
                    <a:pt x="1194391" y="1555894"/>
                    <a:pt x="1231271" y="1566249"/>
                    <a:pt x="1231271" y="1566249"/>
                  </a:cubicBezTo>
                  <a:cubicBezTo>
                    <a:pt x="1240325" y="1575303"/>
                    <a:pt x="1250099" y="1583689"/>
                    <a:pt x="1258432" y="1593410"/>
                  </a:cubicBezTo>
                  <a:cubicBezTo>
                    <a:pt x="1328117" y="1674710"/>
                    <a:pt x="1245357" y="1589389"/>
                    <a:pt x="1312752" y="1656784"/>
                  </a:cubicBezTo>
                  <a:cubicBezTo>
                    <a:pt x="1315770" y="1668855"/>
                    <a:pt x="1316904" y="1681561"/>
                    <a:pt x="1321806" y="1692998"/>
                  </a:cubicBezTo>
                  <a:cubicBezTo>
                    <a:pt x="1326092" y="1702999"/>
                    <a:pt x="1335047" y="1710426"/>
                    <a:pt x="1339913" y="1720158"/>
                  </a:cubicBezTo>
                  <a:cubicBezTo>
                    <a:pt x="1344181" y="1728694"/>
                    <a:pt x="1344698" y="1738783"/>
                    <a:pt x="1348966" y="1747319"/>
                  </a:cubicBezTo>
                  <a:cubicBezTo>
                    <a:pt x="1384071" y="1817531"/>
                    <a:pt x="1353366" y="1733361"/>
                    <a:pt x="1376127" y="1801639"/>
                  </a:cubicBezTo>
                  <a:cubicBezTo>
                    <a:pt x="1382163" y="1837853"/>
                    <a:pt x="1389042" y="1873936"/>
                    <a:pt x="1394234" y="1910281"/>
                  </a:cubicBezTo>
                  <a:cubicBezTo>
                    <a:pt x="1400269" y="1952531"/>
                    <a:pt x="1393253" y="1998857"/>
                    <a:pt x="1412340" y="2037030"/>
                  </a:cubicBezTo>
                  <a:cubicBezTo>
                    <a:pt x="1418376" y="2049101"/>
                    <a:pt x="1425708" y="2060606"/>
                    <a:pt x="1430447" y="2073243"/>
                  </a:cubicBezTo>
                  <a:cubicBezTo>
                    <a:pt x="1434816" y="2084894"/>
                    <a:pt x="1436083" y="2097493"/>
                    <a:pt x="1439501" y="2109457"/>
                  </a:cubicBezTo>
                  <a:cubicBezTo>
                    <a:pt x="1445131" y="2129161"/>
                    <a:pt x="1455162" y="2156734"/>
                    <a:pt x="1466661" y="2172832"/>
                  </a:cubicBezTo>
                  <a:cubicBezTo>
                    <a:pt x="1474103" y="2183251"/>
                    <a:pt x="1484768" y="2190939"/>
                    <a:pt x="1493822" y="2199992"/>
                  </a:cubicBezTo>
                  <a:cubicBezTo>
                    <a:pt x="1504892" y="2222132"/>
                    <a:pt x="1514039" y="2244169"/>
                    <a:pt x="1530036" y="2263366"/>
                  </a:cubicBezTo>
                  <a:cubicBezTo>
                    <a:pt x="1588126" y="2333075"/>
                    <a:pt x="1530347" y="2250254"/>
                    <a:pt x="1575303" y="2317687"/>
                  </a:cubicBezTo>
                  <a:cubicBezTo>
                    <a:pt x="1596851" y="2382330"/>
                    <a:pt x="1582823" y="2356127"/>
                    <a:pt x="1611517" y="2399168"/>
                  </a:cubicBezTo>
                  <a:cubicBezTo>
                    <a:pt x="1631970" y="2460532"/>
                    <a:pt x="1608817" y="2385670"/>
                    <a:pt x="1629624" y="2489703"/>
                  </a:cubicBezTo>
                  <a:cubicBezTo>
                    <a:pt x="1631496" y="2499061"/>
                    <a:pt x="1636055" y="2507687"/>
                    <a:pt x="1638677" y="2516863"/>
                  </a:cubicBezTo>
                  <a:cubicBezTo>
                    <a:pt x="1642095" y="2528827"/>
                    <a:pt x="1642830" y="2541640"/>
                    <a:pt x="1647731" y="2553077"/>
                  </a:cubicBezTo>
                  <a:cubicBezTo>
                    <a:pt x="1652017" y="2563078"/>
                    <a:pt x="1659802" y="2571184"/>
                    <a:pt x="1665837" y="2580237"/>
                  </a:cubicBezTo>
                  <a:cubicBezTo>
                    <a:pt x="1668957" y="2605196"/>
                    <a:pt x="1669989" y="2651916"/>
                    <a:pt x="1683944" y="2679826"/>
                  </a:cubicBezTo>
                  <a:cubicBezTo>
                    <a:pt x="1688810" y="2689558"/>
                    <a:pt x="1696015" y="2697933"/>
                    <a:pt x="1702051" y="2706986"/>
                  </a:cubicBezTo>
                  <a:cubicBezTo>
                    <a:pt x="1705069" y="2725093"/>
                    <a:pt x="1707123" y="2743387"/>
                    <a:pt x="1711105" y="2761307"/>
                  </a:cubicBezTo>
                  <a:cubicBezTo>
                    <a:pt x="1713175" y="2770623"/>
                    <a:pt x="1717843" y="2779209"/>
                    <a:pt x="1720158" y="2788467"/>
                  </a:cubicBezTo>
                  <a:cubicBezTo>
                    <a:pt x="1723890" y="2803396"/>
                    <a:pt x="1726194" y="2818646"/>
                    <a:pt x="1729212" y="2833735"/>
                  </a:cubicBezTo>
                  <a:cubicBezTo>
                    <a:pt x="1726194" y="2990662"/>
                    <a:pt x="1724772" y="3147627"/>
                    <a:pt x="1720158" y="3304515"/>
                  </a:cubicBezTo>
                  <a:cubicBezTo>
                    <a:pt x="1718736" y="3352873"/>
                    <a:pt x="1717642" y="3401434"/>
                    <a:pt x="1711105" y="3449370"/>
                  </a:cubicBezTo>
                  <a:cubicBezTo>
                    <a:pt x="1708526" y="3468281"/>
                    <a:pt x="1696741" y="3484975"/>
                    <a:pt x="1692998" y="3503691"/>
                  </a:cubicBezTo>
                  <a:cubicBezTo>
                    <a:pt x="1689980" y="3518780"/>
                    <a:pt x="1686120" y="3533725"/>
                    <a:pt x="1683944" y="3548958"/>
                  </a:cubicBezTo>
                  <a:cubicBezTo>
                    <a:pt x="1680079" y="3576011"/>
                    <a:pt x="1679384" y="3603483"/>
                    <a:pt x="1674891" y="3630439"/>
                  </a:cubicBezTo>
                  <a:cubicBezTo>
                    <a:pt x="1673322" y="3639853"/>
                    <a:pt x="1668459" y="3648424"/>
                    <a:pt x="1665837" y="3657600"/>
                  </a:cubicBezTo>
                  <a:cubicBezTo>
                    <a:pt x="1646343" y="3725828"/>
                    <a:pt x="1669894" y="3661040"/>
                    <a:pt x="1638677" y="3739081"/>
                  </a:cubicBezTo>
                  <a:cubicBezTo>
                    <a:pt x="1632975" y="3776142"/>
                    <a:pt x="1611517" y="3901795"/>
                    <a:pt x="1611517" y="3947311"/>
                  </a:cubicBezTo>
                  <a:cubicBezTo>
                    <a:pt x="1611517" y="3995690"/>
                    <a:pt x="1615505" y="4044053"/>
                    <a:pt x="1620570" y="4092166"/>
                  </a:cubicBezTo>
                  <a:cubicBezTo>
                    <a:pt x="1621569" y="4101657"/>
                    <a:pt x="1627113" y="4110120"/>
                    <a:pt x="1629624" y="4119327"/>
                  </a:cubicBezTo>
                  <a:cubicBezTo>
                    <a:pt x="1663727" y="4244370"/>
                    <a:pt x="1631144" y="4141992"/>
                    <a:pt x="1665837" y="4246075"/>
                  </a:cubicBezTo>
                  <a:lnTo>
                    <a:pt x="1674891" y="4273236"/>
                  </a:lnTo>
                  <a:cubicBezTo>
                    <a:pt x="1677909" y="4282289"/>
                    <a:pt x="1678650" y="4292456"/>
                    <a:pt x="1683944" y="4300396"/>
                  </a:cubicBezTo>
                  <a:cubicBezTo>
                    <a:pt x="1696015" y="4318503"/>
                    <a:pt x="1713276" y="4334072"/>
                    <a:pt x="1720158" y="4354717"/>
                  </a:cubicBezTo>
                  <a:cubicBezTo>
                    <a:pt x="1733480" y="4394680"/>
                    <a:pt x="1724944" y="4373341"/>
                    <a:pt x="1747319" y="4418091"/>
                  </a:cubicBezTo>
                  <a:cubicBezTo>
                    <a:pt x="1750337" y="4433180"/>
                    <a:pt x="1750969" y="4448950"/>
                    <a:pt x="1756372" y="4463358"/>
                  </a:cubicBezTo>
                  <a:cubicBezTo>
                    <a:pt x="1760193" y="4473546"/>
                    <a:pt x="1771279" y="4480119"/>
                    <a:pt x="1774479" y="4490519"/>
                  </a:cubicBezTo>
                  <a:cubicBezTo>
                    <a:pt x="1783530" y="4519934"/>
                    <a:pt x="1782854" y="4551857"/>
                    <a:pt x="1792586" y="4581053"/>
                  </a:cubicBezTo>
                  <a:lnTo>
                    <a:pt x="1819746" y="4662535"/>
                  </a:lnTo>
                  <a:cubicBezTo>
                    <a:pt x="1822764" y="4671588"/>
                    <a:pt x="1823506" y="4681755"/>
                    <a:pt x="1828800" y="4689695"/>
                  </a:cubicBezTo>
                  <a:lnTo>
                    <a:pt x="1846907" y="4716855"/>
                  </a:lnTo>
                  <a:cubicBezTo>
                    <a:pt x="1856929" y="4817083"/>
                    <a:pt x="1855528" y="4832814"/>
                    <a:pt x="1883121" y="4943192"/>
                  </a:cubicBezTo>
                  <a:cubicBezTo>
                    <a:pt x="1886139" y="4955263"/>
                    <a:pt x="1887273" y="4967969"/>
                    <a:pt x="1892174" y="4979406"/>
                  </a:cubicBezTo>
                  <a:cubicBezTo>
                    <a:pt x="1896460" y="4989407"/>
                    <a:pt x="1905415" y="4996834"/>
                    <a:pt x="1910281" y="5006566"/>
                  </a:cubicBezTo>
                  <a:cubicBezTo>
                    <a:pt x="1914549" y="5015102"/>
                    <a:pt x="1915067" y="5025191"/>
                    <a:pt x="1919335" y="5033727"/>
                  </a:cubicBezTo>
                  <a:cubicBezTo>
                    <a:pt x="1924201" y="5043459"/>
                    <a:pt x="1932575" y="5051155"/>
                    <a:pt x="1937441" y="5060887"/>
                  </a:cubicBezTo>
                  <a:cubicBezTo>
                    <a:pt x="1941709" y="5069423"/>
                    <a:pt x="1942736" y="5079276"/>
                    <a:pt x="1946495" y="5088047"/>
                  </a:cubicBezTo>
                  <a:cubicBezTo>
                    <a:pt x="1951812" y="5100452"/>
                    <a:pt x="1959286" y="5111856"/>
                    <a:pt x="1964602" y="5124261"/>
                  </a:cubicBezTo>
                  <a:cubicBezTo>
                    <a:pt x="1968361" y="5133033"/>
                    <a:pt x="1969896" y="5142650"/>
                    <a:pt x="1973655" y="5151422"/>
                  </a:cubicBezTo>
                  <a:cubicBezTo>
                    <a:pt x="1978971" y="5163827"/>
                    <a:pt x="1985066" y="5175918"/>
                    <a:pt x="1991762" y="5187636"/>
                  </a:cubicBezTo>
                  <a:cubicBezTo>
                    <a:pt x="2002352" y="5206169"/>
                    <a:pt x="2025372" y="5235466"/>
                    <a:pt x="2037030" y="5251010"/>
                  </a:cubicBezTo>
                  <a:cubicBezTo>
                    <a:pt x="2058555" y="5315587"/>
                    <a:pt x="2028034" y="5237518"/>
                    <a:pt x="2073243" y="5305331"/>
                  </a:cubicBezTo>
                  <a:cubicBezTo>
                    <a:pt x="2078537" y="5313271"/>
                    <a:pt x="2078029" y="5323955"/>
                    <a:pt x="2082297" y="5332491"/>
                  </a:cubicBezTo>
                  <a:cubicBezTo>
                    <a:pt x="2087163" y="5342223"/>
                    <a:pt x="2094368" y="5350598"/>
                    <a:pt x="2100404" y="5359651"/>
                  </a:cubicBezTo>
                  <a:cubicBezTo>
                    <a:pt x="2128668" y="5444449"/>
                    <a:pt x="2082366" y="5319032"/>
                    <a:pt x="2136618" y="5413972"/>
                  </a:cubicBezTo>
                  <a:cubicBezTo>
                    <a:pt x="2142791" y="5424775"/>
                    <a:pt x="2141736" y="5438382"/>
                    <a:pt x="2145671" y="5450186"/>
                  </a:cubicBezTo>
                  <a:cubicBezTo>
                    <a:pt x="2162268" y="5499977"/>
                    <a:pt x="2160633" y="5491259"/>
                    <a:pt x="2190938" y="5531667"/>
                  </a:cubicBezTo>
                  <a:cubicBezTo>
                    <a:pt x="2197479" y="5551289"/>
                    <a:pt x="2205313" y="5579059"/>
                    <a:pt x="2218099" y="5595041"/>
                  </a:cubicBezTo>
                  <a:cubicBezTo>
                    <a:pt x="2234096" y="5615037"/>
                    <a:pt x="2254313" y="5631255"/>
                    <a:pt x="2272420" y="5649362"/>
                  </a:cubicBezTo>
                  <a:cubicBezTo>
                    <a:pt x="2280114" y="5657056"/>
                    <a:pt x="2284491" y="5667469"/>
                    <a:pt x="2290527" y="5676523"/>
                  </a:cubicBezTo>
                  <a:cubicBezTo>
                    <a:pt x="2312052" y="5741102"/>
                    <a:pt x="2281530" y="5663028"/>
                    <a:pt x="2326740" y="5730843"/>
                  </a:cubicBezTo>
                  <a:cubicBezTo>
                    <a:pt x="2332034" y="5738784"/>
                    <a:pt x="2330500" y="5750063"/>
                    <a:pt x="2335794" y="5758004"/>
                  </a:cubicBezTo>
                  <a:cubicBezTo>
                    <a:pt x="2342896" y="5768657"/>
                    <a:pt x="2354758" y="5775328"/>
                    <a:pt x="2362954" y="5785164"/>
                  </a:cubicBezTo>
                  <a:cubicBezTo>
                    <a:pt x="2369920" y="5793523"/>
                    <a:pt x="2373367" y="5804631"/>
                    <a:pt x="2381061" y="5812325"/>
                  </a:cubicBezTo>
                  <a:cubicBezTo>
                    <a:pt x="2391731" y="5822995"/>
                    <a:pt x="2406605" y="5828816"/>
                    <a:pt x="2417275" y="5839485"/>
                  </a:cubicBezTo>
                  <a:cubicBezTo>
                    <a:pt x="2427945" y="5850155"/>
                    <a:pt x="2434616" y="5864242"/>
                    <a:pt x="2444436" y="5875699"/>
                  </a:cubicBezTo>
                  <a:cubicBezTo>
                    <a:pt x="2452768" y="5885420"/>
                    <a:pt x="2463736" y="5892753"/>
                    <a:pt x="2471596" y="5902859"/>
                  </a:cubicBezTo>
                  <a:cubicBezTo>
                    <a:pt x="2484957" y="5920037"/>
                    <a:pt x="2495739" y="5939073"/>
                    <a:pt x="2507810" y="5957180"/>
                  </a:cubicBezTo>
                  <a:lnTo>
                    <a:pt x="2580237" y="6065822"/>
                  </a:lnTo>
                  <a:lnTo>
                    <a:pt x="2598344" y="6092982"/>
                  </a:lnTo>
                  <a:cubicBezTo>
                    <a:pt x="2604380" y="6102035"/>
                    <a:pt x="2607398" y="6114106"/>
                    <a:pt x="2616451" y="6120142"/>
                  </a:cubicBezTo>
                  <a:cubicBezTo>
                    <a:pt x="2637950" y="6134474"/>
                    <a:pt x="2660170" y="6148562"/>
                    <a:pt x="2679826" y="6165410"/>
                  </a:cubicBezTo>
                  <a:cubicBezTo>
                    <a:pt x="2689547" y="6173742"/>
                    <a:pt x="2697150" y="6184373"/>
                    <a:pt x="2706986" y="6192570"/>
                  </a:cubicBezTo>
                  <a:cubicBezTo>
                    <a:pt x="2715345" y="6199536"/>
                    <a:pt x="2725346" y="6204277"/>
                    <a:pt x="2734146" y="6210677"/>
                  </a:cubicBezTo>
                  <a:cubicBezTo>
                    <a:pt x="2758552" y="6228427"/>
                    <a:pt x="2781464" y="6248258"/>
                    <a:pt x="2806574" y="6264998"/>
                  </a:cubicBezTo>
                  <a:cubicBezTo>
                    <a:pt x="2868835" y="6306506"/>
                    <a:pt x="2840250" y="6294331"/>
                    <a:pt x="2888055" y="6310265"/>
                  </a:cubicBezTo>
                  <a:cubicBezTo>
                    <a:pt x="2897109" y="6316301"/>
                    <a:pt x="2905215" y="6324086"/>
                    <a:pt x="2915216" y="6328372"/>
                  </a:cubicBezTo>
                  <a:cubicBezTo>
                    <a:pt x="2926653" y="6333274"/>
                    <a:pt x="2939466" y="6334008"/>
                    <a:pt x="2951430" y="6337426"/>
                  </a:cubicBezTo>
                  <a:cubicBezTo>
                    <a:pt x="2960606" y="6340048"/>
                    <a:pt x="2969819" y="6342720"/>
                    <a:pt x="2978590" y="6346479"/>
                  </a:cubicBezTo>
                  <a:cubicBezTo>
                    <a:pt x="2990995" y="6351795"/>
                    <a:pt x="3001457" y="6362584"/>
                    <a:pt x="3014804" y="6364586"/>
                  </a:cubicBezTo>
                  <a:cubicBezTo>
                    <a:pt x="3062648" y="6371763"/>
                    <a:pt x="3111374" y="6370621"/>
                    <a:pt x="3159659" y="6373639"/>
                  </a:cubicBezTo>
                  <a:cubicBezTo>
                    <a:pt x="3255275" y="6392763"/>
                    <a:pt x="3238479" y="6391746"/>
                    <a:pt x="3395049" y="6391746"/>
                  </a:cubicBezTo>
                  <a:cubicBezTo>
                    <a:pt x="3585196" y="6391746"/>
                    <a:pt x="3775295" y="6385711"/>
                    <a:pt x="3965418" y="6382693"/>
                  </a:cubicBezTo>
                  <a:cubicBezTo>
                    <a:pt x="3986543" y="6379675"/>
                    <a:pt x="4008155" y="6379070"/>
                    <a:pt x="4028792" y="6373639"/>
                  </a:cubicBezTo>
                  <a:cubicBezTo>
                    <a:pt x="4065708" y="6363924"/>
                    <a:pt x="4099556" y="6342161"/>
                    <a:pt x="4137434" y="6337426"/>
                  </a:cubicBezTo>
                  <a:cubicBezTo>
                    <a:pt x="4161576" y="6334408"/>
                    <a:pt x="4185862" y="6332372"/>
                    <a:pt x="4209861" y="6328372"/>
                  </a:cubicBezTo>
                  <a:cubicBezTo>
                    <a:pt x="4222135" y="6326326"/>
                    <a:pt x="4233801" y="6321365"/>
                    <a:pt x="4246075" y="6319319"/>
                  </a:cubicBezTo>
                  <a:cubicBezTo>
                    <a:pt x="4270075" y="6315319"/>
                    <a:pt x="4294360" y="6313283"/>
                    <a:pt x="4318503" y="6310265"/>
                  </a:cubicBezTo>
                  <a:cubicBezTo>
                    <a:pt x="4367035" y="6294088"/>
                    <a:pt x="4325383" y="6306724"/>
                    <a:pt x="4390931" y="6292158"/>
                  </a:cubicBezTo>
                  <a:cubicBezTo>
                    <a:pt x="4403077" y="6289459"/>
                    <a:pt x="4414943" y="6285545"/>
                    <a:pt x="4427144" y="6283105"/>
                  </a:cubicBezTo>
                  <a:cubicBezTo>
                    <a:pt x="4538140" y="6260906"/>
                    <a:pt x="4433560" y="6286027"/>
                    <a:pt x="4517679" y="6264998"/>
                  </a:cubicBezTo>
                  <a:cubicBezTo>
                    <a:pt x="4564943" y="6233488"/>
                    <a:pt x="4523845" y="6255908"/>
                    <a:pt x="4590107" y="6237837"/>
                  </a:cubicBezTo>
                  <a:cubicBezTo>
                    <a:pt x="4608521" y="6232815"/>
                    <a:pt x="4625912" y="6224360"/>
                    <a:pt x="4644428" y="6219731"/>
                  </a:cubicBezTo>
                  <a:cubicBezTo>
                    <a:pt x="4656499" y="6216713"/>
                    <a:pt x="4668723" y="6214252"/>
                    <a:pt x="4680641" y="6210677"/>
                  </a:cubicBezTo>
                  <a:cubicBezTo>
                    <a:pt x="4698922" y="6205192"/>
                    <a:pt x="4719081" y="6203157"/>
                    <a:pt x="4734962" y="6192570"/>
                  </a:cubicBezTo>
                  <a:cubicBezTo>
                    <a:pt x="4799636" y="6149454"/>
                    <a:pt x="4768171" y="6161634"/>
                    <a:pt x="4825497" y="6147303"/>
                  </a:cubicBezTo>
                  <a:cubicBezTo>
                    <a:pt x="4834550" y="6141267"/>
                    <a:pt x="4842925" y="6134062"/>
                    <a:pt x="4852657" y="6129196"/>
                  </a:cubicBezTo>
                  <a:cubicBezTo>
                    <a:pt x="4861193" y="6124928"/>
                    <a:pt x="4871476" y="6124777"/>
                    <a:pt x="4879818" y="6120142"/>
                  </a:cubicBezTo>
                  <a:cubicBezTo>
                    <a:pt x="4898841" y="6109574"/>
                    <a:pt x="4914674" y="6093661"/>
                    <a:pt x="4934138" y="6083929"/>
                  </a:cubicBezTo>
                  <a:cubicBezTo>
                    <a:pt x="4946209" y="6077893"/>
                    <a:pt x="4958634" y="6072518"/>
                    <a:pt x="4970352" y="6065822"/>
                  </a:cubicBezTo>
                  <a:cubicBezTo>
                    <a:pt x="5010376" y="6042951"/>
                    <a:pt x="4987219" y="6052658"/>
                    <a:pt x="5024673" y="6020554"/>
                  </a:cubicBezTo>
                  <a:cubicBezTo>
                    <a:pt x="5105981" y="5950861"/>
                    <a:pt x="5020646" y="6033635"/>
                    <a:pt x="5088047" y="5966234"/>
                  </a:cubicBezTo>
                  <a:cubicBezTo>
                    <a:pt x="5105363" y="5914289"/>
                    <a:pt x="5084701" y="5962776"/>
                    <a:pt x="5124261" y="5911913"/>
                  </a:cubicBezTo>
                  <a:cubicBezTo>
                    <a:pt x="5137622" y="5894735"/>
                    <a:pt x="5145087" y="5872980"/>
                    <a:pt x="5160475" y="5857592"/>
                  </a:cubicBezTo>
                  <a:cubicBezTo>
                    <a:pt x="5169529" y="5848539"/>
                    <a:pt x="5179439" y="5840268"/>
                    <a:pt x="5187636" y="5830432"/>
                  </a:cubicBezTo>
                  <a:cubicBezTo>
                    <a:pt x="5194602" y="5822073"/>
                    <a:pt x="5199418" y="5812125"/>
                    <a:pt x="5205742" y="5803271"/>
                  </a:cubicBezTo>
                  <a:cubicBezTo>
                    <a:pt x="5214512" y="5790992"/>
                    <a:pt x="5224250" y="5779419"/>
                    <a:pt x="5232903" y="5767057"/>
                  </a:cubicBezTo>
                  <a:cubicBezTo>
                    <a:pt x="5277118" y="5703893"/>
                    <a:pt x="5247285" y="5720013"/>
                    <a:pt x="5296277" y="5703683"/>
                  </a:cubicBezTo>
                  <a:cubicBezTo>
                    <a:pt x="5304522" y="5678947"/>
                    <a:pt x="5315839" y="5636461"/>
                    <a:pt x="5332491" y="5613148"/>
                  </a:cubicBezTo>
                  <a:cubicBezTo>
                    <a:pt x="5339933" y="5602729"/>
                    <a:pt x="5350598" y="5595041"/>
                    <a:pt x="5359651" y="5585988"/>
                  </a:cubicBezTo>
                  <a:cubicBezTo>
                    <a:pt x="5381269" y="5521140"/>
                    <a:pt x="5350363" y="5595324"/>
                    <a:pt x="5395865" y="5540721"/>
                  </a:cubicBezTo>
                  <a:cubicBezTo>
                    <a:pt x="5439801" y="5487997"/>
                    <a:pt x="5392016" y="5522561"/>
                    <a:pt x="5423026" y="5468293"/>
                  </a:cubicBezTo>
                  <a:cubicBezTo>
                    <a:pt x="5433750" y="5449526"/>
                    <a:pt x="5460039" y="5434564"/>
                    <a:pt x="5477346" y="5423026"/>
                  </a:cubicBezTo>
                  <a:lnTo>
                    <a:pt x="5513560" y="5368705"/>
                  </a:lnTo>
                  <a:cubicBezTo>
                    <a:pt x="5519596" y="5359651"/>
                    <a:pt x="5523973" y="5349238"/>
                    <a:pt x="5531667" y="5341544"/>
                  </a:cubicBezTo>
                  <a:cubicBezTo>
                    <a:pt x="5583269" y="5289944"/>
                    <a:pt x="5558412" y="5319534"/>
                    <a:pt x="5604095" y="5251010"/>
                  </a:cubicBezTo>
                  <a:lnTo>
                    <a:pt x="5622202" y="5223849"/>
                  </a:lnTo>
                  <a:lnTo>
                    <a:pt x="5640309" y="5196689"/>
                  </a:lnTo>
                  <a:cubicBezTo>
                    <a:pt x="5673324" y="5097640"/>
                    <a:pt x="5618023" y="5245021"/>
                    <a:pt x="5676523" y="5151422"/>
                  </a:cubicBezTo>
                  <a:cubicBezTo>
                    <a:pt x="5720409" y="5081205"/>
                    <a:pt x="5666014" y="5110866"/>
                    <a:pt x="5721790" y="5078994"/>
                  </a:cubicBezTo>
                  <a:cubicBezTo>
                    <a:pt x="5733508" y="5072298"/>
                    <a:pt x="5747022" y="5068731"/>
                    <a:pt x="5758004" y="5060887"/>
                  </a:cubicBezTo>
                  <a:cubicBezTo>
                    <a:pt x="5809916" y="5023807"/>
                    <a:pt x="5763566" y="5046271"/>
                    <a:pt x="5803271" y="5006566"/>
                  </a:cubicBezTo>
                  <a:cubicBezTo>
                    <a:pt x="5810965" y="4998872"/>
                    <a:pt x="5821378" y="4994495"/>
                    <a:pt x="5830432" y="4988459"/>
                  </a:cubicBezTo>
                  <a:cubicBezTo>
                    <a:pt x="5863885" y="4938277"/>
                    <a:pt x="5829398" y="4977968"/>
                    <a:pt x="5875699" y="4952245"/>
                  </a:cubicBezTo>
                  <a:cubicBezTo>
                    <a:pt x="5894722" y="4941677"/>
                    <a:pt x="5911913" y="4928103"/>
                    <a:pt x="5930020" y="4916032"/>
                  </a:cubicBezTo>
                  <a:cubicBezTo>
                    <a:pt x="5939073" y="4909996"/>
                    <a:pt x="5946858" y="4901366"/>
                    <a:pt x="5957180" y="4897925"/>
                  </a:cubicBezTo>
                  <a:cubicBezTo>
                    <a:pt x="5966233" y="4894907"/>
                    <a:pt x="5975998" y="4893506"/>
                    <a:pt x="5984340" y="4888871"/>
                  </a:cubicBezTo>
                  <a:cubicBezTo>
                    <a:pt x="6003363" y="4878302"/>
                    <a:pt x="6019197" y="4862389"/>
                    <a:pt x="6038661" y="4852657"/>
                  </a:cubicBezTo>
                  <a:cubicBezTo>
                    <a:pt x="6050732" y="4846621"/>
                    <a:pt x="6063157" y="4841246"/>
                    <a:pt x="6074875" y="4834550"/>
                  </a:cubicBezTo>
                  <a:cubicBezTo>
                    <a:pt x="6120330" y="4808576"/>
                    <a:pt x="6083541" y="4821782"/>
                    <a:pt x="6138249" y="4798336"/>
                  </a:cubicBezTo>
                  <a:cubicBezTo>
                    <a:pt x="6147021" y="4794577"/>
                    <a:pt x="6156356" y="4792301"/>
                    <a:pt x="6165410" y="4789283"/>
                  </a:cubicBezTo>
                  <a:cubicBezTo>
                    <a:pt x="6208450" y="4760589"/>
                    <a:pt x="6182248" y="4774616"/>
                    <a:pt x="6246891" y="4753069"/>
                  </a:cubicBezTo>
                  <a:lnTo>
                    <a:pt x="6274051" y="4744016"/>
                  </a:lnTo>
                  <a:cubicBezTo>
                    <a:pt x="6283105" y="4737980"/>
                    <a:pt x="6291211" y="4730195"/>
                    <a:pt x="6301212" y="4725909"/>
                  </a:cubicBezTo>
                  <a:cubicBezTo>
                    <a:pt x="6312649" y="4721007"/>
                    <a:pt x="6325462" y="4720273"/>
                    <a:pt x="6337426" y="4716855"/>
                  </a:cubicBezTo>
                  <a:cubicBezTo>
                    <a:pt x="6390340" y="4701737"/>
                    <a:pt x="6337139" y="4712895"/>
                    <a:pt x="6400800" y="4698748"/>
                  </a:cubicBezTo>
                  <a:cubicBezTo>
                    <a:pt x="6415821" y="4695410"/>
                    <a:pt x="6431221" y="4693744"/>
                    <a:pt x="6446067" y="4689695"/>
                  </a:cubicBezTo>
                  <a:cubicBezTo>
                    <a:pt x="6464481" y="4684673"/>
                    <a:pt x="6481871" y="4676217"/>
                    <a:pt x="6500388" y="4671588"/>
                  </a:cubicBezTo>
                  <a:cubicBezTo>
                    <a:pt x="6512459" y="4668570"/>
                    <a:pt x="6524638" y="4665953"/>
                    <a:pt x="6536602" y="4662535"/>
                  </a:cubicBezTo>
                  <a:cubicBezTo>
                    <a:pt x="6545778" y="4659913"/>
                    <a:pt x="6554555" y="4655992"/>
                    <a:pt x="6563762" y="4653481"/>
                  </a:cubicBezTo>
                  <a:cubicBezTo>
                    <a:pt x="6587771" y="4646933"/>
                    <a:pt x="6612581" y="4643244"/>
                    <a:pt x="6636190" y="4635374"/>
                  </a:cubicBezTo>
                  <a:cubicBezTo>
                    <a:pt x="6654297" y="4629338"/>
                    <a:pt x="6671684" y="4620405"/>
                    <a:pt x="6690511" y="4617267"/>
                  </a:cubicBezTo>
                  <a:lnTo>
                    <a:pt x="6744832" y="4608214"/>
                  </a:lnTo>
                  <a:cubicBezTo>
                    <a:pt x="6762939" y="4602178"/>
                    <a:pt x="6780122" y="4591571"/>
                    <a:pt x="6799152" y="4590107"/>
                  </a:cubicBezTo>
                  <a:cubicBezTo>
                    <a:pt x="6944094" y="4578957"/>
                    <a:pt x="6877740" y="4585398"/>
                    <a:pt x="6998329" y="4572000"/>
                  </a:cubicBezTo>
                  <a:cubicBezTo>
                    <a:pt x="7080723" y="4544533"/>
                    <a:pt x="6950607" y="4586660"/>
                    <a:pt x="7070756" y="4553893"/>
                  </a:cubicBezTo>
                  <a:cubicBezTo>
                    <a:pt x="7089170" y="4548871"/>
                    <a:pt x="7106970" y="4541822"/>
                    <a:pt x="7125077" y="4535786"/>
                  </a:cubicBezTo>
                  <a:cubicBezTo>
                    <a:pt x="7134130" y="4532768"/>
                    <a:pt x="7142733" y="4527597"/>
                    <a:pt x="7152237" y="4526733"/>
                  </a:cubicBezTo>
                  <a:cubicBezTo>
                    <a:pt x="7185433" y="4523715"/>
                    <a:pt x="7218697" y="4521360"/>
                    <a:pt x="7251826" y="4517679"/>
                  </a:cubicBezTo>
                  <a:cubicBezTo>
                    <a:pt x="7273035" y="4515322"/>
                    <a:pt x="7294048" y="4511446"/>
                    <a:pt x="7315200" y="4508626"/>
                  </a:cubicBezTo>
                  <a:cubicBezTo>
                    <a:pt x="7339317" y="4505410"/>
                    <a:pt x="7363580" y="4503272"/>
                    <a:pt x="7387628" y="4499572"/>
                  </a:cubicBezTo>
                  <a:cubicBezTo>
                    <a:pt x="7402837" y="4497232"/>
                    <a:pt x="7417686" y="4492859"/>
                    <a:pt x="7432895" y="4490519"/>
                  </a:cubicBezTo>
                  <a:cubicBezTo>
                    <a:pt x="7456943" y="4486819"/>
                    <a:pt x="7481237" y="4484906"/>
                    <a:pt x="7505323" y="4481465"/>
                  </a:cubicBezTo>
                  <a:cubicBezTo>
                    <a:pt x="7609559" y="4466574"/>
                    <a:pt x="7507442" y="4479232"/>
                    <a:pt x="7632071" y="4454305"/>
                  </a:cubicBezTo>
                  <a:cubicBezTo>
                    <a:pt x="7647160" y="4451287"/>
                    <a:pt x="7662492" y="4449300"/>
                    <a:pt x="7677338" y="4445251"/>
                  </a:cubicBezTo>
                  <a:cubicBezTo>
                    <a:pt x="7790055" y="4414509"/>
                    <a:pt x="7673418" y="4436850"/>
                    <a:pt x="7785980" y="4418091"/>
                  </a:cubicBezTo>
                  <a:cubicBezTo>
                    <a:pt x="7795033" y="4415073"/>
                    <a:pt x="7803933" y="4411548"/>
                    <a:pt x="7813140" y="4409037"/>
                  </a:cubicBezTo>
                  <a:cubicBezTo>
                    <a:pt x="7837149" y="4402489"/>
                    <a:pt x="7861959" y="4398801"/>
                    <a:pt x="7885568" y="4390931"/>
                  </a:cubicBezTo>
                  <a:cubicBezTo>
                    <a:pt x="7954487" y="4367958"/>
                    <a:pt x="7921173" y="4376567"/>
                    <a:pt x="7985156" y="4363770"/>
                  </a:cubicBezTo>
                  <a:cubicBezTo>
                    <a:pt x="8044682" y="4324087"/>
                    <a:pt x="7980573" y="4363384"/>
                    <a:pt x="8039477" y="4336610"/>
                  </a:cubicBezTo>
                  <a:cubicBezTo>
                    <a:pt x="8064050" y="4325441"/>
                    <a:pt x="8089446" y="4315369"/>
                    <a:pt x="8111905" y="4300396"/>
                  </a:cubicBezTo>
                  <a:cubicBezTo>
                    <a:pt x="8120958" y="4294360"/>
                    <a:pt x="8129064" y="4286575"/>
                    <a:pt x="8139065" y="4282289"/>
                  </a:cubicBezTo>
                  <a:cubicBezTo>
                    <a:pt x="8150502" y="4277388"/>
                    <a:pt x="8163208" y="4276254"/>
                    <a:pt x="8175279" y="4273236"/>
                  </a:cubicBezTo>
                  <a:cubicBezTo>
                    <a:pt x="8184332" y="4267200"/>
                    <a:pt x="8193585" y="4261453"/>
                    <a:pt x="8202439" y="4255129"/>
                  </a:cubicBezTo>
                  <a:cubicBezTo>
                    <a:pt x="8214718" y="4246358"/>
                    <a:pt x="8225157" y="4234716"/>
                    <a:pt x="8238653" y="4227968"/>
                  </a:cubicBezTo>
                  <a:cubicBezTo>
                    <a:pt x="8342301" y="4176144"/>
                    <a:pt x="8250077" y="4239221"/>
                    <a:pt x="8329188" y="4191754"/>
                  </a:cubicBezTo>
                  <a:cubicBezTo>
                    <a:pt x="8347849" y="4180558"/>
                    <a:pt x="8362864" y="4162421"/>
                    <a:pt x="8383509" y="4155540"/>
                  </a:cubicBezTo>
                  <a:cubicBezTo>
                    <a:pt x="8421965" y="4142722"/>
                    <a:pt x="8442614" y="4137262"/>
                    <a:pt x="8483097" y="4110273"/>
                  </a:cubicBezTo>
                  <a:lnTo>
                    <a:pt x="8537418" y="4074059"/>
                  </a:lnTo>
                  <a:cubicBezTo>
                    <a:pt x="8546471" y="4068023"/>
                    <a:pt x="8554022" y="4058591"/>
                    <a:pt x="8564578" y="4055952"/>
                  </a:cubicBezTo>
                  <a:lnTo>
                    <a:pt x="8600792" y="4046899"/>
                  </a:lnTo>
                  <a:cubicBezTo>
                    <a:pt x="8612863" y="4040863"/>
                    <a:pt x="8625288" y="4035488"/>
                    <a:pt x="8637006" y="4028792"/>
                  </a:cubicBezTo>
                  <a:cubicBezTo>
                    <a:pt x="8646453" y="4023394"/>
                    <a:pt x="8653744" y="4013812"/>
                    <a:pt x="8664166" y="4010685"/>
                  </a:cubicBezTo>
                  <a:cubicBezTo>
                    <a:pt x="8679359" y="4006127"/>
                    <a:pt x="8802680" y="3993283"/>
                    <a:pt x="8809022" y="3992578"/>
                  </a:cubicBezTo>
                  <a:cubicBezTo>
                    <a:pt x="8922542" y="3964198"/>
                    <a:pt x="8856627" y="3972698"/>
                    <a:pt x="9008198" y="3983525"/>
                  </a:cubicBezTo>
                  <a:cubicBezTo>
                    <a:pt x="9087545" y="4062872"/>
                    <a:pt x="8986892" y="3965770"/>
                    <a:pt x="9062519" y="4028792"/>
                  </a:cubicBezTo>
                  <a:cubicBezTo>
                    <a:pt x="9072355" y="4036988"/>
                    <a:pt x="9079026" y="4048850"/>
                    <a:pt x="9089679" y="4055952"/>
                  </a:cubicBezTo>
                  <a:cubicBezTo>
                    <a:pt x="9097619" y="4061246"/>
                    <a:pt x="9116839" y="4065006"/>
                    <a:pt x="9116839" y="4065006"/>
                  </a:cubicBezTo>
                </a:path>
              </a:pathLst>
            </a:cu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1050202" y="1999471"/>
              <a:ext cx="2330120" cy="2608743"/>
            </a:xfrm>
            <a:custGeom>
              <a:avLst/>
              <a:gdLst>
                <a:gd name="connsiteX0" fmla="*/ 715224 w 2330120"/>
                <a:gd name="connsiteY0" fmla="*/ 942905 h 2608743"/>
                <a:gd name="connsiteX1" fmla="*/ 715224 w 2330120"/>
                <a:gd name="connsiteY1" fmla="*/ 942905 h 2608743"/>
                <a:gd name="connsiteX2" fmla="*/ 697117 w 2330120"/>
                <a:gd name="connsiteY2" fmla="*/ 1024386 h 2608743"/>
                <a:gd name="connsiteX3" fmla="*/ 679010 w 2330120"/>
                <a:gd name="connsiteY3" fmla="*/ 1051547 h 2608743"/>
                <a:gd name="connsiteX4" fmla="*/ 660903 w 2330120"/>
                <a:gd name="connsiteY4" fmla="*/ 1114921 h 2608743"/>
                <a:gd name="connsiteX5" fmla="*/ 642796 w 2330120"/>
                <a:gd name="connsiteY5" fmla="*/ 1142081 h 2608743"/>
                <a:gd name="connsiteX6" fmla="*/ 606582 w 2330120"/>
                <a:gd name="connsiteY6" fmla="*/ 1196402 h 2608743"/>
                <a:gd name="connsiteX7" fmla="*/ 570368 w 2330120"/>
                <a:gd name="connsiteY7" fmla="*/ 1250723 h 2608743"/>
                <a:gd name="connsiteX8" fmla="*/ 561315 w 2330120"/>
                <a:gd name="connsiteY8" fmla="*/ 1286937 h 2608743"/>
                <a:gd name="connsiteX9" fmla="*/ 525101 w 2330120"/>
                <a:gd name="connsiteY9" fmla="*/ 1341258 h 2608743"/>
                <a:gd name="connsiteX10" fmla="*/ 516048 w 2330120"/>
                <a:gd name="connsiteY10" fmla="*/ 1368418 h 2608743"/>
                <a:gd name="connsiteX11" fmla="*/ 479834 w 2330120"/>
                <a:gd name="connsiteY11" fmla="*/ 1377472 h 2608743"/>
                <a:gd name="connsiteX12" fmla="*/ 452673 w 2330120"/>
                <a:gd name="connsiteY12" fmla="*/ 1395579 h 2608743"/>
                <a:gd name="connsiteX13" fmla="*/ 434566 w 2330120"/>
                <a:gd name="connsiteY13" fmla="*/ 1422739 h 2608743"/>
                <a:gd name="connsiteX14" fmla="*/ 389299 w 2330120"/>
                <a:gd name="connsiteY14" fmla="*/ 1431792 h 2608743"/>
                <a:gd name="connsiteX15" fmla="*/ 362139 w 2330120"/>
                <a:gd name="connsiteY15" fmla="*/ 1440846 h 2608743"/>
                <a:gd name="connsiteX16" fmla="*/ 262550 w 2330120"/>
                <a:gd name="connsiteY16" fmla="*/ 1431792 h 2608743"/>
                <a:gd name="connsiteX17" fmla="*/ 235390 w 2330120"/>
                <a:gd name="connsiteY17" fmla="*/ 1368418 h 2608743"/>
                <a:gd name="connsiteX18" fmla="*/ 208230 w 2330120"/>
                <a:gd name="connsiteY18" fmla="*/ 1350311 h 2608743"/>
                <a:gd name="connsiteX19" fmla="*/ 135802 w 2330120"/>
                <a:gd name="connsiteY19" fmla="*/ 1359365 h 2608743"/>
                <a:gd name="connsiteX20" fmla="*/ 153909 w 2330120"/>
                <a:gd name="connsiteY20" fmla="*/ 1468006 h 2608743"/>
                <a:gd name="connsiteX21" fmla="*/ 144855 w 2330120"/>
                <a:gd name="connsiteY21" fmla="*/ 1540434 h 2608743"/>
                <a:gd name="connsiteX22" fmla="*/ 126748 w 2330120"/>
                <a:gd name="connsiteY22" fmla="*/ 1567594 h 2608743"/>
                <a:gd name="connsiteX23" fmla="*/ 63374 w 2330120"/>
                <a:gd name="connsiteY23" fmla="*/ 1576648 h 2608743"/>
                <a:gd name="connsiteX24" fmla="*/ 27160 w 2330120"/>
                <a:gd name="connsiteY24" fmla="*/ 1658129 h 2608743"/>
                <a:gd name="connsiteX25" fmla="*/ 18107 w 2330120"/>
                <a:gd name="connsiteY25" fmla="*/ 1685289 h 2608743"/>
                <a:gd name="connsiteX26" fmla="*/ 0 w 2330120"/>
                <a:gd name="connsiteY26" fmla="*/ 1712450 h 2608743"/>
                <a:gd name="connsiteX27" fmla="*/ 18107 w 2330120"/>
                <a:gd name="connsiteY27" fmla="*/ 1757717 h 2608743"/>
                <a:gd name="connsiteX28" fmla="*/ 45267 w 2330120"/>
                <a:gd name="connsiteY28" fmla="*/ 1784878 h 2608743"/>
                <a:gd name="connsiteX29" fmla="*/ 72428 w 2330120"/>
                <a:gd name="connsiteY29" fmla="*/ 1793931 h 2608743"/>
                <a:gd name="connsiteX30" fmla="*/ 181069 w 2330120"/>
                <a:gd name="connsiteY30" fmla="*/ 1802984 h 2608743"/>
                <a:gd name="connsiteX31" fmla="*/ 208230 w 2330120"/>
                <a:gd name="connsiteY31" fmla="*/ 1821091 h 2608743"/>
                <a:gd name="connsiteX32" fmla="*/ 226337 w 2330120"/>
                <a:gd name="connsiteY32" fmla="*/ 1875412 h 2608743"/>
                <a:gd name="connsiteX33" fmla="*/ 208230 w 2330120"/>
                <a:gd name="connsiteY33" fmla="*/ 1929733 h 2608743"/>
                <a:gd name="connsiteX34" fmla="*/ 190123 w 2330120"/>
                <a:gd name="connsiteY34" fmla="*/ 1956893 h 2608743"/>
                <a:gd name="connsiteX35" fmla="*/ 172016 w 2330120"/>
                <a:gd name="connsiteY35" fmla="*/ 2020268 h 2608743"/>
                <a:gd name="connsiteX36" fmla="*/ 144855 w 2330120"/>
                <a:gd name="connsiteY36" fmla="*/ 2174177 h 2608743"/>
                <a:gd name="connsiteX37" fmla="*/ 126748 w 2330120"/>
                <a:gd name="connsiteY37" fmla="*/ 2291872 h 2608743"/>
                <a:gd name="connsiteX38" fmla="*/ 117695 w 2330120"/>
                <a:gd name="connsiteY38" fmla="*/ 2328085 h 2608743"/>
                <a:gd name="connsiteX39" fmla="*/ 108642 w 2330120"/>
                <a:gd name="connsiteY39" fmla="*/ 2500101 h 2608743"/>
                <a:gd name="connsiteX40" fmla="*/ 135802 w 2330120"/>
                <a:gd name="connsiteY40" fmla="*/ 2518208 h 2608743"/>
                <a:gd name="connsiteX41" fmla="*/ 172016 w 2330120"/>
                <a:gd name="connsiteY41" fmla="*/ 2509155 h 2608743"/>
                <a:gd name="connsiteX42" fmla="*/ 190123 w 2330120"/>
                <a:gd name="connsiteY42" fmla="*/ 2481994 h 2608743"/>
                <a:gd name="connsiteX43" fmla="*/ 208230 w 2330120"/>
                <a:gd name="connsiteY43" fmla="*/ 2418620 h 2608743"/>
                <a:gd name="connsiteX44" fmla="*/ 235390 w 2330120"/>
                <a:gd name="connsiteY44" fmla="*/ 2400513 h 2608743"/>
                <a:gd name="connsiteX45" fmla="*/ 271604 w 2330120"/>
                <a:gd name="connsiteY45" fmla="*/ 2346192 h 2608743"/>
                <a:gd name="connsiteX46" fmla="*/ 307818 w 2330120"/>
                <a:gd name="connsiteY46" fmla="*/ 2264711 h 2608743"/>
                <a:gd name="connsiteX47" fmla="*/ 389299 w 2330120"/>
                <a:gd name="connsiteY47" fmla="*/ 2219444 h 2608743"/>
                <a:gd name="connsiteX48" fmla="*/ 416459 w 2330120"/>
                <a:gd name="connsiteY48" fmla="*/ 2192283 h 2608743"/>
                <a:gd name="connsiteX49" fmla="*/ 425513 w 2330120"/>
                <a:gd name="connsiteY49" fmla="*/ 2165123 h 2608743"/>
                <a:gd name="connsiteX50" fmla="*/ 452673 w 2330120"/>
                <a:gd name="connsiteY50" fmla="*/ 2147016 h 2608743"/>
                <a:gd name="connsiteX51" fmla="*/ 516048 w 2330120"/>
                <a:gd name="connsiteY51" fmla="*/ 2156070 h 2608743"/>
                <a:gd name="connsiteX52" fmla="*/ 552261 w 2330120"/>
                <a:gd name="connsiteY52" fmla="*/ 2282818 h 2608743"/>
                <a:gd name="connsiteX53" fmla="*/ 570368 w 2330120"/>
                <a:gd name="connsiteY53" fmla="*/ 2309979 h 2608743"/>
                <a:gd name="connsiteX54" fmla="*/ 579422 w 2330120"/>
                <a:gd name="connsiteY54" fmla="*/ 2337139 h 2608743"/>
                <a:gd name="connsiteX55" fmla="*/ 597529 w 2330120"/>
                <a:gd name="connsiteY55" fmla="*/ 2400513 h 2608743"/>
                <a:gd name="connsiteX56" fmla="*/ 588475 w 2330120"/>
                <a:gd name="connsiteY56" fmla="*/ 2445780 h 2608743"/>
                <a:gd name="connsiteX57" fmla="*/ 579422 w 2330120"/>
                <a:gd name="connsiteY57" fmla="*/ 2472941 h 2608743"/>
                <a:gd name="connsiteX58" fmla="*/ 588475 w 2330120"/>
                <a:gd name="connsiteY58" fmla="*/ 2527262 h 2608743"/>
                <a:gd name="connsiteX59" fmla="*/ 706170 w 2330120"/>
                <a:gd name="connsiteY59" fmla="*/ 2536315 h 2608743"/>
                <a:gd name="connsiteX60" fmla="*/ 742384 w 2330120"/>
                <a:gd name="connsiteY60" fmla="*/ 2572529 h 2608743"/>
                <a:gd name="connsiteX61" fmla="*/ 805758 w 2330120"/>
                <a:gd name="connsiteY61" fmla="*/ 2608743 h 2608743"/>
                <a:gd name="connsiteX62" fmla="*/ 814812 w 2330120"/>
                <a:gd name="connsiteY62" fmla="*/ 2581582 h 2608743"/>
                <a:gd name="connsiteX63" fmla="*/ 778598 w 2330120"/>
                <a:gd name="connsiteY63" fmla="*/ 2491048 h 2608743"/>
                <a:gd name="connsiteX64" fmla="*/ 751438 w 2330120"/>
                <a:gd name="connsiteY64" fmla="*/ 2391460 h 2608743"/>
                <a:gd name="connsiteX65" fmla="*/ 742384 w 2330120"/>
                <a:gd name="connsiteY65" fmla="*/ 2364299 h 2608743"/>
                <a:gd name="connsiteX66" fmla="*/ 724277 w 2330120"/>
                <a:gd name="connsiteY66" fmla="*/ 2282818 h 2608743"/>
                <a:gd name="connsiteX67" fmla="*/ 742384 w 2330120"/>
                <a:gd name="connsiteY67" fmla="*/ 2219444 h 2608743"/>
                <a:gd name="connsiteX68" fmla="*/ 760491 w 2330120"/>
                <a:gd name="connsiteY68" fmla="*/ 2192283 h 2608743"/>
                <a:gd name="connsiteX69" fmla="*/ 751438 w 2330120"/>
                <a:gd name="connsiteY69" fmla="*/ 2156070 h 2608743"/>
                <a:gd name="connsiteX70" fmla="*/ 751438 w 2330120"/>
                <a:gd name="connsiteY70" fmla="*/ 2092695 h 2608743"/>
                <a:gd name="connsiteX71" fmla="*/ 778598 w 2330120"/>
                <a:gd name="connsiteY71" fmla="*/ 2065535 h 2608743"/>
                <a:gd name="connsiteX72" fmla="*/ 787651 w 2330120"/>
                <a:gd name="connsiteY72" fmla="*/ 2038375 h 2608743"/>
                <a:gd name="connsiteX73" fmla="*/ 796705 w 2330120"/>
                <a:gd name="connsiteY73" fmla="*/ 1993107 h 2608743"/>
                <a:gd name="connsiteX74" fmla="*/ 823865 w 2330120"/>
                <a:gd name="connsiteY74" fmla="*/ 1965947 h 2608743"/>
                <a:gd name="connsiteX75" fmla="*/ 860079 w 2330120"/>
                <a:gd name="connsiteY75" fmla="*/ 1911626 h 2608743"/>
                <a:gd name="connsiteX76" fmla="*/ 878186 w 2330120"/>
                <a:gd name="connsiteY76" fmla="*/ 1775824 h 2608743"/>
                <a:gd name="connsiteX77" fmla="*/ 905347 w 2330120"/>
                <a:gd name="connsiteY77" fmla="*/ 1694343 h 2608743"/>
                <a:gd name="connsiteX78" fmla="*/ 914400 w 2330120"/>
                <a:gd name="connsiteY78" fmla="*/ 1667182 h 2608743"/>
                <a:gd name="connsiteX79" fmla="*/ 941560 w 2330120"/>
                <a:gd name="connsiteY79" fmla="*/ 1549487 h 2608743"/>
                <a:gd name="connsiteX80" fmla="*/ 995881 w 2330120"/>
                <a:gd name="connsiteY80" fmla="*/ 1513274 h 2608743"/>
                <a:gd name="connsiteX81" fmla="*/ 1023042 w 2330120"/>
                <a:gd name="connsiteY81" fmla="*/ 1495167 h 2608743"/>
                <a:gd name="connsiteX82" fmla="*/ 1050202 w 2330120"/>
                <a:gd name="connsiteY82" fmla="*/ 1477060 h 2608743"/>
                <a:gd name="connsiteX83" fmla="*/ 1095469 w 2330120"/>
                <a:gd name="connsiteY83" fmla="*/ 1431792 h 2608743"/>
                <a:gd name="connsiteX84" fmla="*/ 1140737 w 2330120"/>
                <a:gd name="connsiteY84" fmla="*/ 1395579 h 2608743"/>
                <a:gd name="connsiteX85" fmla="*/ 1167897 w 2330120"/>
                <a:gd name="connsiteY85" fmla="*/ 1341258 h 2608743"/>
                <a:gd name="connsiteX86" fmla="*/ 1176950 w 2330120"/>
                <a:gd name="connsiteY86" fmla="*/ 1305044 h 2608743"/>
                <a:gd name="connsiteX87" fmla="*/ 1204111 w 2330120"/>
                <a:gd name="connsiteY87" fmla="*/ 1277883 h 2608743"/>
                <a:gd name="connsiteX88" fmla="*/ 1222218 w 2330120"/>
                <a:gd name="connsiteY88" fmla="*/ 1250723 h 2608743"/>
                <a:gd name="connsiteX89" fmla="*/ 1240325 w 2330120"/>
                <a:gd name="connsiteY89" fmla="*/ 1169242 h 2608743"/>
                <a:gd name="connsiteX90" fmla="*/ 1249378 w 2330120"/>
                <a:gd name="connsiteY90" fmla="*/ 1142081 h 2608743"/>
                <a:gd name="connsiteX91" fmla="*/ 1330859 w 2330120"/>
                <a:gd name="connsiteY91" fmla="*/ 1051547 h 2608743"/>
                <a:gd name="connsiteX92" fmla="*/ 1348966 w 2330120"/>
                <a:gd name="connsiteY92" fmla="*/ 1024386 h 2608743"/>
                <a:gd name="connsiteX93" fmla="*/ 1376127 w 2330120"/>
                <a:gd name="connsiteY93" fmla="*/ 1006279 h 2608743"/>
                <a:gd name="connsiteX94" fmla="*/ 1385180 w 2330120"/>
                <a:gd name="connsiteY94" fmla="*/ 979119 h 2608743"/>
                <a:gd name="connsiteX95" fmla="*/ 1448554 w 2330120"/>
                <a:gd name="connsiteY95" fmla="*/ 924798 h 2608743"/>
                <a:gd name="connsiteX96" fmla="*/ 1475715 w 2330120"/>
                <a:gd name="connsiteY96" fmla="*/ 870478 h 2608743"/>
                <a:gd name="connsiteX97" fmla="*/ 1493822 w 2330120"/>
                <a:gd name="connsiteY97" fmla="*/ 816157 h 2608743"/>
                <a:gd name="connsiteX98" fmla="*/ 1502875 w 2330120"/>
                <a:gd name="connsiteY98" fmla="*/ 788996 h 2608743"/>
                <a:gd name="connsiteX99" fmla="*/ 1530036 w 2330120"/>
                <a:gd name="connsiteY99" fmla="*/ 770889 h 2608743"/>
                <a:gd name="connsiteX100" fmla="*/ 1539089 w 2330120"/>
                <a:gd name="connsiteY100" fmla="*/ 734676 h 2608743"/>
                <a:gd name="connsiteX101" fmla="*/ 1566249 w 2330120"/>
                <a:gd name="connsiteY101" fmla="*/ 716569 h 2608743"/>
                <a:gd name="connsiteX102" fmla="*/ 1602463 w 2330120"/>
                <a:gd name="connsiteY102" fmla="*/ 662248 h 2608743"/>
                <a:gd name="connsiteX103" fmla="*/ 1602463 w 2330120"/>
                <a:gd name="connsiteY103" fmla="*/ 662248 h 2608743"/>
                <a:gd name="connsiteX104" fmla="*/ 1620570 w 2330120"/>
                <a:gd name="connsiteY104" fmla="*/ 607927 h 2608743"/>
                <a:gd name="connsiteX105" fmla="*/ 1692998 w 2330120"/>
                <a:gd name="connsiteY105" fmla="*/ 517392 h 2608743"/>
                <a:gd name="connsiteX106" fmla="*/ 1720158 w 2330120"/>
                <a:gd name="connsiteY106" fmla="*/ 508339 h 2608743"/>
                <a:gd name="connsiteX107" fmla="*/ 1783533 w 2330120"/>
                <a:gd name="connsiteY107" fmla="*/ 444965 h 2608743"/>
                <a:gd name="connsiteX108" fmla="*/ 1855960 w 2330120"/>
                <a:gd name="connsiteY108" fmla="*/ 399697 h 2608743"/>
                <a:gd name="connsiteX109" fmla="*/ 1910281 w 2330120"/>
                <a:gd name="connsiteY109" fmla="*/ 354430 h 2608743"/>
                <a:gd name="connsiteX110" fmla="*/ 1946495 w 2330120"/>
                <a:gd name="connsiteY110" fmla="*/ 318216 h 2608743"/>
                <a:gd name="connsiteX111" fmla="*/ 2000816 w 2330120"/>
                <a:gd name="connsiteY111" fmla="*/ 282002 h 2608743"/>
                <a:gd name="connsiteX112" fmla="*/ 2027976 w 2330120"/>
                <a:gd name="connsiteY112" fmla="*/ 254842 h 2608743"/>
                <a:gd name="connsiteX113" fmla="*/ 2046083 w 2330120"/>
                <a:gd name="connsiteY113" fmla="*/ 227681 h 2608743"/>
                <a:gd name="connsiteX114" fmla="*/ 2082297 w 2330120"/>
                <a:gd name="connsiteY114" fmla="*/ 209575 h 2608743"/>
                <a:gd name="connsiteX115" fmla="*/ 2109457 w 2330120"/>
                <a:gd name="connsiteY115" fmla="*/ 191468 h 2608743"/>
                <a:gd name="connsiteX116" fmla="*/ 2127564 w 2330120"/>
                <a:gd name="connsiteY116" fmla="*/ 164307 h 2608743"/>
                <a:gd name="connsiteX117" fmla="*/ 2181885 w 2330120"/>
                <a:gd name="connsiteY117" fmla="*/ 137147 h 2608743"/>
                <a:gd name="connsiteX118" fmla="*/ 2209046 w 2330120"/>
                <a:gd name="connsiteY118" fmla="*/ 119040 h 2608743"/>
                <a:gd name="connsiteX119" fmla="*/ 2245259 w 2330120"/>
                <a:gd name="connsiteY119" fmla="*/ 100933 h 2608743"/>
                <a:gd name="connsiteX120" fmla="*/ 2281473 w 2330120"/>
                <a:gd name="connsiteY120" fmla="*/ 73773 h 2608743"/>
                <a:gd name="connsiteX121" fmla="*/ 2308634 w 2330120"/>
                <a:gd name="connsiteY121" fmla="*/ 55666 h 2608743"/>
                <a:gd name="connsiteX122" fmla="*/ 2317687 w 2330120"/>
                <a:gd name="connsiteY122" fmla="*/ 1345 h 2608743"/>
                <a:gd name="connsiteX123" fmla="*/ 2254313 w 2330120"/>
                <a:gd name="connsiteY123" fmla="*/ 10398 h 2608743"/>
                <a:gd name="connsiteX124" fmla="*/ 2190939 w 2330120"/>
                <a:gd name="connsiteY124" fmla="*/ 37559 h 2608743"/>
                <a:gd name="connsiteX125" fmla="*/ 2127564 w 2330120"/>
                <a:gd name="connsiteY125" fmla="*/ 73773 h 2608743"/>
                <a:gd name="connsiteX126" fmla="*/ 2091350 w 2330120"/>
                <a:gd name="connsiteY126" fmla="*/ 82826 h 2608743"/>
                <a:gd name="connsiteX127" fmla="*/ 2055137 w 2330120"/>
                <a:gd name="connsiteY127" fmla="*/ 109986 h 2608743"/>
                <a:gd name="connsiteX128" fmla="*/ 2018923 w 2330120"/>
                <a:gd name="connsiteY128" fmla="*/ 119040 h 2608743"/>
                <a:gd name="connsiteX129" fmla="*/ 1973655 w 2330120"/>
                <a:gd name="connsiteY129" fmla="*/ 155254 h 2608743"/>
                <a:gd name="connsiteX130" fmla="*/ 1883121 w 2330120"/>
                <a:gd name="connsiteY130" fmla="*/ 227681 h 2608743"/>
                <a:gd name="connsiteX131" fmla="*/ 1855960 w 2330120"/>
                <a:gd name="connsiteY131" fmla="*/ 263895 h 2608743"/>
                <a:gd name="connsiteX132" fmla="*/ 1819747 w 2330120"/>
                <a:gd name="connsiteY132" fmla="*/ 272949 h 2608743"/>
                <a:gd name="connsiteX133" fmla="*/ 1792586 w 2330120"/>
                <a:gd name="connsiteY133" fmla="*/ 300109 h 2608743"/>
                <a:gd name="connsiteX134" fmla="*/ 1765426 w 2330120"/>
                <a:gd name="connsiteY134" fmla="*/ 318216 h 2608743"/>
                <a:gd name="connsiteX135" fmla="*/ 1702051 w 2330120"/>
                <a:gd name="connsiteY135" fmla="*/ 381590 h 2608743"/>
                <a:gd name="connsiteX136" fmla="*/ 1665838 w 2330120"/>
                <a:gd name="connsiteY136" fmla="*/ 399697 h 2608743"/>
                <a:gd name="connsiteX137" fmla="*/ 1611517 w 2330120"/>
                <a:gd name="connsiteY137" fmla="*/ 444965 h 2608743"/>
                <a:gd name="connsiteX138" fmla="*/ 1575303 w 2330120"/>
                <a:gd name="connsiteY138" fmla="*/ 454018 h 2608743"/>
                <a:gd name="connsiteX139" fmla="*/ 1548143 w 2330120"/>
                <a:gd name="connsiteY139" fmla="*/ 463072 h 2608743"/>
                <a:gd name="connsiteX140" fmla="*/ 1511929 w 2330120"/>
                <a:gd name="connsiteY140" fmla="*/ 499285 h 2608743"/>
                <a:gd name="connsiteX141" fmla="*/ 1457608 w 2330120"/>
                <a:gd name="connsiteY141" fmla="*/ 562660 h 2608743"/>
                <a:gd name="connsiteX142" fmla="*/ 1421394 w 2330120"/>
                <a:gd name="connsiteY142" fmla="*/ 589820 h 2608743"/>
                <a:gd name="connsiteX143" fmla="*/ 1403287 w 2330120"/>
                <a:gd name="connsiteY143" fmla="*/ 616980 h 2608743"/>
                <a:gd name="connsiteX144" fmla="*/ 1376127 w 2330120"/>
                <a:gd name="connsiteY144" fmla="*/ 644141 h 2608743"/>
                <a:gd name="connsiteX145" fmla="*/ 1330859 w 2330120"/>
                <a:gd name="connsiteY145" fmla="*/ 725622 h 2608743"/>
                <a:gd name="connsiteX146" fmla="*/ 1312752 w 2330120"/>
                <a:gd name="connsiteY146" fmla="*/ 752782 h 2608743"/>
                <a:gd name="connsiteX147" fmla="*/ 1294646 w 2330120"/>
                <a:gd name="connsiteY147" fmla="*/ 779943 h 2608743"/>
                <a:gd name="connsiteX148" fmla="*/ 1267485 w 2330120"/>
                <a:gd name="connsiteY148" fmla="*/ 807103 h 2608743"/>
                <a:gd name="connsiteX149" fmla="*/ 1258432 w 2330120"/>
                <a:gd name="connsiteY149" fmla="*/ 834264 h 2608743"/>
                <a:gd name="connsiteX150" fmla="*/ 1231271 w 2330120"/>
                <a:gd name="connsiteY150" fmla="*/ 861424 h 2608743"/>
                <a:gd name="connsiteX151" fmla="*/ 1213164 w 2330120"/>
                <a:gd name="connsiteY151" fmla="*/ 888584 h 2608743"/>
                <a:gd name="connsiteX152" fmla="*/ 1186004 w 2330120"/>
                <a:gd name="connsiteY152" fmla="*/ 915745 h 2608743"/>
                <a:gd name="connsiteX153" fmla="*/ 1167897 w 2330120"/>
                <a:gd name="connsiteY153" fmla="*/ 942905 h 2608743"/>
                <a:gd name="connsiteX154" fmla="*/ 1140737 w 2330120"/>
                <a:gd name="connsiteY154" fmla="*/ 951959 h 2608743"/>
                <a:gd name="connsiteX155" fmla="*/ 1113576 w 2330120"/>
                <a:gd name="connsiteY155" fmla="*/ 970066 h 2608743"/>
                <a:gd name="connsiteX156" fmla="*/ 1059255 w 2330120"/>
                <a:gd name="connsiteY156" fmla="*/ 1015333 h 2608743"/>
                <a:gd name="connsiteX157" fmla="*/ 1041148 w 2330120"/>
                <a:gd name="connsiteY157" fmla="*/ 1042493 h 2608743"/>
                <a:gd name="connsiteX158" fmla="*/ 1032095 w 2330120"/>
                <a:gd name="connsiteY158" fmla="*/ 1069654 h 2608743"/>
                <a:gd name="connsiteX159" fmla="*/ 995881 w 2330120"/>
                <a:gd name="connsiteY159" fmla="*/ 1087761 h 2608743"/>
                <a:gd name="connsiteX160" fmla="*/ 896293 w 2330120"/>
                <a:gd name="connsiteY160" fmla="*/ 1133028 h 2608743"/>
                <a:gd name="connsiteX161" fmla="*/ 805758 w 2330120"/>
                <a:gd name="connsiteY161" fmla="*/ 1114921 h 2608743"/>
                <a:gd name="connsiteX162" fmla="*/ 751438 w 2330120"/>
                <a:gd name="connsiteY162" fmla="*/ 1078707 h 2608743"/>
                <a:gd name="connsiteX163" fmla="*/ 733331 w 2330120"/>
                <a:gd name="connsiteY163" fmla="*/ 1051547 h 2608743"/>
                <a:gd name="connsiteX164" fmla="*/ 724277 w 2330120"/>
                <a:gd name="connsiteY164" fmla="*/ 1024386 h 2608743"/>
                <a:gd name="connsiteX165" fmla="*/ 724277 w 2330120"/>
                <a:gd name="connsiteY165" fmla="*/ 1024386 h 2608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2330120" h="2608743">
                  <a:moveTo>
                    <a:pt x="715224" y="942905"/>
                  </a:moveTo>
                  <a:lnTo>
                    <a:pt x="715224" y="942905"/>
                  </a:lnTo>
                  <a:cubicBezTo>
                    <a:pt x="709188" y="970065"/>
                    <a:pt x="705915" y="997991"/>
                    <a:pt x="697117" y="1024386"/>
                  </a:cubicBezTo>
                  <a:cubicBezTo>
                    <a:pt x="693676" y="1034709"/>
                    <a:pt x="683296" y="1041546"/>
                    <a:pt x="679010" y="1051547"/>
                  </a:cubicBezTo>
                  <a:cubicBezTo>
                    <a:pt x="661613" y="1092140"/>
                    <a:pt x="678514" y="1079699"/>
                    <a:pt x="660903" y="1114921"/>
                  </a:cubicBezTo>
                  <a:cubicBezTo>
                    <a:pt x="656037" y="1124653"/>
                    <a:pt x="648832" y="1133028"/>
                    <a:pt x="642796" y="1142081"/>
                  </a:cubicBezTo>
                  <a:cubicBezTo>
                    <a:pt x="621270" y="1206663"/>
                    <a:pt x="651794" y="1128585"/>
                    <a:pt x="606582" y="1196402"/>
                  </a:cubicBezTo>
                  <a:cubicBezTo>
                    <a:pt x="554173" y="1275016"/>
                    <a:pt x="657013" y="1164081"/>
                    <a:pt x="570368" y="1250723"/>
                  </a:cubicBezTo>
                  <a:cubicBezTo>
                    <a:pt x="567350" y="1262794"/>
                    <a:pt x="566880" y="1275808"/>
                    <a:pt x="561315" y="1286937"/>
                  </a:cubicBezTo>
                  <a:cubicBezTo>
                    <a:pt x="551583" y="1306401"/>
                    <a:pt x="525101" y="1341258"/>
                    <a:pt x="525101" y="1341258"/>
                  </a:cubicBezTo>
                  <a:cubicBezTo>
                    <a:pt x="522083" y="1350311"/>
                    <a:pt x="523500" y="1362456"/>
                    <a:pt x="516048" y="1368418"/>
                  </a:cubicBezTo>
                  <a:cubicBezTo>
                    <a:pt x="506332" y="1376191"/>
                    <a:pt x="491271" y="1372570"/>
                    <a:pt x="479834" y="1377472"/>
                  </a:cubicBezTo>
                  <a:cubicBezTo>
                    <a:pt x="469833" y="1381758"/>
                    <a:pt x="461727" y="1389543"/>
                    <a:pt x="452673" y="1395579"/>
                  </a:cubicBezTo>
                  <a:cubicBezTo>
                    <a:pt x="446637" y="1404632"/>
                    <a:pt x="444013" y="1417341"/>
                    <a:pt x="434566" y="1422739"/>
                  </a:cubicBezTo>
                  <a:cubicBezTo>
                    <a:pt x="421206" y="1430373"/>
                    <a:pt x="404227" y="1428060"/>
                    <a:pt x="389299" y="1431792"/>
                  </a:cubicBezTo>
                  <a:cubicBezTo>
                    <a:pt x="380041" y="1434107"/>
                    <a:pt x="371192" y="1437828"/>
                    <a:pt x="362139" y="1440846"/>
                  </a:cubicBezTo>
                  <a:cubicBezTo>
                    <a:pt x="328943" y="1437828"/>
                    <a:pt x="293661" y="1443758"/>
                    <a:pt x="262550" y="1431792"/>
                  </a:cubicBezTo>
                  <a:cubicBezTo>
                    <a:pt x="243848" y="1424599"/>
                    <a:pt x="246115" y="1381825"/>
                    <a:pt x="235390" y="1368418"/>
                  </a:cubicBezTo>
                  <a:cubicBezTo>
                    <a:pt x="228593" y="1359921"/>
                    <a:pt x="217283" y="1356347"/>
                    <a:pt x="208230" y="1350311"/>
                  </a:cubicBezTo>
                  <a:cubicBezTo>
                    <a:pt x="184087" y="1353329"/>
                    <a:pt x="145998" y="1337274"/>
                    <a:pt x="135802" y="1359365"/>
                  </a:cubicBezTo>
                  <a:cubicBezTo>
                    <a:pt x="120417" y="1392699"/>
                    <a:pt x="152076" y="1431339"/>
                    <a:pt x="153909" y="1468006"/>
                  </a:cubicBezTo>
                  <a:cubicBezTo>
                    <a:pt x="155124" y="1492306"/>
                    <a:pt x="151257" y="1516961"/>
                    <a:pt x="144855" y="1540434"/>
                  </a:cubicBezTo>
                  <a:cubicBezTo>
                    <a:pt x="141992" y="1550931"/>
                    <a:pt x="136691" y="1563175"/>
                    <a:pt x="126748" y="1567594"/>
                  </a:cubicBezTo>
                  <a:cubicBezTo>
                    <a:pt x="107248" y="1576261"/>
                    <a:pt x="84499" y="1573630"/>
                    <a:pt x="63374" y="1576648"/>
                  </a:cubicBezTo>
                  <a:cubicBezTo>
                    <a:pt x="41826" y="1641291"/>
                    <a:pt x="55854" y="1615088"/>
                    <a:pt x="27160" y="1658129"/>
                  </a:cubicBezTo>
                  <a:cubicBezTo>
                    <a:pt x="24142" y="1667182"/>
                    <a:pt x="22375" y="1676753"/>
                    <a:pt x="18107" y="1685289"/>
                  </a:cubicBezTo>
                  <a:cubicBezTo>
                    <a:pt x="13241" y="1695021"/>
                    <a:pt x="0" y="1701569"/>
                    <a:pt x="0" y="1712450"/>
                  </a:cubicBezTo>
                  <a:cubicBezTo>
                    <a:pt x="0" y="1728701"/>
                    <a:pt x="9494" y="1743936"/>
                    <a:pt x="18107" y="1757717"/>
                  </a:cubicBezTo>
                  <a:cubicBezTo>
                    <a:pt x="24893" y="1768574"/>
                    <a:pt x="34614" y="1777776"/>
                    <a:pt x="45267" y="1784878"/>
                  </a:cubicBezTo>
                  <a:cubicBezTo>
                    <a:pt x="53208" y="1790172"/>
                    <a:pt x="62968" y="1792670"/>
                    <a:pt x="72428" y="1793931"/>
                  </a:cubicBezTo>
                  <a:cubicBezTo>
                    <a:pt x="108448" y="1798733"/>
                    <a:pt x="144855" y="1799966"/>
                    <a:pt x="181069" y="1802984"/>
                  </a:cubicBezTo>
                  <a:cubicBezTo>
                    <a:pt x="190123" y="1809020"/>
                    <a:pt x="202463" y="1811864"/>
                    <a:pt x="208230" y="1821091"/>
                  </a:cubicBezTo>
                  <a:cubicBezTo>
                    <a:pt x="218346" y="1837276"/>
                    <a:pt x="226337" y="1875412"/>
                    <a:pt x="226337" y="1875412"/>
                  </a:cubicBezTo>
                  <a:cubicBezTo>
                    <a:pt x="220301" y="1893519"/>
                    <a:pt x="218817" y="1913852"/>
                    <a:pt x="208230" y="1929733"/>
                  </a:cubicBezTo>
                  <a:cubicBezTo>
                    <a:pt x="202194" y="1938786"/>
                    <a:pt x="194989" y="1947161"/>
                    <a:pt x="190123" y="1956893"/>
                  </a:cubicBezTo>
                  <a:cubicBezTo>
                    <a:pt x="184740" y="1967659"/>
                    <a:pt x="173467" y="2011562"/>
                    <a:pt x="172016" y="2020268"/>
                  </a:cubicBezTo>
                  <a:cubicBezTo>
                    <a:pt x="146075" y="2175916"/>
                    <a:pt x="168855" y="2102178"/>
                    <a:pt x="144855" y="2174177"/>
                  </a:cubicBezTo>
                  <a:cubicBezTo>
                    <a:pt x="140504" y="2204634"/>
                    <a:pt x="133032" y="2260452"/>
                    <a:pt x="126748" y="2291872"/>
                  </a:cubicBezTo>
                  <a:cubicBezTo>
                    <a:pt x="124308" y="2304073"/>
                    <a:pt x="120713" y="2316014"/>
                    <a:pt x="117695" y="2328085"/>
                  </a:cubicBezTo>
                  <a:cubicBezTo>
                    <a:pt x="114677" y="2385424"/>
                    <a:pt x="103198" y="2442942"/>
                    <a:pt x="108642" y="2500101"/>
                  </a:cubicBezTo>
                  <a:cubicBezTo>
                    <a:pt x="109674" y="2510933"/>
                    <a:pt x="125031" y="2516669"/>
                    <a:pt x="135802" y="2518208"/>
                  </a:cubicBezTo>
                  <a:cubicBezTo>
                    <a:pt x="148120" y="2519968"/>
                    <a:pt x="159945" y="2512173"/>
                    <a:pt x="172016" y="2509155"/>
                  </a:cubicBezTo>
                  <a:cubicBezTo>
                    <a:pt x="178052" y="2500101"/>
                    <a:pt x="185837" y="2491995"/>
                    <a:pt x="190123" y="2481994"/>
                  </a:cubicBezTo>
                  <a:cubicBezTo>
                    <a:pt x="191627" y="2478485"/>
                    <a:pt x="202806" y="2425400"/>
                    <a:pt x="208230" y="2418620"/>
                  </a:cubicBezTo>
                  <a:cubicBezTo>
                    <a:pt x="215027" y="2410124"/>
                    <a:pt x="226337" y="2406549"/>
                    <a:pt x="235390" y="2400513"/>
                  </a:cubicBezTo>
                  <a:cubicBezTo>
                    <a:pt x="247461" y="2382406"/>
                    <a:pt x="264722" y="2366837"/>
                    <a:pt x="271604" y="2346192"/>
                  </a:cubicBezTo>
                  <a:cubicBezTo>
                    <a:pt x="278348" y="2325961"/>
                    <a:pt x="287564" y="2282433"/>
                    <a:pt x="307818" y="2264711"/>
                  </a:cubicBezTo>
                  <a:cubicBezTo>
                    <a:pt x="346133" y="2231185"/>
                    <a:pt x="351995" y="2231878"/>
                    <a:pt x="389299" y="2219444"/>
                  </a:cubicBezTo>
                  <a:cubicBezTo>
                    <a:pt x="398352" y="2210390"/>
                    <a:pt x="409357" y="2202936"/>
                    <a:pt x="416459" y="2192283"/>
                  </a:cubicBezTo>
                  <a:cubicBezTo>
                    <a:pt x="421753" y="2184343"/>
                    <a:pt x="419551" y="2172575"/>
                    <a:pt x="425513" y="2165123"/>
                  </a:cubicBezTo>
                  <a:cubicBezTo>
                    <a:pt x="432310" y="2156627"/>
                    <a:pt x="443620" y="2153052"/>
                    <a:pt x="452673" y="2147016"/>
                  </a:cubicBezTo>
                  <a:cubicBezTo>
                    <a:pt x="473798" y="2150034"/>
                    <a:pt x="496235" y="2148145"/>
                    <a:pt x="516048" y="2156070"/>
                  </a:cubicBezTo>
                  <a:cubicBezTo>
                    <a:pt x="565467" y="2175838"/>
                    <a:pt x="545462" y="2251088"/>
                    <a:pt x="552261" y="2282818"/>
                  </a:cubicBezTo>
                  <a:cubicBezTo>
                    <a:pt x="554541" y="2293458"/>
                    <a:pt x="565502" y="2300247"/>
                    <a:pt x="570368" y="2309979"/>
                  </a:cubicBezTo>
                  <a:cubicBezTo>
                    <a:pt x="574636" y="2318515"/>
                    <a:pt x="576680" y="2327998"/>
                    <a:pt x="579422" y="2337139"/>
                  </a:cubicBezTo>
                  <a:cubicBezTo>
                    <a:pt x="585735" y="2358182"/>
                    <a:pt x="591493" y="2379388"/>
                    <a:pt x="597529" y="2400513"/>
                  </a:cubicBezTo>
                  <a:cubicBezTo>
                    <a:pt x="594511" y="2415602"/>
                    <a:pt x="592207" y="2430852"/>
                    <a:pt x="588475" y="2445780"/>
                  </a:cubicBezTo>
                  <a:cubicBezTo>
                    <a:pt x="586160" y="2455038"/>
                    <a:pt x="579422" y="2463398"/>
                    <a:pt x="579422" y="2472941"/>
                  </a:cubicBezTo>
                  <a:cubicBezTo>
                    <a:pt x="579422" y="2491298"/>
                    <a:pt x="572056" y="2519053"/>
                    <a:pt x="588475" y="2527262"/>
                  </a:cubicBezTo>
                  <a:cubicBezTo>
                    <a:pt x="623669" y="2544859"/>
                    <a:pt x="666938" y="2533297"/>
                    <a:pt x="706170" y="2536315"/>
                  </a:cubicBezTo>
                  <a:cubicBezTo>
                    <a:pt x="723416" y="2588050"/>
                    <a:pt x="700997" y="2544938"/>
                    <a:pt x="742384" y="2572529"/>
                  </a:cubicBezTo>
                  <a:cubicBezTo>
                    <a:pt x="807112" y="2615680"/>
                    <a:pt x="729166" y="2589593"/>
                    <a:pt x="805758" y="2608743"/>
                  </a:cubicBezTo>
                  <a:cubicBezTo>
                    <a:pt x="808776" y="2599689"/>
                    <a:pt x="815866" y="2591067"/>
                    <a:pt x="814812" y="2581582"/>
                  </a:cubicBezTo>
                  <a:cubicBezTo>
                    <a:pt x="810193" y="2540010"/>
                    <a:pt x="792685" y="2526265"/>
                    <a:pt x="778598" y="2491048"/>
                  </a:cubicBezTo>
                  <a:cubicBezTo>
                    <a:pt x="752699" y="2426301"/>
                    <a:pt x="766593" y="2452079"/>
                    <a:pt x="751438" y="2391460"/>
                  </a:cubicBezTo>
                  <a:cubicBezTo>
                    <a:pt x="749123" y="2382202"/>
                    <a:pt x="744699" y="2373557"/>
                    <a:pt x="742384" y="2364299"/>
                  </a:cubicBezTo>
                  <a:cubicBezTo>
                    <a:pt x="735636" y="2337307"/>
                    <a:pt x="730313" y="2309978"/>
                    <a:pt x="724277" y="2282818"/>
                  </a:cubicBezTo>
                  <a:cubicBezTo>
                    <a:pt x="727177" y="2271219"/>
                    <a:pt x="735891" y="2232429"/>
                    <a:pt x="742384" y="2219444"/>
                  </a:cubicBezTo>
                  <a:cubicBezTo>
                    <a:pt x="747250" y="2209712"/>
                    <a:pt x="754455" y="2201337"/>
                    <a:pt x="760491" y="2192283"/>
                  </a:cubicBezTo>
                  <a:cubicBezTo>
                    <a:pt x="757473" y="2180212"/>
                    <a:pt x="754856" y="2168034"/>
                    <a:pt x="751438" y="2156070"/>
                  </a:cubicBezTo>
                  <a:cubicBezTo>
                    <a:pt x="743423" y="2128018"/>
                    <a:pt x="733584" y="2123939"/>
                    <a:pt x="751438" y="2092695"/>
                  </a:cubicBezTo>
                  <a:cubicBezTo>
                    <a:pt x="757790" y="2081579"/>
                    <a:pt x="769545" y="2074588"/>
                    <a:pt x="778598" y="2065535"/>
                  </a:cubicBezTo>
                  <a:cubicBezTo>
                    <a:pt x="781616" y="2056482"/>
                    <a:pt x="785336" y="2047633"/>
                    <a:pt x="787651" y="2038375"/>
                  </a:cubicBezTo>
                  <a:cubicBezTo>
                    <a:pt x="791383" y="2023446"/>
                    <a:pt x="789823" y="2006871"/>
                    <a:pt x="796705" y="1993107"/>
                  </a:cubicBezTo>
                  <a:cubicBezTo>
                    <a:pt x="802431" y="1981655"/>
                    <a:pt x="816005" y="1976053"/>
                    <a:pt x="823865" y="1965947"/>
                  </a:cubicBezTo>
                  <a:cubicBezTo>
                    <a:pt x="837226" y="1948769"/>
                    <a:pt x="860079" y="1911626"/>
                    <a:pt x="860079" y="1911626"/>
                  </a:cubicBezTo>
                  <a:cubicBezTo>
                    <a:pt x="866115" y="1866359"/>
                    <a:pt x="868872" y="1820532"/>
                    <a:pt x="878186" y="1775824"/>
                  </a:cubicBezTo>
                  <a:cubicBezTo>
                    <a:pt x="884025" y="1747796"/>
                    <a:pt x="896294" y="1721503"/>
                    <a:pt x="905347" y="1694343"/>
                  </a:cubicBezTo>
                  <a:lnTo>
                    <a:pt x="914400" y="1667182"/>
                  </a:lnTo>
                  <a:cubicBezTo>
                    <a:pt x="917867" y="1632509"/>
                    <a:pt x="909022" y="1577957"/>
                    <a:pt x="941560" y="1549487"/>
                  </a:cubicBezTo>
                  <a:cubicBezTo>
                    <a:pt x="957937" y="1535157"/>
                    <a:pt x="977774" y="1525345"/>
                    <a:pt x="995881" y="1513274"/>
                  </a:cubicBezTo>
                  <a:lnTo>
                    <a:pt x="1023042" y="1495167"/>
                  </a:lnTo>
                  <a:lnTo>
                    <a:pt x="1050202" y="1477060"/>
                  </a:lnTo>
                  <a:cubicBezTo>
                    <a:pt x="1098485" y="1404634"/>
                    <a:pt x="1035115" y="1492146"/>
                    <a:pt x="1095469" y="1431792"/>
                  </a:cubicBezTo>
                  <a:cubicBezTo>
                    <a:pt x="1136419" y="1390842"/>
                    <a:pt x="1087862" y="1413203"/>
                    <a:pt x="1140737" y="1395579"/>
                  </a:cubicBezTo>
                  <a:cubicBezTo>
                    <a:pt x="1160576" y="1365820"/>
                    <a:pt x="1158527" y="1374055"/>
                    <a:pt x="1167897" y="1341258"/>
                  </a:cubicBezTo>
                  <a:cubicBezTo>
                    <a:pt x="1171315" y="1329294"/>
                    <a:pt x="1170777" y="1315847"/>
                    <a:pt x="1176950" y="1305044"/>
                  </a:cubicBezTo>
                  <a:cubicBezTo>
                    <a:pt x="1183302" y="1293927"/>
                    <a:pt x="1195914" y="1287719"/>
                    <a:pt x="1204111" y="1277883"/>
                  </a:cubicBezTo>
                  <a:cubicBezTo>
                    <a:pt x="1211077" y="1269524"/>
                    <a:pt x="1216182" y="1259776"/>
                    <a:pt x="1222218" y="1250723"/>
                  </a:cubicBezTo>
                  <a:cubicBezTo>
                    <a:pt x="1228254" y="1223563"/>
                    <a:pt x="1233577" y="1196234"/>
                    <a:pt x="1240325" y="1169242"/>
                  </a:cubicBezTo>
                  <a:cubicBezTo>
                    <a:pt x="1242640" y="1159984"/>
                    <a:pt x="1244254" y="1150132"/>
                    <a:pt x="1249378" y="1142081"/>
                  </a:cubicBezTo>
                  <a:cubicBezTo>
                    <a:pt x="1294213" y="1071626"/>
                    <a:pt x="1284364" y="1082544"/>
                    <a:pt x="1330859" y="1051547"/>
                  </a:cubicBezTo>
                  <a:cubicBezTo>
                    <a:pt x="1336895" y="1042493"/>
                    <a:pt x="1341272" y="1032080"/>
                    <a:pt x="1348966" y="1024386"/>
                  </a:cubicBezTo>
                  <a:cubicBezTo>
                    <a:pt x="1356660" y="1016692"/>
                    <a:pt x="1369330" y="1014776"/>
                    <a:pt x="1376127" y="1006279"/>
                  </a:cubicBezTo>
                  <a:cubicBezTo>
                    <a:pt x="1382089" y="998827"/>
                    <a:pt x="1379886" y="987059"/>
                    <a:pt x="1385180" y="979119"/>
                  </a:cubicBezTo>
                  <a:cubicBezTo>
                    <a:pt x="1397788" y="960208"/>
                    <a:pt x="1431824" y="937346"/>
                    <a:pt x="1448554" y="924798"/>
                  </a:cubicBezTo>
                  <a:cubicBezTo>
                    <a:pt x="1481579" y="825731"/>
                    <a:pt x="1428907" y="975796"/>
                    <a:pt x="1475715" y="870478"/>
                  </a:cubicBezTo>
                  <a:cubicBezTo>
                    <a:pt x="1483467" y="853037"/>
                    <a:pt x="1487786" y="834264"/>
                    <a:pt x="1493822" y="816157"/>
                  </a:cubicBezTo>
                  <a:cubicBezTo>
                    <a:pt x="1496840" y="807103"/>
                    <a:pt x="1494934" y="794290"/>
                    <a:pt x="1502875" y="788996"/>
                  </a:cubicBezTo>
                  <a:lnTo>
                    <a:pt x="1530036" y="770889"/>
                  </a:lnTo>
                  <a:cubicBezTo>
                    <a:pt x="1533054" y="758818"/>
                    <a:pt x="1532187" y="745029"/>
                    <a:pt x="1539089" y="734676"/>
                  </a:cubicBezTo>
                  <a:cubicBezTo>
                    <a:pt x="1545125" y="725623"/>
                    <a:pt x="1559084" y="724758"/>
                    <a:pt x="1566249" y="716569"/>
                  </a:cubicBezTo>
                  <a:cubicBezTo>
                    <a:pt x="1580579" y="700191"/>
                    <a:pt x="1590392" y="680355"/>
                    <a:pt x="1602463" y="662248"/>
                  </a:cubicBezTo>
                  <a:lnTo>
                    <a:pt x="1602463" y="662248"/>
                  </a:lnTo>
                  <a:lnTo>
                    <a:pt x="1620570" y="607927"/>
                  </a:lnTo>
                  <a:cubicBezTo>
                    <a:pt x="1633471" y="569226"/>
                    <a:pt x="1640411" y="534920"/>
                    <a:pt x="1692998" y="517392"/>
                  </a:cubicBezTo>
                  <a:lnTo>
                    <a:pt x="1720158" y="508339"/>
                  </a:lnTo>
                  <a:cubicBezTo>
                    <a:pt x="1741283" y="487214"/>
                    <a:pt x="1758199" y="460799"/>
                    <a:pt x="1783533" y="444965"/>
                  </a:cubicBezTo>
                  <a:lnTo>
                    <a:pt x="1855960" y="399697"/>
                  </a:lnTo>
                  <a:cubicBezTo>
                    <a:pt x="1929206" y="302037"/>
                    <a:pt x="1843281" y="402287"/>
                    <a:pt x="1910281" y="354430"/>
                  </a:cubicBezTo>
                  <a:cubicBezTo>
                    <a:pt x="1924173" y="344507"/>
                    <a:pt x="1933164" y="328880"/>
                    <a:pt x="1946495" y="318216"/>
                  </a:cubicBezTo>
                  <a:cubicBezTo>
                    <a:pt x="1963488" y="304621"/>
                    <a:pt x="1985428" y="297390"/>
                    <a:pt x="2000816" y="282002"/>
                  </a:cubicBezTo>
                  <a:cubicBezTo>
                    <a:pt x="2009869" y="272949"/>
                    <a:pt x="2019780" y="264678"/>
                    <a:pt x="2027976" y="254842"/>
                  </a:cubicBezTo>
                  <a:cubicBezTo>
                    <a:pt x="2034942" y="246483"/>
                    <a:pt x="2037724" y="234647"/>
                    <a:pt x="2046083" y="227681"/>
                  </a:cubicBezTo>
                  <a:cubicBezTo>
                    <a:pt x="2056451" y="219041"/>
                    <a:pt x="2070579" y="216271"/>
                    <a:pt x="2082297" y="209575"/>
                  </a:cubicBezTo>
                  <a:cubicBezTo>
                    <a:pt x="2091744" y="204177"/>
                    <a:pt x="2100404" y="197504"/>
                    <a:pt x="2109457" y="191468"/>
                  </a:cubicBezTo>
                  <a:cubicBezTo>
                    <a:pt x="2115493" y="182414"/>
                    <a:pt x="2119870" y="172001"/>
                    <a:pt x="2127564" y="164307"/>
                  </a:cubicBezTo>
                  <a:cubicBezTo>
                    <a:pt x="2145114" y="146757"/>
                    <a:pt x="2159795" y="144510"/>
                    <a:pt x="2181885" y="137147"/>
                  </a:cubicBezTo>
                  <a:cubicBezTo>
                    <a:pt x="2190939" y="131111"/>
                    <a:pt x="2199599" y="124439"/>
                    <a:pt x="2209046" y="119040"/>
                  </a:cubicBezTo>
                  <a:cubicBezTo>
                    <a:pt x="2220764" y="112344"/>
                    <a:pt x="2233815" y="108086"/>
                    <a:pt x="2245259" y="100933"/>
                  </a:cubicBezTo>
                  <a:cubicBezTo>
                    <a:pt x="2258054" y="92936"/>
                    <a:pt x="2269194" y="82543"/>
                    <a:pt x="2281473" y="73773"/>
                  </a:cubicBezTo>
                  <a:cubicBezTo>
                    <a:pt x="2290327" y="67449"/>
                    <a:pt x="2299580" y="61702"/>
                    <a:pt x="2308634" y="55666"/>
                  </a:cubicBezTo>
                  <a:cubicBezTo>
                    <a:pt x="2309649" y="54144"/>
                    <a:pt x="2349815" y="9377"/>
                    <a:pt x="2317687" y="1345"/>
                  </a:cubicBezTo>
                  <a:cubicBezTo>
                    <a:pt x="2296985" y="-3830"/>
                    <a:pt x="2275438" y="7380"/>
                    <a:pt x="2254313" y="10398"/>
                  </a:cubicBezTo>
                  <a:cubicBezTo>
                    <a:pt x="2223841" y="20556"/>
                    <a:pt x="2222265" y="19659"/>
                    <a:pt x="2190939" y="37559"/>
                  </a:cubicBezTo>
                  <a:cubicBezTo>
                    <a:pt x="2157512" y="56660"/>
                    <a:pt x="2167353" y="58852"/>
                    <a:pt x="2127564" y="73773"/>
                  </a:cubicBezTo>
                  <a:cubicBezTo>
                    <a:pt x="2115913" y="78142"/>
                    <a:pt x="2103421" y="79808"/>
                    <a:pt x="2091350" y="82826"/>
                  </a:cubicBezTo>
                  <a:cubicBezTo>
                    <a:pt x="2079279" y="91879"/>
                    <a:pt x="2068633" y="103238"/>
                    <a:pt x="2055137" y="109986"/>
                  </a:cubicBezTo>
                  <a:cubicBezTo>
                    <a:pt x="2044008" y="115551"/>
                    <a:pt x="2029276" y="112138"/>
                    <a:pt x="2018923" y="119040"/>
                  </a:cubicBezTo>
                  <a:cubicBezTo>
                    <a:pt x="1937020" y="173642"/>
                    <a:pt x="2062450" y="125655"/>
                    <a:pt x="1973655" y="155254"/>
                  </a:cubicBezTo>
                  <a:cubicBezTo>
                    <a:pt x="1909792" y="219118"/>
                    <a:pt x="1942239" y="198124"/>
                    <a:pt x="1883121" y="227681"/>
                  </a:cubicBezTo>
                  <a:cubicBezTo>
                    <a:pt x="1874067" y="239752"/>
                    <a:pt x="1868239" y="255124"/>
                    <a:pt x="1855960" y="263895"/>
                  </a:cubicBezTo>
                  <a:cubicBezTo>
                    <a:pt x="1845835" y="271127"/>
                    <a:pt x="1830550" y="266776"/>
                    <a:pt x="1819747" y="272949"/>
                  </a:cubicBezTo>
                  <a:cubicBezTo>
                    <a:pt x="1808630" y="279301"/>
                    <a:pt x="1802422" y="291912"/>
                    <a:pt x="1792586" y="300109"/>
                  </a:cubicBezTo>
                  <a:cubicBezTo>
                    <a:pt x="1784227" y="307075"/>
                    <a:pt x="1773514" y="310937"/>
                    <a:pt x="1765426" y="318216"/>
                  </a:cubicBezTo>
                  <a:cubicBezTo>
                    <a:pt x="1743220" y="338201"/>
                    <a:pt x="1728772" y="368229"/>
                    <a:pt x="1702051" y="381590"/>
                  </a:cubicBezTo>
                  <a:cubicBezTo>
                    <a:pt x="1689980" y="387626"/>
                    <a:pt x="1676820" y="391853"/>
                    <a:pt x="1665838" y="399697"/>
                  </a:cubicBezTo>
                  <a:cubicBezTo>
                    <a:pt x="1633213" y="423001"/>
                    <a:pt x="1647436" y="429571"/>
                    <a:pt x="1611517" y="444965"/>
                  </a:cubicBezTo>
                  <a:cubicBezTo>
                    <a:pt x="1600080" y="449866"/>
                    <a:pt x="1587267" y="450600"/>
                    <a:pt x="1575303" y="454018"/>
                  </a:cubicBezTo>
                  <a:cubicBezTo>
                    <a:pt x="1566127" y="456640"/>
                    <a:pt x="1557196" y="460054"/>
                    <a:pt x="1548143" y="463072"/>
                  </a:cubicBezTo>
                  <a:cubicBezTo>
                    <a:pt x="1536072" y="475143"/>
                    <a:pt x="1523412" y="486653"/>
                    <a:pt x="1511929" y="499285"/>
                  </a:cubicBezTo>
                  <a:cubicBezTo>
                    <a:pt x="1493213" y="519872"/>
                    <a:pt x="1477282" y="542986"/>
                    <a:pt x="1457608" y="562660"/>
                  </a:cubicBezTo>
                  <a:cubicBezTo>
                    <a:pt x="1446938" y="573330"/>
                    <a:pt x="1432064" y="579151"/>
                    <a:pt x="1421394" y="589820"/>
                  </a:cubicBezTo>
                  <a:cubicBezTo>
                    <a:pt x="1413700" y="597514"/>
                    <a:pt x="1410253" y="608621"/>
                    <a:pt x="1403287" y="616980"/>
                  </a:cubicBezTo>
                  <a:cubicBezTo>
                    <a:pt x="1395090" y="626816"/>
                    <a:pt x="1385180" y="635087"/>
                    <a:pt x="1376127" y="644141"/>
                  </a:cubicBezTo>
                  <a:cubicBezTo>
                    <a:pt x="1360191" y="691946"/>
                    <a:pt x="1372366" y="663361"/>
                    <a:pt x="1330859" y="725622"/>
                  </a:cubicBezTo>
                  <a:lnTo>
                    <a:pt x="1312752" y="752782"/>
                  </a:lnTo>
                  <a:cubicBezTo>
                    <a:pt x="1306716" y="761836"/>
                    <a:pt x="1302340" y="772249"/>
                    <a:pt x="1294646" y="779943"/>
                  </a:cubicBezTo>
                  <a:lnTo>
                    <a:pt x="1267485" y="807103"/>
                  </a:lnTo>
                  <a:cubicBezTo>
                    <a:pt x="1264467" y="816157"/>
                    <a:pt x="1263726" y="826323"/>
                    <a:pt x="1258432" y="834264"/>
                  </a:cubicBezTo>
                  <a:cubicBezTo>
                    <a:pt x="1251330" y="844917"/>
                    <a:pt x="1239468" y="851588"/>
                    <a:pt x="1231271" y="861424"/>
                  </a:cubicBezTo>
                  <a:cubicBezTo>
                    <a:pt x="1224305" y="869783"/>
                    <a:pt x="1220130" y="880225"/>
                    <a:pt x="1213164" y="888584"/>
                  </a:cubicBezTo>
                  <a:cubicBezTo>
                    <a:pt x="1204967" y="898420"/>
                    <a:pt x="1194201" y="905909"/>
                    <a:pt x="1186004" y="915745"/>
                  </a:cubicBezTo>
                  <a:cubicBezTo>
                    <a:pt x="1179038" y="924104"/>
                    <a:pt x="1176393" y="936108"/>
                    <a:pt x="1167897" y="942905"/>
                  </a:cubicBezTo>
                  <a:cubicBezTo>
                    <a:pt x="1160445" y="948867"/>
                    <a:pt x="1149273" y="947691"/>
                    <a:pt x="1140737" y="951959"/>
                  </a:cubicBezTo>
                  <a:cubicBezTo>
                    <a:pt x="1131005" y="956825"/>
                    <a:pt x="1121935" y="963100"/>
                    <a:pt x="1113576" y="970066"/>
                  </a:cubicBezTo>
                  <a:cubicBezTo>
                    <a:pt x="1043867" y="1028157"/>
                    <a:pt x="1126691" y="970376"/>
                    <a:pt x="1059255" y="1015333"/>
                  </a:cubicBezTo>
                  <a:cubicBezTo>
                    <a:pt x="1053219" y="1024386"/>
                    <a:pt x="1046014" y="1032761"/>
                    <a:pt x="1041148" y="1042493"/>
                  </a:cubicBezTo>
                  <a:cubicBezTo>
                    <a:pt x="1036880" y="1051029"/>
                    <a:pt x="1038843" y="1062906"/>
                    <a:pt x="1032095" y="1069654"/>
                  </a:cubicBezTo>
                  <a:cubicBezTo>
                    <a:pt x="1022552" y="1079197"/>
                    <a:pt x="1007454" y="1080817"/>
                    <a:pt x="995881" y="1087761"/>
                  </a:cubicBezTo>
                  <a:cubicBezTo>
                    <a:pt x="917569" y="1134748"/>
                    <a:pt x="970810" y="1118125"/>
                    <a:pt x="896293" y="1133028"/>
                  </a:cubicBezTo>
                  <a:cubicBezTo>
                    <a:pt x="880544" y="1130778"/>
                    <a:pt x="827639" y="1127077"/>
                    <a:pt x="805758" y="1114921"/>
                  </a:cubicBezTo>
                  <a:cubicBezTo>
                    <a:pt x="786735" y="1104352"/>
                    <a:pt x="751438" y="1078707"/>
                    <a:pt x="751438" y="1078707"/>
                  </a:cubicBezTo>
                  <a:cubicBezTo>
                    <a:pt x="745402" y="1069654"/>
                    <a:pt x="738197" y="1061279"/>
                    <a:pt x="733331" y="1051547"/>
                  </a:cubicBezTo>
                  <a:cubicBezTo>
                    <a:pt x="729063" y="1043011"/>
                    <a:pt x="724277" y="1024386"/>
                    <a:pt x="724277" y="1024386"/>
                  </a:cubicBezTo>
                  <a:lnTo>
                    <a:pt x="724277" y="1024386"/>
                  </a:lnTo>
                </a:path>
              </a:pathLst>
            </a:custGeom>
            <a:solidFill>
              <a:schemeClr val="accent2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5730844" y="2860780"/>
              <a:ext cx="2575013" cy="2154840"/>
            </a:xfrm>
            <a:custGeom>
              <a:avLst/>
              <a:gdLst>
                <a:gd name="connsiteX0" fmla="*/ 99588 w 2575013"/>
                <a:gd name="connsiteY0" fmla="*/ 2154840 h 2154840"/>
                <a:gd name="connsiteX1" fmla="*/ 99588 w 2575013"/>
                <a:gd name="connsiteY1" fmla="*/ 2154840 h 2154840"/>
                <a:gd name="connsiteX2" fmla="*/ 172015 w 2575013"/>
                <a:gd name="connsiteY2" fmla="*/ 2118626 h 2154840"/>
                <a:gd name="connsiteX3" fmla="*/ 181069 w 2575013"/>
                <a:gd name="connsiteY3" fmla="*/ 2091466 h 2154840"/>
                <a:gd name="connsiteX4" fmla="*/ 226336 w 2575013"/>
                <a:gd name="connsiteY4" fmla="*/ 2028091 h 2154840"/>
                <a:gd name="connsiteX5" fmla="*/ 235390 w 2575013"/>
                <a:gd name="connsiteY5" fmla="*/ 2000931 h 2154840"/>
                <a:gd name="connsiteX6" fmla="*/ 253497 w 2575013"/>
                <a:gd name="connsiteY6" fmla="*/ 1928503 h 2154840"/>
                <a:gd name="connsiteX7" fmla="*/ 235390 w 2575013"/>
                <a:gd name="connsiteY7" fmla="*/ 1874182 h 2154840"/>
                <a:gd name="connsiteX8" fmla="*/ 208229 w 2575013"/>
                <a:gd name="connsiteY8" fmla="*/ 1819862 h 2154840"/>
                <a:gd name="connsiteX9" fmla="*/ 181069 w 2575013"/>
                <a:gd name="connsiteY9" fmla="*/ 1801755 h 2154840"/>
                <a:gd name="connsiteX10" fmla="*/ 162962 w 2575013"/>
                <a:gd name="connsiteY10" fmla="*/ 1774594 h 2154840"/>
                <a:gd name="connsiteX11" fmla="*/ 162962 w 2575013"/>
                <a:gd name="connsiteY11" fmla="*/ 1647846 h 2154840"/>
                <a:gd name="connsiteX12" fmla="*/ 199176 w 2575013"/>
                <a:gd name="connsiteY12" fmla="*/ 1593525 h 2154840"/>
                <a:gd name="connsiteX13" fmla="*/ 208229 w 2575013"/>
                <a:gd name="connsiteY13" fmla="*/ 1566365 h 2154840"/>
                <a:gd name="connsiteX14" fmla="*/ 162962 w 2575013"/>
                <a:gd name="connsiteY14" fmla="*/ 1512044 h 2154840"/>
                <a:gd name="connsiteX15" fmla="*/ 117695 w 2575013"/>
                <a:gd name="connsiteY15" fmla="*/ 1448670 h 2154840"/>
                <a:gd name="connsiteX16" fmla="*/ 108641 w 2575013"/>
                <a:gd name="connsiteY16" fmla="*/ 1421509 h 2154840"/>
                <a:gd name="connsiteX17" fmla="*/ 72427 w 2575013"/>
                <a:gd name="connsiteY17" fmla="*/ 1367188 h 2154840"/>
                <a:gd name="connsiteX18" fmla="*/ 45267 w 2575013"/>
                <a:gd name="connsiteY18" fmla="*/ 950729 h 2154840"/>
                <a:gd name="connsiteX19" fmla="*/ 27160 w 2575013"/>
                <a:gd name="connsiteY19" fmla="*/ 923569 h 2154840"/>
                <a:gd name="connsiteX20" fmla="*/ 18106 w 2575013"/>
                <a:gd name="connsiteY20" fmla="*/ 887355 h 2154840"/>
                <a:gd name="connsiteX21" fmla="*/ 0 w 2575013"/>
                <a:gd name="connsiteY21" fmla="*/ 697232 h 2154840"/>
                <a:gd name="connsiteX22" fmla="*/ 18106 w 2575013"/>
                <a:gd name="connsiteY22" fmla="*/ 597644 h 2154840"/>
                <a:gd name="connsiteX23" fmla="*/ 27160 w 2575013"/>
                <a:gd name="connsiteY23" fmla="*/ 570483 h 2154840"/>
                <a:gd name="connsiteX24" fmla="*/ 45267 w 2575013"/>
                <a:gd name="connsiteY24" fmla="*/ 543323 h 2154840"/>
                <a:gd name="connsiteX25" fmla="*/ 72427 w 2575013"/>
                <a:gd name="connsiteY25" fmla="*/ 525216 h 2154840"/>
                <a:gd name="connsiteX26" fmla="*/ 108641 w 2575013"/>
                <a:gd name="connsiteY26" fmla="*/ 470895 h 2154840"/>
                <a:gd name="connsiteX27" fmla="*/ 126748 w 2575013"/>
                <a:gd name="connsiteY27" fmla="*/ 443735 h 2154840"/>
                <a:gd name="connsiteX28" fmla="*/ 153908 w 2575013"/>
                <a:gd name="connsiteY28" fmla="*/ 434681 h 2154840"/>
                <a:gd name="connsiteX29" fmla="*/ 181069 w 2575013"/>
                <a:gd name="connsiteY29" fmla="*/ 398468 h 2154840"/>
                <a:gd name="connsiteX30" fmla="*/ 244443 w 2575013"/>
                <a:gd name="connsiteY30" fmla="*/ 362254 h 2154840"/>
                <a:gd name="connsiteX31" fmla="*/ 271604 w 2575013"/>
                <a:gd name="connsiteY31" fmla="*/ 344147 h 2154840"/>
                <a:gd name="connsiteX32" fmla="*/ 316871 w 2575013"/>
                <a:gd name="connsiteY32" fmla="*/ 307933 h 2154840"/>
                <a:gd name="connsiteX33" fmla="*/ 334978 w 2575013"/>
                <a:gd name="connsiteY33" fmla="*/ 280772 h 2154840"/>
                <a:gd name="connsiteX34" fmla="*/ 371192 w 2575013"/>
                <a:gd name="connsiteY34" fmla="*/ 253612 h 2154840"/>
                <a:gd name="connsiteX35" fmla="*/ 380245 w 2575013"/>
                <a:gd name="connsiteY35" fmla="*/ 217398 h 2154840"/>
                <a:gd name="connsiteX36" fmla="*/ 389299 w 2575013"/>
                <a:gd name="connsiteY36" fmla="*/ 154024 h 2154840"/>
                <a:gd name="connsiteX37" fmla="*/ 425512 w 2575013"/>
                <a:gd name="connsiteY37" fmla="*/ 90650 h 2154840"/>
                <a:gd name="connsiteX38" fmla="*/ 452673 w 2575013"/>
                <a:gd name="connsiteY38" fmla="*/ 54436 h 2154840"/>
                <a:gd name="connsiteX39" fmla="*/ 488887 w 2575013"/>
                <a:gd name="connsiteY39" fmla="*/ 27275 h 2154840"/>
                <a:gd name="connsiteX40" fmla="*/ 651849 w 2575013"/>
                <a:gd name="connsiteY40" fmla="*/ 36329 h 2154840"/>
                <a:gd name="connsiteX41" fmla="*/ 679009 w 2575013"/>
                <a:gd name="connsiteY41" fmla="*/ 45382 h 2154840"/>
                <a:gd name="connsiteX42" fmla="*/ 832918 w 2575013"/>
                <a:gd name="connsiteY42" fmla="*/ 36329 h 2154840"/>
                <a:gd name="connsiteX43" fmla="*/ 869132 w 2575013"/>
                <a:gd name="connsiteY43" fmla="*/ 18222 h 2154840"/>
                <a:gd name="connsiteX44" fmla="*/ 896293 w 2575013"/>
                <a:gd name="connsiteY44" fmla="*/ 115 h 2154840"/>
                <a:gd name="connsiteX45" fmla="*/ 932506 w 2575013"/>
                <a:gd name="connsiteY45" fmla="*/ 27275 h 2154840"/>
                <a:gd name="connsiteX46" fmla="*/ 986827 w 2575013"/>
                <a:gd name="connsiteY46" fmla="*/ 54436 h 2154840"/>
                <a:gd name="connsiteX47" fmla="*/ 1023041 w 2575013"/>
                <a:gd name="connsiteY47" fmla="*/ 117810 h 2154840"/>
                <a:gd name="connsiteX48" fmla="*/ 1050202 w 2575013"/>
                <a:gd name="connsiteY48" fmla="*/ 126864 h 2154840"/>
                <a:gd name="connsiteX49" fmla="*/ 1068308 w 2575013"/>
                <a:gd name="connsiteY49" fmla="*/ 154024 h 2154840"/>
                <a:gd name="connsiteX50" fmla="*/ 1122629 w 2575013"/>
                <a:gd name="connsiteY50" fmla="*/ 199291 h 2154840"/>
                <a:gd name="connsiteX51" fmla="*/ 1140736 w 2575013"/>
                <a:gd name="connsiteY51" fmla="*/ 226452 h 2154840"/>
                <a:gd name="connsiteX52" fmla="*/ 1167897 w 2575013"/>
                <a:gd name="connsiteY52" fmla="*/ 262666 h 2154840"/>
                <a:gd name="connsiteX53" fmla="*/ 1176950 w 2575013"/>
                <a:gd name="connsiteY53" fmla="*/ 425628 h 2154840"/>
                <a:gd name="connsiteX54" fmla="*/ 1204110 w 2575013"/>
                <a:gd name="connsiteY54" fmla="*/ 443735 h 2154840"/>
                <a:gd name="connsiteX55" fmla="*/ 1240324 w 2575013"/>
                <a:gd name="connsiteY55" fmla="*/ 498056 h 2154840"/>
                <a:gd name="connsiteX56" fmla="*/ 1258431 w 2575013"/>
                <a:gd name="connsiteY56" fmla="*/ 561430 h 2154840"/>
                <a:gd name="connsiteX57" fmla="*/ 1267485 w 2575013"/>
                <a:gd name="connsiteY57" fmla="*/ 588590 h 2154840"/>
                <a:gd name="connsiteX58" fmla="*/ 1294645 w 2575013"/>
                <a:gd name="connsiteY58" fmla="*/ 624804 h 2154840"/>
                <a:gd name="connsiteX59" fmla="*/ 1303699 w 2575013"/>
                <a:gd name="connsiteY59" fmla="*/ 651965 h 2154840"/>
                <a:gd name="connsiteX60" fmla="*/ 1358019 w 2575013"/>
                <a:gd name="connsiteY60" fmla="*/ 697232 h 2154840"/>
                <a:gd name="connsiteX61" fmla="*/ 1367073 w 2575013"/>
                <a:gd name="connsiteY61" fmla="*/ 869248 h 2154840"/>
                <a:gd name="connsiteX62" fmla="*/ 1421394 w 2575013"/>
                <a:gd name="connsiteY62" fmla="*/ 905462 h 2154840"/>
                <a:gd name="connsiteX63" fmla="*/ 1448554 w 2575013"/>
                <a:gd name="connsiteY63" fmla="*/ 932622 h 2154840"/>
                <a:gd name="connsiteX64" fmla="*/ 1466661 w 2575013"/>
                <a:gd name="connsiteY64" fmla="*/ 959782 h 2154840"/>
                <a:gd name="connsiteX65" fmla="*/ 1548142 w 2575013"/>
                <a:gd name="connsiteY65" fmla="*/ 1005050 h 2154840"/>
                <a:gd name="connsiteX66" fmla="*/ 1629623 w 2575013"/>
                <a:gd name="connsiteY66" fmla="*/ 1068424 h 2154840"/>
                <a:gd name="connsiteX67" fmla="*/ 1656784 w 2575013"/>
                <a:gd name="connsiteY67" fmla="*/ 1077477 h 2154840"/>
                <a:gd name="connsiteX68" fmla="*/ 1837853 w 2575013"/>
                <a:gd name="connsiteY68" fmla="*/ 1104638 h 2154840"/>
                <a:gd name="connsiteX69" fmla="*/ 1883120 w 2575013"/>
                <a:gd name="connsiteY69" fmla="*/ 1113691 h 2154840"/>
                <a:gd name="connsiteX70" fmla="*/ 1955548 w 2575013"/>
                <a:gd name="connsiteY70" fmla="*/ 1131798 h 2154840"/>
                <a:gd name="connsiteX71" fmla="*/ 1982708 w 2575013"/>
                <a:gd name="connsiteY71" fmla="*/ 1168012 h 2154840"/>
                <a:gd name="connsiteX72" fmla="*/ 2018922 w 2575013"/>
                <a:gd name="connsiteY72" fmla="*/ 1222333 h 2154840"/>
                <a:gd name="connsiteX73" fmla="*/ 2046083 w 2575013"/>
                <a:gd name="connsiteY73" fmla="*/ 1249493 h 2154840"/>
                <a:gd name="connsiteX74" fmla="*/ 2064190 w 2575013"/>
                <a:gd name="connsiteY74" fmla="*/ 1276654 h 2154840"/>
                <a:gd name="connsiteX75" fmla="*/ 2091350 w 2575013"/>
                <a:gd name="connsiteY75" fmla="*/ 1285707 h 2154840"/>
                <a:gd name="connsiteX76" fmla="*/ 2199992 w 2575013"/>
                <a:gd name="connsiteY76" fmla="*/ 1312868 h 2154840"/>
                <a:gd name="connsiteX77" fmla="*/ 2254312 w 2575013"/>
                <a:gd name="connsiteY77" fmla="*/ 1349081 h 2154840"/>
                <a:gd name="connsiteX78" fmla="*/ 2362954 w 2575013"/>
                <a:gd name="connsiteY78" fmla="*/ 1367188 h 2154840"/>
                <a:gd name="connsiteX79" fmla="*/ 2571184 w 2575013"/>
                <a:gd name="connsiteY79" fmla="*/ 1403402 h 2154840"/>
                <a:gd name="connsiteX80" fmla="*/ 2516863 w 2575013"/>
                <a:gd name="connsiteY80" fmla="*/ 1421509 h 2154840"/>
                <a:gd name="connsiteX81" fmla="*/ 2444435 w 2575013"/>
                <a:gd name="connsiteY81" fmla="*/ 1439616 h 2154840"/>
                <a:gd name="connsiteX82" fmla="*/ 2299580 w 2575013"/>
                <a:gd name="connsiteY82" fmla="*/ 1403402 h 2154840"/>
                <a:gd name="connsiteX83" fmla="*/ 2245259 w 2575013"/>
                <a:gd name="connsiteY83" fmla="*/ 1385295 h 2154840"/>
                <a:gd name="connsiteX84" fmla="*/ 2218099 w 2575013"/>
                <a:gd name="connsiteY84" fmla="*/ 1376242 h 2154840"/>
                <a:gd name="connsiteX85" fmla="*/ 2136617 w 2575013"/>
                <a:gd name="connsiteY85" fmla="*/ 1367188 h 2154840"/>
                <a:gd name="connsiteX86" fmla="*/ 2100404 w 2575013"/>
                <a:gd name="connsiteY86" fmla="*/ 1358135 h 2154840"/>
                <a:gd name="connsiteX87" fmla="*/ 2027976 w 2575013"/>
                <a:gd name="connsiteY87" fmla="*/ 1330974 h 2154840"/>
                <a:gd name="connsiteX88" fmla="*/ 2018922 w 2575013"/>
                <a:gd name="connsiteY88" fmla="*/ 1303814 h 2154840"/>
                <a:gd name="connsiteX89" fmla="*/ 1991762 w 2575013"/>
                <a:gd name="connsiteY89" fmla="*/ 1294761 h 2154840"/>
                <a:gd name="connsiteX90" fmla="*/ 1919334 w 2575013"/>
                <a:gd name="connsiteY90" fmla="*/ 1267600 h 2154840"/>
                <a:gd name="connsiteX91" fmla="*/ 1828800 w 2575013"/>
                <a:gd name="connsiteY91" fmla="*/ 1285707 h 2154840"/>
                <a:gd name="connsiteX92" fmla="*/ 1674891 w 2575013"/>
                <a:gd name="connsiteY92" fmla="*/ 1294761 h 2154840"/>
                <a:gd name="connsiteX93" fmla="*/ 1647730 w 2575013"/>
                <a:gd name="connsiteY93" fmla="*/ 1312868 h 2154840"/>
                <a:gd name="connsiteX94" fmla="*/ 1593409 w 2575013"/>
                <a:gd name="connsiteY94" fmla="*/ 1330974 h 2154840"/>
                <a:gd name="connsiteX95" fmla="*/ 1566249 w 2575013"/>
                <a:gd name="connsiteY95" fmla="*/ 1340028 h 2154840"/>
                <a:gd name="connsiteX96" fmla="*/ 1539089 w 2575013"/>
                <a:gd name="connsiteY96" fmla="*/ 1349081 h 2154840"/>
                <a:gd name="connsiteX97" fmla="*/ 1511928 w 2575013"/>
                <a:gd name="connsiteY97" fmla="*/ 1358135 h 2154840"/>
                <a:gd name="connsiteX98" fmla="*/ 1430447 w 2575013"/>
                <a:gd name="connsiteY98" fmla="*/ 1340028 h 2154840"/>
                <a:gd name="connsiteX99" fmla="*/ 1403287 w 2575013"/>
                <a:gd name="connsiteY99" fmla="*/ 1321921 h 2154840"/>
                <a:gd name="connsiteX100" fmla="*/ 1376126 w 2575013"/>
                <a:gd name="connsiteY100" fmla="*/ 1312868 h 2154840"/>
                <a:gd name="connsiteX101" fmla="*/ 1348966 w 2575013"/>
                <a:gd name="connsiteY101" fmla="*/ 1294761 h 2154840"/>
                <a:gd name="connsiteX102" fmla="*/ 1330859 w 2575013"/>
                <a:gd name="connsiteY102" fmla="*/ 1267600 h 2154840"/>
                <a:gd name="connsiteX103" fmla="*/ 1303699 w 2575013"/>
                <a:gd name="connsiteY103" fmla="*/ 1258547 h 2154840"/>
                <a:gd name="connsiteX104" fmla="*/ 1267485 w 2575013"/>
                <a:gd name="connsiteY104" fmla="*/ 1240440 h 2154840"/>
                <a:gd name="connsiteX105" fmla="*/ 1240324 w 2575013"/>
                <a:gd name="connsiteY105" fmla="*/ 1231386 h 2154840"/>
                <a:gd name="connsiteX106" fmla="*/ 1186004 w 2575013"/>
                <a:gd name="connsiteY106" fmla="*/ 1204226 h 2154840"/>
                <a:gd name="connsiteX107" fmla="*/ 1158843 w 2575013"/>
                <a:gd name="connsiteY107" fmla="*/ 1140852 h 2154840"/>
                <a:gd name="connsiteX108" fmla="*/ 1131683 w 2575013"/>
                <a:gd name="connsiteY108" fmla="*/ 1104638 h 2154840"/>
                <a:gd name="connsiteX109" fmla="*/ 1113576 w 2575013"/>
                <a:gd name="connsiteY109" fmla="*/ 1077477 h 2154840"/>
                <a:gd name="connsiteX110" fmla="*/ 1050202 w 2575013"/>
                <a:gd name="connsiteY110" fmla="*/ 1041264 h 2154840"/>
                <a:gd name="connsiteX111" fmla="*/ 923453 w 2575013"/>
                <a:gd name="connsiteY111" fmla="*/ 1068424 h 2154840"/>
                <a:gd name="connsiteX112" fmla="*/ 787651 w 2575013"/>
                <a:gd name="connsiteY112" fmla="*/ 1086531 h 2154840"/>
                <a:gd name="connsiteX113" fmla="*/ 697116 w 2575013"/>
                <a:gd name="connsiteY113" fmla="*/ 1122745 h 2154840"/>
                <a:gd name="connsiteX114" fmla="*/ 642796 w 2575013"/>
                <a:gd name="connsiteY114" fmla="*/ 1140852 h 2154840"/>
                <a:gd name="connsiteX115" fmla="*/ 588475 w 2575013"/>
                <a:gd name="connsiteY115" fmla="*/ 1168012 h 2154840"/>
                <a:gd name="connsiteX116" fmla="*/ 552261 w 2575013"/>
                <a:gd name="connsiteY116" fmla="*/ 1204226 h 2154840"/>
                <a:gd name="connsiteX117" fmla="*/ 488887 w 2575013"/>
                <a:gd name="connsiteY117" fmla="*/ 1276654 h 2154840"/>
                <a:gd name="connsiteX118" fmla="*/ 479833 w 2575013"/>
                <a:gd name="connsiteY118" fmla="*/ 1303814 h 2154840"/>
                <a:gd name="connsiteX119" fmla="*/ 434566 w 2575013"/>
                <a:gd name="connsiteY119" fmla="*/ 1367188 h 2154840"/>
                <a:gd name="connsiteX120" fmla="*/ 389299 w 2575013"/>
                <a:gd name="connsiteY120" fmla="*/ 1412456 h 2154840"/>
                <a:gd name="connsiteX121" fmla="*/ 362138 w 2575013"/>
                <a:gd name="connsiteY121" fmla="*/ 1521097 h 2154840"/>
                <a:gd name="connsiteX122" fmla="*/ 334978 w 2575013"/>
                <a:gd name="connsiteY122" fmla="*/ 1530151 h 2154840"/>
                <a:gd name="connsiteX123" fmla="*/ 325924 w 2575013"/>
                <a:gd name="connsiteY123" fmla="*/ 1593525 h 2154840"/>
                <a:gd name="connsiteX124" fmla="*/ 298764 w 2575013"/>
                <a:gd name="connsiteY124" fmla="*/ 1647846 h 2154840"/>
                <a:gd name="connsiteX125" fmla="*/ 271604 w 2575013"/>
                <a:gd name="connsiteY125" fmla="*/ 1702167 h 2154840"/>
                <a:gd name="connsiteX126" fmla="*/ 280657 w 2575013"/>
                <a:gd name="connsiteY126" fmla="*/ 1738380 h 2154840"/>
                <a:gd name="connsiteX127" fmla="*/ 289710 w 2575013"/>
                <a:gd name="connsiteY127" fmla="*/ 1765541 h 2154840"/>
                <a:gd name="connsiteX128" fmla="*/ 262550 w 2575013"/>
                <a:gd name="connsiteY128" fmla="*/ 1865129 h 2154840"/>
                <a:gd name="connsiteX129" fmla="*/ 262550 w 2575013"/>
                <a:gd name="connsiteY129" fmla="*/ 1982824 h 2154840"/>
                <a:gd name="connsiteX130" fmla="*/ 235390 w 2575013"/>
                <a:gd name="connsiteY130" fmla="*/ 2046198 h 2154840"/>
                <a:gd name="connsiteX131" fmla="*/ 217283 w 2575013"/>
                <a:gd name="connsiteY131" fmla="*/ 2073359 h 2154840"/>
                <a:gd name="connsiteX132" fmla="*/ 217283 w 2575013"/>
                <a:gd name="connsiteY132" fmla="*/ 2100519 h 2154840"/>
                <a:gd name="connsiteX133" fmla="*/ 217283 w 2575013"/>
                <a:gd name="connsiteY133" fmla="*/ 2100519 h 2154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2575013" h="2154840">
                  <a:moveTo>
                    <a:pt x="99588" y="2154840"/>
                  </a:moveTo>
                  <a:lnTo>
                    <a:pt x="99588" y="2154840"/>
                  </a:lnTo>
                  <a:cubicBezTo>
                    <a:pt x="123730" y="2142769"/>
                    <a:pt x="150709" y="2135197"/>
                    <a:pt x="172015" y="2118626"/>
                  </a:cubicBezTo>
                  <a:cubicBezTo>
                    <a:pt x="179548" y="2112767"/>
                    <a:pt x="176334" y="2099752"/>
                    <a:pt x="181069" y="2091466"/>
                  </a:cubicBezTo>
                  <a:cubicBezTo>
                    <a:pt x="197476" y="2062754"/>
                    <a:pt x="212321" y="2056120"/>
                    <a:pt x="226336" y="2028091"/>
                  </a:cubicBezTo>
                  <a:cubicBezTo>
                    <a:pt x="230604" y="2019555"/>
                    <a:pt x="232879" y="2010138"/>
                    <a:pt x="235390" y="2000931"/>
                  </a:cubicBezTo>
                  <a:cubicBezTo>
                    <a:pt x="241938" y="1976922"/>
                    <a:pt x="253497" y="1928503"/>
                    <a:pt x="253497" y="1928503"/>
                  </a:cubicBezTo>
                  <a:lnTo>
                    <a:pt x="235390" y="1874182"/>
                  </a:lnTo>
                  <a:cubicBezTo>
                    <a:pt x="228027" y="1852093"/>
                    <a:pt x="225779" y="1837412"/>
                    <a:pt x="208229" y="1819862"/>
                  </a:cubicBezTo>
                  <a:cubicBezTo>
                    <a:pt x="200535" y="1812168"/>
                    <a:pt x="190122" y="1807791"/>
                    <a:pt x="181069" y="1801755"/>
                  </a:cubicBezTo>
                  <a:cubicBezTo>
                    <a:pt x="175033" y="1792701"/>
                    <a:pt x="167828" y="1784326"/>
                    <a:pt x="162962" y="1774594"/>
                  </a:cubicBezTo>
                  <a:cubicBezTo>
                    <a:pt x="143734" y="1736140"/>
                    <a:pt x="151759" y="1685936"/>
                    <a:pt x="162962" y="1647846"/>
                  </a:cubicBezTo>
                  <a:cubicBezTo>
                    <a:pt x="169103" y="1626968"/>
                    <a:pt x="199176" y="1593525"/>
                    <a:pt x="199176" y="1593525"/>
                  </a:cubicBezTo>
                  <a:cubicBezTo>
                    <a:pt x="202194" y="1584472"/>
                    <a:pt x="208229" y="1575908"/>
                    <a:pt x="208229" y="1566365"/>
                  </a:cubicBezTo>
                  <a:cubicBezTo>
                    <a:pt x="208229" y="1531780"/>
                    <a:pt x="184953" y="1534035"/>
                    <a:pt x="162962" y="1512044"/>
                  </a:cubicBezTo>
                  <a:cubicBezTo>
                    <a:pt x="158863" y="1507945"/>
                    <a:pt x="122835" y="1458949"/>
                    <a:pt x="117695" y="1448670"/>
                  </a:cubicBezTo>
                  <a:cubicBezTo>
                    <a:pt x="113427" y="1440134"/>
                    <a:pt x="113276" y="1429851"/>
                    <a:pt x="108641" y="1421509"/>
                  </a:cubicBezTo>
                  <a:cubicBezTo>
                    <a:pt x="98072" y="1402486"/>
                    <a:pt x="72427" y="1367188"/>
                    <a:pt x="72427" y="1367188"/>
                  </a:cubicBezTo>
                  <a:cubicBezTo>
                    <a:pt x="68599" y="1256178"/>
                    <a:pt x="69473" y="1071759"/>
                    <a:pt x="45267" y="950729"/>
                  </a:cubicBezTo>
                  <a:cubicBezTo>
                    <a:pt x="43133" y="940059"/>
                    <a:pt x="33196" y="932622"/>
                    <a:pt x="27160" y="923569"/>
                  </a:cubicBezTo>
                  <a:cubicBezTo>
                    <a:pt x="24142" y="911498"/>
                    <a:pt x="19233" y="899747"/>
                    <a:pt x="18106" y="887355"/>
                  </a:cubicBezTo>
                  <a:cubicBezTo>
                    <a:pt x="138" y="689705"/>
                    <a:pt x="27728" y="780418"/>
                    <a:pt x="0" y="697232"/>
                  </a:cubicBezTo>
                  <a:cubicBezTo>
                    <a:pt x="6035" y="664036"/>
                    <a:pt x="11037" y="630635"/>
                    <a:pt x="18106" y="597644"/>
                  </a:cubicBezTo>
                  <a:cubicBezTo>
                    <a:pt x="20106" y="588312"/>
                    <a:pt x="22892" y="579019"/>
                    <a:pt x="27160" y="570483"/>
                  </a:cubicBezTo>
                  <a:cubicBezTo>
                    <a:pt x="32026" y="560751"/>
                    <a:pt x="37573" y="551017"/>
                    <a:pt x="45267" y="543323"/>
                  </a:cubicBezTo>
                  <a:cubicBezTo>
                    <a:pt x="52961" y="535629"/>
                    <a:pt x="63374" y="531252"/>
                    <a:pt x="72427" y="525216"/>
                  </a:cubicBezTo>
                  <a:lnTo>
                    <a:pt x="108641" y="470895"/>
                  </a:lnTo>
                  <a:cubicBezTo>
                    <a:pt x="114677" y="461842"/>
                    <a:pt x="116426" y="447176"/>
                    <a:pt x="126748" y="443735"/>
                  </a:cubicBezTo>
                  <a:lnTo>
                    <a:pt x="153908" y="434681"/>
                  </a:lnTo>
                  <a:cubicBezTo>
                    <a:pt x="162962" y="422610"/>
                    <a:pt x="170399" y="409137"/>
                    <a:pt x="181069" y="398468"/>
                  </a:cubicBezTo>
                  <a:cubicBezTo>
                    <a:pt x="195775" y="383762"/>
                    <a:pt x="227873" y="371723"/>
                    <a:pt x="244443" y="362254"/>
                  </a:cubicBezTo>
                  <a:cubicBezTo>
                    <a:pt x="253890" y="356855"/>
                    <a:pt x="262550" y="350183"/>
                    <a:pt x="271604" y="344147"/>
                  </a:cubicBezTo>
                  <a:cubicBezTo>
                    <a:pt x="323491" y="266311"/>
                    <a:pt x="254402" y="357908"/>
                    <a:pt x="316871" y="307933"/>
                  </a:cubicBezTo>
                  <a:cubicBezTo>
                    <a:pt x="325368" y="301136"/>
                    <a:pt x="327284" y="288466"/>
                    <a:pt x="334978" y="280772"/>
                  </a:cubicBezTo>
                  <a:cubicBezTo>
                    <a:pt x="345648" y="270102"/>
                    <a:pt x="359121" y="262665"/>
                    <a:pt x="371192" y="253612"/>
                  </a:cubicBezTo>
                  <a:cubicBezTo>
                    <a:pt x="374210" y="241541"/>
                    <a:pt x="378019" y="229640"/>
                    <a:pt x="380245" y="217398"/>
                  </a:cubicBezTo>
                  <a:cubicBezTo>
                    <a:pt x="384062" y="196403"/>
                    <a:pt x="383684" y="174611"/>
                    <a:pt x="389299" y="154024"/>
                  </a:cubicBezTo>
                  <a:cubicBezTo>
                    <a:pt x="393979" y="136864"/>
                    <a:pt x="414668" y="105832"/>
                    <a:pt x="425512" y="90650"/>
                  </a:cubicBezTo>
                  <a:cubicBezTo>
                    <a:pt x="434282" y="78371"/>
                    <a:pt x="442003" y="65106"/>
                    <a:pt x="452673" y="54436"/>
                  </a:cubicBezTo>
                  <a:cubicBezTo>
                    <a:pt x="463343" y="43766"/>
                    <a:pt x="476816" y="36329"/>
                    <a:pt x="488887" y="27275"/>
                  </a:cubicBezTo>
                  <a:cubicBezTo>
                    <a:pt x="543208" y="30293"/>
                    <a:pt x="597690" y="31171"/>
                    <a:pt x="651849" y="36329"/>
                  </a:cubicBezTo>
                  <a:cubicBezTo>
                    <a:pt x="661349" y="37234"/>
                    <a:pt x="669466" y="45382"/>
                    <a:pt x="679009" y="45382"/>
                  </a:cubicBezTo>
                  <a:cubicBezTo>
                    <a:pt x="730401" y="45382"/>
                    <a:pt x="781615" y="39347"/>
                    <a:pt x="832918" y="36329"/>
                  </a:cubicBezTo>
                  <a:cubicBezTo>
                    <a:pt x="844989" y="30293"/>
                    <a:pt x="857414" y="24918"/>
                    <a:pt x="869132" y="18222"/>
                  </a:cubicBezTo>
                  <a:cubicBezTo>
                    <a:pt x="878579" y="12823"/>
                    <a:pt x="885521" y="-1424"/>
                    <a:pt x="896293" y="115"/>
                  </a:cubicBezTo>
                  <a:cubicBezTo>
                    <a:pt x="911230" y="2249"/>
                    <a:pt x="920228" y="18505"/>
                    <a:pt x="932506" y="27275"/>
                  </a:cubicBezTo>
                  <a:cubicBezTo>
                    <a:pt x="963218" y="49212"/>
                    <a:pt x="953194" y="43224"/>
                    <a:pt x="986827" y="54436"/>
                  </a:cubicBezTo>
                  <a:cubicBezTo>
                    <a:pt x="995853" y="81511"/>
                    <a:pt x="997745" y="96730"/>
                    <a:pt x="1023041" y="117810"/>
                  </a:cubicBezTo>
                  <a:cubicBezTo>
                    <a:pt x="1030372" y="123920"/>
                    <a:pt x="1041148" y="123846"/>
                    <a:pt x="1050202" y="126864"/>
                  </a:cubicBezTo>
                  <a:cubicBezTo>
                    <a:pt x="1056237" y="135917"/>
                    <a:pt x="1060614" y="146330"/>
                    <a:pt x="1068308" y="154024"/>
                  </a:cubicBezTo>
                  <a:cubicBezTo>
                    <a:pt x="1139523" y="225239"/>
                    <a:pt x="1048474" y="110304"/>
                    <a:pt x="1122629" y="199291"/>
                  </a:cubicBezTo>
                  <a:cubicBezTo>
                    <a:pt x="1129595" y="207650"/>
                    <a:pt x="1134411" y="217598"/>
                    <a:pt x="1140736" y="226452"/>
                  </a:cubicBezTo>
                  <a:cubicBezTo>
                    <a:pt x="1149506" y="238731"/>
                    <a:pt x="1158843" y="250595"/>
                    <a:pt x="1167897" y="262666"/>
                  </a:cubicBezTo>
                  <a:cubicBezTo>
                    <a:pt x="1170915" y="316987"/>
                    <a:pt x="1166281" y="372280"/>
                    <a:pt x="1176950" y="425628"/>
                  </a:cubicBezTo>
                  <a:cubicBezTo>
                    <a:pt x="1179084" y="436298"/>
                    <a:pt x="1196945" y="435546"/>
                    <a:pt x="1204110" y="443735"/>
                  </a:cubicBezTo>
                  <a:cubicBezTo>
                    <a:pt x="1218440" y="460113"/>
                    <a:pt x="1233442" y="477411"/>
                    <a:pt x="1240324" y="498056"/>
                  </a:cubicBezTo>
                  <a:cubicBezTo>
                    <a:pt x="1262032" y="563176"/>
                    <a:pt x="1235695" y="481854"/>
                    <a:pt x="1258431" y="561430"/>
                  </a:cubicBezTo>
                  <a:cubicBezTo>
                    <a:pt x="1261053" y="570606"/>
                    <a:pt x="1262750" y="580304"/>
                    <a:pt x="1267485" y="588590"/>
                  </a:cubicBezTo>
                  <a:cubicBezTo>
                    <a:pt x="1274971" y="601691"/>
                    <a:pt x="1285592" y="612733"/>
                    <a:pt x="1294645" y="624804"/>
                  </a:cubicBezTo>
                  <a:cubicBezTo>
                    <a:pt x="1297663" y="633858"/>
                    <a:pt x="1298405" y="644024"/>
                    <a:pt x="1303699" y="651965"/>
                  </a:cubicBezTo>
                  <a:cubicBezTo>
                    <a:pt x="1317640" y="672877"/>
                    <a:pt x="1337978" y="683871"/>
                    <a:pt x="1358019" y="697232"/>
                  </a:cubicBezTo>
                  <a:cubicBezTo>
                    <a:pt x="1361037" y="754571"/>
                    <a:pt x="1350355" y="814318"/>
                    <a:pt x="1367073" y="869248"/>
                  </a:cubicBezTo>
                  <a:cubicBezTo>
                    <a:pt x="1373409" y="890067"/>
                    <a:pt x="1406006" y="890074"/>
                    <a:pt x="1421394" y="905462"/>
                  </a:cubicBezTo>
                  <a:cubicBezTo>
                    <a:pt x="1430447" y="914515"/>
                    <a:pt x="1440357" y="922786"/>
                    <a:pt x="1448554" y="932622"/>
                  </a:cubicBezTo>
                  <a:cubicBezTo>
                    <a:pt x="1455520" y="940981"/>
                    <a:pt x="1458472" y="952617"/>
                    <a:pt x="1466661" y="959782"/>
                  </a:cubicBezTo>
                  <a:cubicBezTo>
                    <a:pt x="1504975" y="993307"/>
                    <a:pt x="1510838" y="992615"/>
                    <a:pt x="1548142" y="1005050"/>
                  </a:cubicBezTo>
                  <a:cubicBezTo>
                    <a:pt x="1571575" y="1028482"/>
                    <a:pt x="1597141" y="1057597"/>
                    <a:pt x="1629623" y="1068424"/>
                  </a:cubicBezTo>
                  <a:lnTo>
                    <a:pt x="1656784" y="1077477"/>
                  </a:lnTo>
                  <a:cubicBezTo>
                    <a:pt x="1728648" y="1125387"/>
                    <a:pt x="1663901" y="1088824"/>
                    <a:pt x="1837853" y="1104638"/>
                  </a:cubicBezTo>
                  <a:cubicBezTo>
                    <a:pt x="1853178" y="1106031"/>
                    <a:pt x="1868126" y="1110231"/>
                    <a:pt x="1883120" y="1113691"/>
                  </a:cubicBezTo>
                  <a:cubicBezTo>
                    <a:pt x="1907368" y="1119287"/>
                    <a:pt x="1955548" y="1131798"/>
                    <a:pt x="1955548" y="1131798"/>
                  </a:cubicBezTo>
                  <a:cubicBezTo>
                    <a:pt x="1964601" y="1143869"/>
                    <a:pt x="1974055" y="1155651"/>
                    <a:pt x="1982708" y="1168012"/>
                  </a:cubicBezTo>
                  <a:cubicBezTo>
                    <a:pt x="1995188" y="1185840"/>
                    <a:pt x="2003534" y="1206945"/>
                    <a:pt x="2018922" y="1222333"/>
                  </a:cubicBezTo>
                  <a:cubicBezTo>
                    <a:pt x="2027976" y="1231386"/>
                    <a:pt x="2037886" y="1239657"/>
                    <a:pt x="2046083" y="1249493"/>
                  </a:cubicBezTo>
                  <a:cubicBezTo>
                    <a:pt x="2053049" y="1257852"/>
                    <a:pt x="2055693" y="1269857"/>
                    <a:pt x="2064190" y="1276654"/>
                  </a:cubicBezTo>
                  <a:cubicBezTo>
                    <a:pt x="2071642" y="1282616"/>
                    <a:pt x="2082129" y="1283248"/>
                    <a:pt x="2091350" y="1285707"/>
                  </a:cubicBezTo>
                  <a:cubicBezTo>
                    <a:pt x="2127418" y="1295325"/>
                    <a:pt x="2199992" y="1312868"/>
                    <a:pt x="2199992" y="1312868"/>
                  </a:cubicBezTo>
                  <a:cubicBezTo>
                    <a:pt x="2218099" y="1324939"/>
                    <a:pt x="2232769" y="1346003"/>
                    <a:pt x="2254312" y="1349081"/>
                  </a:cubicBezTo>
                  <a:cubicBezTo>
                    <a:pt x="2332920" y="1360311"/>
                    <a:pt x="2296762" y="1353950"/>
                    <a:pt x="2362954" y="1367188"/>
                  </a:cubicBezTo>
                  <a:cubicBezTo>
                    <a:pt x="2461969" y="1441451"/>
                    <a:pt x="2319917" y="1345418"/>
                    <a:pt x="2571184" y="1403402"/>
                  </a:cubicBezTo>
                  <a:cubicBezTo>
                    <a:pt x="2589782" y="1407694"/>
                    <a:pt x="2535579" y="1417766"/>
                    <a:pt x="2516863" y="1421509"/>
                  </a:cubicBezTo>
                  <a:cubicBezTo>
                    <a:pt x="2462238" y="1432435"/>
                    <a:pt x="2486194" y="1425697"/>
                    <a:pt x="2444435" y="1439616"/>
                  </a:cubicBezTo>
                  <a:cubicBezTo>
                    <a:pt x="2335177" y="1417764"/>
                    <a:pt x="2383102" y="1431242"/>
                    <a:pt x="2299580" y="1403402"/>
                  </a:cubicBezTo>
                  <a:lnTo>
                    <a:pt x="2245259" y="1385295"/>
                  </a:lnTo>
                  <a:cubicBezTo>
                    <a:pt x="2236206" y="1382277"/>
                    <a:pt x="2227584" y="1377296"/>
                    <a:pt x="2218099" y="1376242"/>
                  </a:cubicBezTo>
                  <a:lnTo>
                    <a:pt x="2136617" y="1367188"/>
                  </a:lnTo>
                  <a:cubicBezTo>
                    <a:pt x="2124546" y="1364170"/>
                    <a:pt x="2112368" y="1361553"/>
                    <a:pt x="2100404" y="1358135"/>
                  </a:cubicBezTo>
                  <a:cubicBezTo>
                    <a:pt x="2075570" y="1351040"/>
                    <a:pt x="2051887" y="1340539"/>
                    <a:pt x="2027976" y="1330974"/>
                  </a:cubicBezTo>
                  <a:cubicBezTo>
                    <a:pt x="2024958" y="1321921"/>
                    <a:pt x="2025670" y="1310562"/>
                    <a:pt x="2018922" y="1303814"/>
                  </a:cubicBezTo>
                  <a:cubicBezTo>
                    <a:pt x="2012174" y="1297066"/>
                    <a:pt x="2000298" y="1299029"/>
                    <a:pt x="1991762" y="1294761"/>
                  </a:cubicBezTo>
                  <a:cubicBezTo>
                    <a:pt x="1929594" y="1263677"/>
                    <a:pt x="2006674" y="1285069"/>
                    <a:pt x="1919334" y="1267600"/>
                  </a:cubicBezTo>
                  <a:cubicBezTo>
                    <a:pt x="1887377" y="1275590"/>
                    <a:pt x="1862842" y="1282747"/>
                    <a:pt x="1828800" y="1285707"/>
                  </a:cubicBezTo>
                  <a:cubicBezTo>
                    <a:pt x="1777602" y="1290159"/>
                    <a:pt x="1726194" y="1291743"/>
                    <a:pt x="1674891" y="1294761"/>
                  </a:cubicBezTo>
                  <a:cubicBezTo>
                    <a:pt x="1665837" y="1300797"/>
                    <a:pt x="1657673" y="1308449"/>
                    <a:pt x="1647730" y="1312868"/>
                  </a:cubicBezTo>
                  <a:cubicBezTo>
                    <a:pt x="1630289" y="1320619"/>
                    <a:pt x="1611516" y="1324938"/>
                    <a:pt x="1593409" y="1330974"/>
                  </a:cubicBezTo>
                  <a:lnTo>
                    <a:pt x="1566249" y="1340028"/>
                  </a:lnTo>
                  <a:lnTo>
                    <a:pt x="1539089" y="1349081"/>
                  </a:lnTo>
                  <a:lnTo>
                    <a:pt x="1511928" y="1358135"/>
                  </a:lnTo>
                  <a:cubicBezTo>
                    <a:pt x="1503878" y="1356525"/>
                    <a:pt x="1441629" y="1344820"/>
                    <a:pt x="1430447" y="1340028"/>
                  </a:cubicBezTo>
                  <a:cubicBezTo>
                    <a:pt x="1420446" y="1335742"/>
                    <a:pt x="1413019" y="1326787"/>
                    <a:pt x="1403287" y="1321921"/>
                  </a:cubicBezTo>
                  <a:cubicBezTo>
                    <a:pt x="1394751" y="1317653"/>
                    <a:pt x="1385180" y="1315886"/>
                    <a:pt x="1376126" y="1312868"/>
                  </a:cubicBezTo>
                  <a:cubicBezTo>
                    <a:pt x="1367073" y="1306832"/>
                    <a:pt x="1356660" y="1302455"/>
                    <a:pt x="1348966" y="1294761"/>
                  </a:cubicBezTo>
                  <a:cubicBezTo>
                    <a:pt x="1341272" y="1287067"/>
                    <a:pt x="1339356" y="1274397"/>
                    <a:pt x="1330859" y="1267600"/>
                  </a:cubicBezTo>
                  <a:cubicBezTo>
                    <a:pt x="1323407" y="1261638"/>
                    <a:pt x="1312470" y="1262306"/>
                    <a:pt x="1303699" y="1258547"/>
                  </a:cubicBezTo>
                  <a:cubicBezTo>
                    <a:pt x="1291294" y="1253231"/>
                    <a:pt x="1279890" y="1245756"/>
                    <a:pt x="1267485" y="1240440"/>
                  </a:cubicBezTo>
                  <a:cubicBezTo>
                    <a:pt x="1258713" y="1236681"/>
                    <a:pt x="1248860" y="1235654"/>
                    <a:pt x="1240324" y="1231386"/>
                  </a:cubicBezTo>
                  <a:cubicBezTo>
                    <a:pt x="1170127" y="1196287"/>
                    <a:pt x="1254268" y="1226980"/>
                    <a:pt x="1186004" y="1204226"/>
                  </a:cubicBezTo>
                  <a:cubicBezTo>
                    <a:pt x="1177203" y="1177824"/>
                    <a:pt x="1174824" y="1166422"/>
                    <a:pt x="1158843" y="1140852"/>
                  </a:cubicBezTo>
                  <a:cubicBezTo>
                    <a:pt x="1150846" y="1128056"/>
                    <a:pt x="1140453" y="1116917"/>
                    <a:pt x="1131683" y="1104638"/>
                  </a:cubicBezTo>
                  <a:cubicBezTo>
                    <a:pt x="1125359" y="1095784"/>
                    <a:pt x="1121270" y="1085171"/>
                    <a:pt x="1113576" y="1077477"/>
                  </a:cubicBezTo>
                  <a:cubicBezTo>
                    <a:pt x="1100780" y="1064681"/>
                    <a:pt x="1064404" y="1048365"/>
                    <a:pt x="1050202" y="1041264"/>
                  </a:cubicBezTo>
                  <a:cubicBezTo>
                    <a:pt x="1006288" y="1052242"/>
                    <a:pt x="971386" y="1061577"/>
                    <a:pt x="923453" y="1068424"/>
                  </a:cubicBezTo>
                  <a:cubicBezTo>
                    <a:pt x="835993" y="1080918"/>
                    <a:pt x="881253" y="1074830"/>
                    <a:pt x="787651" y="1086531"/>
                  </a:cubicBezTo>
                  <a:cubicBezTo>
                    <a:pt x="734367" y="1113173"/>
                    <a:pt x="764239" y="1100371"/>
                    <a:pt x="697116" y="1122745"/>
                  </a:cubicBezTo>
                  <a:cubicBezTo>
                    <a:pt x="697111" y="1122747"/>
                    <a:pt x="642800" y="1140849"/>
                    <a:pt x="642796" y="1140852"/>
                  </a:cubicBezTo>
                  <a:cubicBezTo>
                    <a:pt x="607695" y="1164252"/>
                    <a:pt x="625958" y="1155518"/>
                    <a:pt x="588475" y="1168012"/>
                  </a:cubicBezTo>
                  <a:cubicBezTo>
                    <a:pt x="564331" y="1240440"/>
                    <a:pt x="600547" y="1155940"/>
                    <a:pt x="552261" y="1204226"/>
                  </a:cubicBezTo>
                  <a:cubicBezTo>
                    <a:pt x="446640" y="1309849"/>
                    <a:pt x="565839" y="1225351"/>
                    <a:pt x="488887" y="1276654"/>
                  </a:cubicBezTo>
                  <a:cubicBezTo>
                    <a:pt x="485869" y="1285707"/>
                    <a:pt x="484101" y="1295278"/>
                    <a:pt x="479833" y="1303814"/>
                  </a:cubicBezTo>
                  <a:cubicBezTo>
                    <a:pt x="472722" y="1318035"/>
                    <a:pt x="441398" y="1357623"/>
                    <a:pt x="434566" y="1367188"/>
                  </a:cubicBezTo>
                  <a:cubicBezTo>
                    <a:pt x="407131" y="1405597"/>
                    <a:pt x="428805" y="1386118"/>
                    <a:pt x="389299" y="1412456"/>
                  </a:cubicBezTo>
                  <a:cubicBezTo>
                    <a:pt x="386176" y="1440565"/>
                    <a:pt x="392564" y="1496756"/>
                    <a:pt x="362138" y="1521097"/>
                  </a:cubicBezTo>
                  <a:cubicBezTo>
                    <a:pt x="354686" y="1527059"/>
                    <a:pt x="344031" y="1527133"/>
                    <a:pt x="334978" y="1530151"/>
                  </a:cubicBezTo>
                  <a:cubicBezTo>
                    <a:pt x="299745" y="1583000"/>
                    <a:pt x="325924" y="1529218"/>
                    <a:pt x="325924" y="1593525"/>
                  </a:cubicBezTo>
                  <a:cubicBezTo>
                    <a:pt x="325924" y="1616281"/>
                    <a:pt x="307919" y="1629537"/>
                    <a:pt x="298764" y="1647846"/>
                  </a:cubicBezTo>
                  <a:cubicBezTo>
                    <a:pt x="261276" y="1722821"/>
                    <a:pt x="323500" y="1624318"/>
                    <a:pt x="271604" y="1702167"/>
                  </a:cubicBezTo>
                  <a:cubicBezTo>
                    <a:pt x="274622" y="1714238"/>
                    <a:pt x="277239" y="1726416"/>
                    <a:pt x="280657" y="1738380"/>
                  </a:cubicBezTo>
                  <a:cubicBezTo>
                    <a:pt x="283279" y="1747556"/>
                    <a:pt x="290574" y="1756037"/>
                    <a:pt x="289710" y="1765541"/>
                  </a:cubicBezTo>
                  <a:cubicBezTo>
                    <a:pt x="287157" y="1793630"/>
                    <a:pt x="272622" y="1834914"/>
                    <a:pt x="262550" y="1865129"/>
                  </a:cubicBezTo>
                  <a:cubicBezTo>
                    <a:pt x="271601" y="1946583"/>
                    <a:pt x="278859" y="1925742"/>
                    <a:pt x="262550" y="1982824"/>
                  </a:cubicBezTo>
                  <a:cubicBezTo>
                    <a:pt x="255294" y="2008219"/>
                    <a:pt x="249187" y="2022052"/>
                    <a:pt x="235390" y="2046198"/>
                  </a:cubicBezTo>
                  <a:cubicBezTo>
                    <a:pt x="229991" y="2055645"/>
                    <a:pt x="220724" y="2063036"/>
                    <a:pt x="217283" y="2073359"/>
                  </a:cubicBezTo>
                  <a:cubicBezTo>
                    <a:pt x="214420" y="2081948"/>
                    <a:pt x="217283" y="2091466"/>
                    <a:pt x="217283" y="2100519"/>
                  </a:cubicBezTo>
                  <a:lnTo>
                    <a:pt x="217283" y="2100519"/>
                  </a:lnTo>
                </a:path>
              </a:pathLst>
            </a:custGeom>
            <a:solidFill>
              <a:schemeClr val="accent2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29001" y="1878351"/>
            <a:ext cx="2221150" cy="1017249"/>
            <a:chOff x="0" y="0"/>
            <a:chExt cx="9127671" cy="6854469"/>
          </a:xfrm>
        </p:grpSpPr>
        <p:sp>
          <p:nvSpPr>
            <p:cNvPr id="56" name="Freeform 55"/>
            <p:cNvSpPr/>
            <p:nvPr/>
          </p:nvSpPr>
          <p:spPr bwMode="auto">
            <a:xfrm>
              <a:off x="0" y="588474"/>
              <a:ext cx="5631255" cy="5659926"/>
            </a:xfrm>
            <a:custGeom>
              <a:avLst/>
              <a:gdLst>
                <a:gd name="connsiteX0" fmla="*/ 2480649 w 2480649"/>
                <a:gd name="connsiteY0" fmla="*/ 0 h 2444436"/>
                <a:gd name="connsiteX1" fmla="*/ 1874067 w 2480649"/>
                <a:gd name="connsiteY1" fmla="*/ 488887 h 2444436"/>
                <a:gd name="connsiteX2" fmla="*/ 1855960 w 2480649"/>
                <a:gd name="connsiteY2" fmla="*/ 516048 h 2444436"/>
                <a:gd name="connsiteX3" fmla="*/ 1819746 w 2480649"/>
                <a:gd name="connsiteY3" fmla="*/ 543208 h 2444436"/>
                <a:gd name="connsiteX4" fmla="*/ 1783533 w 2480649"/>
                <a:gd name="connsiteY4" fmla="*/ 606582 h 2444436"/>
                <a:gd name="connsiteX5" fmla="*/ 1756372 w 2480649"/>
                <a:gd name="connsiteY5" fmla="*/ 633743 h 2444436"/>
                <a:gd name="connsiteX6" fmla="*/ 1729212 w 2480649"/>
                <a:gd name="connsiteY6" fmla="*/ 669957 h 2444436"/>
                <a:gd name="connsiteX7" fmla="*/ 1720158 w 2480649"/>
                <a:gd name="connsiteY7" fmla="*/ 697117 h 2444436"/>
                <a:gd name="connsiteX8" fmla="*/ 1656784 w 2480649"/>
                <a:gd name="connsiteY8" fmla="*/ 760491 h 2444436"/>
                <a:gd name="connsiteX9" fmla="*/ 1611517 w 2480649"/>
                <a:gd name="connsiteY9" fmla="*/ 805759 h 2444436"/>
                <a:gd name="connsiteX10" fmla="*/ 1575303 w 2480649"/>
                <a:gd name="connsiteY10" fmla="*/ 860079 h 2444436"/>
                <a:gd name="connsiteX11" fmla="*/ 1548143 w 2480649"/>
                <a:gd name="connsiteY11" fmla="*/ 896293 h 2444436"/>
                <a:gd name="connsiteX12" fmla="*/ 1520982 w 2480649"/>
                <a:gd name="connsiteY12" fmla="*/ 923454 h 2444436"/>
                <a:gd name="connsiteX13" fmla="*/ 1502875 w 2480649"/>
                <a:gd name="connsiteY13" fmla="*/ 950614 h 2444436"/>
                <a:gd name="connsiteX14" fmla="*/ 1439501 w 2480649"/>
                <a:gd name="connsiteY14" fmla="*/ 1041149 h 2444436"/>
                <a:gd name="connsiteX15" fmla="*/ 1403287 w 2480649"/>
                <a:gd name="connsiteY15" fmla="*/ 1095470 h 2444436"/>
                <a:gd name="connsiteX16" fmla="*/ 1385180 w 2480649"/>
                <a:gd name="connsiteY16" fmla="*/ 1131683 h 2444436"/>
                <a:gd name="connsiteX17" fmla="*/ 1339913 w 2480649"/>
                <a:gd name="connsiteY17" fmla="*/ 1186004 h 2444436"/>
                <a:gd name="connsiteX18" fmla="*/ 1303699 w 2480649"/>
                <a:gd name="connsiteY18" fmla="*/ 1213165 h 2444436"/>
                <a:gd name="connsiteX19" fmla="*/ 1249378 w 2480649"/>
                <a:gd name="connsiteY19" fmla="*/ 1267485 h 2444436"/>
                <a:gd name="connsiteX20" fmla="*/ 1222218 w 2480649"/>
                <a:gd name="connsiteY20" fmla="*/ 1294646 h 2444436"/>
                <a:gd name="connsiteX21" fmla="*/ 1195057 w 2480649"/>
                <a:gd name="connsiteY21" fmla="*/ 1348967 h 2444436"/>
                <a:gd name="connsiteX22" fmla="*/ 1167897 w 2480649"/>
                <a:gd name="connsiteY22" fmla="*/ 1367074 h 2444436"/>
                <a:gd name="connsiteX23" fmla="*/ 1140737 w 2480649"/>
                <a:gd name="connsiteY23" fmla="*/ 1376127 h 2444436"/>
                <a:gd name="connsiteX24" fmla="*/ 1095469 w 2480649"/>
                <a:gd name="connsiteY24" fmla="*/ 1430448 h 2444436"/>
                <a:gd name="connsiteX25" fmla="*/ 1077362 w 2480649"/>
                <a:gd name="connsiteY25" fmla="*/ 1457608 h 2444436"/>
                <a:gd name="connsiteX26" fmla="*/ 1050202 w 2480649"/>
                <a:gd name="connsiteY26" fmla="*/ 1493822 h 2444436"/>
                <a:gd name="connsiteX27" fmla="*/ 1013988 w 2480649"/>
                <a:gd name="connsiteY27" fmla="*/ 1548143 h 2444436"/>
                <a:gd name="connsiteX28" fmla="*/ 986828 w 2480649"/>
                <a:gd name="connsiteY28" fmla="*/ 1602464 h 2444436"/>
                <a:gd name="connsiteX29" fmla="*/ 977774 w 2480649"/>
                <a:gd name="connsiteY29" fmla="*/ 1629624 h 2444436"/>
                <a:gd name="connsiteX30" fmla="*/ 950614 w 2480649"/>
                <a:gd name="connsiteY30" fmla="*/ 1656784 h 2444436"/>
                <a:gd name="connsiteX31" fmla="*/ 932507 w 2480649"/>
                <a:gd name="connsiteY31" fmla="*/ 1683945 h 2444436"/>
                <a:gd name="connsiteX32" fmla="*/ 878186 w 2480649"/>
                <a:gd name="connsiteY32" fmla="*/ 1738266 h 2444436"/>
                <a:gd name="connsiteX33" fmla="*/ 851026 w 2480649"/>
                <a:gd name="connsiteY33" fmla="*/ 1765426 h 2444436"/>
                <a:gd name="connsiteX34" fmla="*/ 796705 w 2480649"/>
                <a:gd name="connsiteY34" fmla="*/ 1819747 h 2444436"/>
                <a:gd name="connsiteX35" fmla="*/ 769544 w 2480649"/>
                <a:gd name="connsiteY35" fmla="*/ 1846907 h 2444436"/>
                <a:gd name="connsiteX36" fmla="*/ 742384 w 2480649"/>
                <a:gd name="connsiteY36" fmla="*/ 1865014 h 2444436"/>
                <a:gd name="connsiteX37" fmla="*/ 651849 w 2480649"/>
                <a:gd name="connsiteY37" fmla="*/ 1937442 h 2444436"/>
                <a:gd name="connsiteX38" fmla="*/ 588475 w 2480649"/>
                <a:gd name="connsiteY38" fmla="*/ 2009870 h 2444436"/>
                <a:gd name="connsiteX39" fmla="*/ 552261 w 2480649"/>
                <a:gd name="connsiteY39" fmla="*/ 2064190 h 2444436"/>
                <a:gd name="connsiteX40" fmla="*/ 497941 w 2480649"/>
                <a:gd name="connsiteY40" fmla="*/ 2118511 h 2444436"/>
                <a:gd name="connsiteX41" fmla="*/ 470780 w 2480649"/>
                <a:gd name="connsiteY41" fmla="*/ 2145672 h 2444436"/>
                <a:gd name="connsiteX42" fmla="*/ 452673 w 2480649"/>
                <a:gd name="connsiteY42" fmla="*/ 2172832 h 2444436"/>
                <a:gd name="connsiteX43" fmla="*/ 425513 w 2480649"/>
                <a:gd name="connsiteY43" fmla="*/ 2190939 h 2444436"/>
                <a:gd name="connsiteX44" fmla="*/ 371192 w 2480649"/>
                <a:gd name="connsiteY44" fmla="*/ 2245260 h 2444436"/>
                <a:gd name="connsiteX45" fmla="*/ 289711 w 2480649"/>
                <a:gd name="connsiteY45" fmla="*/ 2299580 h 2444436"/>
                <a:gd name="connsiteX46" fmla="*/ 262550 w 2480649"/>
                <a:gd name="connsiteY46" fmla="*/ 2317687 h 2444436"/>
                <a:gd name="connsiteX47" fmla="*/ 226337 w 2480649"/>
                <a:gd name="connsiteY47" fmla="*/ 2326741 h 2444436"/>
                <a:gd name="connsiteX48" fmla="*/ 162962 w 2480649"/>
                <a:gd name="connsiteY48" fmla="*/ 2353901 h 2444436"/>
                <a:gd name="connsiteX49" fmla="*/ 135802 w 2480649"/>
                <a:gd name="connsiteY49" fmla="*/ 2372008 h 2444436"/>
                <a:gd name="connsiteX50" fmla="*/ 108642 w 2480649"/>
                <a:gd name="connsiteY50" fmla="*/ 2381062 h 2444436"/>
                <a:gd name="connsiteX51" fmla="*/ 90535 w 2480649"/>
                <a:gd name="connsiteY51" fmla="*/ 2408222 h 2444436"/>
                <a:gd name="connsiteX52" fmla="*/ 54321 w 2480649"/>
                <a:gd name="connsiteY52" fmla="*/ 2417275 h 2444436"/>
                <a:gd name="connsiteX53" fmla="*/ 27160 w 2480649"/>
                <a:gd name="connsiteY53" fmla="*/ 2426329 h 2444436"/>
                <a:gd name="connsiteX54" fmla="*/ 0 w 2480649"/>
                <a:gd name="connsiteY54" fmla="*/ 2444436 h 2444436"/>
                <a:gd name="connsiteX0" fmla="*/ 2480649 w 2480649"/>
                <a:gd name="connsiteY0" fmla="*/ 0 h 2444436"/>
                <a:gd name="connsiteX1" fmla="*/ 1874067 w 2480649"/>
                <a:gd name="connsiteY1" fmla="*/ 488887 h 2444436"/>
                <a:gd name="connsiteX2" fmla="*/ 1855960 w 2480649"/>
                <a:gd name="connsiteY2" fmla="*/ 516048 h 2444436"/>
                <a:gd name="connsiteX3" fmla="*/ 1819746 w 2480649"/>
                <a:gd name="connsiteY3" fmla="*/ 543208 h 2444436"/>
                <a:gd name="connsiteX4" fmla="*/ 1783533 w 2480649"/>
                <a:gd name="connsiteY4" fmla="*/ 606582 h 2444436"/>
                <a:gd name="connsiteX5" fmla="*/ 1756372 w 2480649"/>
                <a:gd name="connsiteY5" fmla="*/ 633743 h 2444436"/>
                <a:gd name="connsiteX6" fmla="*/ 1729212 w 2480649"/>
                <a:gd name="connsiteY6" fmla="*/ 669957 h 2444436"/>
                <a:gd name="connsiteX7" fmla="*/ 1720158 w 2480649"/>
                <a:gd name="connsiteY7" fmla="*/ 697117 h 2444436"/>
                <a:gd name="connsiteX8" fmla="*/ 1667973 w 2480649"/>
                <a:gd name="connsiteY8" fmla="*/ 763782 h 2444436"/>
                <a:gd name="connsiteX9" fmla="*/ 1611517 w 2480649"/>
                <a:gd name="connsiteY9" fmla="*/ 805759 h 2444436"/>
                <a:gd name="connsiteX10" fmla="*/ 1575303 w 2480649"/>
                <a:gd name="connsiteY10" fmla="*/ 860079 h 2444436"/>
                <a:gd name="connsiteX11" fmla="*/ 1548143 w 2480649"/>
                <a:gd name="connsiteY11" fmla="*/ 896293 h 2444436"/>
                <a:gd name="connsiteX12" fmla="*/ 1520982 w 2480649"/>
                <a:gd name="connsiteY12" fmla="*/ 923454 h 2444436"/>
                <a:gd name="connsiteX13" fmla="*/ 1502875 w 2480649"/>
                <a:gd name="connsiteY13" fmla="*/ 950614 h 2444436"/>
                <a:gd name="connsiteX14" fmla="*/ 1439501 w 2480649"/>
                <a:gd name="connsiteY14" fmla="*/ 1041149 h 2444436"/>
                <a:gd name="connsiteX15" fmla="*/ 1403287 w 2480649"/>
                <a:gd name="connsiteY15" fmla="*/ 1095470 h 2444436"/>
                <a:gd name="connsiteX16" fmla="*/ 1385180 w 2480649"/>
                <a:gd name="connsiteY16" fmla="*/ 1131683 h 2444436"/>
                <a:gd name="connsiteX17" fmla="*/ 1339913 w 2480649"/>
                <a:gd name="connsiteY17" fmla="*/ 1186004 h 2444436"/>
                <a:gd name="connsiteX18" fmla="*/ 1303699 w 2480649"/>
                <a:gd name="connsiteY18" fmla="*/ 1213165 h 2444436"/>
                <a:gd name="connsiteX19" fmla="*/ 1249378 w 2480649"/>
                <a:gd name="connsiteY19" fmla="*/ 1267485 h 2444436"/>
                <a:gd name="connsiteX20" fmla="*/ 1222218 w 2480649"/>
                <a:gd name="connsiteY20" fmla="*/ 1294646 h 2444436"/>
                <a:gd name="connsiteX21" fmla="*/ 1195057 w 2480649"/>
                <a:gd name="connsiteY21" fmla="*/ 1348967 h 2444436"/>
                <a:gd name="connsiteX22" fmla="*/ 1167897 w 2480649"/>
                <a:gd name="connsiteY22" fmla="*/ 1367074 h 2444436"/>
                <a:gd name="connsiteX23" fmla="*/ 1140737 w 2480649"/>
                <a:gd name="connsiteY23" fmla="*/ 1376127 h 2444436"/>
                <a:gd name="connsiteX24" fmla="*/ 1095469 w 2480649"/>
                <a:gd name="connsiteY24" fmla="*/ 1430448 h 2444436"/>
                <a:gd name="connsiteX25" fmla="*/ 1077362 w 2480649"/>
                <a:gd name="connsiteY25" fmla="*/ 1457608 h 2444436"/>
                <a:gd name="connsiteX26" fmla="*/ 1050202 w 2480649"/>
                <a:gd name="connsiteY26" fmla="*/ 1493822 h 2444436"/>
                <a:gd name="connsiteX27" fmla="*/ 1013988 w 2480649"/>
                <a:gd name="connsiteY27" fmla="*/ 1548143 h 2444436"/>
                <a:gd name="connsiteX28" fmla="*/ 986828 w 2480649"/>
                <a:gd name="connsiteY28" fmla="*/ 1602464 h 2444436"/>
                <a:gd name="connsiteX29" fmla="*/ 977774 w 2480649"/>
                <a:gd name="connsiteY29" fmla="*/ 1629624 h 2444436"/>
                <a:gd name="connsiteX30" fmla="*/ 950614 w 2480649"/>
                <a:gd name="connsiteY30" fmla="*/ 1656784 h 2444436"/>
                <a:gd name="connsiteX31" fmla="*/ 932507 w 2480649"/>
                <a:gd name="connsiteY31" fmla="*/ 1683945 h 2444436"/>
                <a:gd name="connsiteX32" fmla="*/ 878186 w 2480649"/>
                <a:gd name="connsiteY32" fmla="*/ 1738266 h 2444436"/>
                <a:gd name="connsiteX33" fmla="*/ 851026 w 2480649"/>
                <a:gd name="connsiteY33" fmla="*/ 1765426 h 2444436"/>
                <a:gd name="connsiteX34" fmla="*/ 796705 w 2480649"/>
                <a:gd name="connsiteY34" fmla="*/ 1819747 h 2444436"/>
                <a:gd name="connsiteX35" fmla="*/ 769544 w 2480649"/>
                <a:gd name="connsiteY35" fmla="*/ 1846907 h 2444436"/>
                <a:gd name="connsiteX36" fmla="*/ 742384 w 2480649"/>
                <a:gd name="connsiteY36" fmla="*/ 1865014 h 2444436"/>
                <a:gd name="connsiteX37" fmla="*/ 651849 w 2480649"/>
                <a:gd name="connsiteY37" fmla="*/ 1937442 h 2444436"/>
                <a:gd name="connsiteX38" fmla="*/ 588475 w 2480649"/>
                <a:gd name="connsiteY38" fmla="*/ 2009870 h 2444436"/>
                <a:gd name="connsiteX39" fmla="*/ 552261 w 2480649"/>
                <a:gd name="connsiteY39" fmla="*/ 2064190 h 2444436"/>
                <a:gd name="connsiteX40" fmla="*/ 497941 w 2480649"/>
                <a:gd name="connsiteY40" fmla="*/ 2118511 h 2444436"/>
                <a:gd name="connsiteX41" fmla="*/ 470780 w 2480649"/>
                <a:gd name="connsiteY41" fmla="*/ 2145672 h 2444436"/>
                <a:gd name="connsiteX42" fmla="*/ 452673 w 2480649"/>
                <a:gd name="connsiteY42" fmla="*/ 2172832 h 2444436"/>
                <a:gd name="connsiteX43" fmla="*/ 425513 w 2480649"/>
                <a:gd name="connsiteY43" fmla="*/ 2190939 h 2444436"/>
                <a:gd name="connsiteX44" fmla="*/ 371192 w 2480649"/>
                <a:gd name="connsiteY44" fmla="*/ 2245260 h 2444436"/>
                <a:gd name="connsiteX45" fmla="*/ 289711 w 2480649"/>
                <a:gd name="connsiteY45" fmla="*/ 2299580 h 2444436"/>
                <a:gd name="connsiteX46" fmla="*/ 262550 w 2480649"/>
                <a:gd name="connsiteY46" fmla="*/ 2317687 h 2444436"/>
                <a:gd name="connsiteX47" fmla="*/ 226337 w 2480649"/>
                <a:gd name="connsiteY47" fmla="*/ 2326741 h 2444436"/>
                <a:gd name="connsiteX48" fmla="*/ 162962 w 2480649"/>
                <a:gd name="connsiteY48" fmla="*/ 2353901 h 2444436"/>
                <a:gd name="connsiteX49" fmla="*/ 135802 w 2480649"/>
                <a:gd name="connsiteY49" fmla="*/ 2372008 h 2444436"/>
                <a:gd name="connsiteX50" fmla="*/ 108642 w 2480649"/>
                <a:gd name="connsiteY50" fmla="*/ 2381062 h 2444436"/>
                <a:gd name="connsiteX51" fmla="*/ 90535 w 2480649"/>
                <a:gd name="connsiteY51" fmla="*/ 2408222 h 2444436"/>
                <a:gd name="connsiteX52" fmla="*/ 54321 w 2480649"/>
                <a:gd name="connsiteY52" fmla="*/ 2417275 h 2444436"/>
                <a:gd name="connsiteX53" fmla="*/ 27160 w 2480649"/>
                <a:gd name="connsiteY53" fmla="*/ 2426329 h 2444436"/>
                <a:gd name="connsiteX54" fmla="*/ 0 w 2480649"/>
                <a:gd name="connsiteY54" fmla="*/ 2444436 h 2444436"/>
                <a:gd name="connsiteX0" fmla="*/ 2480649 w 2480649"/>
                <a:gd name="connsiteY0" fmla="*/ 0 h 2444436"/>
                <a:gd name="connsiteX1" fmla="*/ 1874067 w 2480649"/>
                <a:gd name="connsiteY1" fmla="*/ 488887 h 2444436"/>
                <a:gd name="connsiteX2" fmla="*/ 1855960 w 2480649"/>
                <a:gd name="connsiteY2" fmla="*/ 516048 h 2444436"/>
                <a:gd name="connsiteX3" fmla="*/ 1819746 w 2480649"/>
                <a:gd name="connsiteY3" fmla="*/ 543208 h 2444436"/>
                <a:gd name="connsiteX4" fmla="*/ 1783533 w 2480649"/>
                <a:gd name="connsiteY4" fmla="*/ 606582 h 2444436"/>
                <a:gd name="connsiteX5" fmla="*/ 1756372 w 2480649"/>
                <a:gd name="connsiteY5" fmla="*/ 633743 h 2444436"/>
                <a:gd name="connsiteX6" fmla="*/ 1729212 w 2480649"/>
                <a:gd name="connsiteY6" fmla="*/ 669957 h 2444436"/>
                <a:gd name="connsiteX7" fmla="*/ 1720158 w 2480649"/>
                <a:gd name="connsiteY7" fmla="*/ 697117 h 2444436"/>
                <a:gd name="connsiteX8" fmla="*/ 1611517 w 2480649"/>
                <a:gd name="connsiteY8" fmla="*/ 805759 h 2444436"/>
                <a:gd name="connsiteX9" fmla="*/ 1575303 w 2480649"/>
                <a:gd name="connsiteY9" fmla="*/ 860079 h 2444436"/>
                <a:gd name="connsiteX10" fmla="*/ 1548143 w 2480649"/>
                <a:gd name="connsiteY10" fmla="*/ 896293 h 2444436"/>
                <a:gd name="connsiteX11" fmla="*/ 1520982 w 2480649"/>
                <a:gd name="connsiteY11" fmla="*/ 923454 h 2444436"/>
                <a:gd name="connsiteX12" fmla="*/ 1502875 w 2480649"/>
                <a:gd name="connsiteY12" fmla="*/ 950614 h 2444436"/>
                <a:gd name="connsiteX13" fmla="*/ 1439501 w 2480649"/>
                <a:gd name="connsiteY13" fmla="*/ 1041149 h 2444436"/>
                <a:gd name="connsiteX14" fmla="*/ 1403287 w 2480649"/>
                <a:gd name="connsiteY14" fmla="*/ 1095470 h 2444436"/>
                <a:gd name="connsiteX15" fmla="*/ 1385180 w 2480649"/>
                <a:gd name="connsiteY15" fmla="*/ 1131683 h 2444436"/>
                <a:gd name="connsiteX16" fmla="*/ 1339913 w 2480649"/>
                <a:gd name="connsiteY16" fmla="*/ 1186004 h 2444436"/>
                <a:gd name="connsiteX17" fmla="*/ 1303699 w 2480649"/>
                <a:gd name="connsiteY17" fmla="*/ 1213165 h 2444436"/>
                <a:gd name="connsiteX18" fmla="*/ 1249378 w 2480649"/>
                <a:gd name="connsiteY18" fmla="*/ 1267485 h 2444436"/>
                <a:gd name="connsiteX19" fmla="*/ 1222218 w 2480649"/>
                <a:gd name="connsiteY19" fmla="*/ 1294646 h 2444436"/>
                <a:gd name="connsiteX20" fmla="*/ 1195057 w 2480649"/>
                <a:gd name="connsiteY20" fmla="*/ 1348967 h 2444436"/>
                <a:gd name="connsiteX21" fmla="*/ 1167897 w 2480649"/>
                <a:gd name="connsiteY21" fmla="*/ 1367074 h 2444436"/>
                <a:gd name="connsiteX22" fmla="*/ 1140737 w 2480649"/>
                <a:gd name="connsiteY22" fmla="*/ 1376127 h 2444436"/>
                <a:gd name="connsiteX23" fmla="*/ 1095469 w 2480649"/>
                <a:gd name="connsiteY23" fmla="*/ 1430448 h 2444436"/>
                <a:gd name="connsiteX24" fmla="*/ 1077362 w 2480649"/>
                <a:gd name="connsiteY24" fmla="*/ 1457608 h 2444436"/>
                <a:gd name="connsiteX25" fmla="*/ 1050202 w 2480649"/>
                <a:gd name="connsiteY25" fmla="*/ 1493822 h 2444436"/>
                <a:gd name="connsiteX26" fmla="*/ 1013988 w 2480649"/>
                <a:gd name="connsiteY26" fmla="*/ 1548143 h 2444436"/>
                <a:gd name="connsiteX27" fmla="*/ 986828 w 2480649"/>
                <a:gd name="connsiteY27" fmla="*/ 1602464 h 2444436"/>
                <a:gd name="connsiteX28" fmla="*/ 977774 w 2480649"/>
                <a:gd name="connsiteY28" fmla="*/ 1629624 h 2444436"/>
                <a:gd name="connsiteX29" fmla="*/ 950614 w 2480649"/>
                <a:gd name="connsiteY29" fmla="*/ 1656784 h 2444436"/>
                <a:gd name="connsiteX30" fmla="*/ 932507 w 2480649"/>
                <a:gd name="connsiteY30" fmla="*/ 1683945 h 2444436"/>
                <a:gd name="connsiteX31" fmla="*/ 878186 w 2480649"/>
                <a:gd name="connsiteY31" fmla="*/ 1738266 h 2444436"/>
                <a:gd name="connsiteX32" fmla="*/ 851026 w 2480649"/>
                <a:gd name="connsiteY32" fmla="*/ 1765426 h 2444436"/>
                <a:gd name="connsiteX33" fmla="*/ 796705 w 2480649"/>
                <a:gd name="connsiteY33" fmla="*/ 1819747 h 2444436"/>
                <a:gd name="connsiteX34" fmla="*/ 769544 w 2480649"/>
                <a:gd name="connsiteY34" fmla="*/ 1846907 h 2444436"/>
                <a:gd name="connsiteX35" fmla="*/ 742384 w 2480649"/>
                <a:gd name="connsiteY35" fmla="*/ 1865014 h 2444436"/>
                <a:gd name="connsiteX36" fmla="*/ 651849 w 2480649"/>
                <a:gd name="connsiteY36" fmla="*/ 1937442 h 2444436"/>
                <a:gd name="connsiteX37" fmla="*/ 588475 w 2480649"/>
                <a:gd name="connsiteY37" fmla="*/ 2009870 h 2444436"/>
                <a:gd name="connsiteX38" fmla="*/ 552261 w 2480649"/>
                <a:gd name="connsiteY38" fmla="*/ 2064190 h 2444436"/>
                <a:gd name="connsiteX39" fmla="*/ 497941 w 2480649"/>
                <a:gd name="connsiteY39" fmla="*/ 2118511 h 2444436"/>
                <a:gd name="connsiteX40" fmla="*/ 470780 w 2480649"/>
                <a:gd name="connsiteY40" fmla="*/ 2145672 h 2444436"/>
                <a:gd name="connsiteX41" fmla="*/ 452673 w 2480649"/>
                <a:gd name="connsiteY41" fmla="*/ 2172832 h 2444436"/>
                <a:gd name="connsiteX42" fmla="*/ 425513 w 2480649"/>
                <a:gd name="connsiteY42" fmla="*/ 2190939 h 2444436"/>
                <a:gd name="connsiteX43" fmla="*/ 371192 w 2480649"/>
                <a:gd name="connsiteY43" fmla="*/ 2245260 h 2444436"/>
                <a:gd name="connsiteX44" fmla="*/ 289711 w 2480649"/>
                <a:gd name="connsiteY44" fmla="*/ 2299580 h 2444436"/>
                <a:gd name="connsiteX45" fmla="*/ 262550 w 2480649"/>
                <a:gd name="connsiteY45" fmla="*/ 2317687 h 2444436"/>
                <a:gd name="connsiteX46" fmla="*/ 226337 w 2480649"/>
                <a:gd name="connsiteY46" fmla="*/ 2326741 h 2444436"/>
                <a:gd name="connsiteX47" fmla="*/ 162962 w 2480649"/>
                <a:gd name="connsiteY47" fmla="*/ 2353901 h 2444436"/>
                <a:gd name="connsiteX48" fmla="*/ 135802 w 2480649"/>
                <a:gd name="connsiteY48" fmla="*/ 2372008 h 2444436"/>
                <a:gd name="connsiteX49" fmla="*/ 108642 w 2480649"/>
                <a:gd name="connsiteY49" fmla="*/ 2381062 h 2444436"/>
                <a:gd name="connsiteX50" fmla="*/ 90535 w 2480649"/>
                <a:gd name="connsiteY50" fmla="*/ 2408222 h 2444436"/>
                <a:gd name="connsiteX51" fmla="*/ 54321 w 2480649"/>
                <a:gd name="connsiteY51" fmla="*/ 2417275 h 2444436"/>
                <a:gd name="connsiteX52" fmla="*/ 27160 w 2480649"/>
                <a:gd name="connsiteY52" fmla="*/ 2426329 h 2444436"/>
                <a:gd name="connsiteX53" fmla="*/ 0 w 2480649"/>
                <a:gd name="connsiteY53" fmla="*/ 2444436 h 2444436"/>
                <a:gd name="connsiteX0" fmla="*/ 2480649 w 2480649"/>
                <a:gd name="connsiteY0" fmla="*/ 0 h 2444436"/>
                <a:gd name="connsiteX1" fmla="*/ 1874067 w 2480649"/>
                <a:gd name="connsiteY1" fmla="*/ 488887 h 2444436"/>
                <a:gd name="connsiteX2" fmla="*/ 1855960 w 2480649"/>
                <a:gd name="connsiteY2" fmla="*/ 516048 h 2444436"/>
                <a:gd name="connsiteX3" fmla="*/ 1819746 w 2480649"/>
                <a:gd name="connsiteY3" fmla="*/ 543208 h 2444436"/>
                <a:gd name="connsiteX4" fmla="*/ 1783533 w 2480649"/>
                <a:gd name="connsiteY4" fmla="*/ 606582 h 2444436"/>
                <a:gd name="connsiteX5" fmla="*/ 1756372 w 2480649"/>
                <a:gd name="connsiteY5" fmla="*/ 633743 h 2444436"/>
                <a:gd name="connsiteX6" fmla="*/ 1720158 w 2480649"/>
                <a:gd name="connsiteY6" fmla="*/ 697117 h 2444436"/>
                <a:gd name="connsiteX7" fmla="*/ 1611517 w 2480649"/>
                <a:gd name="connsiteY7" fmla="*/ 805759 h 2444436"/>
                <a:gd name="connsiteX8" fmla="*/ 1575303 w 2480649"/>
                <a:gd name="connsiteY8" fmla="*/ 860079 h 2444436"/>
                <a:gd name="connsiteX9" fmla="*/ 1548143 w 2480649"/>
                <a:gd name="connsiteY9" fmla="*/ 896293 h 2444436"/>
                <a:gd name="connsiteX10" fmla="*/ 1520982 w 2480649"/>
                <a:gd name="connsiteY10" fmla="*/ 923454 h 2444436"/>
                <a:gd name="connsiteX11" fmla="*/ 1502875 w 2480649"/>
                <a:gd name="connsiteY11" fmla="*/ 950614 h 2444436"/>
                <a:gd name="connsiteX12" fmla="*/ 1439501 w 2480649"/>
                <a:gd name="connsiteY12" fmla="*/ 1041149 h 2444436"/>
                <a:gd name="connsiteX13" fmla="*/ 1403287 w 2480649"/>
                <a:gd name="connsiteY13" fmla="*/ 1095470 h 2444436"/>
                <a:gd name="connsiteX14" fmla="*/ 1385180 w 2480649"/>
                <a:gd name="connsiteY14" fmla="*/ 1131683 h 2444436"/>
                <a:gd name="connsiteX15" fmla="*/ 1339913 w 2480649"/>
                <a:gd name="connsiteY15" fmla="*/ 1186004 h 2444436"/>
                <a:gd name="connsiteX16" fmla="*/ 1303699 w 2480649"/>
                <a:gd name="connsiteY16" fmla="*/ 1213165 h 2444436"/>
                <a:gd name="connsiteX17" fmla="*/ 1249378 w 2480649"/>
                <a:gd name="connsiteY17" fmla="*/ 1267485 h 2444436"/>
                <a:gd name="connsiteX18" fmla="*/ 1222218 w 2480649"/>
                <a:gd name="connsiteY18" fmla="*/ 1294646 h 2444436"/>
                <a:gd name="connsiteX19" fmla="*/ 1195057 w 2480649"/>
                <a:gd name="connsiteY19" fmla="*/ 1348967 h 2444436"/>
                <a:gd name="connsiteX20" fmla="*/ 1167897 w 2480649"/>
                <a:gd name="connsiteY20" fmla="*/ 1367074 h 2444436"/>
                <a:gd name="connsiteX21" fmla="*/ 1140737 w 2480649"/>
                <a:gd name="connsiteY21" fmla="*/ 1376127 h 2444436"/>
                <a:gd name="connsiteX22" fmla="*/ 1095469 w 2480649"/>
                <a:gd name="connsiteY22" fmla="*/ 1430448 h 2444436"/>
                <a:gd name="connsiteX23" fmla="*/ 1077362 w 2480649"/>
                <a:gd name="connsiteY23" fmla="*/ 1457608 h 2444436"/>
                <a:gd name="connsiteX24" fmla="*/ 1050202 w 2480649"/>
                <a:gd name="connsiteY24" fmla="*/ 1493822 h 2444436"/>
                <a:gd name="connsiteX25" fmla="*/ 1013988 w 2480649"/>
                <a:gd name="connsiteY25" fmla="*/ 1548143 h 2444436"/>
                <a:gd name="connsiteX26" fmla="*/ 986828 w 2480649"/>
                <a:gd name="connsiteY26" fmla="*/ 1602464 h 2444436"/>
                <a:gd name="connsiteX27" fmla="*/ 977774 w 2480649"/>
                <a:gd name="connsiteY27" fmla="*/ 1629624 h 2444436"/>
                <a:gd name="connsiteX28" fmla="*/ 950614 w 2480649"/>
                <a:gd name="connsiteY28" fmla="*/ 1656784 h 2444436"/>
                <a:gd name="connsiteX29" fmla="*/ 932507 w 2480649"/>
                <a:gd name="connsiteY29" fmla="*/ 1683945 h 2444436"/>
                <a:gd name="connsiteX30" fmla="*/ 878186 w 2480649"/>
                <a:gd name="connsiteY30" fmla="*/ 1738266 h 2444436"/>
                <a:gd name="connsiteX31" fmla="*/ 851026 w 2480649"/>
                <a:gd name="connsiteY31" fmla="*/ 1765426 h 2444436"/>
                <a:gd name="connsiteX32" fmla="*/ 796705 w 2480649"/>
                <a:gd name="connsiteY32" fmla="*/ 1819747 h 2444436"/>
                <a:gd name="connsiteX33" fmla="*/ 769544 w 2480649"/>
                <a:gd name="connsiteY33" fmla="*/ 1846907 h 2444436"/>
                <a:gd name="connsiteX34" fmla="*/ 742384 w 2480649"/>
                <a:gd name="connsiteY34" fmla="*/ 1865014 h 2444436"/>
                <a:gd name="connsiteX35" fmla="*/ 651849 w 2480649"/>
                <a:gd name="connsiteY35" fmla="*/ 1937442 h 2444436"/>
                <a:gd name="connsiteX36" fmla="*/ 588475 w 2480649"/>
                <a:gd name="connsiteY36" fmla="*/ 2009870 h 2444436"/>
                <a:gd name="connsiteX37" fmla="*/ 552261 w 2480649"/>
                <a:gd name="connsiteY37" fmla="*/ 2064190 h 2444436"/>
                <a:gd name="connsiteX38" fmla="*/ 497941 w 2480649"/>
                <a:gd name="connsiteY38" fmla="*/ 2118511 h 2444436"/>
                <a:gd name="connsiteX39" fmla="*/ 470780 w 2480649"/>
                <a:gd name="connsiteY39" fmla="*/ 2145672 h 2444436"/>
                <a:gd name="connsiteX40" fmla="*/ 452673 w 2480649"/>
                <a:gd name="connsiteY40" fmla="*/ 2172832 h 2444436"/>
                <a:gd name="connsiteX41" fmla="*/ 425513 w 2480649"/>
                <a:gd name="connsiteY41" fmla="*/ 2190939 h 2444436"/>
                <a:gd name="connsiteX42" fmla="*/ 371192 w 2480649"/>
                <a:gd name="connsiteY42" fmla="*/ 2245260 h 2444436"/>
                <a:gd name="connsiteX43" fmla="*/ 289711 w 2480649"/>
                <a:gd name="connsiteY43" fmla="*/ 2299580 h 2444436"/>
                <a:gd name="connsiteX44" fmla="*/ 262550 w 2480649"/>
                <a:gd name="connsiteY44" fmla="*/ 2317687 h 2444436"/>
                <a:gd name="connsiteX45" fmla="*/ 226337 w 2480649"/>
                <a:gd name="connsiteY45" fmla="*/ 2326741 h 2444436"/>
                <a:gd name="connsiteX46" fmla="*/ 162962 w 2480649"/>
                <a:gd name="connsiteY46" fmla="*/ 2353901 h 2444436"/>
                <a:gd name="connsiteX47" fmla="*/ 135802 w 2480649"/>
                <a:gd name="connsiteY47" fmla="*/ 2372008 h 2444436"/>
                <a:gd name="connsiteX48" fmla="*/ 108642 w 2480649"/>
                <a:gd name="connsiteY48" fmla="*/ 2381062 h 2444436"/>
                <a:gd name="connsiteX49" fmla="*/ 90535 w 2480649"/>
                <a:gd name="connsiteY49" fmla="*/ 2408222 h 2444436"/>
                <a:gd name="connsiteX50" fmla="*/ 54321 w 2480649"/>
                <a:gd name="connsiteY50" fmla="*/ 2417275 h 2444436"/>
                <a:gd name="connsiteX51" fmla="*/ 27160 w 2480649"/>
                <a:gd name="connsiteY51" fmla="*/ 2426329 h 2444436"/>
                <a:gd name="connsiteX52" fmla="*/ 0 w 2480649"/>
                <a:gd name="connsiteY52" fmla="*/ 2444436 h 2444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480649" h="2444436">
                  <a:moveTo>
                    <a:pt x="2480649" y="0"/>
                  </a:moveTo>
                  <a:cubicBezTo>
                    <a:pt x="2384956" y="287095"/>
                    <a:pt x="2484028" y="24589"/>
                    <a:pt x="1874067" y="488887"/>
                  </a:cubicBezTo>
                  <a:cubicBezTo>
                    <a:pt x="1865409" y="495478"/>
                    <a:pt x="1863654" y="508354"/>
                    <a:pt x="1855960" y="516048"/>
                  </a:cubicBezTo>
                  <a:cubicBezTo>
                    <a:pt x="1845290" y="526718"/>
                    <a:pt x="1831817" y="534155"/>
                    <a:pt x="1819746" y="543208"/>
                  </a:cubicBezTo>
                  <a:cubicBezTo>
                    <a:pt x="1808676" y="565349"/>
                    <a:pt x="1799531" y="587385"/>
                    <a:pt x="1783533" y="606582"/>
                  </a:cubicBezTo>
                  <a:cubicBezTo>
                    <a:pt x="1775336" y="616418"/>
                    <a:pt x="1766935" y="618654"/>
                    <a:pt x="1756372" y="633743"/>
                  </a:cubicBezTo>
                  <a:cubicBezTo>
                    <a:pt x="1745810" y="648832"/>
                    <a:pt x="1744300" y="668448"/>
                    <a:pt x="1720158" y="697117"/>
                  </a:cubicBezTo>
                  <a:cubicBezTo>
                    <a:pt x="1696016" y="725786"/>
                    <a:pt x="1635659" y="778599"/>
                    <a:pt x="1611517" y="805759"/>
                  </a:cubicBezTo>
                  <a:cubicBezTo>
                    <a:pt x="1587375" y="832919"/>
                    <a:pt x="1588360" y="842670"/>
                    <a:pt x="1575303" y="860079"/>
                  </a:cubicBezTo>
                  <a:cubicBezTo>
                    <a:pt x="1566250" y="872150"/>
                    <a:pt x="1557963" y="884836"/>
                    <a:pt x="1548143" y="896293"/>
                  </a:cubicBezTo>
                  <a:cubicBezTo>
                    <a:pt x="1539810" y="906014"/>
                    <a:pt x="1529179" y="913618"/>
                    <a:pt x="1520982" y="923454"/>
                  </a:cubicBezTo>
                  <a:cubicBezTo>
                    <a:pt x="1514016" y="931813"/>
                    <a:pt x="1509199" y="941760"/>
                    <a:pt x="1502875" y="950614"/>
                  </a:cubicBezTo>
                  <a:cubicBezTo>
                    <a:pt x="1435848" y="1044452"/>
                    <a:pt x="1522751" y="916275"/>
                    <a:pt x="1439501" y="1041149"/>
                  </a:cubicBezTo>
                  <a:cubicBezTo>
                    <a:pt x="1439497" y="1041154"/>
                    <a:pt x="1403290" y="1095465"/>
                    <a:pt x="1403287" y="1095470"/>
                  </a:cubicBezTo>
                  <a:cubicBezTo>
                    <a:pt x="1397251" y="1107541"/>
                    <a:pt x="1391876" y="1119965"/>
                    <a:pt x="1385180" y="1131683"/>
                  </a:cubicBezTo>
                  <a:cubicBezTo>
                    <a:pt x="1371768" y="1155154"/>
                    <a:pt x="1360886" y="1168027"/>
                    <a:pt x="1339913" y="1186004"/>
                  </a:cubicBezTo>
                  <a:cubicBezTo>
                    <a:pt x="1328456" y="1195824"/>
                    <a:pt x="1314915" y="1203071"/>
                    <a:pt x="1303699" y="1213165"/>
                  </a:cubicBezTo>
                  <a:cubicBezTo>
                    <a:pt x="1284665" y="1230295"/>
                    <a:pt x="1267485" y="1249378"/>
                    <a:pt x="1249378" y="1267485"/>
                  </a:cubicBezTo>
                  <a:lnTo>
                    <a:pt x="1222218" y="1294646"/>
                  </a:lnTo>
                  <a:cubicBezTo>
                    <a:pt x="1214854" y="1316735"/>
                    <a:pt x="1212607" y="1331417"/>
                    <a:pt x="1195057" y="1348967"/>
                  </a:cubicBezTo>
                  <a:cubicBezTo>
                    <a:pt x="1187363" y="1356661"/>
                    <a:pt x="1177629" y="1362208"/>
                    <a:pt x="1167897" y="1367074"/>
                  </a:cubicBezTo>
                  <a:cubicBezTo>
                    <a:pt x="1159361" y="1371342"/>
                    <a:pt x="1149790" y="1373109"/>
                    <a:pt x="1140737" y="1376127"/>
                  </a:cubicBezTo>
                  <a:cubicBezTo>
                    <a:pt x="1095781" y="1443559"/>
                    <a:pt x="1153560" y="1360739"/>
                    <a:pt x="1095469" y="1430448"/>
                  </a:cubicBezTo>
                  <a:cubicBezTo>
                    <a:pt x="1088503" y="1438807"/>
                    <a:pt x="1083686" y="1448754"/>
                    <a:pt x="1077362" y="1457608"/>
                  </a:cubicBezTo>
                  <a:cubicBezTo>
                    <a:pt x="1068592" y="1469886"/>
                    <a:pt x="1058855" y="1481461"/>
                    <a:pt x="1050202" y="1493822"/>
                  </a:cubicBezTo>
                  <a:cubicBezTo>
                    <a:pt x="1037722" y="1511650"/>
                    <a:pt x="1013988" y="1548143"/>
                    <a:pt x="1013988" y="1548143"/>
                  </a:cubicBezTo>
                  <a:cubicBezTo>
                    <a:pt x="991236" y="1616403"/>
                    <a:pt x="1021925" y="1532270"/>
                    <a:pt x="986828" y="1602464"/>
                  </a:cubicBezTo>
                  <a:cubicBezTo>
                    <a:pt x="982560" y="1611000"/>
                    <a:pt x="983068" y="1621684"/>
                    <a:pt x="977774" y="1629624"/>
                  </a:cubicBezTo>
                  <a:cubicBezTo>
                    <a:pt x="970672" y="1640277"/>
                    <a:pt x="958810" y="1646948"/>
                    <a:pt x="950614" y="1656784"/>
                  </a:cubicBezTo>
                  <a:cubicBezTo>
                    <a:pt x="943648" y="1665143"/>
                    <a:pt x="939736" y="1675812"/>
                    <a:pt x="932507" y="1683945"/>
                  </a:cubicBezTo>
                  <a:cubicBezTo>
                    <a:pt x="915495" y="1703084"/>
                    <a:pt x="896293" y="1720159"/>
                    <a:pt x="878186" y="1738266"/>
                  </a:cubicBezTo>
                  <a:lnTo>
                    <a:pt x="851026" y="1765426"/>
                  </a:lnTo>
                  <a:lnTo>
                    <a:pt x="796705" y="1819747"/>
                  </a:lnTo>
                  <a:cubicBezTo>
                    <a:pt x="787651" y="1828801"/>
                    <a:pt x="780197" y="1839805"/>
                    <a:pt x="769544" y="1846907"/>
                  </a:cubicBezTo>
                  <a:cubicBezTo>
                    <a:pt x="760491" y="1852943"/>
                    <a:pt x="750472" y="1857735"/>
                    <a:pt x="742384" y="1865014"/>
                  </a:cubicBezTo>
                  <a:cubicBezTo>
                    <a:pt x="659888" y="1939261"/>
                    <a:pt x="711305" y="1917623"/>
                    <a:pt x="651849" y="1937442"/>
                  </a:cubicBezTo>
                  <a:cubicBezTo>
                    <a:pt x="609600" y="2000817"/>
                    <a:pt x="633743" y="1979692"/>
                    <a:pt x="588475" y="2009870"/>
                  </a:cubicBezTo>
                  <a:cubicBezTo>
                    <a:pt x="576404" y="2027977"/>
                    <a:pt x="567649" y="2048802"/>
                    <a:pt x="552261" y="2064190"/>
                  </a:cubicBezTo>
                  <a:lnTo>
                    <a:pt x="497941" y="2118511"/>
                  </a:lnTo>
                  <a:cubicBezTo>
                    <a:pt x="488887" y="2127565"/>
                    <a:pt x="477882" y="2135019"/>
                    <a:pt x="470780" y="2145672"/>
                  </a:cubicBezTo>
                  <a:cubicBezTo>
                    <a:pt x="464744" y="2154725"/>
                    <a:pt x="460367" y="2165138"/>
                    <a:pt x="452673" y="2172832"/>
                  </a:cubicBezTo>
                  <a:cubicBezTo>
                    <a:pt x="444979" y="2180526"/>
                    <a:pt x="433645" y="2183710"/>
                    <a:pt x="425513" y="2190939"/>
                  </a:cubicBezTo>
                  <a:cubicBezTo>
                    <a:pt x="406374" y="2207952"/>
                    <a:pt x="392498" y="2231056"/>
                    <a:pt x="371192" y="2245260"/>
                  </a:cubicBezTo>
                  <a:lnTo>
                    <a:pt x="289711" y="2299580"/>
                  </a:lnTo>
                  <a:cubicBezTo>
                    <a:pt x="280657" y="2305616"/>
                    <a:pt x="273106" y="2315048"/>
                    <a:pt x="262550" y="2317687"/>
                  </a:cubicBezTo>
                  <a:lnTo>
                    <a:pt x="226337" y="2326741"/>
                  </a:lnTo>
                  <a:cubicBezTo>
                    <a:pt x="158145" y="2372201"/>
                    <a:pt x="244813" y="2318822"/>
                    <a:pt x="162962" y="2353901"/>
                  </a:cubicBezTo>
                  <a:cubicBezTo>
                    <a:pt x="152961" y="2358187"/>
                    <a:pt x="145534" y="2367142"/>
                    <a:pt x="135802" y="2372008"/>
                  </a:cubicBezTo>
                  <a:cubicBezTo>
                    <a:pt x="127266" y="2376276"/>
                    <a:pt x="117695" y="2378044"/>
                    <a:pt x="108642" y="2381062"/>
                  </a:cubicBezTo>
                  <a:cubicBezTo>
                    <a:pt x="102606" y="2390115"/>
                    <a:pt x="99588" y="2402187"/>
                    <a:pt x="90535" y="2408222"/>
                  </a:cubicBezTo>
                  <a:cubicBezTo>
                    <a:pt x="80182" y="2415124"/>
                    <a:pt x="66285" y="2413857"/>
                    <a:pt x="54321" y="2417275"/>
                  </a:cubicBezTo>
                  <a:cubicBezTo>
                    <a:pt x="45145" y="2419897"/>
                    <a:pt x="35696" y="2422061"/>
                    <a:pt x="27160" y="2426329"/>
                  </a:cubicBezTo>
                  <a:cubicBezTo>
                    <a:pt x="17428" y="2431195"/>
                    <a:pt x="0" y="2444436"/>
                    <a:pt x="0" y="2444436"/>
                  </a:cubicBezTo>
                </a:path>
              </a:pathLst>
            </a:custGeom>
            <a:noFill/>
            <a:ln w="15875" cap="flat" cmpd="sng" algn="ctr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1611517" y="4988459"/>
              <a:ext cx="1186004" cy="1866010"/>
            </a:xfrm>
            <a:custGeom>
              <a:avLst/>
              <a:gdLst>
                <a:gd name="connsiteX0" fmla="*/ 0 w 1186004"/>
                <a:gd name="connsiteY0" fmla="*/ 0 h 1866010"/>
                <a:gd name="connsiteX1" fmla="*/ 45267 w 1186004"/>
                <a:gd name="connsiteY1" fmla="*/ 9054 h 1866010"/>
                <a:gd name="connsiteX2" fmla="*/ 63374 w 1186004"/>
                <a:gd name="connsiteY2" fmla="*/ 45268 h 1866010"/>
                <a:gd name="connsiteX3" fmla="*/ 99588 w 1186004"/>
                <a:gd name="connsiteY3" fmla="*/ 126749 h 1866010"/>
                <a:gd name="connsiteX4" fmla="*/ 117695 w 1186004"/>
                <a:gd name="connsiteY4" fmla="*/ 162963 h 1866010"/>
                <a:gd name="connsiteX5" fmla="*/ 144855 w 1186004"/>
                <a:gd name="connsiteY5" fmla="*/ 271604 h 1866010"/>
                <a:gd name="connsiteX6" fmla="*/ 181069 w 1186004"/>
                <a:gd name="connsiteY6" fmla="*/ 344032 h 1866010"/>
                <a:gd name="connsiteX7" fmla="*/ 199176 w 1186004"/>
                <a:gd name="connsiteY7" fmla="*/ 380246 h 1866010"/>
                <a:gd name="connsiteX8" fmla="*/ 226336 w 1186004"/>
                <a:gd name="connsiteY8" fmla="*/ 461727 h 1866010"/>
                <a:gd name="connsiteX9" fmla="*/ 244443 w 1186004"/>
                <a:gd name="connsiteY9" fmla="*/ 506994 h 1866010"/>
                <a:gd name="connsiteX10" fmla="*/ 253497 w 1186004"/>
                <a:gd name="connsiteY10" fmla="*/ 543208 h 1866010"/>
                <a:gd name="connsiteX11" fmla="*/ 271604 w 1186004"/>
                <a:gd name="connsiteY11" fmla="*/ 570369 h 1866010"/>
                <a:gd name="connsiteX12" fmla="*/ 298764 w 1186004"/>
                <a:gd name="connsiteY12" fmla="*/ 651850 h 1866010"/>
                <a:gd name="connsiteX13" fmla="*/ 307818 w 1186004"/>
                <a:gd name="connsiteY13" fmla="*/ 679010 h 1866010"/>
                <a:gd name="connsiteX14" fmla="*/ 316871 w 1186004"/>
                <a:gd name="connsiteY14" fmla="*/ 706171 h 1866010"/>
                <a:gd name="connsiteX15" fmla="*/ 353085 w 1186004"/>
                <a:gd name="connsiteY15" fmla="*/ 769545 h 1866010"/>
                <a:gd name="connsiteX16" fmla="*/ 362138 w 1186004"/>
                <a:gd name="connsiteY16" fmla="*/ 796705 h 1866010"/>
                <a:gd name="connsiteX17" fmla="*/ 380245 w 1186004"/>
                <a:gd name="connsiteY17" fmla="*/ 832919 h 1866010"/>
                <a:gd name="connsiteX18" fmla="*/ 389299 w 1186004"/>
                <a:gd name="connsiteY18" fmla="*/ 860080 h 1866010"/>
                <a:gd name="connsiteX19" fmla="*/ 434566 w 1186004"/>
                <a:gd name="connsiteY19" fmla="*/ 923454 h 1866010"/>
                <a:gd name="connsiteX20" fmla="*/ 452673 w 1186004"/>
                <a:gd name="connsiteY20" fmla="*/ 950614 h 1866010"/>
                <a:gd name="connsiteX21" fmla="*/ 479833 w 1186004"/>
                <a:gd name="connsiteY21" fmla="*/ 977775 h 1866010"/>
                <a:gd name="connsiteX22" fmla="*/ 497940 w 1186004"/>
                <a:gd name="connsiteY22" fmla="*/ 1013989 h 1866010"/>
                <a:gd name="connsiteX23" fmla="*/ 525101 w 1186004"/>
                <a:gd name="connsiteY23" fmla="*/ 1041149 h 1866010"/>
                <a:gd name="connsiteX24" fmla="*/ 579422 w 1186004"/>
                <a:gd name="connsiteY24" fmla="*/ 1113577 h 1866010"/>
                <a:gd name="connsiteX25" fmla="*/ 606582 w 1186004"/>
                <a:gd name="connsiteY25" fmla="*/ 1140737 h 1866010"/>
                <a:gd name="connsiteX26" fmla="*/ 624689 w 1186004"/>
                <a:gd name="connsiteY26" fmla="*/ 1167897 h 1866010"/>
                <a:gd name="connsiteX27" fmla="*/ 651849 w 1186004"/>
                <a:gd name="connsiteY27" fmla="*/ 1195058 h 1866010"/>
                <a:gd name="connsiteX28" fmla="*/ 706170 w 1186004"/>
                <a:gd name="connsiteY28" fmla="*/ 1240325 h 1866010"/>
                <a:gd name="connsiteX29" fmla="*/ 724277 w 1186004"/>
                <a:gd name="connsiteY29" fmla="*/ 1267486 h 1866010"/>
                <a:gd name="connsiteX30" fmla="*/ 760491 w 1186004"/>
                <a:gd name="connsiteY30" fmla="*/ 1303699 h 1866010"/>
                <a:gd name="connsiteX31" fmla="*/ 778598 w 1186004"/>
                <a:gd name="connsiteY31" fmla="*/ 1330860 h 1866010"/>
                <a:gd name="connsiteX32" fmla="*/ 832919 w 1186004"/>
                <a:gd name="connsiteY32" fmla="*/ 1394234 h 1866010"/>
                <a:gd name="connsiteX33" fmla="*/ 841972 w 1186004"/>
                <a:gd name="connsiteY33" fmla="*/ 1421394 h 1866010"/>
                <a:gd name="connsiteX34" fmla="*/ 869133 w 1186004"/>
                <a:gd name="connsiteY34" fmla="*/ 1439501 h 1866010"/>
                <a:gd name="connsiteX35" fmla="*/ 905346 w 1186004"/>
                <a:gd name="connsiteY35" fmla="*/ 1466662 h 1866010"/>
                <a:gd name="connsiteX36" fmla="*/ 932507 w 1186004"/>
                <a:gd name="connsiteY36" fmla="*/ 1520983 h 1866010"/>
                <a:gd name="connsiteX37" fmla="*/ 959667 w 1186004"/>
                <a:gd name="connsiteY37" fmla="*/ 1575303 h 1866010"/>
                <a:gd name="connsiteX38" fmla="*/ 986828 w 1186004"/>
                <a:gd name="connsiteY38" fmla="*/ 1593410 h 1866010"/>
                <a:gd name="connsiteX39" fmla="*/ 1023041 w 1186004"/>
                <a:gd name="connsiteY39" fmla="*/ 1656785 h 1866010"/>
                <a:gd name="connsiteX40" fmla="*/ 1041148 w 1186004"/>
                <a:gd name="connsiteY40" fmla="*/ 1683945 h 1866010"/>
                <a:gd name="connsiteX41" fmla="*/ 1059255 w 1186004"/>
                <a:gd name="connsiteY41" fmla="*/ 1720159 h 1866010"/>
                <a:gd name="connsiteX42" fmla="*/ 1086416 w 1186004"/>
                <a:gd name="connsiteY42" fmla="*/ 1747319 h 1866010"/>
                <a:gd name="connsiteX43" fmla="*/ 1095469 w 1186004"/>
                <a:gd name="connsiteY43" fmla="*/ 1783533 h 1866010"/>
                <a:gd name="connsiteX44" fmla="*/ 1113576 w 1186004"/>
                <a:gd name="connsiteY44" fmla="*/ 1810693 h 1866010"/>
                <a:gd name="connsiteX45" fmla="*/ 1167897 w 1186004"/>
                <a:gd name="connsiteY45" fmla="*/ 1865014 h 1866010"/>
                <a:gd name="connsiteX46" fmla="*/ 1186004 w 1186004"/>
                <a:gd name="connsiteY46" fmla="*/ 1865014 h 1866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186004" h="1866010">
                  <a:moveTo>
                    <a:pt x="0" y="0"/>
                  </a:moveTo>
                  <a:cubicBezTo>
                    <a:pt x="15089" y="3018"/>
                    <a:pt x="32745" y="110"/>
                    <a:pt x="45267" y="9054"/>
                  </a:cubicBezTo>
                  <a:cubicBezTo>
                    <a:pt x="56249" y="16899"/>
                    <a:pt x="57718" y="33014"/>
                    <a:pt x="63374" y="45268"/>
                  </a:cubicBezTo>
                  <a:cubicBezTo>
                    <a:pt x="75829" y="72254"/>
                    <a:pt x="87133" y="99763"/>
                    <a:pt x="99588" y="126749"/>
                  </a:cubicBezTo>
                  <a:cubicBezTo>
                    <a:pt x="105244" y="139003"/>
                    <a:pt x="113669" y="150081"/>
                    <a:pt x="117695" y="162963"/>
                  </a:cubicBezTo>
                  <a:cubicBezTo>
                    <a:pt x="128829" y="198592"/>
                    <a:pt x="128161" y="238217"/>
                    <a:pt x="144855" y="271604"/>
                  </a:cubicBezTo>
                  <a:lnTo>
                    <a:pt x="181069" y="344032"/>
                  </a:lnTo>
                  <a:cubicBezTo>
                    <a:pt x="187105" y="356103"/>
                    <a:pt x="194164" y="367715"/>
                    <a:pt x="199176" y="380246"/>
                  </a:cubicBezTo>
                  <a:cubicBezTo>
                    <a:pt x="255849" y="521928"/>
                    <a:pt x="187352" y="344772"/>
                    <a:pt x="226336" y="461727"/>
                  </a:cubicBezTo>
                  <a:cubicBezTo>
                    <a:pt x="231475" y="477144"/>
                    <a:pt x="239304" y="491577"/>
                    <a:pt x="244443" y="506994"/>
                  </a:cubicBezTo>
                  <a:cubicBezTo>
                    <a:pt x="248378" y="518798"/>
                    <a:pt x="248595" y="531771"/>
                    <a:pt x="253497" y="543208"/>
                  </a:cubicBezTo>
                  <a:cubicBezTo>
                    <a:pt x="257783" y="553209"/>
                    <a:pt x="267419" y="560325"/>
                    <a:pt x="271604" y="570369"/>
                  </a:cubicBezTo>
                  <a:cubicBezTo>
                    <a:pt x="282615" y="596796"/>
                    <a:pt x="289710" y="624690"/>
                    <a:pt x="298764" y="651850"/>
                  </a:cubicBezTo>
                  <a:lnTo>
                    <a:pt x="307818" y="679010"/>
                  </a:lnTo>
                  <a:cubicBezTo>
                    <a:pt x="310836" y="688064"/>
                    <a:pt x="311577" y="698231"/>
                    <a:pt x="316871" y="706171"/>
                  </a:cubicBezTo>
                  <a:cubicBezTo>
                    <a:pt x="335056" y="733448"/>
                    <a:pt x="339301" y="737383"/>
                    <a:pt x="353085" y="769545"/>
                  </a:cubicBezTo>
                  <a:cubicBezTo>
                    <a:pt x="356844" y="778316"/>
                    <a:pt x="358379" y="787934"/>
                    <a:pt x="362138" y="796705"/>
                  </a:cubicBezTo>
                  <a:cubicBezTo>
                    <a:pt x="367454" y="809110"/>
                    <a:pt x="374929" y="820514"/>
                    <a:pt x="380245" y="832919"/>
                  </a:cubicBezTo>
                  <a:cubicBezTo>
                    <a:pt x="384004" y="841691"/>
                    <a:pt x="385031" y="851544"/>
                    <a:pt x="389299" y="860080"/>
                  </a:cubicBezTo>
                  <a:cubicBezTo>
                    <a:pt x="396409" y="874300"/>
                    <a:pt x="427735" y="913890"/>
                    <a:pt x="434566" y="923454"/>
                  </a:cubicBezTo>
                  <a:cubicBezTo>
                    <a:pt x="440890" y="932308"/>
                    <a:pt x="445707" y="942255"/>
                    <a:pt x="452673" y="950614"/>
                  </a:cubicBezTo>
                  <a:cubicBezTo>
                    <a:pt x="460870" y="960450"/>
                    <a:pt x="472391" y="967356"/>
                    <a:pt x="479833" y="977775"/>
                  </a:cubicBezTo>
                  <a:cubicBezTo>
                    <a:pt x="487677" y="988757"/>
                    <a:pt x="490095" y="1003007"/>
                    <a:pt x="497940" y="1013989"/>
                  </a:cubicBezTo>
                  <a:cubicBezTo>
                    <a:pt x="505382" y="1024408"/>
                    <a:pt x="516993" y="1031240"/>
                    <a:pt x="525101" y="1041149"/>
                  </a:cubicBezTo>
                  <a:cubicBezTo>
                    <a:pt x="544211" y="1064506"/>
                    <a:pt x="558083" y="1092238"/>
                    <a:pt x="579422" y="1113577"/>
                  </a:cubicBezTo>
                  <a:cubicBezTo>
                    <a:pt x="588475" y="1122630"/>
                    <a:pt x="598385" y="1130901"/>
                    <a:pt x="606582" y="1140737"/>
                  </a:cubicBezTo>
                  <a:cubicBezTo>
                    <a:pt x="613548" y="1149096"/>
                    <a:pt x="617723" y="1159538"/>
                    <a:pt x="624689" y="1167897"/>
                  </a:cubicBezTo>
                  <a:cubicBezTo>
                    <a:pt x="632886" y="1177733"/>
                    <a:pt x="642013" y="1186861"/>
                    <a:pt x="651849" y="1195058"/>
                  </a:cubicBezTo>
                  <a:cubicBezTo>
                    <a:pt x="690695" y="1227430"/>
                    <a:pt x="670101" y="1197042"/>
                    <a:pt x="706170" y="1240325"/>
                  </a:cubicBezTo>
                  <a:cubicBezTo>
                    <a:pt x="713136" y="1248684"/>
                    <a:pt x="717196" y="1259224"/>
                    <a:pt x="724277" y="1267486"/>
                  </a:cubicBezTo>
                  <a:cubicBezTo>
                    <a:pt x="735387" y="1280447"/>
                    <a:pt x="749381" y="1290738"/>
                    <a:pt x="760491" y="1303699"/>
                  </a:cubicBezTo>
                  <a:cubicBezTo>
                    <a:pt x="767572" y="1311961"/>
                    <a:pt x="771632" y="1322501"/>
                    <a:pt x="778598" y="1330860"/>
                  </a:cubicBezTo>
                  <a:cubicBezTo>
                    <a:pt x="873192" y="1444374"/>
                    <a:pt x="731177" y="1258580"/>
                    <a:pt x="832919" y="1394234"/>
                  </a:cubicBezTo>
                  <a:cubicBezTo>
                    <a:pt x="835937" y="1403287"/>
                    <a:pt x="836010" y="1413942"/>
                    <a:pt x="841972" y="1421394"/>
                  </a:cubicBezTo>
                  <a:cubicBezTo>
                    <a:pt x="848769" y="1429891"/>
                    <a:pt x="860279" y="1433176"/>
                    <a:pt x="869133" y="1439501"/>
                  </a:cubicBezTo>
                  <a:cubicBezTo>
                    <a:pt x="881411" y="1448271"/>
                    <a:pt x="893275" y="1457608"/>
                    <a:pt x="905346" y="1466662"/>
                  </a:cubicBezTo>
                  <a:cubicBezTo>
                    <a:pt x="928106" y="1534936"/>
                    <a:pt x="897403" y="1450774"/>
                    <a:pt x="932507" y="1520983"/>
                  </a:cubicBezTo>
                  <a:cubicBezTo>
                    <a:pt x="947234" y="1550437"/>
                    <a:pt x="933721" y="1549357"/>
                    <a:pt x="959667" y="1575303"/>
                  </a:cubicBezTo>
                  <a:cubicBezTo>
                    <a:pt x="967361" y="1582997"/>
                    <a:pt x="977774" y="1587374"/>
                    <a:pt x="986828" y="1593410"/>
                  </a:cubicBezTo>
                  <a:cubicBezTo>
                    <a:pt x="1030952" y="1659600"/>
                    <a:pt x="977082" y="1576358"/>
                    <a:pt x="1023041" y="1656785"/>
                  </a:cubicBezTo>
                  <a:cubicBezTo>
                    <a:pt x="1028439" y="1666232"/>
                    <a:pt x="1035750" y="1674498"/>
                    <a:pt x="1041148" y="1683945"/>
                  </a:cubicBezTo>
                  <a:cubicBezTo>
                    <a:pt x="1047844" y="1695663"/>
                    <a:pt x="1051410" y="1709177"/>
                    <a:pt x="1059255" y="1720159"/>
                  </a:cubicBezTo>
                  <a:cubicBezTo>
                    <a:pt x="1066697" y="1730578"/>
                    <a:pt x="1077362" y="1738266"/>
                    <a:pt x="1086416" y="1747319"/>
                  </a:cubicBezTo>
                  <a:cubicBezTo>
                    <a:pt x="1089434" y="1759390"/>
                    <a:pt x="1090568" y="1772096"/>
                    <a:pt x="1095469" y="1783533"/>
                  </a:cubicBezTo>
                  <a:cubicBezTo>
                    <a:pt x="1099755" y="1793534"/>
                    <a:pt x="1107252" y="1801839"/>
                    <a:pt x="1113576" y="1810693"/>
                  </a:cubicBezTo>
                  <a:cubicBezTo>
                    <a:pt x="1130333" y="1834153"/>
                    <a:pt x="1140391" y="1854012"/>
                    <a:pt x="1167897" y="1865014"/>
                  </a:cubicBezTo>
                  <a:cubicBezTo>
                    <a:pt x="1173501" y="1867256"/>
                    <a:pt x="1179968" y="1865014"/>
                    <a:pt x="1186004" y="1865014"/>
                  </a:cubicBezTo>
                </a:path>
              </a:pathLst>
            </a:custGeom>
            <a:noFill/>
            <a:ln w="15875" cap="flat" cmpd="sng" algn="ctr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V="1">
              <a:off x="5010219" y="0"/>
              <a:ext cx="1542982" cy="2286002"/>
            </a:xfrm>
            <a:prstGeom prst="line">
              <a:avLst/>
            </a:prstGeom>
            <a:noFill/>
            <a:ln w="15875" cap="flat" cmpd="sng" algn="ctr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5638800" y="588474"/>
              <a:ext cx="3488871" cy="2916726"/>
            </a:xfrm>
            <a:prstGeom prst="line">
              <a:avLst/>
            </a:prstGeom>
            <a:noFill/>
            <a:ln w="15875" cap="flat" cmpd="sng" algn="ctr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5010219" y="2286002"/>
              <a:ext cx="0" cy="3200402"/>
            </a:xfrm>
            <a:prstGeom prst="line">
              <a:avLst/>
            </a:prstGeom>
            <a:noFill/>
            <a:ln w="15875" cap="flat" cmpd="sng" algn="ctr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Freeform 60"/>
            <p:cNvSpPr/>
            <p:nvPr/>
          </p:nvSpPr>
          <p:spPr bwMode="auto">
            <a:xfrm>
              <a:off x="2544024" y="5474888"/>
              <a:ext cx="2466195" cy="1052661"/>
            </a:xfrm>
            <a:custGeom>
              <a:avLst/>
              <a:gdLst>
                <a:gd name="connsiteX0" fmla="*/ 0 w 1692998"/>
                <a:gd name="connsiteY0" fmla="*/ 1052662 h 1052662"/>
                <a:gd name="connsiteX1" fmla="*/ 72427 w 1692998"/>
                <a:gd name="connsiteY1" fmla="*/ 998341 h 1052662"/>
                <a:gd name="connsiteX2" fmla="*/ 90534 w 1692998"/>
                <a:gd name="connsiteY2" fmla="*/ 971180 h 1052662"/>
                <a:gd name="connsiteX3" fmla="*/ 135802 w 1692998"/>
                <a:gd name="connsiteY3" fmla="*/ 934966 h 1052662"/>
                <a:gd name="connsiteX4" fmla="*/ 181069 w 1692998"/>
                <a:gd name="connsiteY4" fmla="*/ 880646 h 1052662"/>
                <a:gd name="connsiteX5" fmla="*/ 217283 w 1692998"/>
                <a:gd name="connsiteY5" fmla="*/ 862539 h 1052662"/>
                <a:gd name="connsiteX6" fmla="*/ 271604 w 1692998"/>
                <a:gd name="connsiteY6" fmla="*/ 826325 h 1052662"/>
                <a:gd name="connsiteX7" fmla="*/ 362138 w 1692998"/>
                <a:gd name="connsiteY7" fmla="*/ 772004 h 1052662"/>
                <a:gd name="connsiteX8" fmla="*/ 389299 w 1692998"/>
                <a:gd name="connsiteY8" fmla="*/ 753897 h 1052662"/>
                <a:gd name="connsiteX9" fmla="*/ 425513 w 1692998"/>
                <a:gd name="connsiteY9" fmla="*/ 726737 h 1052662"/>
                <a:gd name="connsiteX10" fmla="*/ 497940 w 1692998"/>
                <a:gd name="connsiteY10" fmla="*/ 663363 h 1052662"/>
                <a:gd name="connsiteX11" fmla="*/ 552261 w 1692998"/>
                <a:gd name="connsiteY11" fmla="*/ 627149 h 1052662"/>
                <a:gd name="connsiteX12" fmla="*/ 841972 w 1692998"/>
                <a:gd name="connsiteY12" fmla="*/ 609042 h 1052662"/>
                <a:gd name="connsiteX13" fmla="*/ 896293 w 1692998"/>
                <a:gd name="connsiteY13" fmla="*/ 599988 h 1052662"/>
                <a:gd name="connsiteX14" fmla="*/ 1068309 w 1692998"/>
                <a:gd name="connsiteY14" fmla="*/ 581881 h 1052662"/>
                <a:gd name="connsiteX15" fmla="*/ 1095469 w 1692998"/>
                <a:gd name="connsiteY15" fmla="*/ 563774 h 1052662"/>
                <a:gd name="connsiteX16" fmla="*/ 1158843 w 1692998"/>
                <a:gd name="connsiteY16" fmla="*/ 545667 h 1052662"/>
                <a:gd name="connsiteX17" fmla="*/ 1186004 w 1692998"/>
                <a:gd name="connsiteY17" fmla="*/ 536614 h 1052662"/>
                <a:gd name="connsiteX18" fmla="*/ 1276538 w 1692998"/>
                <a:gd name="connsiteY18" fmla="*/ 473240 h 1052662"/>
                <a:gd name="connsiteX19" fmla="*/ 1303699 w 1692998"/>
                <a:gd name="connsiteY19" fmla="*/ 455133 h 1052662"/>
                <a:gd name="connsiteX20" fmla="*/ 1321806 w 1692998"/>
                <a:gd name="connsiteY20" fmla="*/ 427972 h 1052662"/>
                <a:gd name="connsiteX21" fmla="*/ 1348966 w 1692998"/>
                <a:gd name="connsiteY21" fmla="*/ 409865 h 1052662"/>
                <a:gd name="connsiteX22" fmla="*/ 1385180 w 1692998"/>
                <a:gd name="connsiteY22" fmla="*/ 382705 h 1052662"/>
                <a:gd name="connsiteX23" fmla="*/ 1412340 w 1692998"/>
                <a:gd name="connsiteY23" fmla="*/ 355545 h 1052662"/>
                <a:gd name="connsiteX24" fmla="*/ 1466661 w 1692998"/>
                <a:gd name="connsiteY24" fmla="*/ 319331 h 1052662"/>
                <a:gd name="connsiteX25" fmla="*/ 1493822 w 1692998"/>
                <a:gd name="connsiteY25" fmla="*/ 301224 h 1052662"/>
                <a:gd name="connsiteX26" fmla="*/ 1520982 w 1692998"/>
                <a:gd name="connsiteY26" fmla="*/ 274063 h 1052662"/>
                <a:gd name="connsiteX27" fmla="*/ 1584356 w 1692998"/>
                <a:gd name="connsiteY27" fmla="*/ 237850 h 1052662"/>
                <a:gd name="connsiteX28" fmla="*/ 1638677 w 1692998"/>
                <a:gd name="connsiteY28" fmla="*/ 192582 h 1052662"/>
                <a:gd name="connsiteX29" fmla="*/ 1692998 w 1692998"/>
                <a:gd name="connsiteY29" fmla="*/ 102048 h 1052662"/>
                <a:gd name="connsiteX30" fmla="*/ 1683944 w 1692998"/>
                <a:gd name="connsiteY30" fmla="*/ 2460 h 1052662"/>
                <a:gd name="connsiteX31" fmla="*/ 1656784 w 1692998"/>
                <a:gd name="connsiteY31" fmla="*/ 11513 h 1052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92998" h="1052662">
                  <a:moveTo>
                    <a:pt x="0" y="1052662"/>
                  </a:moveTo>
                  <a:cubicBezTo>
                    <a:pt x="38101" y="1029801"/>
                    <a:pt x="46026" y="1030022"/>
                    <a:pt x="72427" y="998341"/>
                  </a:cubicBezTo>
                  <a:cubicBezTo>
                    <a:pt x="79393" y="989982"/>
                    <a:pt x="82840" y="978874"/>
                    <a:pt x="90534" y="971180"/>
                  </a:cubicBezTo>
                  <a:cubicBezTo>
                    <a:pt x="104198" y="957516"/>
                    <a:pt x="122138" y="948630"/>
                    <a:pt x="135802" y="934966"/>
                  </a:cubicBezTo>
                  <a:cubicBezTo>
                    <a:pt x="175506" y="895262"/>
                    <a:pt x="129159" y="917725"/>
                    <a:pt x="181069" y="880646"/>
                  </a:cubicBezTo>
                  <a:cubicBezTo>
                    <a:pt x="192051" y="872802"/>
                    <a:pt x="205710" y="869483"/>
                    <a:pt x="217283" y="862539"/>
                  </a:cubicBezTo>
                  <a:cubicBezTo>
                    <a:pt x="235944" y="851343"/>
                    <a:pt x="252140" y="836057"/>
                    <a:pt x="271604" y="826325"/>
                  </a:cubicBezTo>
                  <a:cubicBezTo>
                    <a:pt x="327284" y="798485"/>
                    <a:pt x="296585" y="815706"/>
                    <a:pt x="362138" y="772004"/>
                  </a:cubicBezTo>
                  <a:cubicBezTo>
                    <a:pt x="371192" y="765968"/>
                    <a:pt x="380594" y="760426"/>
                    <a:pt x="389299" y="753897"/>
                  </a:cubicBezTo>
                  <a:cubicBezTo>
                    <a:pt x="401370" y="744844"/>
                    <a:pt x="414157" y="736673"/>
                    <a:pt x="425513" y="726737"/>
                  </a:cubicBezTo>
                  <a:cubicBezTo>
                    <a:pt x="489770" y="670512"/>
                    <a:pt x="432712" y="709022"/>
                    <a:pt x="497940" y="663363"/>
                  </a:cubicBezTo>
                  <a:cubicBezTo>
                    <a:pt x="515768" y="650883"/>
                    <a:pt x="531149" y="632427"/>
                    <a:pt x="552261" y="627149"/>
                  </a:cubicBezTo>
                  <a:cubicBezTo>
                    <a:pt x="670503" y="597587"/>
                    <a:pt x="576040" y="618539"/>
                    <a:pt x="841972" y="609042"/>
                  </a:cubicBezTo>
                  <a:cubicBezTo>
                    <a:pt x="860079" y="606024"/>
                    <a:pt x="878019" y="601728"/>
                    <a:pt x="896293" y="599988"/>
                  </a:cubicBezTo>
                  <a:cubicBezTo>
                    <a:pt x="1071875" y="583266"/>
                    <a:pt x="980577" y="603815"/>
                    <a:pt x="1068309" y="581881"/>
                  </a:cubicBezTo>
                  <a:cubicBezTo>
                    <a:pt x="1077362" y="575845"/>
                    <a:pt x="1085737" y="568640"/>
                    <a:pt x="1095469" y="563774"/>
                  </a:cubicBezTo>
                  <a:cubicBezTo>
                    <a:pt x="1109936" y="556541"/>
                    <a:pt x="1145313" y="549533"/>
                    <a:pt x="1158843" y="545667"/>
                  </a:cubicBezTo>
                  <a:cubicBezTo>
                    <a:pt x="1168019" y="543045"/>
                    <a:pt x="1176950" y="539632"/>
                    <a:pt x="1186004" y="536614"/>
                  </a:cubicBezTo>
                  <a:cubicBezTo>
                    <a:pt x="1239623" y="496401"/>
                    <a:pt x="1209670" y="517819"/>
                    <a:pt x="1276538" y="473240"/>
                  </a:cubicBezTo>
                  <a:lnTo>
                    <a:pt x="1303699" y="455133"/>
                  </a:lnTo>
                  <a:cubicBezTo>
                    <a:pt x="1309735" y="446079"/>
                    <a:pt x="1314112" y="435666"/>
                    <a:pt x="1321806" y="427972"/>
                  </a:cubicBezTo>
                  <a:cubicBezTo>
                    <a:pt x="1329500" y="420278"/>
                    <a:pt x="1340112" y="416189"/>
                    <a:pt x="1348966" y="409865"/>
                  </a:cubicBezTo>
                  <a:cubicBezTo>
                    <a:pt x="1361244" y="401095"/>
                    <a:pt x="1373723" y="392525"/>
                    <a:pt x="1385180" y="382705"/>
                  </a:cubicBezTo>
                  <a:cubicBezTo>
                    <a:pt x="1394901" y="374373"/>
                    <a:pt x="1402234" y="363405"/>
                    <a:pt x="1412340" y="355545"/>
                  </a:cubicBezTo>
                  <a:cubicBezTo>
                    <a:pt x="1429518" y="342184"/>
                    <a:pt x="1448554" y="331402"/>
                    <a:pt x="1466661" y="319331"/>
                  </a:cubicBezTo>
                  <a:cubicBezTo>
                    <a:pt x="1475715" y="313295"/>
                    <a:pt x="1486128" y="308918"/>
                    <a:pt x="1493822" y="301224"/>
                  </a:cubicBezTo>
                  <a:cubicBezTo>
                    <a:pt x="1502875" y="292170"/>
                    <a:pt x="1510563" y="281505"/>
                    <a:pt x="1520982" y="274063"/>
                  </a:cubicBezTo>
                  <a:cubicBezTo>
                    <a:pt x="1582978" y="229780"/>
                    <a:pt x="1533027" y="280625"/>
                    <a:pt x="1584356" y="237850"/>
                  </a:cubicBezTo>
                  <a:cubicBezTo>
                    <a:pt x="1654065" y="179759"/>
                    <a:pt x="1571245" y="237538"/>
                    <a:pt x="1638677" y="192582"/>
                  </a:cubicBezTo>
                  <a:cubicBezTo>
                    <a:pt x="1682377" y="127033"/>
                    <a:pt x="1665159" y="157726"/>
                    <a:pt x="1692998" y="102048"/>
                  </a:cubicBezTo>
                  <a:cubicBezTo>
                    <a:pt x="1689980" y="68852"/>
                    <a:pt x="1696324" y="33409"/>
                    <a:pt x="1683944" y="2460"/>
                  </a:cubicBezTo>
                  <a:cubicBezTo>
                    <a:pt x="1680400" y="-6400"/>
                    <a:pt x="1656784" y="11513"/>
                    <a:pt x="1656784" y="11513"/>
                  </a:cubicBezTo>
                </a:path>
              </a:pathLst>
            </a:custGeom>
            <a:noFill/>
            <a:ln w="15875" cap="flat" cmpd="sng" algn="ctr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429000" y="24485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8000"/>
                </a:solidFill>
              </a:rPr>
              <a:t>Serpent Kingdom</a:t>
            </a:r>
            <a:endParaRPr lang="en-US" sz="1400" b="1" dirty="0">
              <a:solidFill>
                <a:srgbClr val="008000"/>
              </a:solidFill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4407328" y="2434675"/>
            <a:ext cx="229986" cy="232325"/>
          </a:xfrm>
          <a:custGeom>
            <a:avLst/>
            <a:gdLst>
              <a:gd name="connsiteX0" fmla="*/ 1692998 w 1692998"/>
              <a:gd name="connsiteY0" fmla="*/ 1267485 h 1702051"/>
              <a:gd name="connsiteX1" fmla="*/ 1692998 w 1692998"/>
              <a:gd name="connsiteY1" fmla="*/ 1267485 h 1702051"/>
              <a:gd name="connsiteX2" fmla="*/ 1638677 w 1692998"/>
              <a:gd name="connsiteY2" fmla="*/ 1330859 h 1702051"/>
              <a:gd name="connsiteX3" fmla="*/ 1584356 w 1692998"/>
              <a:gd name="connsiteY3" fmla="*/ 1367073 h 1702051"/>
              <a:gd name="connsiteX4" fmla="*/ 1530035 w 1692998"/>
              <a:gd name="connsiteY4" fmla="*/ 1394233 h 1702051"/>
              <a:gd name="connsiteX5" fmla="*/ 1475715 w 1692998"/>
              <a:gd name="connsiteY5" fmla="*/ 1430447 h 1702051"/>
              <a:gd name="connsiteX6" fmla="*/ 1430447 w 1692998"/>
              <a:gd name="connsiteY6" fmla="*/ 1484768 h 1702051"/>
              <a:gd name="connsiteX7" fmla="*/ 1412340 w 1692998"/>
              <a:gd name="connsiteY7" fmla="*/ 1511928 h 1702051"/>
              <a:gd name="connsiteX8" fmla="*/ 1385180 w 1692998"/>
              <a:gd name="connsiteY8" fmla="*/ 1530035 h 1702051"/>
              <a:gd name="connsiteX9" fmla="*/ 1358020 w 1692998"/>
              <a:gd name="connsiteY9" fmla="*/ 1557196 h 1702051"/>
              <a:gd name="connsiteX10" fmla="*/ 1321806 w 1692998"/>
              <a:gd name="connsiteY10" fmla="*/ 1566249 h 1702051"/>
              <a:gd name="connsiteX11" fmla="*/ 1294645 w 1692998"/>
              <a:gd name="connsiteY11" fmla="*/ 1575303 h 1702051"/>
              <a:gd name="connsiteX12" fmla="*/ 1267485 w 1692998"/>
              <a:gd name="connsiteY12" fmla="*/ 1593410 h 1702051"/>
              <a:gd name="connsiteX13" fmla="*/ 1213164 w 1692998"/>
              <a:gd name="connsiteY13" fmla="*/ 1611516 h 1702051"/>
              <a:gd name="connsiteX14" fmla="*/ 1186004 w 1692998"/>
              <a:gd name="connsiteY14" fmla="*/ 1629623 h 1702051"/>
              <a:gd name="connsiteX15" fmla="*/ 1095469 w 1692998"/>
              <a:gd name="connsiteY15" fmla="*/ 1656784 h 1702051"/>
              <a:gd name="connsiteX16" fmla="*/ 1041148 w 1692998"/>
              <a:gd name="connsiteY16" fmla="*/ 1665837 h 1702051"/>
              <a:gd name="connsiteX17" fmla="*/ 1004934 w 1692998"/>
              <a:gd name="connsiteY17" fmla="*/ 1674891 h 1702051"/>
              <a:gd name="connsiteX18" fmla="*/ 977774 w 1692998"/>
              <a:gd name="connsiteY18" fmla="*/ 1683944 h 1702051"/>
              <a:gd name="connsiteX19" fmla="*/ 869133 w 1692998"/>
              <a:gd name="connsiteY19" fmla="*/ 1702051 h 1702051"/>
              <a:gd name="connsiteX20" fmla="*/ 552261 w 1692998"/>
              <a:gd name="connsiteY20" fmla="*/ 1692998 h 1702051"/>
              <a:gd name="connsiteX21" fmla="*/ 479833 w 1692998"/>
              <a:gd name="connsiteY21" fmla="*/ 1683944 h 1702051"/>
              <a:gd name="connsiteX22" fmla="*/ 425513 w 1692998"/>
              <a:gd name="connsiteY22" fmla="*/ 1665837 h 1702051"/>
              <a:gd name="connsiteX23" fmla="*/ 398352 w 1692998"/>
              <a:gd name="connsiteY23" fmla="*/ 1656784 h 1702051"/>
              <a:gd name="connsiteX24" fmla="*/ 289711 w 1692998"/>
              <a:gd name="connsiteY24" fmla="*/ 1647730 h 1702051"/>
              <a:gd name="connsiteX25" fmla="*/ 262550 w 1692998"/>
              <a:gd name="connsiteY25" fmla="*/ 1638677 h 1702051"/>
              <a:gd name="connsiteX26" fmla="*/ 199176 w 1692998"/>
              <a:gd name="connsiteY26" fmla="*/ 1611516 h 1702051"/>
              <a:gd name="connsiteX27" fmla="*/ 162962 w 1692998"/>
              <a:gd name="connsiteY27" fmla="*/ 1584356 h 1702051"/>
              <a:gd name="connsiteX28" fmla="*/ 153909 w 1692998"/>
              <a:gd name="connsiteY28" fmla="*/ 1557196 h 1702051"/>
              <a:gd name="connsiteX29" fmla="*/ 135802 w 1692998"/>
              <a:gd name="connsiteY29" fmla="*/ 1520982 h 1702051"/>
              <a:gd name="connsiteX30" fmla="*/ 108641 w 1692998"/>
              <a:gd name="connsiteY30" fmla="*/ 1466661 h 1702051"/>
              <a:gd name="connsiteX31" fmla="*/ 99588 w 1692998"/>
              <a:gd name="connsiteY31" fmla="*/ 1439501 h 1702051"/>
              <a:gd name="connsiteX32" fmla="*/ 63374 w 1692998"/>
              <a:gd name="connsiteY32" fmla="*/ 1385180 h 1702051"/>
              <a:gd name="connsiteX33" fmla="*/ 54321 w 1692998"/>
              <a:gd name="connsiteY33" fmla="*/ 1321806 h 1702051"/>
              <a:gd name="connsiteX34" fmla="*/ 36214 w 1692998"/>
              <a:gd name="connsiteY34" fmla="*/ 1267485 h 1702051"/>
              <a:gd name="connsiteX35" fmla="*/ 27160 w 1692998"/>
              <a:gd name="connsiteY35" fmla="*/ 1213164 h 1702051"/>
              <a:gd name="connsiteX36" fmla="*/ 9053 w 1692998"/>
              <a:gd name="connsiteY36" fmla="*/ 887239 h 1702051"/>
              <a:gd name="connsiteX37" fmla="*/ 0 w 1692998"/>
              <a:gd name="connsiteY37" fmla="*/ 860079 h 1702051"/>
              <a:gd name="connsiteX38" fmla="*/ 9053 w 1692998"/>
              <a:gd name="connsiteY38" fmla="*/ 624689 h 1702051"/>
              <a:gd name="connsiteX39" fmla="*/ 45267 w 1692998"/>
              <a:gd name="connsiteY39" fmla="*/ 615635 h 1702051"/>
              <a:gd name="connsiteX40" fmla="*/ 63374 w 1692998"/>
              <a:gd name="connsiteY40" fmla="*/ 588475 h 1702051"/>
              <a:gd name="connsiteX41" fmla="*/ 90534 w 1692998"/>
              <a:gd name="connsiteY41" fmla="*/ 579421 h 1702051"/>
              <a:gd name="connsiteX42" fmla="*/ 199176 w 1692998"/>
              <a:gd name="connsiteY42" fmla="*/ 570368 h 1702051"/>
              <a:gd name="connsiteX43" fmla="*/ 208230 w 1692998"/>
              <a:gd name="connsiteY43" fmla="*/ 534154 h 1702051"/>
              <a:gd name="connsiteX44" fmla="*/ 226336 w 1692998"/>
              <a:gd name="connsiteY44" fmla="*/ 470780 h 1702051"/>
              <a:gd name="connsiteX45" fmla="*/ 235390 w 1692998"/>
              <a:gd name="connsiteY45" fmla="*/ 407406 h 1702051"/>
              <a:gd name="connsiteX46" fmla="*/ 244443 w 1692998"/>
              <a:gd name="connsiteY46" fmla="*/ 289711 h 1702051"/>
              <a:gd name="connsiteX47" fmla="*/ 280657 w 1692998"/>
              <a:gd name="connsiteY47" fmla="*/ 208229 h 1702051"/>
              <a:gd name="connsiteX48" fmla="*/ 289711 w 1692998"/>
              <a:gd name="connsiteY48" fmla="*/ 181069 h 1702051"/>
              <a:gd name="connsiteX49" fmla="*/ 371192 w 1692998"/>
              <a:gd name="connsiteY49" fmla="*/ 199176 h 1702051"/>
              <a:gd name="connsiteX50" fmla="*/ 398352 w 1692998"/>
              <a:gd name="connsiteY50" fmla="*/ 217283 h 1702051"/>
              <a:gd name="connsiteX51" fmla="*/ 434566 w 1692998"/>
              <a:gd name="connsiteY51" fmla="*/ 235390 h 1702051"/>
              <a:gd name="connsiteX52" fmla="*/ 461727 w 1692998"/>
              <a:gd name="connsiteY52" fmla="*/ 262550 h 1702051"/>
              <a:gd name="connsiteX53" fmla="*/ 488887 w 1692998"/>
              <a:gd name="connsiteY53" fmla="*/ 280657 h 1702051"/>
              <a:gd name="connsiteX54" fmla="*/ 516047 w 1692998"/>
              <a:gd name="connsiteY54" fmla="*/ 262550 h 1702051"/>
              <a:gd name="connsiteX55" fmla="*/ 543208 w 1692998"/>
              <a:gd name="connsiteY55" fmla="*/ 199176 h 1702051"/>
              <a:gd name="connsiteX56" fmla="*/ 579422 w 1692998"/>
              <a:gd name="connsiteY56" fmla="*/ 108641 h 1702051"/>
              <a:gd name="connsiteX57" fmla="*/ 588475 w 1692998"/>
              <a:gd name="connsiteY57" fmla="*/ 72427 h 1702051"/>
              <a:gd name="connsiteX58" fmla="*/ 597529 w 1692998"/>
              <a:gd name="connsiteY58" fmla="*/ 18107 h 1702051"/>
              <a:gd name="connsiteX59" fmla="*/ 624689 w 1692998"/>
              <a:gd name="connsiteY59" fmla="*/ 0 h 1702051"/>
              <a:gd name="connsiteX60" fmla="*/ 697117 w 1692998"/>
              <a:gd name="connsiteY60" fmla="*/ 54320 h 1702051"/>
              <a:gd name="connsiteX61" fmla="*/ 751437 w 1692998"/>
              <a:gd name="connsiteY61" fmla="*/ 90534 h 1702051"/>
              <a:gd name="connsiteX62" fmla="*/ 805758 w 1692998"/>
              <a:gd name="connsiteY62" fmla="*/ 126748 h 1702051"/>
              <a:gd name="connsiteX63" fmla="*/ 860079 w 1692998"/>
              <a:gd name="connsiteY63" fmla="*/ 162962 h 1702051"/>
              <a:gd name="connsiteX64" fmla="*/ 887239 w 1692998"/>
              <a:gd name="connsiteY64" fmla="*/ 190122 h 1702051"/>
              <a:gd name="connsiteX65" fmla="*/ 914400 w 1692998"/>
              <a:gd name="connsiteY65" fmla="*/ 199176 h 1702051"/>
              <a:gd name="connsiteX66" fmla="*/ 968721 w 1692998"/>
              <a:gd name="connsiteY66" fmla="*/ 235390 h 1702051"/>
              <a:gd name="connsiteX67" fmla="*/ 1004934 w 1692998"/>
              <a:gd name="connsiteY67" fmla="*/ 253497 h 1702051"/>
              <a:gd name="connsiteX68" fmla="*/ 1059255 w 1692998"/>
              <a:gd name="connsiteY68" fmla="*/ 307817 h 1702051"/>
              <a:gd name="connsiteX69" fmla="*/ 1086416 w 1692998"/>
              <a:gd name="connsiteY69" fmla="*/ 325924 h 1702051"/>
              <a:gd name="connsiteX70" fmla="*/ 1149790 w 1692998"/>
              <a:gd name="connsiteY70" fmla="*/ 316871 h 1702051"/>
              <a:gd name="connsiteX71" fmla="*/ 1176950 w 1692998"/>
              <a:gd name="connsiteY71" fmla="*/ 307817 h 1702051"/>
              <a:gd name="connsiteX72" fmla="*/ 1267485 w 1692998"/>
              <a:gd name="connsiteY72" fmla="*/ 316871 h 1702051"/>
              <a:gd name="connsiteX73" fmla="*/ 1321806 w 1692998"/>
              <a:gd name="connsiteY73" fmla="*/ 344031 h 1702051"/>
              <a:gd name="connsiteX74" fmla="*/ 1330859 w 1692998"/>
              <a:gd name="connsiteY74" fmla="*/ 380245 h 1702051"/>
              <a:gd name="connsiteX75" fmla="*/ 1339913 w 1692998"/>
              <a:gd name="connsiteY75" fmla="*/ 407406 h 1702051"/>
              <a:gd name="connsiteX76" fmla="*/ 1358020 w 1692998"/>
              <a:gd name="connsiteY76" fmla="*/ 434566 h 1702051"/>
              <a:gd name="connsiteX77" fmla="*/ 1376127 w 1692998"/>
              <a:gd name="connsiteY77" fmla="*/ 470780 h 1702051"/>
              <a:gd name="connsiteX78" fmla="*/ 1412340 w 1692998"/>
              <a:gd name="connsiteY78" fmla="*/ 525101 h 1702051"/>
              <a:gd name="connsiteX79" fmla="*/ 1439501 w 1692998"/>
              <a:gd name="connsiteY79" fmla="*/ 588475 h 1702051"/>
              <a:gd name="connsiteX80" fmla="*/ 1493822 w 1692998"/>
              <a:gd name="connsiteY80" fmla="*/ 651849 h 1702051"/>
              <a:gd name="connsiteX81" fmla="*/ 1530035 w 1692998"/>
              <a:gd name="connsiteY81" fmla="*/ 751437 h 1702051"/>
              <a:gd name="connsiteX82" fmla="*/ 1539089 w 1692998"/>
              <a:gd name="connsiteY82" fmla="*/ 995881 h 1702051"/>
              <a:gd name="connsiteX83" fmla="*/ 1548142 w 1692998"/>
              <a:gd name="connsiteY83" fmla="*/ 1041148 h 1702051"/>
              <a:gd name="connsiteX84" fmla="*/ 1566249 w 1692998"/>
              <a:gd name="connsiteY84" fmla="*/ 1068309 h 1702051"/>
              <a:gd name="connsiteX85" fmla="*/ 1602463 w 1692998"/>
              <a:gd name="connsiteY85" fmla="*/ 1131683 h 1702051"/>
              <a:gd name="connsiteX86" fmla="*/ 1620570 w 1692998"/>
              <a:gd name="connsiteY86" fmla="*/ 1222217 h 1702051"/>
              <a:gd name="connsiteX87" fmla="*/ 1629624 w 1692998"/>
              <a:gd name="connsiteY87" fmla="*/ 1258431 h 1702051"/>
              <a:gd name="connsiteX88" fmla="*/ 1692998 w 1692998"/>
              <a:gd name="connsiteY88" fmla="*/ 1267485 h 170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1692998" h="1702051">
                <a:moveTo>
                  <a:pt x="1692998" y="1267485"/>
                </a:moveTo>
                <a:lnTo>
                  <a:pt x="1692998" y="1267485"/>
                </a:lnTo>
                <a:cubicBezTo>
                  <a:pt x="1674891" y="1288610"/>
                  <a:pt x="1659187" y="1312058"/>
                  <a:pt x="1638677" y="1330859"/>
                </a:cubicBezTo>
                <a:cubicBezTo>
                  <a:pt x="1622635" y="1345564"/>
                  <a:pt x="1602463" y="1355002"/>
                  <a:pt x="1584356" y="1367073"/>
                </a:cubicBezTo>
                <a:cubicBezTo>
                  <a:pt x="1549255" y="1390474"/>
                  <a:pt x="1567519" y="1381739"/>
                  <a:pt x="1530035" y="1394233"/>
                </a:cubicBezTo>
                <a:cubicBezTo>
                  <a:pt x="1511928" y="1406304"/>
                  <a:pt x="1487786" y="1412340"/>
                  <a:pt x="1475715" y="1430447"/>
                </a:cubicBezTo>
                <a:cubicBezTo>
                  <a:pt x="1430762" y="1497877"/>
                  <a:pt x="1488534" y="1415065"/>
                  <a:pt x="1430447" y="1484768"/>
                </a:cubicBezTo>
                <a:cubicBezTo>
                  <a:pt x="1423481" y="1493127"/>
                  <a:pt x="1420034" y="1504234"/>
                  <a:pt x="1412340" y="1511928"/>
                </a:cubicBezTo>
                <a:cubicBezTo>
                  <a:pt x="1404646" y="1519622"/>
                  <a:pt x="1393539" y="1523069"/>
                  <a:pt x="1385180" y="1530035"/>
                </a:cubicBezTo>
                <a:cubicBezTo>
                  <a:pt x="1375344" y="1538232"/>
                  <a:pt x="1369137" y="1550844"/>
                  <a:pt x="1358020" y="1557196"/>
                </a:cubicBezTo>
                <a:cubicBezTo>
                  <a:pt x="1347217" y="1563369"/>
                  <a:pt x="1333770" y="1562831"/>
                  <a:pt x="1321806" y="1566249"/>
                </a:cubicBezTo>
                <a:cubicBezTo>
                  <a:pt x="1312630" y="1568871"/>
                  <a:pt x="1303181" y="1571035"/>
                  <a:pt x="1294645" y="1575303"/>
                </a:cubicBezTo>
                <a:cubicBezTo>
                  <a:pt x="1284913" y="1580169"/>
                  <a:pt x="1277428" y="1588991"/>
                  <a:pt x="1267485" y="1593410"/>
                </a:cubicBezTo>
                <a:cubicBezTo>
                  <a:pt x="1250044" y="1601162"/>
                  <a:pt x="1213164" y="1611516"/>
                  <a:pt x="1213164" y="1611516"/>
                </a:cubicBezTo>
                <a:cubicBezTo>
                  <a:pt x="1204111" y="1617552"/>
                  <a:pt x="1195947" y="1625204"/>
                  <a:pt x="1186004" y="1629623"/>
                </a:cubicBezTo>
                <a:cubicBezTo>
                  <a:pt x="1167113" y="1638019"/>
                  <a:pt x="1119407" y="1651996"/>
                  <a:pt x="1095469" y="1656784"/>
                </a:cubicBezTo>
                <a:cubicBezTo>
                  <a:pt x="1077469" y="1660384"/>
                  <a:pt x="1059148" y="1662237"/>
                  <a:pt x="1041148" y="1665837"/>
                </a:cubicBezTo>
                <a:cubicBezTo>
                  <a:pt x="1028947" y="1668277"/>
                  <a:pt x="1016898" y="1671473"/>
                  <a:pt x="1004934" y="1674891"/>
                </a:cubicBezTo>
                <a:cubicBezTo>
                  <a:pt x="995758" y="1677513"/>
                  <a:pt x="987132" y="1682072"/>
                  <a:pt x="977774" y="1683944"/>
                </a:cubicBezTo>
                <a:cubicBezTo>
                  <a:pt x="941774" y="1691144"/>
                  <a:pt x="869133" y="1702051"/>
                  <a:pt x="869133" y="1702051"/>
                </a:cubicBezTo>
                <a:lnTo>
                  <a:pt x="552261" y="1692998"/>
                </a:lnTo>
                <a:cubicBezTo>
                  <a:pt x="527957" y="1691868"/>
                  <a:pt x="503623" y="1689042"/>
                  <a:pt x="479833" y="1683944"/>
                </a:cubicBezTo>
                <a:cubicBezTo>
                  <a:pt x="461171" y="1679945"/>
                  <a:pt x="443620" y="1671873"/>
                  <a:pt x="425513" y="1665837"/>
                </a:cubicBezTo>
                <a:cubicBezTo>
                  <a:pt x="416459" y="1662819"/>
                  <a:pt x="407862" y="1657577"/>
                  <a:pt x="398352" y="1656784"/>
                </a:cubicBezTo>
                <a:lnTo>
                  <a:pt x="289711" y="1647730"/>
                </a:lnTo>
                <a:cubicBezTo>
                  <a:pt x="280657" y="1644712"/>
                  <a:pt x="271322" y="1642436"/>
                  <a:pt x="262550" y="1638677"/>
                </a:cubicBezTo>
                <a:cubicBezTo>
                  <a:pt x="184220" y="1605108"/>
                  <a:pt x="262884" y="1632754"/>
                  <a:pt x="199176" y="1611516"/>
                </a:cubicBezTo>
                <a:cubicBezTo>
                  <a:pt x="187105" y="1602463"/>
                  <a:pt x="172622" y="1595948"/>
                  <a:pt x="162962" y="1584356"/>
                </a:cubicBezTo>
                <a:cubicBezTo>
                  <a:pt x="156853" y="1577025"/>
                  <a:pt x="157668" y="1565967"/>
                  <a:pt x="153909" y="1557196"/>
                </a:cubicBezTo>
                <a:cubicBezTo>
                  <a:pt x="148593" y="1544791"/>
                  <a:pt x="141118" y="1533387"/>
                  <a:pt x="135802" y="1520982"/>
                </a:cubicBezTo>
                <a:cubicBezTo>
                  <a:pt x="113312" y="1468507"/>
                  <a:pt x="143437" y="1518854"/>
                  <a:pt x="108641" y="1466661"/>
                </a:cubicBezTo>
                <a:cubicBezTo>
                  <a:pt x="105623" y="1457608"/>
                  <a:pt x="104881" y="1447441"/>
                  <a:pt x="99588" y="1439501"/>
                </a:cubicBezTo>
                <a:cubicBezTo>
                  <a:pt x="54375" y="1371680"/>
                  <a:pt x="84903" y="1449762"/>
                  <a:pt x="63374" y="1385180"/>
                </a:cubicBezTo>
                <a:cubicBezTo>
                  <a:pt x="60356" y="1364055"/>
                  <a:pt x="59119" y="1342599"/>
                  <a:pt x="54321" y="1321806"/>
                </a:cubicBezTo>
                <a:cubicBezTo>
                  <a:pt x="50029" y="1303208"/>
                  <a:pt x="39352" y="1286312"/>
                  <a:pt x="36214" y="1267485"/>
                </a:cubicBezTo>
                <a:lnTo>
                  <a:pt x="27160" y="1213164"/>
                </a:lnTo>
                <a:cubicBezTo>
                  <a:pt x="22142" y="1052585"/>
                  <a:pt x="40972" y="998953"/>
                  <a:pt x="9053" y="887239"/>
                </a:cubicBezTo>
                <a:cubicBezTo>
                  <a:pt x="6431" y="878063"/>
                  <a:pt x="3018" y="869132"/>
                  <a:pt x="0" y="860079"/>
                </a:cubicBezTo>
                <a:cubicBezTo>
                  <a:pt x="3018" y="781616"/>
                  <a:pt x="-5245" y="701898"/>
                  <a:pt x="9053" y="624689"/>
                </a:cubicBezTo>
                <a:cubicBezTo>
                  <a:pt x="11319" y="612454"/>
                  <a:pt x="34914" y="622537"/>
                  <a:pt x="45267" y="615635"/>
                </a:cubicBezTo>
                <a:cubicBezTo>
                  <a:pt x="54320" y="609599"/>
                  <a:pt x="54878" y="595272"/>
                  <a:pt x="63374" y="588475"/>
                </a:cubicBezTo>
                <a:cubicBezTo>
                  <a:pt x="70826" y="582513"/>
                  <a:pt x="81075" y="580682"/>
                  <a:pt x="90534" y="579421"/>
                </a:cubicBezTo>
                <a:cubicBezTo>
                  <a:pt x="126555" y="574618"/>
                  <a:pt x="162962" y="573386"/>
                  <a:pt x="199176" y="570368"/>
                </a:cubicBezTo>
                <a:cubicBezTo>
                  <a:pt x="202194" y="558297"/>
                  <a:pt x="204812" y="546118"/>
                  <a:pt x="208230" y="534154"/>
                </a:cubicBezTo>
                <a:cubicBezTo>
                  <a:pt x="217926" y="500218"/>
                  <a:pt x="219260" y="509696"/>
                  <a:pt x="226336" y="470780"/>
                </a:cubicBezTo>
                <a:cubicBezTo>
                  <a:pt x="230153" y="449785"/>
                  <a:pt x="233267" y="428639"/>
                  <a:pt x="235390" y="407406"/>
                </a:cubicBezTo>
                <a:cubicBezTo>
                  <a:pt x="239305" y="368254"/>
                  <a:pt x="238306" y="328577"/>
                  <a:pt x="244443" y="289711"/>
                </a:cubicBezTo>
                <a:cubicBezTo>
                  <a:pt x="255222" y="221441"/>
                  <a:pt x="258102" y="253338"/>
                  <a:pt x="280657" y="208229"/>
                </a:cubicBezTo>
                <a:cubicBezTo>
                  <a:pt x="284925" y="199693"/>
                  <a:pt x="286693" y="190122"/>
                  <a:pt x="289711" y="181069"/>
                </a:cubicBezTo>
                <a:cubicBezTo>
                  <a:pt x="297773" y="182681"/>
                  <a:pt x="360001" y="194380"/>
                  <a:pt x="371192" y="199176"/>
                </a:cubicBezTo>
                <a:cubicBezTo>
                  <a:pt x="381193" y="203462"/>
                  <a:pt x="388905" y="211885"/>
                  <a:pt x="398352" y="217283"/>
                </a:cubicBezTo>
                <a:cubicBezTo>
                  <a:pt x="410070" y="223979"/>
                  <a:pt x="423584" y="227546"/>
                  <a:pt x="434566" y="235390"/>
                </a:cubicBezTo>
                <a:cubicBezTo>
                  <a:pt x="444985" y="242832"/>
                  <a:pt x="451891" y="254353"/>
                  <a:pt x="461727" y="262550"/>
                </a:cubicBezTo>
                <a:cubicBezTo>
                  <a:pt x="470086" y="269516"/>
                  <a:pt x="479834" y="274621"/>
                  <a:pt x="488887" y="280657"/>
                </a:cubicBezTo>
                <a:cubicBezTo>
                  <a:pt x="497940" y="274621"/>
                  <a:pt x="508353" y="270244"/>
                  <a:pt x="516047" y="262550"/>
                </a:cubicBezTo>
                <a:cubicBezTo>
                  <a:pt x="538618" y="239979"/>
                  <a:pt x="534303" y="228859"/>
                  <a:pt x="543208" y="199176"/>
                </a:cubicBezTo>
                <a:cubicBezTo>
                  <a:pt x="559990" y="143237"/>
                  <a:pt x="556734" y="154017"/>
                  <a:pt x="579422" y="108641"/>
                </a:cubicBezTo>
                <a:cubicBezTo>
                  <a:pt x="582440" y="96570"/>
                  <a:pt x="586035" y="84628"/>
                  <a:pt x="588475" y="72427"/>
                </a:cubicBezTo>
                <a:cubicBezTo>
                  <a:pt x="592075" y="54427"/>
                  <a:pt x="589320" y="34525"/>
                  <a:pt x="597529" y="18107"/>
                </a:cubicBezTo>
                <a:cubicBezTo>
                  <a:pt x="602395" y="8375"/>
                  <a:pt x="615636" y="6036"/>
                  <a:pt x="624689" y="0"/>
                </a:cubicBezTo>
                <a:cubicBezTo>
                  <a:pt x="648832" y="18107"/>
                  <a:pt x="672007" y="37580"/>
                  <a:pt x="697117" y="54320"/>
                </a:cubicBezTo>
                <a:cubicBezTo>
                  <a:pt x="715224" y="66391"/>
                  <a:pt x="736049" y="75146"/>
                  <a:pt x="751437" y="90534"/>
                </a:cubicBezTo>
                <a:cubicBezTo>
                  <a:pt x="785346" y="124443"/>
                  <a:pt x="766451" y="113646"/>
                  <a:pt x="805758" y="126748"/>
                </a:cubicBezTo>
                <a:cubicBezTo>
                  <a:pt x="892405" y="213395"/>
                  <a:pt x="781465" y="110553"/>
                  <a:pt x="860079" y="162962"/>
                </a:cubicBezTo>
                <a:cubicBezTo>
                  <a:pt x="870732" y="170064"/>
                  <a:pt x="876586" y="183020"/>
                  <a:pt x="887239" y="190122"/>
                </a:cubicBezTo>
                <a:cubicBezTo>
                  <a:pt x="895180" y="195416"/>
                  <a:pt x="906058" y="194541"/>
                  <a:pt x="914400" y="199176"/>
                </a:cubicBezTo>
                <a:cubicBezTo>
                  <a:pt x="933423" y="209745"/>
                  <a:pt x="949257" y="225658"/>
                  <a:pt x="968721" y="235390"/>
                </a:cubicBezTo>
                <a:cubicBezTo>
                  <a:pt x="980792" y="241426"/>
                  <a:pt x="994395" y="245066"/>
                  <a:pt x="1004934" y="253497"/>
                </a:cubicBezTo>
                <a:cubicBezTo>
                  <a:pt x="1024930" y="269493"/>
                  <a:pt x="1037949" y="293613"/>
                  <a:pt x="1059255" y="307817"/>
                </a:cubicBezTo>
                <a:lnTo>
                  <a:pt x="1086416" y="325924"/>
                </a:lnTo>
                <a:cubicBezTo>
                  <a:pt x="1107541" y="322906"/>
                  <a:pt x="1128865" y="321056"/>
                  <a:pt x="1149790" y="316871"/>
                </a:cubicBezTo>
                <a:cubicBezTo>
                  <a:pt x="1159148" y="314999"/>
                  <a:pt x="1167407" y="307817"/>
                  <a:pt x="1176950" y="307817"/>
                </a:cubicBezTo>
                <a:cubicBezTo>
                  <a:pt x="1207279" y="307817"/>
                  <a:pt x="1237307" y="313853"/>
                  <a:pt x="1267485" y="316871"/>
                </a:cubicBezTo>
                <a:cubicBezTo>
                  <a:pt x="1282979" y="322035"/>
                  <a:pt x="1311777" y="328988"/>
                  <a:pt x="1321806" y="344031"/>
                </a:cubicBezTo>
                <a:cubicBezTo>
                  <a:pt x="1328708" y="354384"/>
                  <a:pt x="1327441" y="368281"/>
                  <a:pt x="1330859" y="380245"/>
                </a:cubicBezTo>
                <a:cubicBezTo>
                  <a:pt x="1333481" y="389421"/>
                  <a:pt x="1335645" y="398870"/>
                  <a:pt x="1339913" y="407406"/>
                </a:cubicBezTo>
                <a:cubicBezTo>
                  <a:pt x="1344779" y="417138"/>
                  <a:pt x="1352622" y="425119"/>
                  <a:pt x="1358020" y="434566"/>
                </a:cubicBezTo>
                <a:cubicBezTo>
                  <a:pt x="1364716" y="446284"/>
                  <a:pt x="1369183" y="459207"/>
                  <a:pt x="1376127" y="470780"/>
                </a:cubicBezTo>
                <a:cubicBezTo>
                  <a:pt x="1387323" y="489441"/>
                  <a:pt x="1405458" y="504456"/>
                  <a:pt x="1412340" y="525101"/>
                </a:cubicBezTo>
                <a:cubicBezTo>
                  <a:pt x="1421141" y="551503"/>
                  <a:pt x="1423520" y="562905"/>
                  <a:pt x="1439501" y="588475"/>
                </a:cubicBezTo>
                <a:cubicBezTo>
                  <a:pt x="1458860" y="619449"/>
                  <a:pt x="1469130" y="627157"/>
                  <a:pt x="1493822" y="651849"/>
                </a:cubicBezTo>
                <a:cubicBezTo>
                  <a:pt x="1517068" y="721587"/>
                  <a:pt x="1504841" y="688449"/>
                  <a:pt x="1530035" y="751437"/>
                </a:cubicBezTo>
                <a:cubicBezTo>
                  <a:pt x="1533053" y="832918"/>
                  <a:pt x="1534003" y="914503"/>
                  <a:pt x="1539089" y="995881"/>
                </a:cubicBezTo>
                <a:cubicBezTo>
                  <a:pt x="1540049" y="1011239"/>
                  <a:pt x="1542739" y="1026740"/>
                  <a:pt x="1548142" y="1041148"/>
                </a:cubicBezTo>
                <a:cubicBezTo>
                  <a:pt x="1551963" y="1051336"/>
                  <a:pt x="1561383" y="1058577"/>
                  <a:pt x="1566249" y="1068309"/>
                </a:cubicBezTo>
                <a:cubicBezTo>
                  <a:pt x="1600812" y="1137433"/>
                  <a:pt x="1536789" y="1044116"/>
                  <a:pt x="1602463" y="1131683"/>
                </a:cubicBezTo>
                <a:cubicBezTo>
                  <a:pt x="1621057" y="1187462"/>
                  <a:pt x="1603925" y="1130670"/>
                  <a:pt x="1620570" y="1222217"/>
                </a:cubicBezTo>
                <a:cubicBezTo>
                  <a:pt x="1622796" y="1234459"/>
                  <a:pt x="1620177" y="1250333"/>
                  <a:pt x="1629624" y="1258431"/>
                </a:cubicBezTo>
                <a:cubicBezTo>
                  <a:pt x="1686807" y="1307445"/>
                  <a:pt x="1682436" y="1265976"/>
                  <a:pt x="1692998" y="1267485"/>
                </a:cubicBez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18160" y="1178560"/>
            <a:ext cx="2103120" cy="2377440"/>
          </a:xfrm>
          <a:custGeom>
            <a:avLst/>
            <a:gdLst>
              <a:gd name="connsiteX0" fmla="*/ 1178560 w 2103120"/>
              <a:gd name="connsiteY0" fmla="*/ 2286000 h 2377440"/>
              <a:gd name="connsiteX1" fmla="*/ 1097280 w 2103120"/>
              <a:gd name="connsiteY1" fmla="*/ 2316480 h 2377440"/>
              <a:gd name="connsiteX2" fmla="*/ 985520 w 2103120"/>
              <a:gd name="connsiteY2" fmla="*/ 2336800 h 2377440"/>
              <a:gd name="connsiteX3" fmla="*/ 721360 w 2103120"/>
              <a:gd name="connsiteY3" fmla="*/ 2326640 h 2377440"/>
              <a:gd name="connsiteX4" fmla="*/ 690880 w 2103120"/>
              <a:gd name="connsiteY4" fmla="*/ 2316480 h 2377440"/>
              <a:gd name="connsiteX5" fmla="*/ 589280 w 2103120"/>
              <a:gd name="connsiteY5" fmla="*/ 2326640 h 2377440"/>
              <a:gd name="connsiteX6" fmla="*/ 548640 w 2103120"/>
              <a:gd name="connsiteY6" fmla="*/ 2336800 h 2377440"/>
              <a:gd name="connsiteX7" fmla="*/ 487680 w 2103120"/>
              <a:gd name="connsiteY7" fmla="*/ 2377440 h 2377440"/>
              <a:gd name="connsiteX8" fmla="*/ 355600 w 2103120"/>
              <a:gd name="connsiteY8" fmla="*/ 2367280 h 2377440"/>
              <a:gd name="connsiteX9" fmla="*/ 325120 w 2103120"/>
              <a:gd name="connsiteY9" fmla="*/ 2357120 h 2377440"/>
              <a:gd name="connsiteX10" fmla="*/ 284480 w 2103120"/>
              <a:gd name="connsiteY10" fmla="*/ 2326640 h 2377440"/>
              <a:gd name="connsiteX11" fmla="*/ 304800 w 2103120"/>
              <a:gd name="connsiteY11" fmla="*/ 2296160 h 2377440"/>
              <a:gd name="connsiteX12" fmla="*/ 314960 w 2103120"/>
              <a:gd name="connsiteY12" fmla="*/ 2255520 h 2377440"/>
              <a:gd name="connsiteX13" fmla="*/ 325120 w 2103120"/>
              <a:gd name="connsiteY13" fmla="*/ 2225040 h 2377440"/>
              <a:gd name="connsiteX14" fmla="*/ 284480 w 2103120"/>
              <a:gd name="connsiteY14" fmla="*/ 2123440 h 2377440"/>
              <a:gd name="connsiteX15" fmla="*/ 254000 w 2103120"/>
              <a:gd name="connsiteY15" fmla="*/ 2113280 h 2377440"/>
              <a:gd name="connsiteX16" fmla="*/ 223520 w 2103120"/>
              <a:gd name="connsiteY16" fmla="*/ 2082800 h 2377440"/>
              <a:gd name="connsiteX17" fmla="*/ 142240 w 2103120"/>
              <a:gd name="connsiteY17" fmla="*/ 2062480 h 2377440"/>
              <a:gd name="connsiteX18" fmla="*/ 121920 w 2103120"/>
              <a:gd name="connsiteY18" fmla="*/ 2032000 h 2377440"/>
              <a:gd name="connsiteX19" fmla="*/ 111760 w 2103120"/>
              <a:gd name="connsiteY19" fmla="*/ 2001520 h 2377440"/>
              <a:gd name="connsiteX20" fmla="*/ 60960 w 2103120"/>
              <a:gd name="connsiteY20" fmla="*/ 1930400 h 2377440"/>
              <a:gd name="connsiteX21" fmla="*/ 30480 w 2103120"/>
              <a:gd name="connsiteY21" fmla="*/ 1920240 h 2377440"/>
              <a:gd name="connsiteX22" fmla="*/ 0 w 2103120"/>
              <a:gd name="connsiteY22" fmla="*/ 1899920 h 2377440"/>
              <a:gd name="connsiteX23" fmla="*/ 30480 w 2103120"/>
              <a:gd name="connsiteY23" fmla="*/ 1889760 h 2377440"/>
              <a:gd name="connsiteX24" fmla="*/ 71120 w 2103120"/>
              <a:gd name="connsiteY24" fmla="*/ 1828800 h 2377440"/>
              <a:gd name="connsiteX25" fmla="*/ 50800 w 2103120"/>
              <a:gd name="connsiteY25" fmla="*/ 1706880 h 2377440"/>
              <a:gd name="connsiteX26" fmla="*/ 30480 w 2103120"/>
              <a:gd name="connsiteY26" fmla="*/ 1676400 h 2377440"/>
              <a:gd name="connsiteX27" fmla="*/ 40640 w 2103120"/>
              <a:gd name="connsiteY27" fmla="*/ 1605280 h 2377440"/>
              <a:gd name="connsiteX28" fmla="*/ 91440 w 2103120"/>
              <a:gd name="connsiteY28" fmla="*/ 1534160 h 2377440"/>
              <a:gd name="connsiteX29" fmla="*/ 121920 w 2103120"/>
              <a:gd name="connsiteY29" fmla="*/ 1483360 h 2377440"/>
              <a:gd name="connsiteX30" fmla="*/ 142240 w 2103120"/>
              <a:gd name="connsiteY30" fmla="*/ 1452880 h 2377440"/>
              <a:gd name="connsiteX31" fmla="*/ 162560 w 2103120"/>
              <a:gd name="connsiteY31" fmla="*/ 1412240 h 2377440"/>
              <a:gd name="connsiteX32" fmla="*/ 182880 w 2103120"/>
              <a:gd name="connsiteY32" fmla="*/ 1351280 h 2377440"/>
              <a:gd name="connsiteX33" fmla="*/ 193040 w 2103120"/>
              <a:gd name="connsiteY33" fmla="*/ 1198880 h 2377440"/>
              <a:gd name="connsiteX34" fmla="*/ 203200 w 2103120"/>
              <a:gd name="connsiteY34" fmla="*/ 1168400 h 2377440"/>
              <a:gd name="connsiteX35" fmla="*/ 213360 w 2103120"/>
              <a:gd name="connsiteY35" fmla="*/ 1016000 h 2377440"/>
              <a:gd name="connsiteX36" fmla="*/ 243840 w 2103120"/>
              <a:gd name="connsiteY36" fmla="*/ 985520 h 2377440"/>
              <a:gd name="connsiteX37" fmla="*/ 264160 w 2103120"/>
              <a:gd name="connsiteY37" fmla="*/ 955040 h 2377440"/>
              <a:gd name="connsiteX38" fmla="*/ 243840 w 2103120"/>
              <a:gd name="connsiteY38" fmla="*/ 883920 h 2377440"/>
              <a:gd name="connsiteX39" fmla="*/ 81280 w 2103120"/>
              <a:gd name="connsiteY39" fmla="*/ 822960 h 2377440"/>
              <a:gd name="connsiteX40" fmla="*/ 30480 w 2103120"/>
              <a:gd name="connsiteY40" fmla="*/ 812800 h 2377440"/>
              <a:gd name="connsiteX41" fmla="*/ 30480 w 2103120"/>
              <a:gd name="connsiteY41" fmla="*/ 538480 h 2377440"/>
              <a:gd name="connsiteX42" fmla="*/ 132080 w 2103120"/>
              <a:gd name="connsiteY42" fmla="*/ 457200 h 2377440"/>
              <a:gd name="connsiteX43" fmla="*/ 152400 w 2103120"/>
              <a:gd name="connsiteY43" fmla="*/ 426720 h 2377440"/>
              <a:gd name="connsiteX44" fmla="*/ 152400 w 2103120"/>
              <a:gd name="connsiteY44" fmla="*/ 345440 h 2377440"/>
              <a:gd name="connsiteX45" fmla="*/ 121920 w 2103120"/>
              <a:gd name="connsiteY45" fmla="*/ 314960 h 2377440"/>
              <a:gd name="connsiteX46" fmla="*/ 111760 w 2103120"/>
              <a:gd name="connsiteY46" fmla="*/ 274320 h 2377440"/>
              <a:gd name="connsiteX47" fmla="*/ 101600 w 2103120"/>
              <a:gd name="connsiteY47" fmla="*/ 243840 h 2377440"/>
              <a:gd name="connsiteX48" fmla="*/ 91440 w 2103120"/>
              <a:gd name="connsiteY48" fmla="*/ 101600 h 2377440"/>
              <a:gd name="connsiteX49" fmla="*/ 121920 w 2103120"/>
              <a:gd name="connsiteY49" fmla="*/ 91440 h 2377440"/>
              <a:gd name="connsiteX50" fmla="*/ 172720 w 2103120"/>
              <a:gd name="connsiteY50" fmla="*/ 81280 h 2377440"/>
              <a:gd name="connsiteX51" fmla="*/ 132080 w 2103120"/>
              <a:gd name="connsiteY51" fmla="*/ 40640 h 2377440"/>
              <a:gd name="connsiteX52" fmla="*/ 152400 w 2103120"/>
              <a:gd name="connsiteY52" fmla="*/ 10160 h 2377440"/>
              <a:gd name="connsiteX53" fmla="*/ 233680 w 2103120"/>
              <a:gd name="connsiteY53" fmla="*/ 10160 h 2377440"/>
              <a:gd name="connsiteX54" fmla="*/ 243840 w 2103120"/>
              <a:gd name="connsiteY54" fmla="*/ 40640 h 2377440"/>
              <a:gd name="connsiteX55" fmla="*/ 264160 w 2103120"/>
              <a:gd name="connsiteY55" fmla="*/ 213360 h 2377440"/>
              <a:gd name="connsiteX56" fmla="*/ 294640 w 2103120"/>
              <a:gd name="connsiteY56" fmla="*/ 223520 h 2377440"/>
              <a:gd name="connsiteX57" fmla="*/ 314960 w 2103120"/>
              <a:gd name="connsiteY57" fmla="*/ 325120 h 2377440"/>
              <a:gd name="connsiteX58" fmla="*/ 294640 w 2103120"/>
              <a:gd name="connsiteY58" fmla="*/ 406400 h 2377440"/>
              <a:gd name="connsiteX59" fmla="*/ 304800 w 2103120"/>
              <a:gd name="connsiteY59" fmla="*/ 528320 h 2377440"/>
              <a:gd name="connsiteX60" fmla="*/ 335280 w 2103120"/>
              <a:gd name="connsiteY60" fmla="*/ 568960 h 2377440"/>
              <a:gd name="connsiteX61" fmla="*/ 345440 w 2103120"/>
              <a:gd name="connsiteY61" fmla="*/ 609600 h 2377440"/>
              <a:gd name="connsiteX62" fmla="*/ 396240 w 2103120"/>
              <a:gd name="connsiteY62" fmla="*/ 690880 h 2377440"/>
              <a:gd name="connsiteX63" fmla="*/ 579120 w 2103120"/>
              <a:gd name="connsiteY63" fmla="*/ 701040 h 2377440"/>
              <a:gd name="connsiteX64" fmla="*/ 568960 w 2103120"/>
              <a:gd name="connsiteY64" fmla="*/ 833120 h 2377440"/>
              <a:gd name="connsiteX65" fmla="*/ 528320 w 2103120"/>
              <a:gd name="connsiteY65" fmla="*/ 904240 h 2377440"/>
              <a:gd name="connsiteX66" fmla="*/ 508000 w 2103120"/>
              <a:gd name="connsiteY66" fmla="*/ 985520 h 2377440"/>
              <a:gd name="connsiteX67" fmla="*/ 487680 w 2103120"/>
              <a:gd name="connsiteY67" fmla="*/ 1026160 h 2377440"/>
              <a:gd name="connsiteX68" fmla="*/ 477520 w 2103120"/>
              <a:gd name="connsiteY68" fmla="*/ 1056640 h 2377440"/>
              <a:gd name="connsiteX69" fmla="*/ 457200 w 2103120"/>
              <a:gd name="connsiteY69" fmla="*/ 1087120 h 2377440"/>
              <a:gd name="connsiteX70" fmla="*/ 426720 w 2103120"/>
              <a:gd name="connsiteY70" fmla="*/ 1148080 h 2377440"/>
              <a:gd name="connsiteX71" fmla="*/ 436880 w 2103120"/>
              <a:gd name="connsiteY71" fmla="*/ 1219200 h 2377440"/>
              <a:gd name="connsiteX72" fmla="*/ 497840 w 2103120"/>
              <a:gd name="connsiteY72" fmla="*/ 1310640 h 2377440"/>
              <a:gd name="connsiteX73" fmla="*/ 518160 w 2103120"/>
              <a:gd name="connsiteY73" fmla="*/ 1341120 h 2377440"/>
              <a:gd name="connsiteX74" fmla="*/ 538480 w 2103120"/>
              <a:gd name="connsiteY74" fmla="*/ 1371600 h 2377440"/>
              <a:gd name="connsiteX75" fmla="*/ 650240 w 2103120"/>
              <a:gd name="connsiteY75" fmla="*/ 1391920 h 2377440"/>
              <a:gd name="connsiteX76" fmla="*/ 660400 w 2103120"/>
              <a:gd name="connsiteY76" fmla="*/ 1503680 h 2377440"/>
              <a:gd name="connsiteX77" fmla="*/ 690880 w 2103120"/>
              <a:gd name="connsiteY77" fmla="*/ 1513840 h 2377440"/>
              <a:gd name="connsiteX78" fmla="*/ 751840 w 2103120"/>
              <a:gd name="connsiteY78" fmla="*/ 1483360 h 2377440"/>
              <a:gd name="connsiteX79" fmla="*/ 792480 w 2103120"/>
              <a:gd name="connsiteY79" fmla="*/ 1463040 h 2377440"/>
              <a:gd name="connsiteX80" fmla="*/ 904240 w 2103120"/>
              <a:gd name="connsiteY80" fmla="*/ 1483360 h 2377440"/>
              <a:gd name="connsiteX81" fmla="*/ 934720 w 2103120"/>
              <a:gd name="connsiteY81" fmla="*/ 1503680 h 2377440"/>
              <a:gd name="connsiteX82" fmla="*/ 965200 w 2103120"/>
              <a:gd name="connsiteY82" fmla="*/ 1534160 h 2377440"/>
              <a:gd name="connsiteX83" fmla="*/ 1117600 w 2103120"/>
              <a:gd name="connsiteY83" fmla="*/ 1524000 h 2377440"/>
              <a:gd name="connsiteX84" fmla="*/ 1178560 w 2103120"/>
              <a:gd name="connsiteY84" fmla="*/ 1503680 h 2377440"/>
              <a:gd name="connsiteX85" fmla="*/ 1188720 w 2103120"/>
              <a:gd name="connsiteY85" fmla="*/ 1534160 h 2377440"/>
              <a:gd name="connsiteX86" fmla="*/ 1127760 w 2103120"/>
              <a:gd name="connsiteY86" fmla="*/ 1574800 h 2377440"/>
              <a:gd name="connsiteX87" fmla="*/ 1097280 w 2103120"/>
              <a:gd name="connsiteY87" fmla="*/ 1615440 h 2377440"/>
              <a:gd name="connsiteX88" fmla="*/ 1087120 w 2103120"/>
              <a:gd name="connsiteY88" fmla="*/ 1645920 h 2377440"/>
              <a:gd name="connsiteX89" fmla="*/ 1056640 w 2103120"/>
              <a:gd name="connsiteY89" fmla="*/ 1666240 h 2377440"/>
              <a:gd name="connsiteX90" fmla="*/ 1097280 w 2103120"/>
              <a:gd name="connsiteY90" fmla="*/ 1717040 h 2377440"/>
              <a:gd name="connsiteX91" fmla="*/ 1280160 w 2103120"/>
              <a:gd name="connsiteY91" fmla="*/ 1747520 h 2377440"/>
              <a:gd name="connsiteX92" fmla="*/ 1290320 w 2103120"/>
              <a:gd name="connsiteY92" fmla="*/ 1778000 h 2377440"/>
              <a:gd name="connsiteX93" fmla="*/ 1320800 w 2103120"/>
              <a:gd name="connsiteY93" fmla="*/ 1757680 h 2377440"/>
              <a:gd name="connsiteX94" fmla="*/ 1351280 w 2103120"/>
              <a:gd name="connsiteY94" fmla="*/ 1747520 h 2377440"/>
              <a:gd name="connsiteX95" fmla="*/ 1513840 w 2103120"/>
              <a:gd name="connsiteY95" fmla="*/ 1747520 h 2377440"/>
              <a:gd name="connsiteX96" fmla="*/ 1544320 w 2103120"/>
              <a:gd name="connsiteY96" fmla="*/ 1737360 h 2377440"/>
              <a:gd name="connsiteX97" fmla="*/ 1605280 w 2103120"/>
              <a:gd name="connsiteY97" fmla="*/ 1696720 h 2377440"/>
              <a:gd name="connsiteX98" fmla="*/ 1635760 w 2103120"/>
              <a:gd name="connsiteY98" fmla="*/ 1686560 h 2377440"/>
              <a:gd name="connsiteX99" fmla="*/ 1666240 w 2103120"/>
              <a:gd name="connsiteY99" fmla="*/ 1666240 h 2377440"/>
              <a:gd name="connsiteX100" fmla="*/ 1747520 w 2103120"/>
              <a:gd name="connsiteY100" fmla="*/ 1656080 h 2377440"/>
              <a:gd name="connsiteX101" fmla="*/ 1818640 w 2103120"/>
              <a:gd name="connsiteY101" fmla="*/ 1635760 h 2377440"/>
              <a:gd name="connsiteX102" fmla="*/ 1869440 w 2103120"/>
              <a:gd name="connsiteY102" fmla="*/ 1625600 h 2377440"/>
              <a:gd name="connsiteX103" fmla="*/ 1899920 w 2103120"/>
              <a:gd name="connsiteY103" fmla="*/ 1635760 h 2377440"/>
              <a:gd name="connsiteX104" fmla="*/ 1960880 w 2103120"/>
              <a:gd name="connsiteY104" fmla="*/ 1605280 h 2377440"/>
              <a:gd name="connsiteX105" fmla="*/ 1971040 w 2103120"/>
              <a:gd name="connsiteY105" fmla="*/ 1635760 h 2377440"/>
              <a:gd name="connsiteX106" fmla="*/ 2032000 w 2103120"/>
              <a:gd name="connsiteY106" fmla="*/ 1625600 h 2377440"/>
              <a:gd name="connsiteX107" fmla="*/ 2103120 w 2103120"/>
              <a:gd name="connsiteY107" fmla="*/ 1595120 h 2377440"/>
              <a:gd name="connsiteX108" fmla="*/ 2052320 w 2103120"/>
              <a:gd name="connsiteY108" fmla="*/ 1645920 h 2377440"/>
              <a:gd name="connsiteX109" fmla="*/ 2032000 w 2103120"/>
              <a:gd name="connsiteY109" fmla="*/ 1676400 h 2377440"/>
              <a:gd name="connsiteX110" fmla="*/ 2001520 w 2103120"/>
              <a:gd name="connsiteY110" fmla="*/ 1706880 h 2377440"/>
              <a:gd name="connsiteX111" fmla="*/ 1971040 w 2103120"/>
              <a:gd name="connsiteY111" fmla="*/ 1747520 h 2377440"/>
              <a:gd name="connsiteX112" fmla="*/ 1869440 w 2103120"/>
              <a:gd name="connsiteY112" fmla="*/ 1808480 h 2377440"/>
              <a:gd name="connsiteX113" fmla="*/ 1818640 w 2103120"/>
              <a:gd name="connsiteY113" fmla="*/ 1818640 h 2377440"/>
              <a:gd name="connsiteX114" fmla="*/ 1798320 w 2103120"/>
              <a:gd name="connsiteY114" fmla="*/ 1849120 h 2377440"/>
              <a:gd name="connsiteX115" fmla="*/ 1798320 w 2103120"/>
              <a:gd name="connsiteY115" fmla="*/ 1879600 h 2377440"/>
              <a:gd name="connsiteX116" fmla="*/ 1788160 w 2103120"/>
              <a:gd name="connsiteY116" fmla="*/ 1920240 h 2377440"/>
              <a:gd name="connsiteX117" fmla="*/ 1717040 w 2103120"/>
              <a:gd name="connsiteY117" fmla="*/ 2021840 h 2377440"/>
              <a:gd name="connsiteX118" fmla="*/ 1737360 w 2103120"/>
              <a:gd name="connsiteY118" fmla="*/ 2082800 h 2377440"/>
              <a:gd name="connsiteX119" fmla="*/ 1676400 w 2103120"/>
              <a:gd name="connsiteY119" fmla="*/ 2133600 h 2377440"/>
              <a:gd name="connsiteX120" fmla="*/ 1645920 w 2103120"/>
              <a:gd name="connsiteY120" fmla="*/ 2143760 h 2377440"/>
              <a:gd name="connsiteX121" fmla="*/ 1605280 w 2103120"/>
              <a:gd name="connsiteY121" fmla="*/ 2164080 h 2377440"/>
              <a:gd name="connsiteX122" fmla="*/ 1574800 w 2103120"/>
              <a:gd name="connsiteY122" fmla="*/ 2184400 h 2377440"/>
              <a:gd name="connsiteX123" fmla="*/ 1513840 w 2103120"/>
              <a:gd name="connsiteY123" fmla="*/ 2204720 h 2377440"/>
              <a:gd name="connsiteX124" fmla="*/ 1503680 w 2103120"/>
              <a:gd name="connsiteY124" fmla="*/ 2255520 h 2377440"/>
              <a:gd name="connsiteX125" fmla="*/ 1442720 w 2103120"/>
              <a:gd name="connsiteY125" fmla="*/ 2286000 h 2377440"/>
              <a:gd name="connsiteX126" fmla="*/ 1412240 w 2103120"/>
              <a:gd name="connsiteY126" fmla="*/ 2306320 h 2377440"/>
              <a:gd name="connsiteX127" fmla="*/ 1330960 w 2103120"/>
              <a:gd name="connsiteY127" fmla="*/ 2326640 h 2377440"/>
              <a:gd name="connsiteX128" fmla="*/ 1300480 w 2103120"/>
              <a:gd name="connsiteY128" fmla="*/ 2336800 h 2377440"/>
              <a:gd name="connsiteX129" fmla="*/ 1249680 w 2103120"/>
              <a:gd name="connsiteY129" fmla="*/ 2326640 h 2377440"/>
              <a:gd name="connsiteX130" fmla="*/ 1219200 w 2103120"/>
              <a:gd name="connsiteY130" fmla="*/ 2316480 h 2377440"/>
              <a:gd name="connsiteX131" fmla="*/ 1188720 w 2103120"/>
              <a:gd name="connsiteY131" fmla="*/ 2326640 h 2377440"/>
              <a:gd name="connsiteX132" fmla="*/ 1178560 w 2103120"/>
              <a:gd name="connsiteY132" fmla="*/ 2286000 h 23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2103120" h="2377440">
                <a:moveTo>
                  <a:pt x="1178560" y="2286000"/>
                </a:moveTo>
                <a:cubicBezTo>
                  <a:pt x="1163320" y="2284307"/>
                  <a:pt x="1118516" y="2311171"/>
                  <a:pt x="1097280" y="2316480"/>
                </a:cubicBezTo>
                <a:cubicBezTo>
                  <a:pt x="1068880" y="2323580"/>
                  <a:pt x="1012695" y="2332271"/>
                  <a:pt x="985520" y="2336800"/>
                </a:cubicBezTo>
                <a:cubicBezTo>
                  <a:pt x="897467" y="2333413"/>
                  <a:pt x="809270" y="2332703"/>
                  <a:pt x="721360" y="2326640"/>
                </a:cubicBezTo>
                <a:cubicBezTo>
                  <a:pt x="710676" y="2325903"/>
                  <a:pt x="701590" y="2316480"/>
                  <a:pt x="690880" y="2316480"/>
                </a:cubicBezTo>
                <a:cubicBezTo>
                  <a:pt x="656844" y="2316480"/>
                  <a:pt x="623147" y="2323253"/>
                  <a:pt x="589280" y="2326640"/>
                </a:cubicBezTo>
                <a:cubicBezTo>
                  <a:pt x="575733" y="2330027"/>
                  <a:pt x="561129" y="2330555"/>
                  <a:pt x="548640" y="2336800"/>
                </a:cubicBezTo>
                <a:cubicBezTo>
                  <a:pt x="526797" y="2347722"/>
                  <a:pt x="487680" y="2377440"/>
                  <a:pt x="487680" y="2377440"/>
                </a:cubicBezTo>
                <a:cubicBezTo>
                  <a:pt x="443653" y="2374053"/>
                  <a:pt x="399416" y="2372757"/>
                  <a:pt x="355600" y="2367280"/>
                </a:cubicBezTo>
                <a:cubicBezTo>
                  <a:pt x="344973" y="2365952"/>
                  <a:pt x="334419" y="2362433"/>
                  <a:pt x="325120" y="2357120"/>
                </a:cubicBezTo>
                <a:cubicBezTo>
                  <a:pt x="310418" y="2348719"/>
                  <a:pt x="298027" y="2336800"/>
                  <a:pt x="284480" y="2326640"/>
                </a:cubicBezTo>
                <a:cubicBezTo>
                  <a:pt x="291253" y="2316480"/>
                  <a:pt x="299990" y="2307383"/>
                  <a:pt x="304800" y="2296160"/>
                </a:cubicBezTo>
                <a:cubicBezTo>
                  <a:pt x="310301" y="2283325"/>
                  <a:pt x="311124" y="2268946"/>
                  <a:pt x="314960" y="2255520"/>
                </a:cubicBezTo>
                <a:cubicBezTo>
                  <a:pt x="317902" y="2245222"/>
                  <a:pt x="321733" y="2235200"/>
                  <a:pt x="325120" y="2225040"/>
                </a:cubicBezTo>
                <a:cubicBezTo>
                  <a:pt x="317087" y="2168809"/>
                  <a:pt x="329398" y="2153385"/>
                  <a:pt x="284480" y="2123440"/>
                </a:cubicBezTo>
                <a:cubicBezTo>
                  <a:pt x="275569" y="2117499"/>
                  <a:pt x="264160" y="2116667"/>
                  <a:pt x="254000" y="2113280"/>
                </a:cubicBezTo>
                <a:cubicBezTo>
                  <a:pt x="243840" y="2103120"/>
                  <a:pt x="236601" y="2088746"/>
                  <a:pt x="223520" y="2082800"/>
                </a:cubicBezTo>
                <a:cubicBezTo>
                  <a:pt x="198096" y="2071244"/>
                  <a:pt x="142240" y="2062480"/>
                  <a:pt x="142240" y="2062480"/>
                </a:cubicBezTo>
                <a:cubicBezTo>
                  <a:pt x="135467" y="2052320"/>
                  <a:pt x="127381" y="2042922"/>
                  <a:pt x="121920" y="2032000"/>
                </a:cubicBezTo>
                <a:cubicBezTo>
                  <a:pt x="117131" y="2022421"/>
                  <a:pt x="116549" y="2011099"/>
                  <a:pt x="111760" y="2001520"/>
                </a:cubicBezTo>
                <a:cubicBezTo>
                  <a:pt x="106465" y="1990930"/>
                  <a:pt x="64905" y="1933687"/>
                  <a:pt x="60960" y="1930400"/>
                </a:cubicBezTo>
                <a:cubicBezTo>
                  <a:pt x="52733" y="1923544"/>
                  <a:pt x="40059" y="1925029"/>
                  <a:pt x="30480" y="1920240"/>
                </a:cubicBezTo>
                <a:cubicBezTo>
                  <a:pt x="19558" y="1914779"/>
                  <a:pt x="10160" y="1906693"/>
                  <a:pt x="0" y="1899920"/>
                </a:cubicBezTo>
                <a:cubicBezTo>
                  <a:pt x="10160" y="1896533"/>
                  <a:pt x="22907" y="1897333"/>
                  <a:pt x="30480" y="1889760"/>
                </a:cubicBezTo>
                <a:cubicBezTo>
                  <a:pt x="47749" y="1872491"/>
                  <a:pt x="71120" y="1828800"/>
                  <a:pt x="71120" y="1828800"/>
                </a:cubicBezTo>
                <a:cubicBezTo>
                  <a:pt x="68880" y="1810878"/>
                  <a:pt x="62646" y="1734521"/>
                  <a:pt x="50800" y="1706880"/>
                </a:cubicBezTo>
                <a:cubicBezTo>
                  <a:pt x="45990" y="1695657"/>
                  <a:pt x="37253" y="1686560"/>
                  <a:pt x="30480" y="1676400"/>
                </a:cubicBezTo>
                <a:cubicBezTo>
                  <a:pt x="33867" y="1652693"/>
                  <a:pt x="33759" y="1628217"/>
                  <a:pt x="40640" y="1605280"/>
                </a:cubicBezTo>
                <a:cubicBezTo>
                  <a:pt x="43118" y="1597019"/>
                  <a:pt x="91401" y="1534219"/>
                  <a:pt x="91440" y="1534160"/>
                </a:cubicBezTo>
                <a:cubicBezTo>
                  <a:pt x="102394" y="1517729"/>
                  <a:pt x="111454" y="1500106"/>
                  <a:pt x="121920" y="1483360"/>
                </a:cubicBezTo>
                <a:cubicBezTo>
                  <a:pt x="128392" y="1473005"/>
                  <a:pt x="136182" y="1463482"/>
                  <a:pt x="142240" y="1452880"/>
                </a:cubicBezTo>
                <a:cubicBezTo>
                  <a:pt x="149754" y="1439730"/>
                  <a:pt x="156935" y="1426302"/>
                  <a:pt x="162560" y="1412240"/>
                </a:cubicBezTo>
                <a:cubicBezTo>
                  <a:pt x="170515" y="1392353"/>
                  <a:pt x="182880" y="1351280"/>
                  <a:pt x="182880" y="1351280"/>
                </a:cubicBezTo>
                <a:cubicBezTo>
                  <a:pt x="186267" y="1300480"/>
                  <a:pt x="187418" y="1249481"/>
                  <a:pt x="193040" y="1198880"/>
                </a:cubicBezTo>
                <a:cubicBezTo>
                  <a:pt x="194223" y="1188236"/>
                  <a:pt x="202017" y="1179044"/>
                  <a:pt x="203200" y="1168400"/>
                </a:cubicBezTo>
                <a:cubicBezTo>
                  <a:pt x="208822" y="1117799"/>
                  <a:pt x="202315" y="1065700"/>
                  <a:pt x="213360" y="1016000"/>
                </a:cubicBezTo>
                <a:cubicBezTo>
                  <a:pt x="216477" y="1001974"/>
                  <a:pt x="234642" y="996558"/>
                  <a:pt x="243840" y="985520"/>
                </a:cubicBezTo>
                <a:cubicBezTo>
                  <a:pt x="251657" y="976139"/>
                  <a:pt x="257387" y="965200"/>
                  <a:pt x="264160" y="955040"/>
                </a:cubicBezTo>
                <a:cubicBezTo>
                  <a:pt x="257387" y="931333"/>
                  <a:pt x="261274" y="901354"/>
                  <a:pt x="243840" y="883920"/>
                </a:cubicBezTo>
                <a:cubicBezTo>
                  <a:pt x="193817" y="833897"/>
                  <a:pt x="141503" y="833910"/>
                  <a:pt x="81280" y="822960"/>
                </a:cubicBezTo>
                <a:cubicBezTo>
                  <a:pt x="64290" y="819871"/>
                  <a:pt x="47413" y="816187"/>
                  <a:pt x="30480" y="812800"/>
                </a:cubicBezTo>
                <a:cubicBezTo>
                  <a:pt x="21988" y="727882"/>
                  <a:pt x="5771" y="619668"/>
                  <a:pt x="30480" y="538480"/>
                </a:cubicBezTo>
                <a:cubicBezTo>
                  <a:pt x="43344" y="496213"/>
                  <a:pt x="96730" y="474875"/>
                  <a:pt x="132080" y="457200"/>
                </a:cubicBezTo>
                <a:cubicBezTo>
                  <a:pt x="138853" y="447040"/>
                  <a:pt x="146939" y="437642"/>
                  <a:pt x="152400" y="426720"/>
                </a:cubicBezTo>
                <a:cubicBezTo>
                  <a:pt x="166223" y="399073"/>
                  <a:pt x="167559" y="375757"/>
                  <a:pt x="152400" y="345440"/>
                </a:cubicBezTo>
                <a:cubicBezTo>
                  <a:pt x="145974" y="332589"/>
                  <a:pt x="132080" y="325120"/>
                  <a:pt x="121920" y="314960"/>
                </a:cubicBezTo>
                <a:cubicBezTo>
                  <a:pt x="118533" y="301413"/>
                  <a:pt x="115596" y="287746"/>
                  <a:pt x="111760" y="274320"/>
                </a:cubicBezTo>
                <a:cubicBezTo>
                  <a:pt x="108818" y="264022"/>
                  <a:pt x="102851" y="254476"/>
                  <a:pt x="101600" y="243840"/>
                </a:cubicBezTo>
                <a:cubicBezTo>
                  <a:pt x="96046" y="196631"/>
                  <a:pt x="94827" y="149013"/>
                  <a:pt x="91440" y="101600"/>
                </a:cubicBezTo>
                <a:cubicBezTo>
                  <a:pt x="101600" y="98213"/>
                  <a:pt x="111530" y="94037"/>
                  <a:pt x="121920" y="91440"/>
                </a:cubicBezTo>
                <a:cubicBezTo>
                  <a:pt x="138673" y="87252"/>
                  <a:pt x="160509" y="93491"/>
                  <a:pt x="172720" y="81280"/>
                </a:cubicBezTo>
                <a:lnTo>
                  <a:pt x="132080" y="40640"/>
                </a:lnTo>
                <a:cubicBezTo>
                  <a:pt x="138853" y="30480"/>
                  <a:pt x="142865" y="17788"/>
                  <a:pt x="152400" y="10160"/>
                </a:cubicBezTo>
                <a:cubicBezTo>
                  <a:pt x="177393" y="-9835"/>
                  <a:pt x="207641" y="4952"/>
                  <a:pt x="233680" y="10160"/>
                </a:cubicBezTo>
                <a:cubicBezTo>
                  <a:pt x="237067" y="20320"/>
                  <a:pt x="242251" y="30049"/>
                  <a:pt x="243840" y="40640"/>
                </a:cubicBezTo>
                <a:cubicBezTo>
                  <a:pt x="252439" y="97969"/>
                  <a:pt x="248645" y="157504"/>
                  <a:pt x="264160" y="213360"/>
                </a:cubicBezTo>
                <a:cubicBezTo>
                  <a:pt x="267026" y="223679"/>
                  <a:pt x="284480" y="220133"/>
                  <a:pt x="294640" y="223520"/>
                </a:cubicBezTo>
                <a:cubicBezTo>
                  <a:pt x="339615" y="268495"/>
                  <a:pt x="331216" y="243840"/>
                  <a:pt x="314960" y="325120"/>
                </a:cubicBezTo>
                <a:cubicBezTo>
                  <a:pt x="309483" y="352505"/>
                  <a:pt x="294640" y="406400"/>
                  <a:pt x="294640" y="406400"/>
                </a:cubicBezTo>
                <a:cubicBezTo>
                  <a:pt x="298027" y="447040"/>
                  <a:pt x="294909" y="488757"/>
                  <a:pt x="304800" y="528320"/>
                </a:cubicBezTo>
                <a:cubicBezTo>
                  <a:pt x="308907" y="544748"/>
                  <a:pt x="327707" y="553814"/>
                  <a:pt x="335280" y="568960"/>
                </a:cubicBezTo>
                <a:cubicBezTo>
                  <a:pt x="341525" y="581449"/>
                  <a:pt x="341428" y="596225"/>
                  <a:pt x="345440" y="609600"/>
                </a:cubicBezTo>
                <a:cubicBezTo>
                  <a:pt x="353185" y="635415"/>
                  <a:pt x="357309" y="685318"/>
                  <a:pt x="396240" y="690880"/>
                </a:cubicBezTo>
                <a:cubicBezTo>
                  <a:pt x="456680" y="699514"/>
                  <a:pt x="518160" y="697653"/>
                  <a:pt x="579120" y="701040"/>
                </a:cubicBezTo>
                <a:cubicBezTo>
                  <a:pt x="575733" y="745067"/>
                  <a:pt x="576634" y="789635"/>
                  <a:pt x="568960" y="833120"/>
                </a:cubicBezTo>
                <a:cubicBezTo>
                  <a:pt x="565866" y="850651"/>
                  <a:pt x="538750" y="888595"/>
                  <a:pt x="528320" y="904240"/>
                </a:cubicBezTo>
                <a:cubicBezTo>
                  <a:pt x="522357" y="934057"/>
                  <a:pt x="519716" y="958184"/>
                  <a:pt x="508000" y="985520"/>
                </a:cubicBezTo>
                <a:cubicBezTo>
                  <a:pt x="502034" y="999441"/>
                  <a:pt x="493646" y="1012239"/>
                  <a:pt x="487680" y="1026160"/>
                </a:cubicBezTo>
                <a:cubicBezTo>
                  <a:pt x="483461" y="1036004"/>
                  <a:pt x="482309" y="1047061"/>
                  <a:pt x="477520" y="1056640"/>
                </a:cubicBezTo>
                <a:cubicBezTo>
                  <a:pt x="472059" y="1067562"/>
                  <a:pt x="462661" y="1076198"/>
                  <a:pt x="457200" y="1087120"/>
                </a:cubicBezTo>
                <a:cubicBezTo>
                  <a:pt x="415136" y="1171248"/>
                  <a:pt x="484954" y="1060729"/>
                  <a:pt x="426720" y="1148080"/>
                </a:cubicBezTo>
                <a:cubicBezTo>
                  <a:pt x="430107" y="1171787"/>
                  <a:pt x="428283" y="1196849"/>
                  <a:pt x="436880" y="1219200"/>
                </a:cubicBezTo>
                <a:lnTo>
                  <a:pt x="497840" y="1310640"/>
                </a:lnTo>
                <a:lnTo>
                  <a:pt x="518160" y="1341120"/>
                </a:lnTo>
                <a:cubicBezTo>
                  <a:pt x="524933" y="1351280"/>
                  <a:pt x="526634" y="1368638"/>
                  <a:pt x="538480" y="1371600"/>
                </a:cubicBezTo>
                <a:cubicBezTo>
                  <a:pt x="602352" y="1387568"/>
                  <a:pt x="565297" y="1379785"/>
                  <a:pt x="650240" y="1391920"/>
                </a:cubicBezTo>
                <a:cubicBezTo>
                  <a:pt x="653627" y="1429173"/>
                  <a:pt x="648571" y="1468193"/>
                  <a:pt x="660400" y="1503680"/>
                </a:cubicBezTo>
                <a:cubicBezTo>
                  <a:pt x="663787" y="1513840"/>
                  <a:pt x="680170" y="1513840"/>
                  <a:pt x="690880" y="1513840"/>
                </a:cubicBezTo>
                <a:cubicBezTo>
                  <a:pt x="714165" y="1513840"/>
                  <a:pt x="733861" y="1493634"/>
                  <a:pt x="751840" y="1483360"/>
                </a:cubicBezTo>
                <a:cubicBezTo>
                  <a:pt x="764990" y="1475846"/>
                  <a:pt x="778933" y="1469813"/>
                  <a:pt x="792480" y="1463040"/>
                </a:cubicBezTo>
                <a:cubicBezTo>
                  <a:pt x="820498" y="1466542"/>
                  <a:pt x="872916" y="1467698"/>
                  <a:pt x="904240" y="1483360"/>
                </a:cubicBezTo>
                <a:cubicBezTo>
                  <a:pt x="915162" y="1488821"/>
                  <a:pt x="925339" y="1495863"/>
                  <a:pt x="934720" y="1503680"/>
                </a:cubicBezTo>
                <a:cubicBezTo>
                  <a:pt x="945758" y="1512878"/>
                  <a:pt x="955040" y="1524000"/>
                  <a:pt x="965200" y="1534160"/>
                </a:cubicBezTo>
                <a:cubicBezTo>
                  <a:pt x="1016000" y="1530773"/>
                  <a:pt x="1067199" y="1531200"/>
                  <a:pt x="1117600" y="1524000"/>
                </a:cubicBezTo>
                <a:cubicBezTo>
                  <a:pt x="1138804" y="1520971"/>
                  <a:pt x="1178560" y="1503680"/>
                  <a:pt x="1178560" y="1503680"/>
                </a:cubicBezTo>
                <a:cubicBezTo>
                  <a:pt x="1181947" y="1513840"/>
                  <a:pt x="1194945" y="1525445"/>
                  <a:pt x="1188720" y="1534160"/>
                </a:cubicBezTo>
                <a:cubicBezTo>
                  <a:pt x="1174525" y="1554033"/>
                  <a:pt x="1142413" y="1555263"/>
                  <a:pt x="1127760" y="1574800"/>
                </a:cubicBezTo>
                <a:lnTo>
                  <a:pt x="1097280" y="1615440"/>
                </a:lnTo>
                <a:cubicBezTo>
                  <a:pt x="1093893" y="1625600"/>
                  <a:pt x="1093810" y="1637557"/>
                  <a:pt x="1087120" y="1645920"/>
                </a:cubicBezTo>
                <a:cubicBezTo>
                  <a:pt x="1079492" y="1655455"/>
                  <a:pt x="1061175" y="1654903"/>
                  <a:pt x="1056640" y="1666240"/>
                </a:cubicBezTo>
                <a:cubicBezTo>
                  <a:pt x="1047078" y="1690145"/>
                  <a:pt x="1084778" y="1711484"/>
                  <a:pt x="1097280" y="1717040"/>
                </a:cubicBezTo>
                <a:cubicBezTo>
                  <a:pt x="1166267" y="1747701"/>
                  <a:pt x="1195272" y="1740446"/>
                  <a:pt x="1280160" y="1747520"/>
                </a:cubicBezTo>
                <a:cubicBezTo>
                  <a:pt x="1283547" y="1757680"/>
                  <a:pt x="1279930" y="1775403"/>
                  <a:pt x="1290320" y="1778000"/>
                </a:cubicBezTo>
                <a:cubicBezTo>
                  <a:pt x="1302166" y="1780962"/>
                  <a:pt x="1309878" y="1763141"/>
                  <a:pt x="1320800" y="1757680"/>
                </a:cubicBezTo>
                <a:cubicBezTo>
                  <a:pt x="1330379" y="1752891"/>
                  <a:pt x="1341120" y="1750907"/>
                  <a:pt x="1351280" y="1747520"/>
                </a:cubicBezTo>
                <a:cubicBezTo>
                  <a:pt x="1420019" y="1770433"/>
                  <a:pt x="1386057" y="1763493"/>
                  <a:pt x="1513840" y="1747520"/>
                </a:cubicBezTo>
                <a:cubicBezTo>
                  <a:pt x="1524467" y="1746192"/>
                  <a:pt x="1534958" y="1742561"/>
                  <a:pt x="1544320" y="1737360"/>
                </a:cubicBezTo>
                <a:cubicBezTo>
                  <a:pt x="1565668" y="1725500"/>
                  <a:pt x="1582112" y="1704443"/>
                  <a:pt x="1605280" y="1696720"/>
                </a:cubicBezTo>
                <a:cubicBezTo>
                  <a:pt x="1615440" y="1693333"/>
                  <a:pt x="1626181" y="1691349"/>
                  <a:pt x="1635760" y="1686560"/>
                </a:cubicBezTo>
                <a:cubicBezTo>
                  <a:pt x="1646682" y="1681099"/>
                  <a:pt x="1654459" y="1669453"/>
                  <a:pt x="1666240" y="1666240"/>
                </a:cubicBezTo>
                <a:cubicBezTo>
                  <a:pt x="1692582" y="1659056"/>
                  <a:pt x="1720587" y="1660569"/>
                  <a:pt x="1747520" y="1656080"/>
                </a:cubicBezTo>
                <a:cubicBezTo>
                  <a:pt x="1804533" y="1646578"/>
                  <a:pt x="1770324" y="1647839"/>
                  <a:pt x="1818640" y="1635760"/>
                </a:cubicBezTo>
                <a:cubicBezTo>
                  <a:pt x="1835393" y="1631572"/>
                  <a:pt x="1852507" y="1628987"/>
                  <a:pt x="1869440" y="1625600"/>
                </a:cubicBezTo>
                <a:cubicBezTo>
                  <a:pt x="1879600" y="1628987"/>
                  <a:pt x="1889210" y="1635760"/>
                  <a:pt x="1899920" y="1635760"/>
                </a:cubicBezTo>
                <a:cubicBezTo>
                  <a:pt x="1920952" y="1635760"/>
                  <a:pt x="1945469" y="1615554"/>
                  <a:pt x="1960880" y="1605280"/>
                </a:cubicBezTo>
                <a:cubicBezTo>
                  <a:pt x="1964267" y="1615440"/>
                  <a:pt x="1960742" y="1632818"/>
                  <a:pt x="1971040" y="1635760"/>
                </a:cubicBezTo>
                <a:cubicBezTo>
                  <a:pt x="1990848" y="1641419"/>
                  <a:pt x="2011890" y="1630069"/>
                  <a:pt x="2032000" y="1625600"/>
                </a:cubicBezTo>
                <a:cubicBezTo>
                  <a:pt x="2058909" y="1619620"/>
                  <a:pt x="2078271" y="1607544"/>
                  <a:pt x="2103120" y="1595120"/>
                </a:cubicBezTo>
                <a:cubicBezTo>
                  <a:pt x="2048933" y="1676400"/>
                  <a:pt x="2120053" y="1578187"/>
                  <a:pt x="2052320" y="1645920"/>
                </a:cubicBezTo>
                <a:cubicBezTo>
                  <a:pt x="2043686" y="1654554"/>
                  <a:pt x="2039817" y="1667019"/>
                  <a:pt x="2032000" y="1676400"/>
                </a:cubicBezTo>
                <a:cubicBezTo>
                  <a:pt x="2022802" y="1687438"/>
                  <a:pt x="2010871" y="1695971"/>
                  <a:pt x="2001520" y="1706880"/>
                </a:cubicBezTo>
                <a:cubicBezTo>
                  <a:pt x="1990500" y="1719737"/>
                  <a:pt x="1983696" y="1736270"/>
                  <a:pt x="1971040" y="1747520"/>
                </a:cubicBezTo>
                <a:cubicBezTo>
                  <a:pt x="1957128" y="1759886"/>
                  <a:pt x="1894930" y="1799983"/>
                  <a:pt x="1869440" y="1808480"/>
                </a:cubicBezTo>
                <a:cubicBezTo>
                  <a:pt x="1853057" y="1813941"/>
                  <a:pt x="1835573" y="1815253"/>
                  <a:pt x="1818640" y="1818640"/>
                </a:cubicBezTo>
                <a:cubicBezTo>
                  <a:pt x="1811867" y="1828800"/>
                  <a:pt x="1795358" y="1837274"/>
                  <a:pt x="1798320" y="1849120"/>
                </a:cubicBezTo>
                <a:cubicBezTo>
                  <a:pt x="1807334" y="1885175"/>
                  <a:pt x="1875394" y="1828217"/>
                  <a:pt x="1798320" y="1879600"/>
                </a:cubicBezTo>
                <a:cubicBezTo>
                  <a:pt x="1794933" y="1893147"/>
                  <a:pt x="1794405" y="1907751"/>
                  <a:pt x="1788160" y="1920240"/>
                </a:cubicBezTo>
                <a:cubicBezTo>
                  <a:pt x="1775652" y="1945256"/>
                  <a:pt x="1736154" y="1996354"/>
                  <a:pt x="1717040" y="2021840"/>
                </a:cubicBezTo>
                <a:cubicBezTo>
                  <a:pt x="1754127" y="2034202"/>
                  <a:pt x="1765384" y="2026753"/>
                  <a:pt x="1737360" y="2082800"/>
                </a:cubicBezTo>
                <a:cubicBezTo>
                  <a:pt x="1729870" y="2097780"/>
                  <a:pt x="1691960" y="2125820"/>
                  <a:pt x="1676400" y="2133600"/>
                </a:cubicBezTo>
                <a:cubicBezTo>
                  <a:pt x="1666821" y="2138389"/>
                  <a:pt x="1655764" y="2139541"/>
                  <a:pt x="1645920" y="2143760"/>
                </a:cubicBezTo>
                <a:cubicBezTo>
                  <a:pt x="1631999" y="2149726"/>
                  <a:pt x="1618430" y="2156566"/>
                  <a:pt x="1605280" y="2164080"/>
                </a:cubicBezTo>
                <a:cubicBezTo>
                  <a:pt x="1594678" y="2170138"/>
                  <a:pt x="1585958" y="2179441"/>
                  <a:pt x="1574800" y="2184400"/>
                </a:cubicBezTo>
                <a:cubicBezTo>
                  <a:pt x="1555227" y="2193099"/>
                  <a:pt x="1513840" y="2204720"/>
                  <a:pt x="1513840" y="2204720"/>
                </a:cubicBezTo>
                <a:cubicBezTo>
                  <a:pt x="1510453" y="2221653"/>
                  <a:pt x="1512248" y="2240527"/>
                  <a:pt x="1503680" y="2255520"/>
                </a:cubicBezTo>
                <a:cubicBezTo>
                  <a:pt x="1492033" y="2275902"/>
                  <a:pt x="1460451" y="2277134"/>
                  <a:pt x="1442720" y="2286000"/>
                </a:cubicBezTo>
                <a:cubicBezTo>
                  <a:pt x="1431798" y="2291461"/>
                  <a:pt x="1423162" y="2300859"/>
                  <a:pt x="1412240" y="2306320"/>
                </a:cubicBezTo>
                <a:cubicBezTo>
                  <a:pt x="1389016" y="2317932"/>
                  <a:pt x="1354146" y="2320843"/>
                  <a:pt x="1330960" y="2326640"/>
                </a:cubicBezTo>
                <a:cubicBezTo>
                  <a:pt x="1320570" y="2329237"/>
                  <a:pt x="1310640" y="2333413"/>
                  <a:pt x="1300480" y="2336800"/>
                </a:cubicBezTo>
                <a:cubicBezTo>
                  <a:pt x="1283547" y="2333413"/>
                  <a:pt x="1266433" y="2330828"/>
                  <a:pt x="1249680" y="2326640"/>
                </a:cubicBezTo>
                <a:cubicBezTo>
                  <a:pt x="1239290" y="2324043"/>
                  <a:pt x="1229910" y="2316480"/>
                  <a:pt x="1219200" y="2316480"/>
                </a:cubicBezTo>
                <a:cubicBezTo>
                  <a:pt x="1208490" y="2316480"/>
                  <a:pt x="1199284" y="2324879"/>
                  <a:pt x="1188720" y="2326640"/>
                </a:cubicBezTo>
                <a:cubicBezTo>
                  <a:pt x="1178698" y="2328310"/>
                  <a:pt x="1193800" y="2287693"/>
                  <a:pt x="1178560" y="2286000"/>
                </a:cubicBez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2814320" y="3027680"/>
            <a:ext cx="6329680" cy="2519680"/>
          </a:xfrm>
          <a:custGeom>
            <a:avLst/>
            <a:gdLst>
              <a:gd name="connsiteX0" fmla="*/ 193040 w 6329680"/>
              <a:gd name="connsiteY0" fmla="*/ 1168400 h 2519680"/>
              <a:gd name="connsiteX1" fmla="*/ 193040 w 6329680"/>
              <a:gd name="connsiteY1" fmla="*/ 1168400 h 2519680"/>
              <a:gd name="connsiteX2" fmla="*/ 121920 w 6329680"/>
              <a:gd name="connsiteY2" fmla="*/ 1270000 h 2519680"/>
              <a:gd name="connsiteX3" fmla="*/ 101600 w 6329680"/>
              <a:gd name="connsiteY3" fmla="*/ 1300480 h 2519680"/>
              <a:gd name="connsiteX4" fmla="*/ 101600 w 6329680"/>
              <a:gd name="connsiteY4" fmla="*/ 1493520 h 2519680"/>
              <a:gd name="connsiteX5" fmla="*/ 142240 w 6329680"/>
              <a:gd name="connsiteY5" fmla="*/ 1564640 h 2519680"/>
              <a:gd name="connsiteX6" fmla="*/ 162560 w 6329680"/>
              <a:gd name="connsiteY6" fmla="*/ 1645920 h 2519680"/>
              <a:gd name="connsiteX7" fmla="*/ 223520 w 6329680"/>
              <a:gd name="connsiteY7" fmla="*/ 1706880 h 2519680"/>
              <a:gd name="connsiteX8" fmla="*/ 264160 w 6329680"/>
              <a:gd name="connsiteY8" fmla="*/ 1747520 h 2519680"/>
              <a:gd name="connsiteX9" fmla="*/ 355600 w 6329680"/>
              <a:gd name="connsiteY9" fmla="*/ 1808480 h 2519680"/>
              <a:gd name="connsiteX10" fmla="*/ 386080 w 6329680"/>
              <a:gd name="connsiteY10" fmla="*/ 1828800 h 2519680"/>
              <a:gd name="connsiteX11" fmla="*/ 396240 w 6329680"/>
              <a:gd name="connsiteY11" fmla="*/ 1859280 h 2519680"/>
              <a:gd name="connsiteX12" fmla="*/ 416560 w 6329680"/>
              <a:gd name="connsiteY12" fmla="*/ 1930400 h 2519680"/>
              <a:gd name="connsiteX13" fmla="*/ 436880 w 6329680"/>
              <a:gd name="connsiteY13" fmla="*/ 1960880 h 2519680"/>
              <a:gd name="connsiteX14" fmla="*/ 477520 w 6329680"/>
              <a:gd name="connsiteY14" fmla="*/ 2032000 h 2519680"/>
              <a:gd name="connsiteX15" fmla="*/ 487680 w 6329680"/>
              <a:gd name="connsiteY15" fmla="*/ 2072640 h 2519680"/>
              <a:gd name="connsiteX16" fmla="*/ 558800 w 6329680"/>
              <a:gd name="connsiteY16" fmla="*/ 2153920 h 2519680"/>
              <a:gd name="connsiteX17" fmla="*/ 568960 w 6329680"/>
              <a:gd name="connsiteY17" fmla="*/ 2184400 h 2519680"/>
              <a:gd name="connsiteX18" fmla="*/ 599440 w 6329680"/>
              <a:gd name="connsiteY18" fmla="*/ 2204720 h 2519680"/>
              <a:gd name="connsiteX19" fmla="*/ 660400 w 6329680"/>
              <a:gd name="connsiteY19" fmla="*/ 2245360 h 2519680"/>
              <a:gd name="connsiteX20" fmla="*/ 701040 w 6329680"/>
              <a:gd name="connsiteY20" fmla="*/ 2275840 h 2519680"/>
              <a:gd name="connsiteX21" fmla="*/ 772160 w 6329680"/>
              <a:gd name="connsiteY21" fmla="*/ 2326640 h 2519680"/>
              <a:gd name="connsiteX22" fmla="*/ 853440 w 6329680"/>
              <a:gd name="connsiteY22" fmla="*/ 2397760 h 2519680"/>
              <a:gd name="connsiteX23" fmla="*/ 894080 w 6329680"/>
              <a:gd name="connsiteY23" fmla="*/ 2418080 h 2519680"/>
              <a:gd name="connsiteX24" fmla="*/ 995680 w 6329680"/>
              <a:gd name="connsiteY24" fmla="*/ 2468880 h 2519680"/>
              <a:gd name="connsiteX25" fmla="*/ 1046480 w 6329680"/>
              <a:gd name="connsiteY25" fmla="*/ 2489200 h 2519680"/>
              <a:gd name="connsiteX26" fmla="*/ 1097280 w 6329680"/>
              <a:gd name="connsiteY26" fmla="*/ 2499360 h 2519680"/>
              <a:gd name="connsiteX27" fmla="*/ 1127760 w 6329680"/>
              <a:gd name="connsiteY27" fmla="*/ 2519680 h 2519680"/>
              <a:gd name="connsiteX28" fmla="*/ 1219200 w 6329680"/>
              <a:gd name="connsiteY28" fmla="*/ 2509520 h 2519680"/>
              <a:gd name="connsiteX29" fmla="*/ 1249680 w 6329680"/>
              <a:gd name="connsiteY29" fmla="*/ 2479040 h 2519680"/>
              <a:gd name="connsiteX30" fmla="*/ 1290320 w 6329680"/>
              <a:gd name="connsiteY30" fmla="*/ 2458720 h 2519680"/>
              <a:gd name="connsiteX31" fmla="*/ 1320800 w 6329680"/>
              <a:gd name="connsiteY31" fmla="*/ 2438400 h 2519680"/>
              <a:gd name="connsiteX32" fmla="*/ 1513840 w 6329680"/>
              <a:gd name="connsiteY32" fmla="*/ 2458720 h 2519680"/>
              <a:gd name="connsiteX33" fmla="*/ 1544320 w 6329680"/>
              <a:gd name="connsiteY33" fmla="*/ 2468880 h 2519680"/>
              <a:gd name="connsiteX34" fmla="*/ 1828800 w 6329680"/>
              <a:gd name="connsiteY34" fmla="*/ 2458720 h 2519680"/>
              <a:gd name="connsiteX35" fmla="*/ 1869440 w 6329680"/>
              <a:gd name="connsiteY35" fmla="*/ 2428240 h 2519680"/>
              <a:gd name="connsiteX36" fmla="*/ 1940560 w 6329680"/>
              <a:gd name="connsiteY36" fmla="*/ 2367280 h 2519680"/>
              <a:gd name="connsiteX37" fmla="*/ 2153920 w 6329680"/>
              <a:gd name="connsiteY37" fmla="*/ 2377440 h 2519680"/>
              <a:gd name="connsiteX38" fmla="*/ 2184400 w 6329680"/>
              <a:gd name="connsiteY38" fmla="*/ 2387600 h 2519680"/>
              <a:gd name="connsiteX39" fmla="*/ 2255520 w 6329680"/>
              <a:gd name="connsiteY39" fmla="*/ 2448560 h 2519680"/>
              <a:gd name="connsiteX40" fmla="*/ 2336800 w 6329680"/>
              <a:gd name="connsiteY40" fmla="*/ 2489200 h 2519680"/>
              <a:gd name="connsiteX41" fmla="*/ 2519680 w 6329680"/>
              <a:gd name="connsiteY41" fmla="*/ 2468880 h 2519680"/>
              <a:gd name="connsiteX42" fmla="*/ 2550160 w 6329680"/>
              <a:gd name="connsiteY42" fmla="*/ 2458720 h 2519680"/>
              <a:gd name="connsiteX43" fmla="*/ 2590800 w 6329680"/>
              <a:gd name="connsiteY43" fmla="*/ 2448560 h 2519680"/>
              <a:gd name="connsiteX44" fmla="*/ 2641600 w 6329680"/>
              <a:gd name="connsiteY44" fmla="*/ 2438400 h 2519680"/>
              <a:gd name="connsiteX45" fmla="*/ 2702560 w 6329680"/>
              <a:gd name="connsiteY45" fmla="*/ 2418080 h 2519680"/>
              <a:gd name="connsiteX46" fmla="*/ 2733040 w 6329680"/>
              <a:gd name="connsiteY46" fmla="*/ 2407920 h 2519680"/>
              <a:gd name="connsiteX47" fmla="*/ 2763520 w 6329680"/>
              <a:gd name="connsiteY47" fmla="*/ 2387600 h 2519680"/>
              <a:gd name="connsiteX48" fmla="*/ 2804160 w 6329680"/>
              <a:gd name="connsiteY48" fmla="*/ 2357120 h 2519680"/>
              <a:gd name="connsiteX49" fmla="*/ 2834640 w 6329680"/>
              <a:gd name="connsiteY49" fmla="*/ 2346960 h 2519680"/>
              <a:gd name="connsiteX50" fmla="*/ 2936240 w 6329680"/>
              <a:gd name="connsiteY50" fmla="*/ 2387600 h 2519680"/>
              <a:gd name="connsiteX51" fmla="*/ 2966720 w 6329680"/>
              <a:gd name="connsiteY51" fmla="*/ 2397760 h 2519680"/>
              <a:gd name="connsiteX52" fmla="*/ 3058160 w 6329680"/>
              <a:gd name="connsiteY52" fmla="*/ 2377440 h 2519680"/>
              <a:gd name="connsiteX53" fmla="*/ 3088640 w 6329680"/>
              <a:gd name="connsiteY53" fmla="*/ 2367280 h 2519680"/>
              <a:gd name="connsiteX54" fmla="*/ 3119120 w 6329680"/>
              <a:gd name="connsiteY54" fmla="*/ 2346960 h 2519680"/>
              <a:gd name="connsiteX55" fmla="*/ 3159760 w 6329680"/>
              <a:gd name="connsiteY55" fmla="*/ 2367280 h 2519680"/>
              <a:gd name="connsiteX56" fmla="*/ 3281680 w 6329680"/>
              <a:gd name="connsiteY56" fmla="*/ 2387600 h 2519680"/>
              <a:gd name="connsiteX57" fmla="*/ 3373120 w 6329680"/>
              <a:gd name="connsiteY57" fmla="*/ 2397760 h 2519680"/>
              <a:gd name="connsiteX58" fmla="*/ 3413760 w 6329680"/>
              <a:gd name="connsiteY58" fmla="*/ 2418080 h 2519680"/>
              <a:gd name="connsiteX59" fmla="*/ 3545840 w 6329680"/>
              <a:gd name="connsiteY59" fmla="*/ 2428240 h 2519680"/>
              <a:gd name="connsiteX60" fmla="*/ 3596640 w 6329680"/>
              <a:gd name="connsiteY60" fmla="*/ 2438400 h 2519680"/>
              <a:gd name="connsiteX61" fmla="*/ 3728720 w 6329680"/>
              <a:gd name="connsiteY61" fmla="*/ 2428240 h 2519680"/>
              <a:gd name="connsiteX62" fmla="*/ 3759200 w 6329680"/>
              <a:gd name="connsiteY62" fmla="*/ 2407920 h 2519680"/>
              <a:gd name="connsiteX63" fmla="*/ 3830320 w 6329680"/>
              <a:gd name="connsiteY63" fmla="*/ 2397760 h 2519680"/>
              <a:gd name="connsiteX64" fmla="*/ 3901440 w 6329680"/>
              <a:gd name="connsiteY64" fmla="*/ 2346960 h 2519680"/>
              <a:gd name="connsiteX65" fmla="*/ 3931920 w 6329680"/>
              <a:gd name="connsiteY65" fmla="*/ 2336800 h 2519680"/>
              <a:gd name="connsiteX66" fmla="*/ 4003040 w 6329680"/>
              <a:gd name="connsiteY66" fmla="*/ 2286000 h 2519680"/>
              <a:gd name="connsiteX67" fmla="*/ 4013200 w 6329680"/>
              <a:gd name="connsiteY67" fmla="*/ 2255520 h 2519680"/>
              <a:gd name="connsiteX68" fmla="*/ 4043680 w 6329680"/>
              <a:gd name="connsiteY68" fmla="*/ 2245360 h 2519680"/>
              <a:gd name="connsiteX69" fmla="*/ 4175760 w 6329680"/>
              <a:gd name="connsiteY69" fmla="*/ 2265680 h 2519680"/>
              <a:gd name="connsiteX70" fmla="*/ 4246880 w 6329680"/>
              <a:gd name="connsiteY70" fmla="*/ 2275840 h 2519680"/>
              <a:gd name="connsiteX71" fmla="*/ 4429760 w 6329680"/>
              <a:gd name="connsiteY71" fmla="*/ 2265680 h 2519680"/>
              <a:gd name="connsiteX72" fmla="*/ 4470400 w 6329680"/>
              <a:gd name="connsiteY72" fmla="*/ 2194560 h 2519680"/>
              <a:gd name="connsiteX73" fmla="*/ 4541520 w 6329680"/>
              <a:gd name="connsiteY73" fmla="*/ 2103120 h 2519680"/>
              <a:gd name="connsiteX74" fmla="*/ 4582160 w 6329680"/>
              <a:gd name="connsiteY74" fmla="*/ 2092960 h 2519680"/>
              <a:gd name="connsiteX75" fmla="*/ 4724400 w 6329680"/>
              <a:gd name="connsiteY75" fmla="*/ 2072640 h 2519680"/>
              <a:gd name="connsiteX76" fmla="*/ 4785360 w 6329680"/>
              <a:gd name="connsiteY76" fmla="*/ 2052320 h 2519680"/>
              <a:gd name="connsiteX77" fmla="*/ 4826000 w 6329680"/>
              <a:gd name="connsiteY77" fmla="*/ 2021840 h 2519680"/>
              <a:gd name="connsiteX78" fmla="*/ 4897120 w 6329680"/>
              <a:gd name="connsiteY78" fmla="*/ 1971040 h 2519680"/>
              <a:gd name="connsiteX79" fmla="*/ 4927600 w 6329680"/>
              <a:gd name="connsiteY79" fmla="*/ 1940560 h 2519680"/>
              <a:gd name="connsiteX80" fmla="*/ 4998720 w 6329680"/>
              <a:gd name="connsiteY80" fmla="*/ 1879600 h 2519680"/>
              <a:gd name="connsiteX81" fmla="*/ 5019040 w 6329680"/>
              <a:gd name="connsiteY81" fmla="*/ 1818640 h 2519680"/>
              <a:gd name="connsiteX82" fmla="*/ 5293360 w 6329680"/>
              <a:gd name="connsiteY82" fmla="*/ 1788160 h 2519680"/>
              <a:gd name="connsiteX83" fmla="*/ 5313680 w 6329680"/>
              <a:gd name="connsiteY83" fmla="*/ 1757680 h 2519680"/>
              <a:gd name="connsiteX84" fmla="*/ 5323840 w 6329680"/>
              <a:gd name="connsiteY84" fmla="*/ 1635760 h 2519680"/>
              <a:gd name="connsiteX85" fmla="*/ 5425440 w 6329680"/>
              <a:gd name="connsiteY85" fmla="*/ 1584960 h 2519680"/>
              <a:gd name="connsiteX86" fmla="*/ 5638800 w 6329680"/>
              <a:gd name="connsiteY86" fmla="*/ 1595120 h 2519680"/>
              <a:gd name="connsiteX87" fmla="*/ 5801360 w 6329680"/>
              <a:gd name="connsiteY87" fmla="*/ 1615440 h 2519680"/>
              <a:gd name="connsiteX88" fmla="*/ 5831840 w 6329680"/>
              <a:gd name="connsiteY88" fmla="*/ 1625600 h 2519680"/>
              <a:gd name="connsiteX89" fmla="*/ 6014720 w 6329680"/>
              <a:gd name="connsiteY89" fmla="*/ 1615440 h 2519680"/>
              <a:gd name="connsiteX90" fmla="*/ 6075680 w 6329680"/>
              <a:gd name="connsiteY90" fmla="*/ 1574800 h 2519680"/>
              <a:gd name="connsiteX91" fmla="*/ 6106160 w 6329680"/>
              <a:gd name="connsiteY91" fmla="*/ 1564640 h 2519680"/>
              <a:gd name="connsiteX92" fmla="*/ 6207760 w 6329680"/>
              <a:gd name="connsiteY92" fmla="*/ 1574800 h 2519680"/>
              <a:gd name="connsiteX93" fmla="*/ 6238240 w 6329680"/>
              <a:gd name="connsiteY93" fmla="*/ 1584960 h 2519680"/>
              <a:gd name="connsiteX94" fmla="*/ 6289040 w 6329680"/>
              <a:gd name="connsiteY94" fmla="*/ 1595120 h 2519680"/>
              <a:gd name="connsiteX95" fmla="*/ 6329680 w 6329680"/>
              <a:gd name="connsiteY95" fmla="*/ 1666240 h 2519680"/>
              <a:gd name="connsiteX96" fmla="*/ 6319520 w 6329680"/>
              <a:gd name="connsiteY96" fmla="*/ 0 h 2519680"/>
              <a:gd name="connsiteX97" fmla="*/ 6217920 w 6329680"/>
              <a:gd name="connsiteY97" fmla="*/ 30480 h 2519680"/>
              <a:gd name="connsiteX98" fmla="*/ 6156960 w 6329680"/>
              <a:gd name="connsiteY98" fmla="*/ 50800 h 2519680"/>
              <a:gd name="connsiteX99" fmla="*/ 6085840 w 6329680"/>
              <a:gd name="connsiteY99" fmla="*/ 81280 h 2519680"/>
              <a:gd name="connsiteX100" fmla="*/ 6045200 w 6329680"/>
              <a:gd name="connsiteY100" fmla="*/ 91440 h 2519680"/>
              <a:gd name="connsiteX101" fmla="*/ 5953760 w 6329680"/>
              <a:gd name="connsiteY101" fmla="*/ 121920 h 2519680"/>
              <a:gd name="connsiteX102" fmla="*/ 5923280 w 6329680"/>
              <a:gd name="connsiteY102" fmla="*/ 182880 h 2519680"/>
              <a:gd name="connsiteX103" fmla="*/ 5892800 w 6329680"/>
              <a:gd name="connsiteY103" fmla="*/ 243840 h 2519680"/>
              <a:gd name="connsiteX104" fmla="*/ 5567680 w 6329680"/>
              <a:gd name="connsiteY104" fmla="*/ 243840 h 2519680"/>
              <a:gd name="connsiteX105" fmla="*/ 5537200 w 6329680"/>
              <a:gd name="connsiteY105" fmla="*/ 264160 h 2519680"/>
              <a:gd name="connsiteX106" fmla="*/ 5455920 w 6329680"/>
              <a:gd name="connsiteY106" fmla="*/ 294640 h 2519680"/>
              <a:gd name="connsiteX107" fmla="*/ 5374640 w 6329680"/>
              <a:gd name="connsiteY107" fmla="*/ 355600 h 2519680"/>
              <a:gd name="connsiteX108" fmla="*/ 5364480 w 6329680"/>
              <a:gd name="connsiteY108" fmla="*/ 386080 h 2519680"/>
              <a:gd name="connsiteX109" fmla="*/ 5313680 w 6329680"/>
              <a:gd name="connsiteY109" fmla="*/ 447040 h 2519680"/>
              <a:gd name="connsiteX110" fmla="*/ 5293360 w 6329680"/>
              <a:gd name="connsiteY110" fmla="*/ 518160 h 2519680"/>
              <a:gd name="connsiteX111" fmla="*/ 5283200 w 6329680"/>
              <a:gd name="connsiteY111" fmla="*/ 548640 h 2519680"/>
              <a:gd name="connsiteX112" fmla="*/ 5252720 w 6329680"/>
              <a:gd name="connsiteY112" fmla="*/ 568960 h 2519680"/>
              <a:gd name="connsiteX113" fmla="*/ 5232400 w 6329680"/>
              <a:gd name="connsiteY113" fmla="*/ 629920 h 2519680"/>
              <a:gd name="connsiteX114" fmla="*/ 5222240 w 6329680"/>
              <a:gd name="connsiteY114" fmla="*/ 863600 h 2519680"/>
              <a:gd name="connsiteX115" fmla="*/ 5191760 w 6329680"/>
              <a:gd name="connsiteY115" fmla="*/ 894080 h 2519680"/>
              <a:gd name="connsiteX116" fmla="*/ 5171440 w 6329680"/>
              <a:gd name="connsiteY116" fmla="*/ 934720 h 2519680"/>
              <a:gd name="connsiteX117" fmla="*/ 5069840 w 6329680"/>
              <a:gd name="connsiteY117" fmla="*/ 1026160 h 2519680"/>
              <a:gd name="connsiteX118" fmla="*/ 5008880 w 6329680"/>
              <a:gd name="connsiteY118" fmla="*/ 1056640 h 2519680"/>
              <a:gd name="connsiteX119" fmla="*/ 4937760 w 6329680"/>
              <a:gd name="connsiteY119" fmla="*/ 1117600 h 2519680"/>
              <a:gd name="connsiteX120" fmla="*/ 4907280 w 6329680"/>
              <a:gd name="connsiteY120" fmla="*/ 1137920 h 2519680"/>
              <a:gd name="connsiteX121" fmla="*/ 4856480 w 6329680"/>
              <a:gd name="connsiteY121" fmla="*/ 1198880 h 2519680"/>
              <a:gd name="connsiteX122" fmla="*/ 4795520 w 6329680"/>
              <a:gd name="connsiteY122" fmla="*/ 1239520 h 2519680"/>
              <a:gd name="connsiteX123" fmla="*/ 4704080 w 6329680"/>
              <a:gd name="connsiteY123" fmla="*/ 1320800 h 2519680"/>
              <a:gd name="connsiteX124" fmla="*/ 4653280 w 6329680"/>
              <a:gd name="connsiteY124" fmla="*/ 1412240 h 2519680"/>
              <a:gd name="connsiteX125" fmla="*/ 4622800 w 6329680"/>
              <a:gd name="connsiteY125" fmla="*/ 1432560 h 2519680"/>
              <a:gd name="connsiteX126" fmla="*/ 4602480 w 6329680"/>
              <a:gd name="connsiteY126" fmla="*/ 1463040 h 2519680"/>
              <a:gd name="connsiteX127" fmla="*/ 4572000 w 6329680"/>
              <a:gd name="connsiteY127" fmla="*/ 1493520 h 2519680"/>
              <a:gd name="connsiteX128" fmla="*/ 4551680 w 6329680"/>
              <a:gd name="connsiteY128" fmla="*/ 1554480 h 2519680"/>
              <a:gd name="connsiteX129" fmla="*/ 4561840 w 6329680"/>
              <a:gd name="connsiteY129" fmla="*/ 1656080 h 2519680"/>
              <a:gd name="connsiteX130" fmla="*/ 4551680 w 6329680"/>
              <a:gd name="connsiteY130" fmla="*/ 1869440 h 2519680"/>
              <a:gd name="connsiteX131" fmla="*/ 4500880 w 6329680"/>
              <a:gd name="connsiteY131" fmla="*/ 1930400 h 2519680"/>
              <a:gd name="connsiteX132" fmla="*/ 4409440 w 6329680"/>
              <a:gd name="connsiteY132" fmla="*/ 1940560 h 2519680"/>
              <a:gd name="connsiteX133" fmla="*/ 4297680 w 6329680"/>
              <a:gd name="connsiteY133" fmla="*/ 1971040 h 2519680"/>
              <a:gd name="connsiteX134" fmla="*/ 4023360 w 6329680"/>
              <a:gd name="connsiteY134" fmla="*/ 1960880 h 2519680"/>
              <a:gd name="connsiteX135" fmla="*/ 3992880 w 6329680"/>
              <a:gd name="connsiteY135" fmla="*/ 1930400 h 2519680"/>
              <a:gd name="connsiteX136" fmla="*/ 3962400 w 6329680"/>
              <a:gd name="connsiteY136" fmla="*/ 1910080 h 2519680"/>
              <a:gd name="connsiteX137" fmla="*/ 3870960 w 6329680"/>
              <a:gd name="connsiteY137" fmla="*/ 1838960 h 2519680"/>
              <a:gd name="connsiteX138" fmla="*/ 3810000 w 6329680"/>
              <a:gd name="connsiteY138" fmla="*/ 1818640 h 2519680"/>
              <a:gd name="connsiteX139" fmla="*/ 3779520 w 6329680"/>
              <a:gd name="connsiteY139" fmla="*/ 1808480 h 2519680"/>
              <a:gd name="connsiteX140" fmla="*/ 3749040 w 6329680"/>
              <a:gd name="connsiteY140" fmla="*/ 1788160 h 2519680"/>
              <a:gd name="connsiteX141" fmla="*/ 3647440 w 6329680"/>
              <a:gd name="connsiteY141" fmla="*/ 1778000 h 2519680"/>
              <a:gd name="connsiteX142" fmla="*/ 3606800 w 6329680"/>
              <a:gd name="connsiteY142" fmla="*/ 1767840 h 2519680"/>
              <a:gd name="connsiteX143" fmla="*/ 3515360 w 6329680"/>
              <a:gd name="connsiteY143" fmla="*/ 1788160 h 2519680"/>
              <a:gd name="connsiteX144" fmla="*/ 3484880 w 6329680"/>
              <a:gd name="connsiteY144" fmla="*/ 1808480 h 2519680"/>
              <a:gd name="connsiteX145" fmla="*/ 3291840 w 6329680"/>
              <a:gd name="connsiteY145" fmla="*/ 1808480 h 2519680"/>
              <a:gd name="connsiteX146" fmla="*/ 3180080 w 6329680"/>
              <a:gd name="connsiteY146" fmla="*/ 1778000 h 2519680"/>
              <a:gd name="connsiteX147" fmla="*/ 3098800 w 6329680"/>
              <a:gd name="connsiteY147" fmla="*/ 1737360 h 2519680"/>
              <a:gd name="connsiteX148" fmla="*/ 3068320 w 6329680"/>
              <a:gd name="connsiteY148" fmla="*/ 1717040 h 2519680"/>
              <a:gd name="connsiteX149" fmla="*/ 2976880 w 6329680"/>
              <a:gd name="connsiteY149" fmla="*/ 1676400 h 2519680"/>
              <a:gd name="connsiteX150" fmla="*/ 2946400 w 6329680"/>
              <a:gd name="connsiteY150" fmla="*/ 1635760 h 2519680"/>
              <a:gd name="connsiteX151" fmla="*/ 2885440 w 6329680"/>
              <a:gd name="connsiteY151" fmla="*/ 1584960 h 2519680"/>
              <a:gd name="connsiteX152" fmla="*/ 2834640 w 6329680"/>
              <a:gd name="connsiteY152" fmla="*/ 1534160 h 2519680"/>
              <a:gd name="connsiteX153" fmla="*/ 2783840 w 6329680"/>
              <a:gd name="connsiteY153" fmla="*/ 1524000 h 2519680"/>
              <a:gd name="connsiteX154" fmla="*/ 2753360 w 6329680"/>
              <a:gd name="connsiteY154" fmla="*/ 1513840 h 2519680"/>
              <a:gd name="connsiteX155" fmla="*/ 2682240 w 6329680"/>
              <a:gd name="connsiteY155" fmla="*/ 1493520 h 2519680"/>
              <a:gd name="connsiteX156" fmla="*/ 2611120 w 6329680"/>
              <a:gd name="connsiteY156" fmla="*/ 1483360 h 2519680"/>
              <a:gd name="connsiteX157" fmla="*/ 2540000 w 6329680"/>
              <a:gd name="connsiteY157" fmla="*/ 1463040 h 2519680"/>
              <a:gd name="connsiteX158" fmla="*/ 2499360 w 6329680"/>
              <a:gd name="connsiteY158" fmla="*/ 1452880 h 2519680"/>
              <a:gd name="connsiteX159" fmla="*/ 2468880 w 6329680"/>
              <a:gd name="connsiteY159" fmla="*/ 1463040 h 2519680"/>
              <a:gd name="connsiteX160" fmla="*/ 2448560 w 6329680"/>
              <a:gd name="connsiteY160" fmla="*/ 1493520 h 2519680"/>
              <a:gd name="connsiteX161" fmla="*/ 2377440 w 6329680"/>
              <a:gd name="connsiteY161" fmla="*/ 1544320 h 2519680"/>
              <a:gd name="connsiteX162" fmla="*/ 2326640 w 6329680"/>
              <a:gd name="connsiteY162" fmla="*/ 1584960 h 2519680"/>
              <a:gd name="connsiteX163" fmla="*/ 2225040 w 6329680"/>
              <a:gd name="connsiteY163" fmla="*/ 1635760 h 2519680"/>
              <a:gd name="connsiteX164" fmla="*/ 2194560 w 6329680"/>
              <a:gd name="connsiteY164" fmla="*/ 1656080 h 2519680"/>
              <a:gd name="connsiteX165" fmla="*/ 2103120 w 6329680"/>
              <a:gd name="connsiteY165" fmla="*/ 1676400 h 2519680"/>
              <a:gd name="connsiteX166" fmla="*/ 2062480 w 6329680"/>
              <a:gd name="connsiteY166" fmla="*/ 1666240 h 2519680"/>
              <a:gd name="connsiteX167" fmla="*/ 2032000 w 6329680"/>
              <a:gd name="connsiteY167" fmla="*/ 1625600 h 2519680"/>
              <a:gd name="connsiteX168" fmla="*/ 1981200 w 6329680"/>
              <a:gd name="connsiteY168" fmla="*/ 1554480 h 2519680"/>
              <a:gd name="connsiteX169" fmla="*/ 1940560 w 6329680"/>
              <a:gd name="connsiteY169" fmla="*/ 1534160 h 2519680"/>
              <a:gd name="connsiteX170" fmla="*/ 1910080 w 6329680"/>
              <a:gd name="connsiteY170" fmla="*/ 1513840 h 2519680"/>
              <a:gd name="connsiteX171" fmla="*/ 1849120 w 6329680"/>
              <a:gd name="connsiteY171" fmla="*/ 1493520 h 2519680"/>
              <a:gd name="connsiteX172" fmla="*/ 1788160 w 6329680"/>
              <a:gd name="connsiteY172" fmla="*/ 1463040 h 2519680"/>
              <a:gd name="connsiteX173" fmla="*/ 1757680 w 6329680"/>
              <a:gd name="connsiteY173" fmla="*/ 1391920 h 2519680"/>
              <a:gd name="connsiteX174" fmla="*/ 1717040 w 6329680"/>
              <a:gd name="connsiteY174" fmla="*/ 1341120 h 2519680"/>
              <a:gd name="connsiteX175" fmla="*/ 1696720 w 6329680"/>
              <a:gd name="connsiteY175" fmla="*/ 1310640 h 2519680"/>
              <a:gd name="connsiteX176" fmla="*/ 1635760 w 6329680"/>
              <a:gd name="connsiteY176" fmla="*/ 1270000 h 2519680"/>
              <a:gd name="connsiteX177" fmla="*/ 1554480 w 6329680"/>
              <a:gd name="connsiteY177" fmla="*/ 1249680 h 2519680"/>
              <a:gd name="connsiteX178" fmla="*/ 1493520 w 6329680"/>
              <a:gd name="connsiteY178" fmla="*/ 1219200 h 2519680"/>
              <a:gd name="connsiteX179" fmla="*/ 1534160 w 6329680"/>
              <a:gd name="connsiteY179" fmla="*/ 1259840 h 2519680"/>
              <a:gd name="connsiteX180" fmla="*/ 1574800 w 6329680"/>
              <a:gd name="connsiteY180" fmla="*/ 1300480 h 2519680"/>
              <a:gd name="connsiteX181" fmla="*/ 1584960 w 6329680"/>
              <a:gd name="connsiteY181" fmla="*/ 1442720 h 2519680"/>
              <a:gd name="connsiteX182" fmla="*/ 1625600 w 6329680"/>
              <a:gd name="connsiteY182" fmla="*/ 1452880 h 2519680"/>
              <a:gd name="connsiteX183" fmla="*/ 1635760 w 6329680"/>
              <a:gd name="connsiteY183" fmla="*/ 1483360 h 2519680"/>
              <a:gd name="connsiteX184" fmla="*/ 1656080 w 6329680"/>
              <a:gd name="connsiteY184" fmla="*/ 1524000 h 2519680"/>
              <a:gd name="connsiteX185" fmla="*/ 1666240 w 6329680"/>
              <a:gd name="connsiteY185" fmla="*/ 1554480 h 2519680"/>
              <a:gd name="connsiteX186" fmla="*/ 1686560 w 6329680"/>
              <a:gd name="connsiteY186" fmla="*/ 1584960 h 2519680"/>
              <a:gd name="connsiteX187" fmla="*/ 1656080 w 6329680"/>
              <a:gd name="connsiteY187" fmla="*/ 1574800 h 2519680"/>
              <a:gd name="connsiteX188" fmla="*/ 1574800 w 6329680"/>
              <a:gd name="connsiteY188" fmla="*/ 1554480 h 2519680"/>
              <a:gd name="connsiteX189" fmla="*/ 1503680 w 6329680"/>
              <a:gd name="connsiteY189" fmla="*/ 1524000 h 2519680"/>
              <a:gd name="connsiteX190" fmla="*/ 1473200 w 6329680"/>
              <a:gd name="connsiteY190" fmla="*/ 1513840 h 2519680"/>
              <a:gd name="connsiteX191" fmla="*/ 1422400 w 6329680"/>
              <a:gd name="connsiteY191" fmla="*/ 1493520 h 2519680"/>
              <a:gd name="connsiteX192" fmla="*/ 1371600 w 6329680"/>
              <a:gd name="connsiteY192" fmla="*/ 1483360 h 2519680"/>
              <a:gd name="connsiteX193" fmla="*/ 1280160 w 6329680"/>
              <a:gd name="connsiteY193" fmla="*/ 1452880 h 2519680"/>
              <a:gd name="connsiteX194" fmla="*/ 1259840 w 6329680"/>
              <a:gd name="connsiteY194" fmla="*/ 1422400 h 2519680"/>
              <a:gd name="connsiteX195" fmla="*/ 1219200 w 6329680"/>
              <a:gd name="connsiteY195" fmla="*/ 1351280 h 2519680"/>
              <a:gd name="connsiteX196" fmla="*/ 1209040 w 6329680"/>
              <a:gd name="connsiteY196" fmla="*/ 1310640 h 2519680"/>
              <a:gd name="connsiteX197" fmla="*/ 1168400 w 6329680"/>
              <a:gd name="connsiteY197" fmla="*/ 1209040 h 2519680"/>
              <a:gd name="connsiteX198" fmla="*/ 1127760 w 6329680"/>
              <a:gd name="connsiteY198" fmla="*/ 1148080 h 2519680"/>
              <a:gd name="connsiteX199" fmla="*/ 1097280 w 6329680"/>
              <a:gd name="connsiteY199" fmla="*/ 1117600 h 2519680"/>
              <a:gd name="connsiteX200" fmla="*/ 1066800 w 6329680"/>
              <a:gd name="connsiteY200" fmla="*/ 1056640 h 2519680"/>
              <a:gd name="connsiteX201" fmla="*/ 1036320 w 6329680"/>
              <a:gd name="connsiteY201" fmla="*/ 1026160 h 2519680"/>
              <a:gd name="connsiteX202" fmla="*/ 1046480 w 6329680"/>
              <a:gd name="connsiteY202" fmla="*/ 904240 h 2519680"/>
              <a:gd name="connsiteX203" fmla="*/ 1036320 w 6329680"/>
              <a:gd name="connsiteY203" fmla="*/ 934720 h 2519680"/>
              <a:gd name="connsiteX204" fmla="*/ 1026160 w 6329680"/>
              <a:gd name="connsiteY204" fmla="*/ 985520 h 2519680"/>
              <a:gd name="connsiteX205" fmla="*/ 1036320 w 6329680"/>
              <a:gd name="connsiteY205" fmla="*/ 1076960 h 2519680"/>
              <a:gd name="connsiteX206" fmla="*/ 1056640 w 6329680"/>
              <a:gd name="connsiteY206" fmla="*/ 1239520 h 2519680"/>
              <a:gd name="connsiteX207" fmla="*/ 1076960 w 6329680"/>
              <a:gd name="connsiteY207" fmla="*/ 1270000 h 2519680"/>
              <a:gd name="connsiteX208" fmla="*/ 1117600 w 6329680"/>
              <a:gd name="connsiteY208" fmla="*/ 1341120 h 2519680"/>
              <a:gd name="connsiteX209" fmla="*/ 1107440 w 6329680"/>
              <a:gd name="connsiteY209" fmla="*/ 1442720 h 2519680"/>
              <a:gd name="connsiteX210" fmla="*/ 1076960 w 6329680"/>
              <a:gd name="connsiteY210" fmla="*/ 1432560 h 2519680"/>
              <a:gd name="connsiteX211" fmla="*/ 1016000 w 6329680"/>
              <a:gd name="connsiteY211" fmla="*/ 1371600 h 2519680"/>
              <a:gd name="connsiteX212" fmla="*/ 985520 w 6329680"/>
              <a:gd name="connsiteY212" fmla="*/ 1361440 h 2519680"/>
              <a:gd name="connsiteX213" fmla="*/ 955040 w 6329680"/>
              <a:gd name="connsiteY213" fmla="*/ 1330960 h 2519680"/>
              <a:gd name="connsiteX214" fmla="*/ 904240 w 6329680"/>
              <a:gd name="connsiteY214" fmla="*/ 1320800 h 2519680"/>
              <a:gd name="connsiteX215" fmla="*/ 873760 w 6329680"/>
              <a:gd name="connsiteY215" fmla="*/ 1300480 h 2519680"/>
              <a:gd name="connsiteX216" fmla="*/ 822960 w 6329680"/>
              <a:gd name="connsiteY216" fmla="*/ 1249680 h 2519680"/>
              <a:gd name="connsiteX217" fmla="*/ 721360 w 6329680"/>
              <a:gd name="connsiteY217" fmla="*/ 1168400 h 2519680"/>
              <a:gd name="connsiteX218" fmla="*/ 711200 w 6329680"/>
              <a:gd name="connsiteY218" fmla="*/ 1137920 h 2519680"/>
              <a:gd name="connsiteX219" fmla="*/ 690880 w 6329680"/>
              <a:gd name="connsiteY219" fmla="*/ 1016000 h 2519680"/>
              <a:gd name="connsiteX220" fmla="*/ 650240 w 6329680"/>
              <a:gd name="connsiteY220" fmla="*/ 955040 h 2519680"/>
              <a:gd name="connsiteX221" fmla="*/ 640080 w 6329680"/>
              <a:gd name="connsiteY221" fmla="*/ 904240 h 2519680"/>
              <a:gd name="connsiteX222" fmla="*/ 619760 w 6329680"/>
              <a:gd name="connsiteY222" fmla="*/ 873760 h 2519680"/>
              <a:gd name="connsiteX223" fmla="*/ 629920 w 6329680"/>
              <a:gd name="connsiteY223" fmla="*/ 650240 h 2519680"/>
              <a:gd name="connsiteX224" fmla="*/ 640080 w 6329680"/>
              <a:gd name="connsiteY224" fmla="*/ 599440 h 2519680"/>
              <a:gd name="connsiteX225" fmla="*/ 650240 w 6329680"/>
              <a:gd name="connsiteY225" fmla="*/ 528320 h 2519680"/>
              <a:gd name="connsiteX226" fmla="*/ 640080 w 6329680"/>
              <a:gd name="connsiteY226" fmla="*/ 447040 h 2519680"/>
              <a:gd name="connsiteX227" fmla="*/ 599440 w 6329680"/>
              <a:gd name="connsiteY227" fmla="*/ 487680 h 2519680"/>
              <a:gd name="connsiteX228" fmla="*/ 518160 w 6329680"/>
              <a:gd name="connsiteY228" fmla="*/ 599440 h 2519680"/>
              <a:gd name="connsiteX229" fmla="*/ 497840 w 6329680"/>
              <a:gd name="connsiteY229" fmla="*/ 1026160 h 2519680"/>
              <a:gd name="connsiteX230" fmla="*/ 467360 w 6329680"/>
              <a:gd name="connsiteY230" fmla="*/ 1046480 h 2519680"/>
              <a:gd name="connsiteX231" fmla="*/ 426720 w 6329680"/>
              <a:gd name="connsiteY231" fmla="*/ 985520 h 2519680"/>
              <a:gd name="connsiteX232" fmla="*/ 416560 w 6329680"/>
              <a:gd name="connsiteY232" fmla="*/ 955040 h 2519680"/>
              <a:gd name="connsiteX233" fmla="*/ 375920 w 6329680"/>
              <a:gd name="connsiteY233" fmla="*/ 873760 h 2519680"/>
              <a:gd name="connsiteX234" fmla="*/ 375920 w 6329680"/>
              <a:gd name="connsiteY234" fmla="*/ 497840 h 2519680"/>
              <a:gd name="connsiteX235" fmla="*/ 386080 w 6329680"/>
              <a:gd name="connsiteY235" fmla="*/ 467360 h 2519680"/>
              <a:gd name="connsiteX236" fmla="*/ 396240 w 6329680"/>
              <a:gd name="connsiteY236" fmla="*/ 406400 h 2519680"/>
              <a:gd name="connsiteX237" fmla="*/ 386080 w 6329680"/>
              <a:gd name="connsiteY237" fmla="*/ 355600 h 2519680"/>
              <a:gd name="connsiteX238" fmla="*/ 345440 w 6329680"/>
              <a:gd name="connsiteY238" fmla="*/ 406400 h 2519680"/>
              <a:gd name="connsiteX239" fmla="*/ 304800 w 6329680"/>
              <a:gd name="connsiteY239" fmla="*/ 467360 h 2519680"/>
              <a:gd name="connsiteX240" fmla="*/ 284480 w 6329680"/>
              <a:gd name="connsiteY240" fmla="*/ 497840 h 2519680"/>
              <a:gd name="connsiteX241" fmla="*/ 233680 w 6329680"/>
              <a:gd name="connsiteY241" fmla="*/ 558800 h 2519680"/>
              <a:gd name="connsiteX242" fmla="*/ 213360 w 6329680"/>
              <a:gd name="connsiteY242" fmla="*/ 599440 h 2519680"/>
              <a:gd name="connsiteX243" fmla="*/ 203200 w 6329680"/>
              <a:gd name="connsiteY243" fmla="*/ 629920 h 2519680"/>
              <a:gd name="connsiteX244" fmla="*/ 182880 w 6329680"/>
              <a:gd name="connsiteY244" fmla="*/ 660400 h 2519680"/>
              <a:gd name="connsiteX245" fmla="*/ 182880 w 6329680"/>
              <a:gd name="connsiteY245" fmla="*/ 812800 h 2519680"/>
              <a:gd name="connsiteX246" fmla="*/ 213360 w 6329680"/>
              <a:gd name="connsiteY246" fmla="*/ 843280 h 2519680"/>
              <a:gd name="connsiteX247" fmla="*/ 203200 w 6329680"/>
              <a:gd name="connsiteY247" fmla="*/ 914400 h 2519680"/>
              <a:gd name="connsiteX248" fmla="*/ 121920 w 6329680"/>
              <a:gd name="connsiteY248" fmla="*/ 975360 h 2519680"/>
              <a:gd name="connsiteX249" fmla="*/ 91440 w 6329680"/>
              <a:gd name="connsiteY249" fmla="*/ 995680 h 2519680"/>
              <a:gd name="connsiteX250" fmla="*/ 81280 w 6329680"/>
              <a:gd name="connsiteY250" fmla="*/ 1026160 h 2519680"/>
              <a:gd name="connsiteX251" fmla="*/ 71120 w 6329680"/>
              <a:gd name="connsiteY251" fmla="*/ 1107440 h 2519680"/>
              <a:gd name="connsiteX252" fmla="*/ 30480 w 6329680"/>
              <a:gd name="connsiteY252" fmla="*/ 1127760 h 2519680"/>
              <a:gd name="connsiteX253" fmla="*/ 0 w 6329680"/>
              <a:gd name="connsiteY253" fmla="*/ 1148080 h 2519680"/>
              <a:gd name="connsiteX254" fmla="*/ 30480 w 6329680"/>
              <a:gd name="connsiteY254" fmla="*/ 1168400 h 2519680"/>
              <a:gd name="connsiteX255" fmla="*/ 71120 w 6329680"/>
              <a:gd name="connsiteY255" fmla="*/ 1148080 h 2519680"/>
              <a:gd name="connsiteX256" fmla="*/ 111760 w 6329680"/>
              <a:gd name="connsiteY256" fmla="*/ 1137920 h 2519680"/>
              <a:gd name="connsiteX257" fmla="*/ 142240 w 6329680"/>
              <a:gd name="connsiteY257" fmla="*/ 1127760 h 2519680"/>
              <a:gd name="connsiteX258" fmla="*/ 203200 w 6329680"/>
              <a:gd name="connsiteY258" fmla="*/ 1158240 h 2519680"/>
              <a:gd name="connsiteX259" fmla="*/ 193040 w 6329680"/>
              <a:gd name="connsiteY259" fmla="*/ 1168400 h 251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</a:cxnLst>
            <a:rect l="l" t="t" r="r" b="b"/>
            <a:pathLst>
              <a:path w="6329680" h="2519680">
                <a:moveTo>
                  <a:pt x="193040" y="1168400"/>
                </a:moveTo>
                <a:lnTo>
                  <a:pt x="193040" y="1168400"/>
                </a:lnTo>
                <a:lnTo>
                  <a:pt x="121920" y="1270000"/>
                </a:lnTo>
                <a:cubicBezTo>
                  <a:pt x="114969" y="1280040"/>
                  <a:pt x="101600" y="1300480"/>
                  <a:pt x="101600" y="1300480"/>
                </a:cubicBezTo>
                <a:cubicBezTo>
                  <a:pt x="87623" y="1384340"/>
                  <a:pt x="82481" y="1385177"/>
                  <a:pt x="101600" y="1493520"/>
                </a:cubicBezTo>
                <a:cubicBezTo>
                  <a:pt x="104694" y="1511051"/>
                  <a:pt x="131810" y="1548995"/>
                  <a:pt x="142240" y="1564640"/>
                </a:cubicBezTo>
                <a:cubicBezTo>
                  <a:pt x="146104" y="1583962"/>
                  <a:pt x="152146" y="1625092"/>
                  <a:pt x="162560" y="1645920"/>
                </a:cubicBezTo>
                <a:cubicBezTo>
                  <a:pt x="183106" y="1687012"/>
                  <a:pt x="185823" y="1673896"/>
                  <a:pt x="223520" y="1706880"/>
                </a:cubicBezTo>
                <a:cubicBezTo>
                  <a:pt x="237938" y="1719496"/>
                  <a:pt x="249742" y="1734904"/>
                  <a:pt x="264160" y="1747520"/>
                </a:cubicBezTo>
                <a:cubicBezTo>
                  <a:pt x="297980" y="1777113"/>
                  <a:pt x="316656" y="1784140"/>
                  <a:pt x="355600" y="1808480"/>
                </a:cubicBezTo>
                <a:cubicBezTo>
                  <a:pt x="365955" y="1814952"/>
                  <a:pt x="375920" y="1822027"/>
                  <a:pt x="386080" y="1828800"/>
                </a:cubicBezTo>
                <a:cubicBezTo>
                  <a:pt x="389467" y="1838960"/>
                  <a:pt x="393298" y="1848982"/>
                  <a:pt x="396240" y="1859280"/>
                </a:cubicBezTo>
                <a:cubicBezTo>
                  <a:pt x="400580" y="1874471"/>
                  <a:pt x="408440" y="1914160"/>
                  <a:pt x="416560" y="1930400"/>
                </a:cubicBezTo>
                <a:cubicBezTo>
                  <a:pt x="422021" y="1941322"/>
                  <a:pt x="430822" y="1950278"/>
                  <a:pt x="436880" y="1960880"/>
                </a:cubicBezTo>
                <a:cubicBezTo>
                  <a:pt x="488442" y="2051113"/>
                  <a:pt x="428014" y="1957740"/>
                  <a:pt x="477520" y="2032000"/>
                </a:cubicBezTo>
                <a:cubicBezTo>
                  <a:pt x="480907" y="2045547"/>
                  <a:pt x="482179" y="2059805"/>
                  <a:pt x="487680" y="2072640"/>
                </a:cubicBezTo>
                <a:cubicBezTo>
                  <a:pt x="500281" y="2102043"/>
                  <a:pt x="540554" y="2135674"/>
                  <a:pt x="558800" y="2153920"/>
                </a:cubicBezTo>
                <a:cubicBezTo>
                  <a:pt x="562187" y="2164080"/>
                  <a:pt x="562270" y="2176037"/>
                  <a:pt x="568960" y="2184400"/>
                </a:cubicBezTo>
                <a:cubicBezTo>
                  <a:pt x="576588" y="2193935"/>
                  <a:pt x="590059" y="2196903"/>
                  <a:pt x="599440" y="2204720"/>
                </a:cubicBezTo>
                <a:cubicBezTo>
                  <a:pt x="650177" y="2247001"/>
                  <a:pt x="606835" y="2227505"/>
                  <a:pt x="660400" y="2245360"/>
                </a:cubicBezTo>
                <a:cubicBezTo>
                  <a:pt x="673947" y="2255520"/>
                  <a:pt x="687261" y="2265998"/>
                  <a:pt x="701040" y="2275840"/>
                </a:cubicBezTo>
                <a:cubicBezTo>
                  <a:pt x="733203" y="2298814"/>
                  <a:pt x="738956" y="2298179"/>
                  <a:pt x="772160" y="2326640"/>
                </a:cubicBezTo>
                <a:cubicBezTo>
                  <a:pt x="823569" y="2370704"/>
                  <a:pt x="782976" y="2350784"/>
                  <a:pt x="853440" y="2397760"/>
                </a:cubicBezTo>
                <a:cubicBezTo>
                  <a:pt x="866042" y="2406161"/>
                  <a:pt x="881963" y="2408993"/>
                  <a:pt x="894080" y="2418080"/>
                </a:cubicBezTo>
                <a:cubicBezTo>
                  <a:pt x="972947" y="2477230"/>
                  <a:pt x="890381" y="2451330"/>
                  <a:pt x="995680" y="2468880"/>
                </a:cubicBezTo>
                <a:cubicBezTo>
                  <a:pt x="1012613" y="2475653"/>
                  <a:pt x="1029011" y="2483959"/>
                  <a:pt x="1046480" y="2489200"/>
                </a:cubicBezTo>
                <a:cubicBezTo>
                  <a:pt x="1063020" y="2494162"/>
                  <a:pt x="1081111" y="2493297"/>
                  <a:pt x="1097280" y="2499360"/>
                </a:cubicBezTo>
                <a:cubicBezTo>
                  <a:pt x="1108713" y="2503647"/>
                  <a:pt x="1117600" y="2512907"/>
                  <a:pt x="1127760" y="2519680"/>
                </a:cubicBezTo>
                <a:cubicBezTo>
                  <a:pt x="1158240" y="2516293"/>
                  <a:pt x="1190106" y="2519218"/>
                  <a:pt x="1219200" y="2509520"/>
                </a:cubicBezTo>
                <a:cubicBezTo>
                  <a:pt x="1232831" y="2504976"/>
                  <a:pt x="1237988" y="2487391"/>
                  <a:pt x="1249680" y="2479040"/>
                </a:cubicBezTo>
                <a:cubicBezTo>
                  <a:pt x="1262005" y="2470237"/>
                  <a:pt x="1277170" y="2466234"/>
                  <a:pt x="1290320" y="2458720"/>
                </a:cubicBezTo>
                <a:cubicBezTo>
                  <a:pt x="1300922" y="2452662"/>
                  <a:pt x="1310640" y="2445173"/>
                  <a:pt x="1320800" y="2438400"/>
                </a:cubicBezTo>
                <a:cubicBezTo>
                  <a:pt x="1405187" y="2444428"/>
                  <a:pt x="1443704" y="2441186"/>
                  <a:pt x="1513840" y="2458720"/>
                </a:cubicBezTo>
                <a:cubicBezTo>
                  <a:pt x="1524230" y="2461317"/>
                  <a:pt x="1534160" y="2465493"/>
                  <a:pt x="1544320" y="2468880"/>
                </a:cubicBezTo>
                <a:cubicBezTo>
                  <a:pt x="1639147" y="2465493"/>
                  <a:pt x="1734646" y="2470489"/>
                  <a:pt x="1828800" y="2458720"/>
                </a:cubicBezTo>
                <a:cubicBezTo>
                  <a:pt x="1845603" y="2456620"/>
                  <a:pt x="1856696" y="2439391"/>
                  <a:pt x="1869440" y="2428240"/>
                </a:cubicBezTo>
                <a:cubicBezTo>
                  <a:pt x="1948279" y="2359256"/>
                  <a:pt x="1875296" y="2410789"/>
                  <a:pt x="1940560" y="2367280"/>
                </a:cubicBezTo>
                <a:cubicBezTo>
                  <a:pt x="2011680" y="2370667"/>
                  <a:pt x="2082965" y="2371527"/>
                  <a:pt x="2153920" y="2377440"/>
                </a:cubicBezTo>
                <a:cubicBezTo>
                  <a:pt x="2164593" y="2378329"/>
                  <a:pt x="2174821" y="2382811"/>
                  <a:pt x="2184400" y="2387600"/>
                </a:cubicBezTo>
                <a:cubicBezTo>
                  <a:pt x="2221720" y="2406260"/>
                  <a:pt x="2220523" y="2418563"/>
                  <a:pt x="2255520" y="2448560"/>
                </a:cubicBezTo>
                <a:cubicBezTo>
                  <a:pt x="2282152" y="2471387"/>
                  <a:pt x="2303075" y="2475710"/>
                  <a:pt x="2336800" y="2489200"/>
                </a:cubicBezTo>
                <a:cubicBezTo>
                  <a:pt x="2397760" y="2482427"/>
                  <a:pt x="2458961" y="2477554"/>
                  <a:pt x="2519680" y="2468880"/>
                </a:cubicBezTo>
                <a:cubicBezTo>
                  <a:pt x="2530282" y="2467365"/>
                  <a:pt x="2539862" y="2461662"/>
                  <a:pt x="2550160" y="2458720"/>
                </a:cubicBezTo>
                <a:cubicBezTo>
                  <a:pt x="2563586" y="2454884"/>
                  <a:pt x="2577169" y="2451589"/>
                  <a:pt x="2590800" y="2448560"/>
                </a:cubicBezTo>
                <a:cubicBezTo>
                  <a:pt x="2607657" y="2444814"/>
                  <a:pt x="2624940" y="2442944"/>
                  <a:pt x="2641600" y="2438400"/>
                </a:cubicBezTo>
                <a:cubicBezTo>
                  <a:pt x="2662264" y="2432764"/>
                  <a:pt x="2682240" y="2424853"/>
                  <a:pt x="2702560" y="2418080"/>
                </a:cubicBezTo>
                <a:cubicBezTo>
                  <a:pt x="2712720" y="2414693"/>
                  <a:pt x="2724129" y="2413861"/>
                  <a:pt x="2733040" y="2407920"/>
                </a:cubicBezTo>
                <a:cubicBezTo>
                  <a:pt x="2743200" y="2401147"/>
                  <a:pt x="2753584" y="2394697"/>
                  <a:pt x="2763520" y="2387600"/>
                </a:cubicBezTo>
                <a:cubicBezTo>
                  <a:pt x="2777299" y="2377758"/>
                  <a:pt x="2789458" y="2365521"/>
                  <a:pt x="2804160" y="2357120"/>
                </a:cubicBezTo>
                <a:cubicBezTo>
                  <a:pt x="2813459" y="2351807"/>
                  <a:pt x="2824480" y="2350347"/>
                  <a:pt x="2834640" y="2346960"/>
                </a:cubicBezTo>
                <a:cubicBezTo>
                  <a:pt x="2894438" y="2376859"/>
                  <a:pt x="2860912" y="2362491"/>
                  <a:pt x="2936240" y="2387600"/>
                </a:cubicBezTo>
                <a:lnTo>
                  <a:pt x="2966720" y="2397760"/>
                </a:lnTo>
                <a:cubicBezTo>
                  <a:pt x="2997200" y="2390987"/>
                  <a:pt x="3027869" y="2385013"/>
                  <a:pt x="3058160" y="2377440"/>
                </a:cubicBezTo>
                <a:cubicBezTo>
                  <a:pt x="3068550" y="2374843"/>
                  <a:pt x="3079061" y="2372069"/>
                  <a:pt x="3088640" y="2367280"/>
                </a:cubicBezTo>
                <a:cubicBezTo>
                  <a:pt x="3099562" y="2361819"/>
                  <a:pt x="3108960" y="2353733"/>
                  <a:pt x="3119120" y="2346960"/>
                </a:cubicBezTo>
                <a:cubicBezTo>
                  <a:pt x="3132667" y="2353733"/>
                  <a:pt x="3145579" y="2361962"/>
                  <a:pt x="3159760" y="2367280"/>
                </a:cubicBezTo>
                <a:cubicBezTo>
                  <a:pt x="3192893" y="2379705"/>
                  <a:pt x="3253019" y="2384228"/>
                  <a:pt x="3281680" y="2387600"/>
                </a:cubicBezTo>
                <a:lnTo>
                  <a:pt x="3373120" y="2397760"/>
                </a:lnTo>
                <a:cubicBezTo>
                  <a:pt x="3386667" y="2404533"/>
                  <a:pt x="3398845" y="2415448"/>
                  <a:pt x="3413760" y="2418080"/>
                </a:cubicBezTo>
                <a:cubicBezTo>
                  <a:pt x="3457245" y="2425754"/>
                  <a:pt x="3501953" y="2423364"/>
                  <a:pt x="3545840" y="2428240"/>
                </a:cubicBezTo>
                <a:cubicBezTo>
                  <a:pt x="3563003" y="2430147"/>
                  <a:pt x="3579707" y="2435013"/>
                  <a:pt x="3596640" y="2438400"/>
                </a:cubicBezTo>
                <a:cubicBezTo>
                  <a:pt x="3640667" y="2435013"/>
                  <a:pt x="3685320" y="2436378"/>
                  <a:pt x="3728720" y="2428240"/>
                </a:cubicBezTo>
                <a:cubicBezTo>
                  <a:pt x="3740722" y="2425990"/>
                  <a:pt x="3747504" y="2411429"/>
                  <a:pt x="3759200" y="2407920"/>
                </a:cubicBezTo>
                <a:cubicBezTo>
                  <a:pt x="3782137" y="2401039"/>
                  <a:pt x="3806613" y="2401147"/>
                  <a:pt x="3830320" y="2397760"/>
                </a:cubicBezTo>
                <a:cubicBezTo>
                  <a:pt x="3839524" y="2390857"/>
                  <a:pt x="3886584" y="2354388"/>
                  <a:pt x="3901440" y="2346960"/>
                </a:cubicBezTo>
                <a:cubicBezTo>
                  <a:pt x="3911019" y="2342171"/>
                  <a:pt x="3922341" y="2341589"/>
                  <a:pt x="3931920" y="2336800"/>
                </a:cubicBezTo>
                <a:cubicBezTo>
                  <a:pt x="3946776" y="2329372"/>
                  <a:pt x="3993836" y="2292903"/>
                  <a:pt x="4003040" y="2286000"/>
                </a:cubicBezTo>
                <a:cubicBezTo>
                  <a:pt x="4006427" y="2275840"/>
                  <a:pt x="4005627" y="2263093"/>
                  <a:pt x="4013200" y="2255520"/>
                </a:cubicBezTo>
                <a:cubicBezTo>
                  <a:pt x="4020773" y="2247947"/>
                  <a:pt x="4032970" y="2245360"/>
                  <a:pt x="4043680" y="2245360"/>
                </a:cubicBezTo>
                <a:cubicBezTo>
                  <a:pt x="4092815" y="2245360"/>
                  <a:pt x="4129354" y="2257946"/>
                  <a:pt x="4175760" y="2265680"/>
                </a:cubicBezTo>
                <a:cubicBezTo>
                  <a:pt x="4199382" y="2269617"/>
                  <a:pt x="4223173" y="2272453"/>
                  <a:pt x="4246880" y="2275840"/>
                </a:cubicBezTo>
                <a:cubicBezTo>
                  <a:pt x="4307840" y="2272453"/>
                  <a:pt x="4369784" y="2277104"/>
                  <a:pt x="4429760" y="2265680"/>
                </a:cubicBezTo>
                <a:cubicBezTo>
                  <a:pt x="4467579" y="2258476"/>
                  <a:pt x="4459218" y="2216923"/>
                  <a:pt x="4470400" y="2194560"/>
                </a:cubicBezTo>
                <a:cubicBezTo>
                  <a:pt x="4477649" y="2180061"/>
                  <a:pt x="4518106" y="2116500"/>
                  <a:pt x="4541520" y="2103120"/>
                </a:cubicBezTo>
                <a:cubicBezTo>
                  <a:pt x="4553644" y="2096192"/>
                  <a:pt x="4568386" y="2095256"/>
                  <a:pt x="4582160" y="2092960"/>
                </a:cubicBezTo>
                <a:cubicBezTo>
                  <a:pt x="4629403" y="2085086"/>
                  <a:pt x="4724400" y="2072640"/>
                  <a:pt x="4724400" y="2072640"/>
                </a:cubicBezTo>
                <a:cubicBezTo>
                  <a:pt x="4744720" y="2065867"/>
                  <a:pt x="4768225" y="2065171"/>
                  <a:pt x="4785360" y="2052320"/>
                </a:cubicBezTo>
                <a:cubicBezTo>
                  <a:pt x="4798907" y="2042160"/>
                  <a:pt x="4812221" y="2031682"/>
                  <a:pt x="4826000" y="2021840"/>
                </a:cubicBezTo>
                <a:cubicBezTo>
                  <a:pt x="4858163" y="1998866"/>
                  <a:pt x="4863916" y="1999501"/>
                  <a:pt x="4897120" y="1971040"/>
                </a:cubicBezTo>
                <a:cubicBezTo>
                  <a:pt x="4908029" y="1961689"/>
                  <a:pt x="4916691" y="1949911"/>
                  <a:pt x="4927600" y="1940560"/>
                </a:cubicBezTo>
                <a:cubicBezTo>
                  <a:pt x="5018836" y="1862358"/>
                  <a:pt x="4923088" y="1955232"/>
                  <a:pt x="4998720" y="1879600"/>
                </a:cubicBezTo>
                <a:cubicBezTo>
                  <a:pt x="5005493" y="1859280"/>
                  <a:pt x="5001218" y="1830521"/>
                  <a:pt x="5019040" y="1818640"/>
                </a:cubicBezTo>
                <a:cubicBezTo>
                  <a:pt x="5117208" y="1753195"/>
                  <a:pt x="5037320" y="1798828"/>
                  <a:pt x="5293360" y="1788160"/>
                </a:cubicBezTo>
                <a:cubicBezTo>
                  <a:pt x="5300133" y="1778000"/>
                  <a:pt x="5311285" y="1769654"/>
                  <a:pt x="5313680" y="1757680"/>
                </a:cubicBezTo>
                <a:cubicBezTo>
                  <a:pt x="5321678" y="1717691"/>
                  <a:pt x="5307494" y="1673122"/>
                  <a:pt x="5323840" y="1635760"/>
                </a:cubicBezTo>
                <a:cubicBezTo>
                  <a:pt x="5338695" y="1601805"/>
                  <a:pt x="5394112" y="1592792"/>
                  <a:pt x="5425440" y="1584960"/>
                </a:cubicBezTo>
                <a:lnTo>
                  <a:pt x="5638800" y="1595120"/>
                </a:lnTo>
                <a:cubicBezTo>
                  <a:pt x="5678406" y="1597675"/>
                  <a:pt x="5756756" y="1605528"/>
                  <a:pt x="5801360" y="1615440"/>
                </a:cubicBezTo>
                <a:cubicBezTo>
                  <a:pt x="5811815" y="1617763"/>
                  <a:pt x="5821680" y="1622213"/>
                  <a:pt x="5831840" y="1625600"/>
                </a:cubicBezTo>
                <a:cubicBezTo>
                  <a:pt x="5892800" y="1622213"/>
                  <a:pt x="5954949" y="1627892"/>
                  <a:pt x="6014720" y="1615440"/>
                </a:cubicBezTo>
                <a:cubicBezTo>
                  <a:pt x="6038628" y="1610459"/>
                  <a:pt x="6052512" y="1582523"/>
                  <a:pt x="6075680" y="1574800"/>
                </a:cubicBezTo>
                <a:lnTo>
                  <a:pt x="6106160" y="1564640"/>
                </a:lnTo>
                <a:cubicBezTo>
                  <a:pt x="6140027" y="1568027"/>
                  <a:pt x="6174120" y="1569625"/>
                  <a:pt x="6207760" y="1574800"/>
                </a:cubicBezTo>
                <a:cubicBezTo>
                  <a:pt x="6218345" y="1576428"/>
                  <a:pt x="6227850" y="1582363"/>
                  <a:pt x="6238240" y="1584960"/>
                </a:cubicBezTo>
                <a:cubicBezTo>
                  <a:pt x="6254993" y="1589148"/>
                  <a:pt x="6272107" y="1591733"/>
                  <a:pt x="6289040" y="1595120"/>
                </a:cubicBezTo>
                <a:cubicBezTo>
                  <a:pt x="6311755" y="1663264"/>
                  <a:pt x="6290202" y="1646501"/>
                  <a:pt x="6329680" y="1666240"/>
                </a:cubicBezTo>
                <a:cubicBezTo>
                  <a:pt x="6326293" y="1110827"/>
                  <a:pt x="6322907" y="555413"/>
                  <a:pt x="6319520" y="0"/>
                </a:cubicBezTo>
                <a:lnTo>
                  <a:pt x="6217920" y="30480"/>
                </a:lnTo>
                <a:cubicBezTo>
                  <a:pt x="6197476" y="36869"/>
                  <a:pt x="6176118" y="41221"/>
                  <a:pt x="6156960" y="50800"/>
                </a:cubicBezTo>
                <a:cubicBezTo>
                  <a:pt x="6120836" y="68862"/>
                  <a:pt x="6120722" y="71314"/>
                  <a:pt x="6085840" y="81280"/>
                </a:cubicBezTo>
                <a:cubicBezTo>
                  <a:pt x="6072414" y="85116"/>
                  <a:pt x="6058546" y="87334"/>
                  <a:pt x="6045200" y="91440"/>
                </a:cubicBezTo>
                <a:cubicBezTo>
                  <a:pt x="6014492" y="100889"/>
                  <a:pt x="5953760" y="121920"/>
                  <a:pt x="5953760" y="121920"/>
                </a:cubicBezTo>
                <a:cubicBezTo>
                  <a:pt x="5895526" y="209271"/>
                  <a:pt x="5965344" y="98752"/>
                  <a:pt x="5923280" y="182880"/>
                </a:cubicBezTo>
                <a:cubicBezTo>
                  <a:pt x="5883889" y="261662"/>
                  <a:pt x="5918337" y="167228"/>
                  <a:pt x="5892800" y="243840"/>
                </a:cubicBezTo>
                <a:cubicBezTo>
                  <a:pt x="5760936" y="221863"/>
                  <a:pt x="5783918" y="221471"/>
                  <a:pt x="5567680" y="243840"/>
                </a:cubicBezTo>
                <a:cubicBezTo>
                  <a:pt x="5555534" y="245096"/>
                  <a:pt x="5548423" y="259350"/>
                  <a:pt x="5537200" y="264160"/>
                </a:cubicBezTo>
                <a:cubicBezTo>
                  <a:pt x="5474655" y="290965"/>
                  <a:pt x="5516872" y="254005"/>
                  <a:pt x="5455920" y="294640"/>
                </a:cubicBezTo>
                <a:cubicBezTo>
                  <a:pt x="5427741" y="313426"/>
                  <a:pt x="5374640" y="355600"/>
                  <a:pt x="5374640" y="355600"/>
                </a:cubicBezTo>
                <a:cubicBezTo>
                  <a:pt x="5371253" y="365760"/>
                  <a:pt x="5370421" y="377169"/>
                  <a:pt x="5364480" y="386080"/>
                </a:cubicBezTo>
                <a:cubicBezTo>
                  <a:pt x="5319540" y="453490"/>
                  <a:pt x="5346921" y="380558"/>
                  <a:pt x="5313680" y="447040"/>
                </a:cubicBezTo>
                <a:cubicBezTo>
                  <a:pt x="5305560" y="463280"/>
                  <a:pt x="5297700" y="502969"/>
                  <a:pt x="5293360" y="518160"/>
                </a:cubicBezTo>
                <a:cubicBezTo>
                  <a:pt x="5290418" y="528458"/>
                  <a:pt x="5289890" y="540277"/>
                  <a:pt x="5283200" y="548640"/>
                </a:cubicBezTo>
                <a:cubicBezTo>
                  <a:pt x="5275572" y="558175"/>
                  <a:pt x="5262880" y="562187"/>
                  <a:pt x="5252720" y="568960"/>
                </a:cubicBezTo>
                <a:cubicBezTo>
                  <a:pt x="5245947" y="589280"/>
                  <a:pt x="5233330" y="608521"/>
                  <a:pt x="5232400" y="629920"/>
                </a:cubicBezTo>
                <a:cubicBezTo>
                  <a:pt x="5229013" y="707813"/>
                  <a:pt x="5234095" y="786540"/>
                  <a:pt x="5222240" y="863600"/>
                </a:cubicBezTo>
                <a:cubicBezTo>
                  <a:pt x="5220055" y="877801"/>
                  <a:pt x="5200111" y="882388"/>
                  <a:pt x="5191760" y="894080"/>
                </a:cubicBezTo>
                <a:cubicBezTo>
                  <a:pt x="5182957" y="906405"/>
                  <a:pt x="5181031" y="922998"/>
                  <a:pt x="5171440" y="934720"/>
                </a:cubicBezTo>
                <a:cubicBezTo>
                  <a:pt x="5153213" y="956998"/>
                  <a:pt x="5105806" y="1008177"/>
                  <a:pt x="5069840" y="1026160"/>
                </a:cubicBezTo>
                <a:cubicBezTo>
                  <a:pt x="5002737" y="1059712"/>
                  <a:pt x="5076820" y="1008111"/>
                  <a:pt x="5008880" y="1056640"/>
                </a:cubicBezTo>
                <a:cubicBezTo>
                  <a:pt x="4902341" y="1132739"/>
                  <a:pt x="5026377" y="1043752"/>
                  <a:pt x="4937760" y="1117600"/>
                </a:cubicBezTo>
                <a:cubicBezTo>
                  <a:pt x="4928379" y="1125417"/>
                  <a:pt x="4917440" y="1131147"/>
                  <a:pt x="4907280" y="1137920"/>
                </a:cubicBezTo>
                <a:cubicBezTo>
                  <a:pt x="4889218" y="1165013"/>
                  <a:pt x="4883559" y="1177818"/>
                  <a:pt x="4856480" y="1198880"/>
                </a:cubicBezTo>
                <a:cubicBezTo>
                  <a:pt x="4837203" y="1213873"/>
                  <a:pt x="4812789" y="1222251"/>
                  <a:pt x="4795520" y="1239520"/>
                </a:cubicBezTo>
                <a:cubicBezTo>
                  <a:pt x="4725926" y="1309114"/>
                  <a:pt x="4758470" y="1284540"/>
                  <a:pt x="4704080" y="1320800"/>
                </a:cubicBezTo>
                <a:cubicBezTo>
                  <a:pt x="4693493" y="1352562"/>
                  <a:pt x="4683225" y="1392277"/>
                  <a:pt x="4653280" y="1412240"/>
                </a:cubicBezTo>
                <a:lnTo>
                  <a:pt x="4622800" y="1432560"/>
                </a:lnTo>
                <a:cubicBezTo>
                  <a:pt x="4616027" y="1442720"/>
                  <a:pt x="4610297" y="1453659"/>
                  <a:pt x="4602480" y="1463040"/>
                </a:cubicBezTo>
                <a:cubicBezTo>
                  <a:pt x="4593282" y="1474078"/>
                  <a:pt x="4578978" y="1480960"/>
                  <a:pt x="4572000" y="1493520"/>
                </a:cubicBezTo>
                <a:cubicBezTo>
                  <a:pt x="4561598" y="1512244"/>
                  <a:pt x="4551680" y="1554480"/>
                  <a:pt x="4551680" y="1554480"/>
                </a:cubicBezTo>
                <a:cubicBezTo>
                  <a:pt x="4555067" y="1588347"/>
                  <a:pt x="4556665" y="1622440"/>
                  <a:pt x="4561840" y="1656080"/>
                </a:cubicBezTo>
                <a:cubicBezTo>
                  <a:pt x="4576134" y="1748990"/>
                  <a:pt x="4660590" y="1651619"/>
                  <a:pt x="4551680" y="1869440"/>
                </a:cubicBezTo>
                <a:cubicBezTo>
                  <a:pt x="4538622" y="1895556"/>
                  <a:pt x="4533704" y="1922194"/>
                  <a:pt x="4500880" y="1930400"/>
                </a:cubicBezTo>
                <a:cubicBezTo>
                  <a:pt x="4471128" y="1937838"/>
                  <a:pt x="4439920" y="1937173"/>
                  <a:pt x="4409440" y="1940560"/>
                </a:cubicBezTo>
                <a:cubicBezTo>
                  <a:pt x="4317770" y="1963477"/>
                  <a:pt x="4354654" y="1952049"/>
                  <a:pt x="4297680" y="1971040"/>
                </a:cubicBezTo>
                <a:cubicBezTo>
                  <a:pt x="4206240" y="1967653"/>
                  <a:pt x="4114060" y="1972973"/>
                  <a:pt x="4023360" y="1960880"/>
                </a:cubicBezTo>
                <a:cubicBezTo>
                  <a:pt x="4009118" y="1958981"/>
                  <a:pt x="4003918" y="1939598"/>
                  <a:pt x="3992880" y="1930400"/>
                </a:cubicBezTo>
                <a:cubicBezTo>
                  <a:pt x="3983499" y="1922583"/>
                  <a:pt x="3971781" y="1917897"/>
                  <a:pt x="3962400" y="1910080"/>
                </a:cubicBezTo>
                <a:cubicBezTo>
                  <a:pt x="3927335" y="1880859"/>
                  <a:pt x="3922317" y="1856079"/>
                  <a:pt x="3870960" y="1838960"/>
                </a:cubicBezTo>
                <a:lnTo>
                  <a:pt x="3810000" y="1818640"/>
                </a:lnTo>
                <a:cubicBezTo>
                  <a:pt x="3799840" y="1815253"/>
                  <a:pt x="3788431" y="1814421"/>
                  <a:pt x="3779520" y="1808480"/>
                </a:cubicBezTo>
                <a:cubicBezTo>
                  <a:pt x="3769360" y="1801707"/>
                  <a:pt x="3760938" y="1790906"/>
                  <a:pt x="3749040" y="1788160"/>
                </a:cubicBezTo>
                <a:cubicBezTo>
                  <a:pt x="3715876" y="1780507"/>
                  <a:pt x="3681307" y="1781387"/>
                  <a:pt x="3647440" y="1778000"/>
                </a:cubicBezTo>
                <a:cubicBezTo>
                  <a:pt x="3633893" y="1774613"/>
                  <a:pt x="3620764" y="1767840"/>
                  <a:pt x="3606800" y="1767840"/>
                </a:cubicBezTo>
                <a:cubicBezTo>
                  <a:pt x="3593902" y="1767840"/>
                  <a:pt x="3531034" y="1784242"/>
                  <a:pt x="3515360" y="1788160"/>
                </a:cubicBezTo>
                <a:cubicBezTo>
                  <a:pt x="3505200" y="1794933"/>
                  <a:pt x="3496726" y="1805518"/>
                  <a:pt x="3484880" y="1808480"/>
                </a:cubicBezTo>
                <a:cubicBezTo>
                  <a:pt x="3409322" y="1827370"/>
                  <a:pt x="3368787" y="1816175"/>
                  <a:pt x="3291840" y="1808480"/>
                </a:cubicBezTo>
                <a:cubicBezTo>
                  <a:pt x="3288212" y="1807573"/>
                  <a:pt x="3203292" y="1788551"/>
                  <a:pt x="3180080" y="1778000"/>
                </a:cubicBezTo>
                <a:cubicBezTo>
                  <a:pt x="3152504" y="1765465"/>
                  <a:pt x="3124004" y="1754163"/>
                  <a:pt x="3098800" y="1737360"/>
                </a:cubicBezTo>
                <a:cubicBezTo>
                  <a:pt x="3088640" y="1730587"/>
                  <a:pt x="3079478" y="1721999"/>
                  <a:pt x="3068320" y="1717040"/>
                </a:cubicBezTo>
                <a:cubicBezTo>
                  <a:pt x="3032103" y="1700944"/>
                  <a:pt x="3004472" y="1703992"/>
                  <a:pt x="2976880" y="1676400"/>
                </a:cubicBezTo>
                <a:cubicBezTo>
                  <a:pt x="2964906" y="1664426"/>
                  <a:pt x="2958374" y="1647734"/>
                  <a:pt x="2946400" y="1635760"/>
                </a:cubicBezTo>
                <a:cubicBezTo>
                  <a:pt x="2866480" y="1555840"/>
                  <a:pt x="2968662" y="1684827"/>
                  <a:pt x="2885440" y="1584960"/>
                </a:cubicBezTo>
                <a:cubicBezTo>
                  <a:pt x="2862862" y="1557867"/>
                  <a:pt x="2870764" y="1547707"/>
                  <a:pt x="2834640" y="1534160"/>
                </a:cubicBezTo>
                <a:cubicBezTo>
                  <a:pt x="2818471" y="1528097"/>
                  <a:pt x="2800593" y="1528188"/>
                  <a:pt x="2783840" y="1524000"/>
                </a:cubicBezTo>
                <a:cubicBezTo>
                  <a:pt x="2773450" y="1521403"/>
                  <a:pt x="2763618" y="1516917"/>
                  <a:pt x="2753360" y="1513840"/>
                </a:cubicBezTo>
                <a:cubicBezTo>
                  <a:pt x="2729745" y="1506755"/>
                  <a:pt x="2706348" y="1498686"/>
                  <a:pt x="2682240" y="1493520"/>
                </a:cubicBezTo>
                <a:cubicBezTo>
                  <a:pt x="2658824" y="1488502"/>
                  <a:pt x="2634681" y="1487644"/>
                  <a:pt x="2611120" y="1483360"/>
                </a:cubicBezTo>
                <a:cubicBezTo>
                  <a:pt x="2567448" y="1475420"/>
                  <a:pt x="2578084" y="1473921"/>
                  <a:pt x="2540000" y="1463040"/>
                </a:cubicBezTo>
                <a:cubicBezTo>
                  <a:pt x="2526574" y="1459204"/>
                  <a:pt x="2512907" y="1456267"/>
                  <a:pt x="2499360" y="1452880"/>
                </a:cubicBezTo>
                <a:cubicBezTo>
                  <a:pt x="2489200" y="1456267"/>
                  <a:pt x="2477243" y="1456350"/>
                  <a:pt x="2468880" y="1463040"/>
                </a:cubicBezTo>
                <a:cubicBezTo>
                  <a:pt x="2459345" y="1470668"/>
                  <a:pt x="2456507" y="1484249"/>
                  <a:pt x="2448560" y="1493520"/>
                </a:cubicBezTo>
                <a:cubicBezTo>
                  <a:pt x="2409990" y="1538519"/>
                  <a:pt x="2420704" y="1529899"/>
                  <a:pt x="2377440" y="1544320"/>
                </a:cubicBezTo>
                <a:cubicBezTo>
                  <a:pt x="2339895" y="1600638"/>
                  <a:pt x="2378602" y="1556092"/>
                  <a:pt x="2326640" y="1584960"/>
                </a:cubicBezTo>
                <a:cubicBezTo>
                  <a:pt x="2227669" y="1639944"/>
                  <a:pt x="2304463" y="1615904"/>
                  <a:pt x="2225040" y="1635760"/>
                </a:cubicBezTo>
                <a:cubicBezTo>
                  <a:pt x="2214880" y="1642533"/>
                  <a:pt x="2205783" y="1651270"/>
                  <a:pt x="2194560" y="1656080"/>
                </a:cubicBezTo>
                <a:cubicBezTo>
                  <a:pt x="2182005" y="1661461"/>
                  <a:pt x="2112161" y="1674592"/>
                  <a:pt x="2103120" y="1676400"/>
                </a:cubicBezTo>
                <a:cubicBezTo>
                  <a:pt x="2089573" y="1673013"/>
                  <a:pt x="2073843" y="1674356"/>
                  <a:pt x="2062480" y="1666240"/>
                </a:cubicBezTo>
                <a:cubicBezTo>
                  <a:pt x="2048701" y="1656398"/>
                  <a:pt x="2041842" y="1639379"/>
                  <a:pt x="2032000" y="1625600"/>
                </a:cubicBezTo>
                <a:cubicBezTo>
                  <a:pt x="2020728" y="1609820"/>
                  <a:pt x="1993433" y="1564966"/>
                  <a:pt x="1981200" y="1554480"/>
                </a:cubicBezTo>
                <a:cubicBezTo>
                  <a:pt x="1969701" y="1544623"/>
                  <a:pt x="1953710" y="1541674"/>
                  <a:pt x="1940560" y="1534160"/>
                </a:cubicBezTo>
                <a:cubicBezTo>
                  <a:pt x="1929958" y="1528102"/>
                  <a:pt x="1921238" y="1518799"/>
                  <a:pt x="1910080" y="1513840"/>
                </a:cubicBezTo>
                <a:cubicBezTo>
                  <a:pt x="1890507" y="1505141"/>
                  <a:pt x="1866942" y="1505401"/>
                  <a:pt x="1849120" y="1493520"/>
                </a:cubicBezTo>
                <a:cubicBezTo>
                  <a:pt x="1809729" y="1467259"/>
                  <a:pt x="1830224" y="1477061"/>
                  <a:pt x="1788160" y="1463040"/>
                </a:cubicBezTo>
                <a:cubicBezTo>
                  <a:pt x="1779129" y="1435947"/>
                  <a:pt x="1774420" y="1417029"/>
                  <a:pt x="1757680" y="1391920"/>
                </a:cubicBezTo>
                <a:cubicBezTo>
                  <a:pt x="1745651" y="1373877"/>
                  <a:pt x="1730051" y="1358468"/>
                  <a:pt x="1717040" y="1341120"/>
                </a:cubicBezTo>
                <a:cubicBezTo>
                  <a:pt x="1709714" y="1331351"/>
                  <a:pt x="1705910" y="1318681"/>
                  <a:pt x="1696720" y="1310640"/>
                </a:cubicBezTo>
                <a:cubicBezTo>
                  <a:pt x="1678341" y="1294558"/>
                  <a:pt x="1657108" y="1281860"/>
                  <a:pt x="1635760" y="1270000"/>
                </a:cubicBezTo>
                <a:cubicBezTo>
                  <a:pt x="1616758" y="1259443"/>
                  <a:pt x="1570857" y="1253774"/>
                  <a:pt x="1554480" y="1249680"/>
                </a:cubicBezTo>
                <a:cubicBezTo>
                  <a:pt x="1520829" y="1241267"/>
                  <a:pt x="1523319" y="1239066"/>
                  <a:pt x="1493520" y="1219200"/>
                </a:cubicBezTo>
                <a:cubicBezTo>
                  <a:pt x="1520613" y="1300480"/>
                  <a:pt x="1479973" y="1205653"/>
                  <a:pt x="1534160" y="1259840"/>
                </a:cubicBezTo>
                <a:cubicBezTo>
                  <a:pt x="1588347" y="1314027"/>
                  <a:pt x="1493520" y="1273387"/>
                  <a:pt x="1574800" y="1300480"/>
                </a:cubicBezTo>
                <a:cubicBezTo>
                  <a:pt x="1578187" y="1347893"/>
                  <a:pt x="1569928" y="1397625"/>
                  <a:pt x="1584960" y="1442720"/>
                </a:cubicBezTo>
                <a:cubicBezTo>
                  <a:pt x="1589376" y="1455967"/>
                  <a:pt x="1614696" y="1444157"/>
                  <a:pt x="1625600" y="1452880"/>
                </a:cubicBezTo>
                <a:cubicBezTo>
                  <a:pt x="1633963" y="1459570"/>
                  <a:pt x="1631541" y="1473516"/>
                  <a:pt x="1635760" y="1483360"/>
                </a:cubicBezTo>
                <a:cubicBezTo>
                  <a:pt x="1641726" y="1497281"/>
                  <a:pt x="1650114" y="1510079"/>
                  <a:pt x="1656080" y="1524000"/>
                </a:cubicBezTo>
                <a:cubicBezTo>
                  <a:pt x="1660299" y="1533844"/>
                  <a:pt x="1661451" y="1544901"/>
                  <a:pt x="1666240" y="1554480"/>
                </a:cubicBezTo>
                <a:cubicBezTo>
                  <a:pt x="1671701" y="1565402"/>
                  <a:pt x="1692021" y="1574038"/>
                  <a:pt x="1686560" y="1584960"/>
                </a:cubicBezTo>
                <a:cubicBezTo>
                  <a:pt x="1681771" y="1594539"/>
                  <a:pt x="1666412" y="1577618"/>
                  <a:pt x="1656080" y="1574800"/>
                </a:cubicBezTo>
                <a:cubicBezTo>
                  <a:pt x="1629137" y="1567452"/>
                  <a:pt x="1574800" y="1554480"/>
                  <a:pt x="1574800" y="1554480"/>
                </a:cubicBezTo>
                <a:cubicBezTo>
                  <a:pt x="1528399" y="1523546"/>
                  <a:pt x="1561087" y="1540402"/>
                  <a:pt x="1503680" y="1524000"/>
                </a:cubicBezTo>
                <a:cubicBezTo>
                  <a:pt x="1493382" y="1521058"/>
                  <a:pt x="1483228" y="1517600"/>
                  <a:pt x="1473200" y="1513840"/>
                </a:cubicBezTo>
                <a:cubicBezTo>
                  <a:pt x="1456123" y="1507436"/>
                  <a:pt x="1439869" y="1498761"/>
                  <a:pt x="1422400" y="1493520"/>
                </a:cubicBezTo>
                <a:cubicBezTo>
                  <a:pt x="1405860" y="1488558"/>
                  <a:pt x="1388204" y="1488104"/>
                  <a:pt x="1371600" y="1483360"/>
                </a:cubicBezTo>
                <a:cubicBezTo>
                  <a:pt x="1340707" y="1474534"/>
                  <a:pt x="1280160" y="1452880"/>
                  <a:pt x="1280160" y="1452880"/>
                </a:cubicBezTo>
                <a:cubicBezTo>
                  <a:pt x="1273387" y="1442720"/>
                  <a:pt x="1265898" y="1433002"/>
                  <a:pt x="1259840" y="1422400"/>
                </a:cubicBezTo>
                <a:cubicBezTo>
                  <a:pt x="1208278" y="1332167"/>
                  <a:pt x="1268706" y="1425540"/>
                  <a:pt x="1219200" y="1351280"/>
                </a:cubicBezTo>
                <a:cubicBezTo>
                  <a:pt x="1215813" y="1337733"/>
                  <a:pt x="1213052" y="1324015"/>
                  <a:pt x="1209040" y="1310640"/>
                </a:cubicBezTo>
                <a:cubicBezTo>
                  <a:pt x="1197409" y="1271870"/>
                  <a:pt x="1188768" y="1242987"/>
                  <a:pt x="1168400" y="1209040"/>
                </a:cubicBezTo>
                <a:cubicBezTo>
                  <a:pt x="1155835" y="1188099"/>
                  <a:pt x="1145029" y="1165349"/>
                  <a:pt x="1127760" y="1148080"/>
                </a:cubicBezTo>
                <a:cubicBezTo>
                  <a:pt x="1117600" y="1137920"/>
                  <a:pt x="1106478" y="1128638"/>
                  <a:pt x="1097280" y="1117600"/>
                </a:cubicBezTo>
                <a:cubicBezTo>
                  <a:pt x="1017346" y="1021679"/>
                  <a:pt x="1127896" y="1148284"/>
                  <a:pt x="1066800" y="1056640"/>
                </a:cubicBezTo>
                <a:cubicBezTo>
                  <a:pt x="1058830" y="1044685"/>
                  <a:pt x="1046480" y="1036320"/>
                  <a:pt x="1036320" y="1026160"/>
                </a:cubicBezTo>
                <a:cubicBezTo>
                  <a:pt x="1039707" y="985520"/>
                  <a:pt x="1046480" y="945021"/>
                  <a:pt x="1046480" y="904240"/>
                </a:cubicBezTo>
                <a:cubicBezTo>
                  <a:pt x="1046480" y="893530"/>
                  <a:pt x="1038917" y="924330"/>
                  <a:pt x="1036320" y="934720"/>
                </a:cubicBezTo>
                <a:cubicBezTo>
                  <a:pt x="1032132" y="951473"/>
                  <a:pt x="1029547" y="968587"/>
                  <a:pt x="1026160" y="985520"/>
                </a:cubicBezTo>
                <a:cubicBezTo>
                  <a:pt x="1029547" y="1016000"/>
                  <a:pt x="1033268" y="1046445"/>
                  <a:pt x="1036320" y="1076960"/>
                </a:cubicBezTo>
                <a:cubicBezTo>
                  <a:pt x="1037583" y="1089591"/>
                  <a:pt x="1043973" y="1205741"/>
                  <a:pt x="1056640" y="1239520"/>
                </a:cubicBezTo>
                <a:cubicBezTo>
                  <a:pt x="1060927" y="1250953"/>
                  <a:pt x="1070902" y="1259398"/>
                  <a:pt x="1076960" y="1270000"/>
                </a:cubicBezTo>
                <a:cubicBezTo>
                  <a:pt x="1128522" y="1360233"/>
                  <a:pt x="1068094" y="1266860"/>
                  <a:pt x="1117600" y="1341120"/>
                </a:cubicBezTo>
                <a:cubicBezTo>
                  <a:pt x="1114213" y="1374987"/>
                  <a:pt x="1121263" y="1411618"/>
                  <a:pt x="1107440" y="1442720"/>
                </a:cubicBezTo>
                <a:cubicBezTo>
                  <a:pt x="1103090" y="1452507"/>
                  <a:pt x="1086539" y="1437349"/>
                  <a:pt x="1076960" y="1432560"/>
                </a:cubicBezTo>
                <a:cubicBezTo>
                  <a:pt x="1013781" y="1400971"/>
                  <a:pt x="1079613" y="1424611"/>
                  <a:pt x="1016000" y="1371600"/>
                </a:cubicBezTo>
                <a:cubicBezTo>
                  <a:pt x="1007773" y="1364744"/>
                  <a:pt x="995680" y="1364827"/>
                  <a:pt x="985520" y="1361440"/>
                </a:cubicBezTo>
                <a:cubicBezTo>
                  <a:pt x="975360" y="1351280"/>
                  <a:pt x="967891" y="1337386"/>
                  <a:pt x="955040" y="1330960"/>
                </a:cubicBezTo>
                <a:cubicBezTo>
                  <a:pt x="939594" y="1323237"/>
                  <a:pt x="920409" y="1326863"/>
                  <a:pt x="904240" y="1320800"/>
                </a:cubicBezTo>
                <a:cubicBezTo>
                  <a:pt x="892807" y="1316513"/>
                  <a:pt x="883920" y="1307253"/>
                  <a:pt x="873760" y="1300480"/>
                </a:cubicBezTo>
                <a:cubicBezTo>
                  <a:pt x="840963" y="1251284"/>
                  <a:pt x="869304" y="1285329"/>
                  <a:pt x="822960" y="1249680"/>
                </a:cubicBezTo>
                <a:cubicBezTo>
                  <a:pt x="788584" y="1223237"/>
                  <a:pt x="721360" y="1168400"/>
                  <a:pt x="721360" y="1168400"/>
                </a:cubicBezTo>
                <a:cubicBezTo>
                  <a:pt x="717973" y="1158240"/>
                  <a:pt x="712961" y="1148484"/>
                  <a:pt x="711200" y="1137920"/>
                </a:cubicBezTo>
                <a:cubicBezTo>
                  <a:pt x="708002" y="1118734"/>
                  <a:pt x="707894" y="1046624"/>
                  <a:pt x="690880" y="1016000"/>
                </a:cubicBezTo>
                <a:cubicBezTo>
                  <a:pt x="679020" y="994652"/>
                  <a:pt x="650240" y="955040"/>
                  <a:pt x="650240" y="955040"/>
                </a:cubicBezTo>
                <a:cubicBezTo>
                  <a:pt x="646853" y="938107"/>
                  <a:pt x="646143" y="920409"/>
                  <a:pt x="640080" y="904240"/>
                </a:cubicBezTo>
                <a:cubicBezTo>
                  <a:pt x="635793" y="892807"/>
                  <a:pt x="620248" y="885961"/>
                  <a:pt x="619760" y="873760"/>
                </a:cubicBezTo>
                <a:cubicBezTo>
                  <a:pt x="616779" y="799236"/>
                  <a:pt x="624410" y="724620"/>
                  <a:pt x="629920" y="650240"/>
                </a:cubicBezTo>
                <a:cubicBezTo>
                  <a:pt x="631196" y="633019"/>
                  <a:pt x="637241" y="616474"/>
                  <a:pt x="640080" y="599440"/>
                </a:cubicBezTo>
                <a:cubicBezTo>
                  <a:pt x="644017" y="575818"/>
                  <a:pt x="646853" y="552027"/>
                  <a:pt x="650240" y="528320"/>
                </a:cubicBezTo>
                <a:cubicBezTo>
                  <a:pt x="646853" y="501227"/>
                  <a:pt x="661401" y="464097"/>
                  <a:pt x="640080" y="447040"/>
                </a:cubicBezTo>
                <a:cubicBezTo>
                  <a:pt x="625120" y="435072"/>
                  <a:pt x="610067" y="471740"/>
                  <a:pt x="599440" y="487680"/>
                </a:cubicBezTo>
                <a:cubicBezTo>
                  <a:pt x="519085" y="608212"/>
                  <a:pt x="601001" y="537309"/>
                  <a:pt x="518160" y="599440"/>
                </a:cubicBezTo>
                <a:cubicBezTo>
                  <a:pt x="462865" y="765325"/>
                  <a:pt x="549653" y="495079"/>
                  <a:pt x="497840" y="1026160"/>
                </a:cubicBezTo>
                <a:cubicBezTo>
                  <a:pt x="496654" y="1038313"/>
                  <a:pt x="477520" y="1039707"/>
                  <a:pt x="467360" y="1046480"/>
                </a:cubicBezTo>
                <a:cubicBezTo>
                  <a:pt x="443202" y="974006"/>
                  <a:pt x="477457" y="1061626"/>
                  <a:pt x="426720" y="985520"/>
                </a:cubicBezTo>
                <a:cubicBezTo>
                  <a:pt x="420779" y="976609"/>
                  <a:pt x="420992" y="964790"/>
                  <a:pt x="416560" y="955040"/>
                </a:cubicBezTo>
                <a:cubicBezTo>
                  <a:pt x="404025" y="927464"/>
                  <a:pt x="375920" y="873760"/>
                  <a:pt x="375920" y="873760"/>
                </a:cubicBezTo>
                <a:cubicBezTo>
                  <a:pt x="367258" y="691867"/>
                  <a:pt x="358207" y="666115"/>
                  <a:pt x="375920" y="497840"/>
                </a:cubicBezTo>
                <a:cubicBezTo>
                  <a:pt x="377041" y="487189"/>
                  <a:pt x="383757" y="477815"/>
                  <a:pt x="386080" y="467360"/>
                </a:cubicBezTo>
                <a:cubicBezTo>
                  <a:pt x="390549" y="447250"/>
                  <a:pt x="392853" y="426720"/>
                  <a:pt x="396240" y="406400"/>
                </a:cubicBezTo>
                <a:cubicBezTo>
                  <a:pt x="392853" y="389467"/>
                  <a:pt x="399895" y="365961"/>
                  <a:pt x="386080" y="355600"/>
                </a:cubicBezTo>
                <a:cubicBezTo>
                  <a:pt x="361050" y="336827"/>
                  <a:pt x="346866" y="403833"/>
                  <a:pt x="345440" y="406400"/>
                </a:cubicBezTo>
                <a:cubicBezTo>
                  <a:pt x="333580" y="427748"/>
                  <a:pt x="318347" y="447040"/>
                  <a:pt x="304800" y="467360"/>
                </a:cubicBezTo>
                <a:cubicBezTo>
                  <a:pt x="298027" y="477520"/>
                  <a:pt x="293114" y="489206"/>
                  <a:pt x="284480" y="497840"/>
                </a:cubicBezTo>
                <a:cubicBezTo>
                  <a:pt x="256462" y="525858"/>
                  <a:pt x="252540" y="525795"/>
                  <a:pt x="233680" y="558800"/>
                </a:cubicBezTo>
                <a:cubicBezTo>
                  <a:pt x="226166" y="571950"/>
                  <a:pt x="219326" y="585519"/>
                  <a:pt x="213360" y="599440"/>
                </a:cubicBezTo>
                <a:cubicBezTo>
                  <a:pt x="209141" y="609284"/>
                  <a:pt x="207989" y="620341"/>
                  <a:pt x="203200" y="629920"/>
                </a:cubicBezTo>
                <a:cubicBezTo>
                  <a:pt x="197739" y="640842"/>
                  <a:pt x="189653" y="650240"/>
                  <a:pt x="182880" y="660400"/>
                </a:cubicBezTo>
                <a:cubicBezTo>
                  <a:pt x="177989" y="704422"/>
                  <a:pt x="162611" y="767195"/>
                  <a:pt x="182880" y="812800"/>
                </a:cubicBezTo>
                <a:cubicBezTo>
                  <a:pt x="188716" y="825930"/>
                  <a:pt x="203200" y="833120"/>
                  <a:pt x="213360" y="843280"/>
                </a:cubicBezTo>
                <a:cubicBezTo>
                  <a:pt x="209973" y="866987"/>
                  <a:pt x="213109" y="892599"/>
                  <a:pt x="203200" y="914400"/>
                </a:cubicBezTo>
                <a:cubicBezTo>
                  <a:pt x="186482" y="951180"/>
                  <a:pt x="152317" y="957990"/>
                  <a:pt x="121920" y="975360"/>
                </a:cubicBezTo>
                <a:cubicBezTo>
                  <a:pt x="111318" y="981418"/>
                  <a:pt x="101600" y="988907"/>
                  <a:pt x="91440" y="995680"/>
                </a:cubicBezTo>
                <a:cubicBezTo>
                  <a:pt x="88053" y="1005840"/>
                  <a:pt x="83196" y="1015623"/>
                  <a:pt x="81280" y="1026160"/>
                </a:cubicBezTo>
                <a:cubicBezTo>
                  <a:pt x="76396" y="1053024"/>
                  <a:pt x="83331" y="1083018"/>
                  <a:pt x="71120" y="1107440"/>
                </a:cubicBezTo>
                <a:cubicBezTo>
                  <a:pt x="64347" y="1120987"/>
                  <a:pt x="43630" y="1120246"/>
                  <a:pt x="30480" y="1127760"/>
                </a:cubicBezTo>
                <a:cubicBezTo>
                  <a:pt x="19878" y="1133818"/>
                  <a:pt x="10160" y="1141307"/>
                  <a:pt x="0" y="1148080"/>
                </a:cubicBezTo>
                <a:cubicBezTo>
                  <a:pt x="10160" y="1154853"/>
                  <a:pt x="18269" y="1168400"/>
                  <a:pt x="30480" y="1168400"/>
                </a:cubicBezTo>
                <a:cubicBezTo>
                  <a:pt x="45626" y="1168400"/>
                  <a:pt x="56939" y="1153398"/>
                  <a:pt x="71120" y="1148080"/>
                </a:cubicBezTo>
                <a:cubicBezTo>
                  <a:pt x="84195" y="1143177"/>
                  <a:pt x="98334" y="1141756"/>
                  <a:pt x="111760" y="1137920"/>
                </a:cubicBezTo>
                <a:cubicBezTo>
                  <a:pt x="122058" y="1134978"/>
                  <a:pt x="132080" y="1131147"/>
                  <a:pt x="142240" y="1127760"/>
                </a:cubicBezTo>
                <a:cubicBezTo>
                  <a:pt x="167030" y="1136023"/>
                  <a:pt x="183505" y="1138545"/>
                  <a:pt x="203200" y="1158240"/>
                </a:cubicBezTo>
                <a:lnTo>
                  <a:pt x="193040" y="1168400"/>
                </a:ln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Wolfsclaw</a:t>
            </a:r>
            <a:r>
              <a:rPr lang="en-US" dirty="0" smtClean="0"/>
              <a:t> </a:t>
            </a:r>
            <a:r>
              <a:rPr lang="en-US" dirty="0"/>
              <a:t>Mountain</a:t>
            </a:r>
          </a:p>
        </p:txBody>
      </p:sp>
      <p:sp>
        <p:nvSpPr>
          <p:cNvPr id="40" name="Freeform 39"/>
          <p:cNvSpPr/>
          <p:nvPr/>
        </p:nvSpPr>
        <p:spPr bwMode="auto">
          <a:xfrm>
            <a:off x="5638800" y="1950508"/>
            <a:ext cx="3484880" cy="660612"/>
          </a:xfrm>
          <a:custGeom>
            <a:avLst/>
            <a:gdLst>
              <a:gd name="connsiteX0" fmla="*/ 0 w 3484880"/>
              <a:gd name="connsiteY0" fmla="*/ 518372 h 660612"/>
              <a:gd name="connsiteX1" fmla="*/ 60960 w 3484880"/>
              <a:gd name="connsiteY1" fmla="*/ 559012 h 660612"/>
              <a:gd name="connsiteX2" fmla="*/ 254000 w 3484880"/>
              <a:gd name="connsiteY2" fmla="*/ 589492 h 660612"/>
              <a:gd name="connsiteX3" fmla="*/ 386080 w 3484880"/>
              <a:gd name="connsiteY3" fmla="*/ 619972 h 660612"/>
              <a:gd name="connsiteX4" fmla="*/ 447040 w 3484880"/>
              <a:gd name="connsiteY4" fmla="*/ 650452 h 660612"/>
              <a:gd name="connsiteX5" fmla="*/ 477520 w 3484880"/>
              <a:gd name="connsiteY5" fmla="*/ 660612 h 660612"/>
              <a:gd name="connsiteX6" fmla="*/ 579120 w 3484880"/>
              <a:gd name="connsiteY6" fmla="*/ 650452 h 660612"/>
              <a:gd name="connsiteX7" fmla="*/ 609600 w 3484880"/>
              <a:gd name="connsiteY7" fmla="*/ 640292 h 660612"/>
              <a:gd name="connsiteX8" fmla="*/ 660400 w 3484880"/>
              <a:gd name="connsiteY8" fmla="*/ 630132 h 660612"/>
              <a:gd name="connsiteX9" fmla="*/ 690880 w 3484880"/>
              <a:gd name="connsiteY9" fmla="*/ 609812 h 660612"/>
              <a:gd name="connsiteX10" fmla="*/ 904240 w 3484880"/>
              <a:gd name="connsiteY10" fmla="*/ 609812 h 660612"/>
              <a:gd name="connsiteX11" fmla="*/ 1005840 w 3484880"/>
              <a:gd name="connsiteY11" fmla="*/ 630132 h 660612"/>
              <a:gd name="connsiteX12" fmla="*/ 1046480 w 3484880"/>
              <a:gd name="connsiteY12" fmla="*/ 640292 h 660612"/>
              <a:gd name="connsiteX13" fmla="*/ 1168400 w 3484880"/>
              <a:gd name="connsiteY13" fmla="*/ 630132 h 660612"/>
              <a:gd name="connsiteX14" fmla="*/ 1229360 w 3484880"/>
              <a:gd name="connsiteY14" fmla="*/ 609812 h 660612"/>
              <a:gd name="connsiteX15" fmla="*/ 1259840 w 3484880"/>
              <a:gd name="connsiteY15" fmla="*/ 599652 h 660612"/>
              <a:gd name="connsiteX16" fmla="*/ 1564640 w 3484880"/>
              <a:gd name="connsiteY16" fmla="*/ 599652 h 660612"/>
              <a:gd name="connsiteX17" fmla="*/ 1615440 w 3484880"/>
              <a:gd name="connsiteY17" fmla="*/ 589492 h 660612"/>
              <a:gd name="connsiteX18" fmla="*/ 1676400 w 3484880"/>
              <a:gd name="connsiteY18" fmla="*/ 569172 h 660612"/>
              <a:gd name="connsiteX19" fmla="*/ 1706880 w 3484880"/>
              <a:gd name="connsiteY19" fmla="*/ 559012 h 660612"/>
              <a:gd name="connsiteX20" fmla="*/ 1737360 w 3484880"/>
              <a:gd name="connsiteY20" fmla="*/ 538692 h 660612"/>
              <a:gd name="connsiteX21" fmla="*/ 1798320 w 3484880"/>
              <a:gd name="connsiteY21" fmla="*/ 518372 h 660612"/>
              <a:gd name="connsiteX22" fmla="*/ 1859280 w 3484880"/>
              <a:gd name="connsiteY22" fmla="*/ 528532 h 660612"/>
              <a:gd name="connsiteX23" fmla="*/ 1930400 w 3484880"/>
              <a:gd name="connsiteY23" fmla="*/ 548852 h 660612"/>
              <a:gd name="connsiteX24" fmla="*/ 2072640 w 3484880"/>
              <a:gd name="connsiteY24" fmla="*/ 538692 h 660612"/>
              <a:gd name="connsiteX25" fmla="*/ 2133600 w 3484880"/>
              <a:gd name="connsiteY25" fmla="*/ 518372 h 660612"/>
              <a:gd name="connsiteX26" fmla="*/ 2164080 w 3484880"/>
              <a:gd name="connsiteY26" fmla="*/ 508212 h 660612"/>
              <a:gd name="connsiteX27" fmla="*/ 2235200 w 3484880"/>
              <a:gd name="connsiteY27" fmla="*/ 487892 h 660612"/>
              <a:gd name="connsiteX28" fmla="*/ 2336800 w 3484880"/>
              <a:gd name="connsiteY28" fmla="*/ 457412 h 660612"/>
              <a:gd name="connsiteX29" fmla="*/ 2397760 w 3484880"/>
              <a:gd name="connsiteY29" fmla="*/ 437092 h 660612"/>
              <a:gd name="connsiteX30" fmla="*/ 2458720 w 3484880"/>
              <a:gd name="connsiteY30" fmla="*/ 406612 h 660612"/>
              <a:gd name="connsiteX31" fmla="*/ 2529840 w 3484880"/>
              <a:gd name="connsiteY31" fmla="*/ 376132 h 660612"/>
              <a:gd name="connsiteX32" fmla="*/ 2631440 w 3484880"/>
              <a:gd name="connsiteY32" fmla="*/ 294852 h 660612"/>
              <a:gd name="connsiteX33" fmla="*/ 2682240 w 3484880"/>
              <a:gd name="connsiteY33" fmla="*/ 233892 h 660612"/>
              <a:gd name="connsiteX34" fmla="*/ 2712720 w 3484880"/>
              <a:gd name="connsiteY34" fmla="*/ 213572 h 660612"/>
              <a:gd name="connsiteX35" fmla="*/ 2946400 w 3484880"/>
              <a:gd name="connsiteY35" fmla="*/ 203412 h 660612"/>
              <a:gd name="connsiteX36" fmla="*/ 2987040 w 3484880"/>
              <a:gd name="connsiteY36" fmla="*/ 142452 h 660612"/>
              <a:gd name="connsiteX37" fmla="*/ 3048000 w 3484880"/>
              <a:gd name="connsiteY37" fmla="*/ 111972 h 660612"/>
              <a:gd name="connsiteX38" fmla="*/ 3088640 w 3484880"/>
              <a:gd name="connsiteY38" fmla="*/ 91652 h 660612"/>
              <a:gd name="connsiteX39" fmla="*/ 3159760 w 3484880"/>
              <a:gd name="connsiteY39" fmla="*/ 81492 h 660612"/>
              <a:gd name="connsiteX40" fmla="*/ 3220720 w 3484880"/>
              <a:gd name="connsiteY40" fmla="*/ 71332 h 660612"/>
              <a:gd name="connsiteX41" fmla="*/ 3352800 w 3484880"/>
              <a:gd name="connsiteY41" fmla="*/ 40852 h 660612"/>
              <a:gd name="connsiteX42" fmla="*/ 3383280 w 3484880"/>
              <a:gd name="connsiteY42" fmla="*/ 30692 h 660612"/>
              <a:gd name="connsiteX43" fmla="*/ 3434080 w 3484880"/>
              <a:gd name="connsiteY43" fmla="*/ 20532 h 660612"/>
              <a:gd name="connsiteX44" fmla="*/ 3484880 w 3484880"/>
              <a:gd name="connsiteY44" fmla="*/ 212 h 6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484880" h="660612">
                <a:moveTo>
                  <a:pt x="0" y="518372"/>
                </a:moveTo>
                <a:cubicBezTo>
                  <a:pt x="20320" y="531919"/>
                  <a:pt x="39117" y="548090"/>
                  <a:pt x="60960" y="559012"/>
                </a:cubicBezTo>
                <a:cubicBezTo>
                  <a:pt x="123294" y="590179"/>
                  <a:pt x="184092" y="584114"/>
                  <a:pt x="254000" y="589492"/>
                </a:cubicBezTo>
                <a:cubicBezTo>
                  <a:pt x="337678" y="617385"/>
                  <a:pt x="293756" y="606783"/>
                  <a:pt x="386080" y="619972"/>
                </a:cubicBezTo>
                <a:cubicBezTo>
                  <a:pt x="462692" y="645509"/>
                  <a:pt x="368258" y="611061"/>
                  <a:pt x="447040" y="650452"/>
                </a:cubicBezTo>
                <a:cubicBezTo>
                  <a:pt x="456619" y="655241"/>
                  <a:pt x="467360" y="657225"/>
                  <a:pt x="477520" y="660612"/>
                </a:cubicBezTo>
                <a:cubicBezTo>
                  <a:pt x="511387" y="657225"/>
                  <a:pt x="545480" y="655627"/>
                  <a:pt x="579120" y="650452"/>
                </a:cubicBezTo>
                <a:cubicBezTo>
                  <a:pt x="589705" y="648824"/>
                  <a:pt x="599210" y="642889"/>
                  <a:pt x="609600" y="640292"/>
                </a:cubicBezTo>
                <a:cubicBezTo>
                  <a:pt x="626353" y="636104"/>
                  <a:pt x="643467" y="633519"/>
                  <a:pt x="660400" y="630132"/>
                </a:cubicBezTo>
                <a:cubicBezTo>
                  <a:pt x="670560" y="623359"/>
                  <a:pt x="679447" y="614099"/>
                  <a:pt x="690880" y="609812"/>
                </a:cubicBezTo>
                <a:cubicBezTo>
                  <a:pt x="753303" y="586403"/>
                  <a:pt x="855282" y="606752"/>
                  <a:pt x="904240" y="609812"/>
                </a:cubicBezTo>
                <a:lnTo>
                  <a:pt x="1005840" y="630132"/>
                </a:lnTo>
                <a:cubicBezTo>
                  <a:pt x="1019494" y="633058"/>
                  <a:pt x="1032516" y="640292"/>
                  <a:pt x="1046480" y="640292"/>
                </a:cubicBezTo>
                <a:cubicBezTo>
                  <a:pt x="1087261" y="640292"/>
                  <a:pt x="1127760" y="633519"/>
                  <a:pt x="1168400" y="630132"/>
                </a:cubicBezTo>
                <a:lnTo>
                  <a:pt x="1229360" y="609812"/>
                </a:lnTo>
                <a:lnTo>
                  <a:pt x="1259840" y="599652"/>
                </a:lnTo>
                <a:cubicBezTo>
                  <a:pt x="1422400" y="610489"/>
                  <a:pt x="1402080" y="615908"/>
                  <a:pt x="1564640" y="599652"/>
                </a:cubicBezTo>
                <a:cubicBezTo>
                  <a:pt x="1581823" y="597934"/>
                  <a:pt x="1598780" y="594036"/>
                  <a:pt x="1615440" y="589492"/>
                </a:cubicBezTo>
                <a:cubicBezTo>
                  <a:pt x="1636104" y="583856"/>
                  <a:pt x="1656080" y="575945"/>
                  <a:pt x="1676400" y="569172"/>
                </a:cubicBezTo>
                <a:cubicBezTo>
                  <a:pt x="1686560" y="565785"/>
                  <a:pt x="1697969" y="564953"/>
                  <a:pt x="1706880" y="559012"/>
                </a:cubicBezTo>
                <a:cubicBezTo>
                  <a:pt x="1717040" y="552239"/>
                  <a:pt x="1726202" y="543651"/>
                  <a:pt x="1737360" y="538692"/>
                </a:cubicBezTo>
                <a:cubicBezTo>
                  <a:pt x="1756933" y="529993"/>
                  <a:pt x="1798320" y="518372"/>
                  <a:pt x="1798320" y="518372"/>
                </a:cubicBezTo>
                <a:cubicBezTo>
                  <a:pt x="1818640" y="521759"/>
                  <a:pt x="1839207" y="523900"/>
                  <a:pt x="1859280" y="528532"/>
                </a:cubicBezTo>
                <a:cubicBezTo>
                  <a:pt x="1883304" y="534076"/>
                  <a:pt x="1905773" y="547679"/>
                  <a:pt x="1930400" y="548852"/>
                </a:cubicBezTo>
                <a:cubicBezTo>
                  <a:pt x="1977880" y="551113"/>
                  <a:pt x="2025227" y="542079"/>
                  <a:pt x="2072640" y="538692"/>
                </a:cubicBezTo>
                <a:lnTo>
                  <a:pt x="2133600" y="518372"/>
                </a:lnTo>
                <a:cubicBezTo>
                  <a:pt x="2143760" y="514985"/>
                  <a:pt x="2153690" y="510809"/>
                  <a:pt x="2164080" y="508212"/>
                </a:cubicBezTo>
                <a:cubicBezTo>
                  <a:pt x="2291127" y="476450"/>
                  <a:pt x="2133170" y="517043"/>
                  <a:pt x="2235200" y="487892"/>
                </a:cubicBezTo>
                <a:cubicBezTo>
                  <a:pt x="2342684" y="457182"/>
                  <a:pt x="2191933" y="505701"/>
                  <a:pt x="2336800" y="457412"/>
                </a:cubicBezTo>
                <a:cubicBezTo>
                  <a:pt x="2357120" y="450639"/>
                  <a:pt x="2379938" y="448973"/>
                  <a:pt x="2397760" y="437092"/>
                </a:cubicBezTo>
                <a:cubicBezTo>
                  <a:pt x="2485111" y="378858"/>
                  <a:pt x="2374592" y="448676"/>
                  <a:pt x="2458720" y="406612"/>
                </a:cubicBezTo>
                <a:cubicBezTo>
                  <a:pt x="2528884" y="371530"/>
                  <a:pt x="2445260" y="397277"/>
                  <a:pt x="2529840" y="376132"/>
                </a:cubicBezTo>
                <a:cubicBezTo>
                  <a:pt x="2565950" y="352059"/>
                  <a:pt x="2603306" y="328613"/>
                  <a:pt x="2631440" y="294852"/>
                </a:cubicBezTo>
                <a:cubicBezTo>
                  <a:pt x="2667767" y="251259"/>
                  <a:pt x="2633668" y="274368"/>
                  <a:pt x="2682240" y="233892"/>
                </a:cubicBezTo>
                <a:cubicBezTo>
                  <a:pt x="2691621" y="226075"/>
                  <a:pt x="2700590" y="214972"/>
                  <a:pt x="2712720" y="213572"/>
                </a:cubicBezTo>
                <a:cubicBezTo>
                  <a:pt x="2790173" y="204635"/>
                  <a:pt x="2868507" y="206799"/>
                  <a:pt x="2946400" y="203412"/>
                </a:cubicBezTo>
                <a:cubicBezTo>
                  <a:pt x="2959947" y="183092"/>
                  <a:pt x="2966720" y="155999"/>
                  <a:pt x="2987040" y="142452"/>
                </a:cubicBezTo>
                <a:cubicBezTo>
                  <a:pt x="3045615" y="103402"/>
                  <a:pt x="2989110" y="137211"/>
                  <a:pt x="3048000" y="111972"/>
                </a:cubicBezTo>
                <a:cubicBezTo>
                  <a:pt x="3061921" y="106006"/>
                  <a:pt x="3074028" y="95637"/>
                  <a:pt x="3088640" y="91652"/>
                </a:cubicBezTo>
                <a:cubicBezTo>
                  <a:pt x="3111744" y="85351"/>
                  <a:pt x="3136091" y="85133"/>
                  <a:pt x="3159760" y="81492"/>
                </a:cubicBezTo>
                <a:cubicBezTo>
                  <a:pt x="3180121" y="78360"/>
                  <a:pt x="3200735" y="76328"/>
                  <a:pt x="3220720" y="71332"/>
                </a:cubicBezTo>
                <a:cubicBezTo>
                  <a:pt x="3369482" y="34142"/>
                  <a:pt x="3187711" y="64436"/>
                  <a:pt x="3352800" y="40852"/>
                </a:cubicBezTo>
                <a:cubicBezTo>
                  <a:pt x="3362960" y="37465"/>
                  <a:pt x="3372890" y="33289"/>
                  <a:pt x="3383280" y="30692"/>
                </a:cubicBezTo>
                <a:cubicBezTo>
                  <a:pt x="3400033" y="26504"/>
                  <a:pt x="3417911" y="26595"/>
                  <a:pt x="3434080" y="20532"/>
                </a:cubicBezTo>
                <a:cubicBezTo>
                  <a:pt x="3498286" y="-3545"/>
                  <a:pt x="3436768" y="212"/>
                  <a:pt x="3484880" y="212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64"/>
          <p:cNvSpPr/>
          <p:nvPr/>
        </p:nvSpPr>
        <p:spPr bwMode="auto">
          <a:xfrm>
            <a:off x="2001521" y="2609088"/>
            <a:ext cx="4211956" cy="4309872"/>
          </a:xfrm>
          <a:custGeom>
            <a:avLst/>
            <a:gdLst>
              <a:gd name="connsiteX0" fmla="*/ 4125003 w 4232319"/>
              <a:gd name="connsiteY0" fmla="*/ 0 h 4297680"/>
              <a:gd name="connsiteX1" fmla="*/ 4175803 w 4232319"/>
              <a:gd name="connsiteY1" fmla="*/ 50800 h 4297680"/>
              <a:gd name="connsiteX2" fmla="*/ 4216443 w 4232319"/>
              <a:gd name="connsiteY2" fmla="*/ 111760 h 4297680"/>
              <a:gd name="connsiteX3" fmla="*/ 4216443 w 4232319"/>
              <a:gd name="connsiteY3" fmla="*/ 335280 h 4297680"/>
              <a:gd name="connsiteX4" fmla="*/ 4185963 w 4232319"/>
              <a:gd name="connsiteY4" fmla="*/ 365760 h 4297680"/>
              <a:gd name="connsiteX5" fmla="*/ 4114843 w 4232319"/>
              <a:gd name="connsiteY5" fmla="*/ 416560 h 4297680"/>
              <a:gd name="connsiteX6" fmla="*/ 4084363 w 4232319"/>
              <a:gd name="connsiteY6" fmla="*/ 426720 h 4297680"/>
              <a:gd name="connsiteX7" fmla="*/ 3931963 w 4232319"/>
              <a:gd name="connsiteY7" fmla="*/ 426720 h 4297680"/>
              <a:gd name="connsiteX8" fmla="*/ 3901483 w 4232319"/>
              <a:gd name="connsiteY8" fmla="*/ 457200 h 4297680"/>
              <a:gd name="connsiteX9" fmla="*/ 3871003 w 4232319"/>
              <a:gd name="connsiteY9" fmla="*/ 477520 h 4297680"/>
              <a:gd name="connsiteX10" fmla="*/ 3830363 w 4232319"/>
              <a:gd name="connsiteY10" fmla="*/ 538480 h 4297680"/>
              <a:gd name="connsiteX11" fmla="*/ 3769403 w 4232319"/>
              <a:gd name="connsiteY11" fmla="*/ 609600 h 4297680"/>
              <a:gd name="connsiteX12" fmla="*/ 3617003 w 4232319"/>
              <a:gd name="connsiteY12" fmla="*/ 660400 h 4297680"/>
              <a:gd name="connsiteX13" fmla="*/ 3576363 w 4232319"/>
              <a:gd name="connsiteY13" fmla="*/ 670560 h 4297680"/>
              <a:gd name="connsiteX14" fmla="*/ 3454443 w 4232319"/>
              <a:gd name="connsiteY14" fmla="*/ 690880 h 4297680"/>
              <a:gd name="connsiteX15" fmla="*/ 3413803 w 4232319"/>
              <a:gd name="connsiteY15" fmla="*/ 711200 h 4297680"/>
              <a:gd name="connsiteX16" fmla="*/ 3352843 w 4232319"/>
              <a:gd name="connsiteY16" fmla="*/ 741680 h 4297680"/>
              <a:gd name="connsiteX17" fmla="*/ 3261403 w 4232319"/>
              <a:gd name="connsiteY17" fmla="*/ 822960 h 4297680"/>
              <a:gd name="connsiteX18" fmla="*/ 3241083 w 4232319"/>
              <a:gd name="connsiteY18" fmla="*/ 853440 h 4297680"/>
              <a:gd name="connsiteX19" fmla="*/ 3180123 w 4232319"/>
              <a:gd name="connsiteY19" fmla="*/ 883920 h 4297680"/>
              <a:gd name="connsiteX20" fmla="*/ 3139483 w 4232319"/>
              <a:gd name="connsiteY20" fmla="*/ 914400 h 4297680"/>
              <a:gd name="connsiteX21" fmla="*/ 3078523 w 4232319"/>
              <a:gd name="connsiteY21" fmla="*/ 934720 h 4297680"/>
              <a:gd name="connsiteX22" fmla="*/ 3048043 w 4232319"/>
              <a:gd name="connsiteY22" fmla="*/ 944880 h 4297680"/>
              <a:gd name="connsiteX23" fmla="*/ 3017563 w 4232319"/>
              <a:gd name="connsiteY23" fmla="*/ 955040 h 4297680"/>
              <a:gd name="connsiteX24" fmla="*/ 2956603 w 4232319"/>
              <a:gd name="connsiteY24" fmla="*/ 965200 h 4297680"/>
              <a:gd name="connsiteX25" fmla="*/ 2783883 w 4232319"/>
              <a:gd name="connsiteY25" fmla="*/ 955040 h 4297680"/>
              <a:gd name="connsiteX26" fmla="*/ 2743243 w 4232319"/>
              <a:gd name="connsiteY26" fmla="*/ 944880 h 4297680"/>
              <a:gd name="connsiteX27" fmla="*/ 2682283 w 4232319"/>
              <a:gd name="connsiteY27" fmla="*/ 934720 h 4297680"/>
              <a:gd name="connsiteX28" fmla="*/ 2611163 w 4232319"/>
              <a:gd name="connsiteY28" fmla="*/ 914400 h 4297680"/>
              <a:gd name="connsiteX29" fmla="*/ 2560363 w 4232319"/>
              <a:gd name="connsiteY29" fmla="*/ 904240 h 4297680"/>
              <a:gd name="connsiteX30" fmla="*/ 2458763 w 4232319"/>
              <a:gd name="connsiteY30" fmla="*/ 914400 h 4297680"/>
              <a:gd name="connsiteX31" fmla="*/ 2397803 w 4232319"/>
              <a:gd name="connsiteY31" fmla="*/ 934720 h 4297680"/>
              <a:gd name="connsiteX32" fmla="*/ 2326683 w 4232319"/>
              <a:gd name="connsiteY32" fmla="*/ 955040 h 4297680"/>
              <a:gd name="connsiteX33" fmla="*/ 2214923 w 4232319"/>
              <a:gd name="connsiteY33" fmla="*/ 944880 h 4297680"/>
              <a:gd name="connsiteX34" fmla="*/ 2123483 w 4232319"/>
              <a:gd name="connsiteY34" fmla="*/ 914400 h 4297680"/>
              <a:gd name="connsiteX35" fmla="*/ 2093003 w 4232319"/>
              <a:gd name="connsiteY35" fmla="*/ 904240 h 4297680"/>
              <a:gd name="connsiteX36" fmla="*/ 2062523 w 4232319"/>
              <a:gd name="connsiteY36" fmla="*/ 883920 h 4297680"/>
              <a:gd name="connsiteX37" fmla="*/ 2001563 w 4232319"/>
              <a:gd name="connsiteY37" fmla="*/ 863600 h 4297680"/>
              <a:gd name="connsiteX38" fmla="*/ 1971083 w 4232319"/>
              <a:gd name="connsiteY38" fmla="*/ 843280 h 4297680"/>
              <a:gd name="connsiteX39" fmla="*/ 1910123 w 4232319"/>
              <a:gd name="connsiteY39" fmla="*/ 822960 h 4297680"/>
              <a:gd name="connsiteX40" fmla="*/ 1889803 w 4232319"/>
              <a:gd name="connsiteY40" fmla="*/ 792480 h 4297680"/>
              <a:gd name="connsiteX41" fmla="*/ 1849163 w 4232319"/>
              <a:gd name="connsiteY41" fmla="*/ 772160 h 4297680"/>
              <a:gd name="connsiteX42" fmla="*/ 1574843 w 4232319"/>
              <a:gd name="connsiteY42" fmla="*/ 741680 h 4297680"/>
              <a:gd name="connsiteX43" fmla="*/ 1503723 w 4232319"/>
              <a:gd name="connsiteY43" fmla="*/ 711200 h 4297680"/>
              <a:gd name="connsiteX44" fmla="*/ 1391963 w 4232319"/>
              <a:gd name="connsiteY44" fmla="*/ 680720 h 4297680"/>
              <a:gd name="connsiteX45" fmla="*/ 1361483 w 4232319"/>
              <a:gd name="connsiteY45" fmla="*/ 670560 h 4297680"/>
              <a:gd name="connsiteX46" fmla="*/ 1320843 w 4232319"/>
              <a:gd name="connsiteY46" fmla="*/ 660400 h 4297680"/>
              <a:gd name="connsiteX47" fmla="*/ 1127803 w 4232319"/>
              <a:gd name="connsiteY47" fmla="*/ 680720 h 4297680"/>
              <a:gd name="connsiteX48" fmla="*/ 1097323 w 4232319"/>
              <a:gd name="connsiteY48" fmla="*/ 701040 h 4297680"/>
              <a:gd name="connsiteX49" fmla="*/ 1016043 w 4232319"/>
              <a:gd name="connsiteY49" fmla="*/ 792480 h 4297680"/>
              <a:gd name="connsiteX50" fmla="*/ 985563 w 4232319"/>
              <a:gd name="connsiteY50" fmla="*/ 822960 h 4297680"/>
              <a:gd name="connsiteX51" fmla="*/ 965243 w 4232319"/>
              <a:gd name="connsiteY51" fmla="*/ 853440 h 4297680"/>
              <a:gd name="connsiteX52" fmla="*/ 904283 w 4232319"/>
              <a:gd name="connsiteY52" fmla="*/ 894080 h 4297680"/>
              <a:gd name="connsiteX53" fmla="*/ 843323 w 4232319"/>
              <a:gd name="connsiteY53" fmla="*/ 924560 h 4297680"/>
              <a:gd name="connsiteX54" fmla="*/ 782363 w 4232319"/>
              <a:gd name="connsiteY54" fmla="*/ 975360 h 4297680"/>
              <a:gd name="connsiteX55" fmla="*/ 741723 w 4232319"/>
              <a:gd name="connsiteY55" fmla="*/ 1046480 h 4297680"/>
              <a:gd name="connsiteX56" fmla="*/ 721403 w 4232319"/>
              <a:gd name="connsiteY56" fmla="*/ 1107440 h 4297680"/>
              <a:gd name="connsiteX57" fmla="*/ 670603 w 4232319"/>
              <a:gd name="connsiteY57" fmla="*/ 1158240 h 4297680"/>
              <a:gd name="connsiteX58" fmla="*/ 629963 w 4232319"/>
              <a:gd name="connsiteY58" fmla="*/ 1198880 h 4297680"/>
              <a:gd name="connsiteX59" fmla="*/ 538523 w 4232319"/>
              <a:gd name="connsiteY59" fmla="*/ 1259840 h 4297680"/>
              <a:gd name="connsiteX60" fmla="*/ 508043 w 4232319"/>
              <a:gd name="connsiteY60" fmla="*/ 1280160 h 4297680"/>
              <a:gd name="connsiteX61" fmla="*/ 467403 w 4232319"/>
              <a:gd name="connsiteY61" fmla="*/ 1341120 h 4297680"/>
              <a:gd name="connsiteX62" fmla="*/ 447083 w 4232319"/>
              <a:gd name="connsiteY62" fmla="*/ 1381760 h 4297680"/>
              <a:gd name="connsiteX63" fmla="*/ 416603 w 4232319"/>
              <a:gd name="connsiteY63" fmla="*/ 1422400 h 4297680"/>
              <a:gd name="connsiteX64" fmla="*/ 406443 w 4232319"/>
              <a:gd name="connsiteY64" fmla="*/ 1452880 h 4297680"/>
              <a:gd name="connsiteX65" fmla="*/ 396283 w 4232319"/>
              <a:gd name="connsiteY65" fmla="*/ 1493520 h 4297680"/>
              <a:gd name="connsiteX66" fmla="*/ 375963 w 4232319"/>
              <a:gd name="connsiteY66" fmla="*/ 1524000 h 4297680"/>
              <a:gd name="connsiteX67" fmla="*/ 355643 w 4232319"/>
              <a:gd name="connsiteY67" fmla="*/ 1584960 h 4297680"/>
              <a:gd name="connsiteX68" fmla="*/ 365803 w 4232319"/>
              <a:gd name="connsiteY68" fmla="*/ 1676400 h 4297680"/>
              <a:gd name="connsiteX69" fmla="*/ 386123 w 4232319"/>
              <a:gd name="connsiteY69" fmla="*/ 1727200 h 4297680"/>
              <a:gd name="connsiteX70" fmla="*/ 406443 w 4232319"/>
              <a:gd name="connsiteY70" fmla="*/ 1788160 h 4297680"/>
              <a:gd name="connsiteX71" fmla="*/ 416603 w 4232319"/>
              <a:gd name="connsiteY71" fmla="*/ 1818640 h 4297680"/>
              <a:gd name="connsiteX72" fmla="*/ 426763 w 4232319"/>
              <a:gd name="connsiteY72" fmla="*/ 1869440 h 4297680"/>
              <a:gd name="connsiteX73" fmla="*/ 436923 w 4232319"/>
              <a:gd name="connsiteY73" fmla="*/ 2011680 h 4297680"/>
              <a:gd name="connsiteX74" fmla="*/ 457243 w 4232319"/>
              <a:gd name="connsiteY74" fmla="*/ 2072640 h 4297680"/>
              <a:gd name="connsiteX75" fmla="*/ 447083 w 4232319"/>
              <a:gd name="connsiteY75" fmla="*/ 2194560 h 4297680"/>
              <a:gd name="connsiteX76" fmla="*/ 436923 w 4232319"/>
              <a:gd name="connsiteY76" fmla="*/ 2225040 h 4297680"/>
              <a:gd name="connsiteX77" fmla="*/ 467403 w 4232319"/>
              <a:gd name="connsiteY77" fmla="*/ 2316480 h 4297680"/>
              <a:gd name="connsiteX78" fmla="*/ 477563 w 4232319"/>
              <a:gd name="connsiteY78" fmla="*/ 2357120 h 4297680"/>
              <a:gd name="connsiteX79" fmla="*/ 487723 w 4232319"/>
              <a:gd name="connsiteY79" fmla="*/ 2418080 h 4297680"/>
              <a:gd name="connsiteX80" fmla="*/ 508043 w 4232319"/>
              <a:gd name="connsiteY80" fmla="*/ 2479040 h 4297680"/>
              <a:gd name="connsiteX81" fmla="*/ 518203 w 4232319"/>
              <a:gd name="connsiteY81" fmla="*/ 2509520 h 4297680"/>
              <a:gd name="connsiteX82" fmla="*/ 508043 w 4232319"/>
              <a:gd name="connsiteY82" fmla="*/ 2661920 h 4297680"/>
              <a:gd name="connsiteX83" fmla="*/ 487723 w 4232319"/>
              <a:gd name="connsiteY83" fmla="*/ 2692400 h 4297680"/>
              <a:gd name="connsiteX84" fmla="*/ 508043 w 4232319"/>
              <a:gd name="connsiteY84" fmla="*/ 2783840 h 4297680"/>
              <a:gd name="connsiteX85" fmla="*/ 528363 w 4232319"/>
              <a:gd name="connsiteY85" fmla="*/ 2814320 h 4297680"/>
              <a:gd name="connsiteX86" fmla="*/ 497883 w 4232319"/>
              <a:gd name="connsiteY86" fmla="*/ 2905760 h 4297680"/>
              <a:gd name="connsiteX87" fmla="*/ 436923 w 4232319"/>
              <a:gd name="connsiteY87" fmla="*/ 2946400 h 4297680"/>
              <a:gd name="connsiteX88" fmla="*/ 406443 w 4232319"/>
              <a:gd name="connsiteY88" fmla="*/ 2966720 h 4297680"/>
              <a:gd name="connsiteX89" fmla="*/ 345483 w 4232319"/>
              <a:gd name="connsiteY89" fmla="*/ 2987040 h 4297680"/>
              <a:gd name="connsiteX90" fmla="*/ 315003 w 4232319"/>
              <a:gd name="connsiteY90" fmla="*/ 2997200 h 4297680"/>
              <a:gd name="connsiteX91" fmla="*/ 203243 w 4232319"/>
              <a:gd name="connsiteY91" fmla="*/ 3058160 h 4297680"/>
              <a:gd name="connsiteX92" fmla="*/ 121963 w 4232319"/>
              <a:gd name="connsiteY92" fmla="*/ 3078480 h 4297680"/>
              <a:gd name="connsiteX93" fmla="*/ 91483 w 4232319"/>
              <a:gd name="connsiteY93" fmla="*/ 3098800 h 4297680"/>
              <a:gd name="connsiteX94" fmla="*/ 61003 w 4232319"/>
              <a:gd name="connsiteY94" fmla="*/ 3108960 h 4297680"/>
              <a:gd name="connsiteX95" fmla="*/ 20363 w 4232319"/>
              <a:gd name="connsiteY95" fmla="*/ 3129280 h 4297680"/>
              <a:gd name="connsiteX96" fmla="*/ 10203 w 4232319"/>
              <a:gd name="connsiteY96" fmla="*/ 3220720 h 4297680"/>
              <a:gd name="connsiteX97" fmla="*/ 40683 w 4232319"/>
              <a:gd name="connsiteY97" fmla="*/ 3241040 h 4297680"/>
              <a:gd name="connsiteX98" fmla="*/ 101643 w 4232319"/>
              <a:gd name="connsiteY98" fmla="*/ 3251200 h 4297680"/>
              <a:gd name="connsiteX99" fmla="*/ 132123 w 4232319"/>
              <a:gd name="connsiteY99" fmla="*/ 3261360 h 4297680"/>
              <a:gd name="connsiteX100" fmla="*/ 172763 w 4232319"/>
              <a:gd name="connsiteY100" fmla="*/ 3271520 h 4297680"/>
              <a:gd name="connsiteX101" fmla="*/ 213403 w 4232319"/>
              <a:gd name="connsiteY101" fmla="*/ 3291840 h 4297680"/>
              <a:gd name="connsiteX102" fmla="*/ 315003 w 4232319"/>
              <a:gd name="connsiteY102" fmla="*/ 3322320 h 4297680"/>
              <a:gd name="connsiteX103" fmla="*/ 375963 w 4232319"/>
              <a:gd name="connsiteY103" fmla="*/ 3342640 h 4297680"/>
              <a:gd name="connsiteX104" fmla="*/ 416603 w 4232319"/>
              <a:gd name="connsiteY104" fmla="*/ 3362960 h 4297680"/>
              <a:gd name="connsiteX105" fmla="*/ 528363 w 4232319"/>
              <a:gd name="connsiteY105" fmla="*/ 3393440 h 4297680"/>
              <a:gd name="connsiteX106" fmla="*/ 569003 w 4232319"/>
              <a:gd name="connsiteY106" fmla="*/ 3413760 h 4297680"/>
              <a:gd name="connsiteX107" fmla="*/ 629963 w 4232319"/>
              <a:gd name="connsiteY107" fmla="*/ 3464560 h 4297680"/>
              <a:gd name="connsiteX108" fmla="*/ 660443 w 4232319"/>
              <a:gd name="connsiteY108" fmla="*/ 3484880 h 4297680"/>
              <a:gd name="connsiteX109" fmla="*/ 721403 w 4232319"/>
              <a:gd name="connsiteY109" fmla="*/ 3535680 h 4297680"/>
              <a:gd name="connsiteX110" fmla="*/ 741723 w 4232319"/>
              <a:gd name="connsiteY110" fmla="*/ 3566160 h 4297680"/>
              <a:gd name="connsiteX111" fmla="*/ 772203 w 4232319"/>
              <a:gd name="connsiteY111" fmla="*/ 3586480 h 4297680"/>
              <a:gd name="connsiteX112" fmla="*/ 792523 w 4232319"/>
              <a:gd name="connsiteY112" fmla="*/ 3688080 h 4297680"/>
              <a:gd name="connsiteX113" fmla="*/ 823003 w 4232319"/>
              <a:gd name="connsiteY113" fmla="*/ 3708400 h 4297680"/>
              <a:gd name="connsiteX114" fmla="*/ 883963 w 4232319"/>
              <a:gd name="connsiteY114" fmla="*/ 3728720 h 4297680"/>
              <a:gd name="connsiteX115" fmla="*/ 1097323 w 4232319"/>
              <a:gd name="connsiteY115" fmla="*/ 3708400 h 4297680"/>
              <a:gd name="connsiteX116" fmla="*/ 1127803 w 4232319"/>
              <a:gd name="connsiteY116" fmla="*/ 3688080 h 4297680"/>
              <a:gd name="connsiteX117" fmla="*/ 1137963 w 4232319"/>
              <a:gd name="connsiteY117" fmla="*/ 3657600 h 4297680"/>
              <a:gd name="connsiteX118" fmla="*/ 1066843 w 4232319"/>
              <a:gd name="connsiteY118" fmla="*/ 3616960 h 4297680"/>
              <a:gd name="connsiteX119" fmla="*/ 1036363 w 4232319"/>
              <a:gd name="connsiteY119" fmla="*/ 3586480 h 4297680"/>
              <a:gd name="connsiteX120" fmla="*/ 1005883 w 4232319"/>
              <a:gd name="connsiteY120" fmla="*/ 3566160 h 4297680"/>
              <a:gd name="connsiteX121" fmla="*/ 985563 w 4232319"/>
              <a:gd name="connsiteY121" fmla="*/ 3535680 h 4297680"/>
              <a:gd name="connsiteX122" fmla="*/ 1005883 w 4232319"/>
              <a:gd name="connsiteY122" fmla="*/ 3505200 h 4297680"/>
              <a:gd name="connsiteX123" fmla="*/ 1229403 w 4232319"/>
              <a:gd name="connsiteY123" fmla="*/ 3474720 h 4297680"/>
              <a:gd name="connsiteX124" fmla="*/ 1137963 w 4232319"/>
              <a:gd name="connsiteY124" fmla="*/ 3434080 h 4297680"/>
              <a:gd name="connsiteX125" fmla="*/ 1168443 w 4232319"/>
              <a:gd name="connsiteY125" fmla="*/ 3413760 h 4297680"/>
              <a:gd name="connsiteX126" fmla="*/ 1198923 w 4232319"/>
              <a:gd name="connsiteY126" fmla="*/ 3403600 h 4297680"/>
              <a:gd name="connsiteX127" fmla="*/ 1331003 w 4232319"/>
              <a:gd name="connsiteY127" fmla="*/ 3393440 h 4297680"/>
              <a:gd name="connsiteX128" fmla="*/ 1320843 w 4232319"/>
              <a:gd name="connsiteY128" fmla="*/ 3362960 h 4297680"/>
              <a:gd name="connsiteX129" fmla="*/ 1249723 w 4232319"/>
              <a:gd name="connsiteY129" fmla="*/ 3342640 h 4297680"/>
              <a:gd name="connsiteX130" fmla="*/ 1280203 w 4232319"/>
              <a:gd name="connsiteY130" fmla="*/ 3332480 h 4297680"/>
              <a:gd name="connsiteX131" fmla="*/ 1331003 w 4232319"/>
              <a:gd name="connsiteY131" fmla="*/ 3322320 h 4297680"/>
              <a:gd name="connsiteX132" fmla="*/ 1361483 w 4232319"/>
              <a:gd name="connsiteY132" fmla="*/ 3302000 h 4297680"/>
              <a:gd name="connsiteX133" fmla="*/ 1422443 w 4232319"/>
              <a:gd name="connsiteY133" fmla="*/ 3281680 h 4297680"/>
              <a:gd name="connsiteX134" fmla="*/ 1452923 w 4232319"/>
              <a:gd name="connsiteY134" fmla="*/ 3261360 h 4297680"/>
              <a:gd name="connsiteX135" fmla="*/ 1493563 w 4232319"/>
              <a:gd name="connsiteY135" fmla="*/ 3251200 h 4297680"/>
              <a:gd name="connsiteX136" fmla="*/ 1524043 w 4232319"/>
              <a:gd name="connsiteY136" fmla="*/ 3241040 h 4297680"/>
              <a:gd name="connsiteX137" fmla="*/ 1585003 w 4232319"/>
              <a:gd name="connsiteY137" fmla="*/ 3251200 h 4297680"/>
              <a:gd name="connsiteX138" fmla="*/ 1635803 w 4232319"/>
              <a:gd name="connsiteY138" fmla="*/ 3302000 h 4297680"/>
              <a:gd name="connsiteX139" fmla="*/ 1666283 w 4232319"/>
              <a:gd name="connsiteY139" fmla="*/ 3332480 h 4297680"/>
              <a:gd name="connsiteX140" fmla="*/ 1727243 w 4232319"/>
              <a:gd name="connsiteY140" fmla="*/ 3373120 h 4297680"/>
              <a:gd name="connsiteX141" fmla="*/ 1757723 w 4232319"/>
              <a:gd name="connsiteY141" fmla="*/ 3393440 h 4297680"/>
              <a:gd name="connsiteX142" fmla="*/ 1788203 w 4232319"/>
              <a:gd name="connsiteY142" fmla="*/ 3403600 h 4297680"/>
              <a:gd name="connsiteX143" fmla="*/ 1818683 w 4232319"/>
              <a:gd name="connsiteY143" fmla="*/ 3464560 h 4297680"/>
              <a:gd name="connsiteX144" fmla="*/ 1849163 w 4232319"/>
              <a:gd name="connsiteY144" fmla="*/ 3484880 h 4297680"/>
              <a:gd name="connsiteX145" fmla="*/ 1910123 w 4232319"/>
              <a:gd name="connsiteY145" fmla="*/ 3525520 h 4297680"/>
              <a:gd name="connsiteX146" fmla="*/ 1930443 w 4232319"/>
              <a:gd name="connsiteY146" fmla="*/ 3556000 h 4297680"/>
              <a:gd name="connsiteX147" fmla="*/ 2052363 w 4232319"/>
              <a:gd name="connsiteY147" fmla="*/ 3616960 h 4297680"/>
              <a:gd name="connsiteX148" fmla="*/ 2082843 w 4232319"/>
              <a:gd name="connsiteY148" fmla="*/ 3627120 h 4297680"/>
              <a:gd name="connsiteX149" fmla="*/ 2113323 w 4232319"/>
              <a:gd name="connsiteY149" fmla="*/ 3637280 h 4297680"/>
              <a:gd name="connsiteX150" fmla="*/ 2143803 w 4232319"/>
              <a:gd name="connsiteY150" fmla="*/ 3657600 h 4297680"/>
              <a:gd name="connsiteX151" fmla="*/ 2245403 w 4232319"/>
              <a:gd name="connsiteY151" fmla="*/ 3688080 h 4297680"/>
              <a:gd name="connsiteX152" fmla="*/ 2275883 w 4232319"/>
              <a:gd name="connsiteY152" fmla="*/ 3708400 h 4297680"/>
              <a:gd name="connsiteX153" fmla="*/ 2306363 w 4232319"/>
              <a:gd name="connsiteY153" fmla="*/ 3718560 h 4297680"/>
              <a:gd name="connsiteX154" fmla="*/ 2367323 w 4232319"/>
              <a:gd name="connsiteY154" fmla="*/ 3779520 h 4297680"/>
              <a:gd name="connsiteX155" fmla="*/ 2428283 w 4232319"/>
              <a:gd name="connsiteY155" fmla="*/ 3799840 h 4297680"/>
              <a:gd name="connsiteX156" fmla="*/ 2529883 w 4232319"/>
              <a:gd name="connsiteY156" fmla="*/ 3840480 h 4297680"/>
              <a:gd name="connsiteX157" fmla="*/ 2560363 w 4232319"/>
              <a:gd name="connsiteY157" fmla="*/ 3850640 h 4297680"/>
              <a:gd name="connsiteX158" fmla="*/ 2590843 w 4232319"/>
              <a:gd name="connsiteY158" fmla="*/ 3860800 h 4297680"/>
              <a:gd name="connsiteX159" fmla="*/ 2672123 w 4232319"/>
              <a:gd name="connsiteY159" fmla="*/ 3881120 h 4297680"/>
              <a:gd name="connsiteX160" fmla="*/ 2783883 w 4232319"/>
              <a:gd name="connsiteY160" fmla="*/ 3901440 h 4297680"/>
              <a:gd name="connsiteX161" fmla="*/ 2844843 w 4232319"/>
              <a:gd name="connsiteY161" fmla="*/ 3911600 h 4297680"/>
              <a:gd name="connsiteX162" fmla="*/ 2875323 w 4232319"/>
              <a:gd name="connsiteY162" fmla="*/ 3921760 h 4297680"/>
              <a:gd name="connsiteX163" fmla="*/ 2926123 w 4232319"/>
              <a:gd name="connsiteY163" fmla="*/ 3931920 h 4297680"/>
              <a:gd name="connsiteX164" fmla="*/ 2987083 w 4232319"/>
              <a:gd name="connsiteY164" fmla="*/ 3952240 h 4297680"/>
              <a:gd name="connsiteX165" fmla="*/ 3017563 w 4232319"/>
              <a:gd name="connsiteY165" fmla="*/ 3962400 h 4297680"/>
              <a:gd name="connsiteX166" fmla="*/ 3048043 w 4232319"/>
              <a:gd name="connsiteY166" fmla="*/ 3972560 h 4297680"/>
              <a:gd name="connsiteX167" fmla="*/ 3109003 w 4232319"/>
              <a:gd name="connsiteY167" fmla="*/ 4003040 h 4297680"/>
              <a:gd name="connsiteX168" fmla="*/ 3129323 w 4232319"/>
              <a:gd name="connsiteY168" fmla="*/ 4033520 h 4297680"/>
              <a:gd name="connsiteX169" fmla="*/ 3159803 w 4232319"/>
              <a:gd name="connsiteY169" fmla="*/ 4064000 h 4297680"/>
              <a:gd name="connsiteX170" fmla="*/ 3169963 w 4232319"/>
              <a:gd name="connsiteY170" fmla="*/ 4094480 h 4297680"/>
              <a:gd name="connsiteX171" fmla="*/ 3210603 w 4232319"/>
              <a:gd name="connsiteY171" fmla="*/ 4155440 h 4297680"/>
              <a:gd name="connsiteX172" fmla="*/ 3220763 w 4232319"/>
              <a:gd name="connsiteY172" fmla="*/ 4196080 h 4297680"/>
              <a:gd name="connsiteX173" fmla="*/ 3241083 w 4232319"/>
              <a:gd name="connsiteY173" fmla="*/ 4297680 h 4297680"/>
              <a:gd name="connsiteX0" fmla="*/ 4120426 w 4227742"/>
              <a:gd name="connsiteY0" fmla="*/ 0 h 4297680"/>
              <a:gd name="connsiteX1" fmla="*/ 4171226 w 4227742"/>
              <a:gd name="connsiteY1" fmla="*/ 50800 h 4297680"/>
              <a:gd name="connsiteX2" fmla="*/ 4211866 w 4227742"/>
              <a:gd name="connsiteY2" fmla="*/ 111760 h 4297680"/>
              <a:gd name="connsiteX3" fmla="*/ 4211866 w 4227742"/>
              <a:gd name="connsiteY3" fmla="*/ 335280 h 4297680"/>
              <a:gd name="connsiteX4" fmla="*/ 4181386 w 4227742"/>
              <a:gd name="connsiteY4" fmla="*/ 365760 h 4297680"/>
              <a:gd name="connsiteX5" fmla="*/ 4110266 w 4227742"/>
              <a:gd name="connsiteY5" fmla="*/ 416560 h 4297680"/>
              <a:gd name="connsiteX6" fmla="*/ 4079786 w 4227742"/>
              <a:gd name="connsiteY6" fmla="*/ 426720 h 4297680"/>
              <a:gd name="connsiteX7" fmla="*/ 3927386 w 4227742"/>
              <a:gd name="connsiteY7" fmla="*/ 426720 h 4297680"/>
              <a:gd name="connsiteX8" fmla="*/ 3896906 w 4227742"/>
              <a:gd name="connsiteY8" fmla="*/ 457200 h 4297680"/>
              <a:gd name="connsiteX9" fmla="*/ 3866426 w 4227742"/>
              <a:gd name="connsiteY9" fmla="*/ 477520 h 4297680"/>
              <a:gd name="connsiteX10" fmla="*/ 3825786 w 4227742"/>
              <a:gd name="connsiteY10" fmla="*/ 538480 h 4297680"/>
              <a:gd name="connsiteX11" fmla="*/ 3764826 w 4227742"/>
              <a:gd name="connsiteY11" fmla="*/ 609600 h 4297680"/>
              <a:gd name="connsiteX12" fmla="*/ 3612426 w 4227742"/>
              <a:gd name="connsiteY12" fmla="*/ 660400 h 4297680"/>
              <a:gd name="connsiteX13" fmla="*/ 3571786 w 4227742"/>
              <a:gd name="connsiteY13" fmla="*/ 670560 h 4297680"/>
              <a:gd name="connsiteX14" fmla="*/ 3449866 w 4227742"/>
              <a:gd name="connsiteY14" fmla="*/ 690880 h 4297680"/>
              <a:gd name="connsiteX15" fmla="*/ 3409226 w 4227742"/>
              <a:gd name="connsiteY15" fmla="*/ 711200 h 4297680"/>
              <a:gd name="connsiteX16" fmla="*/ 3348266 w 4227742"/>
              <a:gd name="connsiteY16" fmla="*/ 741680 h 4297680"/>
              <a:gd name="connsiteX17" fmla="*/ 3256826 w 4227742"/>
              <a:gd name="connsiteY17" fmla="*/ 822960 h 4297680"/>
              <a:gd name="connsiteX18" fmla="*/ 3236506 w 4227742"/>
              <a:gd name="connsiteY18" fmla="*/ 853440 h 4297680"/>
              <a:gd name="connsiteX19" fmla="*/ 3175546 w 4227742"/>
              <a:gd name="connsiteY19" fmla="*/ 883920 h 4297680"/>
              <a:gd name="connsiteX20" fmla="*/ 3134906 w 4227742"/>
              <a:gd name="connsiteY20" fmla="*/ 914400 h 4297680"/>
              <a:gd name="connsiteX21" fmla="*/ 3073946 w 4227742"/>
              <a:gd name="connsiteY21" fmla="*/ 934720 h 4297680"/>
              <a:gd name="connsiteX22" fmla="*/ 3043466 w 4227742"/>
              <a:gd name="connsiteY22" fmla="*/ 944880 h 4297680"/>
              <a:gd name="connsiteX23" fmla="*/ 3012986 w 4227742"/>
              <a:gd name="connsiteY23" fmla="*/ 955040 h 4297680"/>
              <a:gd name="connsiteX24" fmla="*/ 2952026 w 4227742"/>
              <a:gd name="connsiteY24" fmla="*/ 965200 h 4297680"/>
              <a:gd name="connsiteX25" fmla="*/ 2779306 w 4227742"/>
              <a:gd name="connsiteY25" fmla="*/ 955040 h 4297680"/>
              <a:gd name="connsiteX26" fmla="*/ 2738666 w 4227742"/>
              <a:gd name="connsiteY26" fmla="*/ 944880 h 4297680"/>
              <a:gd name="connsiteX27" fmla="*/ 2677706 w 4227742"/>
              <a:gd name="connsiteY27" fmla="*/ 934720 h 4297680"/>
              <a:gd name="connsiteX28" fmla="*/ 2606586 w 4227742"/>
              <a:gd name="connsiteY28" fmla="*/ 914400 h 4297680"/>
              <a:gd name="connsiteX29" fmla="*/ 2555786 w 4227742"/>
              <a:gd name="connsiteY29" fmla="*/ 904240 h 4297680"/>
              <a:gd name="connsiteX30" fmla="*/ 2454186 w 4227742"/>
              <a:gd name="connsiteY30" fmla="*/ 914400 h 4297680"/>
              <a:gd name="connsiteX31" fmla="*/ 2393226 w 4227742"/>
              <a:gd name="connsiteY31" fmla="*/ 934720 h 4297680"/>
              <a:gd name="connsiteX32" fmla="*/ 2322106 w 4227742"/>
              <a:gd name="connsiteY32" fmla="*/ 955040 h 4297680"/>
              <a:gd name="connsiteX33" fmla="*/ 2210346 w 4227742"/>
              <a:gd name="connsiteY33" fmla="*/ 944880 h 4297680"/>
              <a:gd name="connsiteX34" fmla="*/ 2118906 w 4227742"/>
              <a:gd name="connsiteY34" fmla="*/ 914400 h 4297680"/>
              <a:gd name="connsiteX35" fmla="*/ 2088426 w 4227742"/>
              <a:gd name="connsiteY35" fmla="*/ 904240 h 4297680"/>
              <a:gd name="connsiteX36" fmla="*/ 2057946 w 4227742"/>
              <a:gd name="connsiteY36" fmla="*/ 883920 h 4297680"/>
              <a:gd name="connsiteX37" fmla="*/ 1996986 w 4227742"/>
              <a:gd name="connsiteY37" fmla="*/ 863600 h 4297680"/>
              <a:gd name="connsiteX38" fmla="*/ 1966506 w 4227742"/>
              <a:gd name="connsiteY38" fmla="*/ 843280 h 4297680"/>
              <a:gd name="connsiteX39" fmla="*/ 1905546 w 4227742"/>
              <a:gd name="connsiteY39" fmla="*/ 822960 h 4297680"/>
              <a:gd name="connsiteX40" fmla="*/ 1885226 w 4227742"/>
              <a:gd name="connsiteY40" fmla="*/ 792480 h 4297680"/>
              <a:gd name="connsiteX41" fmla="*/ 1844586 w 4227742"/>
              <a:gd name="connsiteY41" fmla="*/ 772160 h 4297680"/>
              <a:gd name="connsiteX42" fmla="*/ 1570266 w 4227742"/>
              <a:gd name="connsiteY42" fmla="*/ 741680 h 4297680"/>
              <a:gd name="connsiteX43" fmla="*/ 1499146 w 4227742"/>
              <a:gd name="connsiteY43" fmla="*/ 711200 h 4297680"/>
              <a:gd name="connsiteX44" fmla="*/ 1387386 w 4227742"/>
              <a:gd name="connsiteY44" fmla="*/ 680720 h 4297680"/>
              <a:gd name="connsiteX45" fmla="*/ 1356906 w 4227742"/>
              <a:gd name="connsiteY45" fmla="*/ 670560 h 4297680"/>
              <a:gd name="connsiteX46" fmla="*/ 1316266 w 4227742"/>
              <a:gd name="connsiteY46" fmla="*/ 660400 h 4297680"/>
              <a:gd name="connsiteX47" fmla="*/ 1123226 w 4227742"/>
              <a:gd name="connsiteY47" fmla="*/ 680720 h 4297680"/>
              <a:gd name="connsiteX48" fmla="*/ 1092746 w 4227742"/>
              <a:gd name="connsiteY48" fmla="*/ 701040 h 4297680"/>
              <a:gd name="connsiteX49" fmla="*/ 1011466 w 4227742"/>
              <a:gd name="connsiteY49" fmla="*/ 792480 h 4297680"/>
              <a:gd name="connsiteX50" fmla="*/ 980986 w 4227742"/>
              <a:gd name="connsiteY50" fmla="*/ 822960 h 4297680"/>
              <a:gd name="connsiteX51" fmla="*/ 960666 w 4227742"/>
              <a:gd name="connsiteY51" fmla="*/ 853440 h 4297680"/>
              <a:gd name="connsiteX52" fmla="*/ 899706 w 4227742"/>
              <a:gd name="connsiteY52" fmla="*/ 894080 h 4297680"/>
              <a:gd name="connsiteX53" fmla="*/ 838746 w 4227742"/>
              <a:gd name="connsiteY53" fmla="*/ 924560 h 4297680"/>
              <a:gd name="connsiteX54" fmla="*/ 777786 w 4227742"/>
              <a:gd name="connsiteY54" fmla="*/ 975360 h 4297680"/>
              <a:gd name="connsiteX55" fmla="*/ 737146 w 4227742"/>
              <a:gd name="connsiteY55" fmla="*/ 1046480 h 4297680"/>
              <a:gd name="connsiteX56" fmla="*/ 716826 w 4227742"/>
              <a:gd name="connsiteY56" fmla="*/ 1107440 h 4297680"/>
              <a:gd name="connsiteX57" fmla="*/ 666026 w 4227742"/>
              <a:gd name="connsiteY57" fmla="*/ 1158240 h 4297680"/>
              <a:gd name="connsiteX58" fmla="*/ 625386 w 4227742"/>
              <a:gd name="connsiteY58" fmla="*/ 1198880 h 4297680"/>
              <a:gd name="connsiteX59" fmla="*/ 533946 w 4227742"/>
              <a:gd name="connsiteY59" fmla="*/ 1259840 h 4297680"/>
              <a:gd name="connsiteX60" fmla="*/ 503466 w 4227742"/>
              <a:gd name="connsiteY60" fmla="*/ 1280160 h 4297680"/>
              <a:gd name="connsiteX61" fmla="*/ 462826 w 4227742"/>
              <a:gd name="connsiteY61" fmla="*/ 1341120 h 4297680"/>
              <a:gd name="connsiteX62" fmla="*/ 442506 w 4227742"/>
              <a:gd name="connsiteY62" fmla="*/ 1381760 h 4297680"/>
              <a:gd name="connsiteX63" fmla="*/ 412026 w 4227742"/>
              <a:gd name="connsiteY63" fmla="*/ 1422400 h 4297680"/>
              <a:gd name="connsiteX64" fmla="*/ 401866 w 4227742"/>
              <a:gd name="connsiteY64" fmla="*/ 1452880 h 4297680"/>
              <a:gd name="connsiteX65" fmla="*/ 391706 w 4227742"/>
              <a:gd name="connsiteY65" fmla="*/ 1493520 h 4297680"/>
              <a:gd name="connsiteX66" fmla="*/ 371386 w 4227742"/>
              <a:gd name="connsiteY66" fmla="*/ 1524000 h 4297680"/>
              <a:gd name="connsiteX67" fmla="*/ 351066 w 4227742"/>
              <a:gd name="connsiteY67" fmla="*/ 1584960 h 4297680"/>
              <a:gd name="connsiteX68" fmla="*/ 361226 w 4227742"/>
              <a:gd name="connsiteY68" fmla="*/ 1676400 h 4297680"/>
              <a:gd name="connsiteX69" fmla="*/ 381546 w 4227742"/>
              <a:gd name="connsiteY69" fmla="*/ 1727200 h 4297680"/>
              <a:gd name="connsiteX70" fmla="*/ 401866 w 4227742"/>
              <a:gd name="connsiteY70" fmla="*/ 1788160 h 4297680"/>
              <a:gd name="connsiteX71" fmla="*/ 412026 w 4227742"/>
              <a:gd name="connsiteY71" fmla="*/ 1818640 h 4297680"/>
              <a:gd name="connsiteX72" fmla="*/ 422186 w 4227742"/>
              <a:gd name="connsiteY72" fmla="*/ 1869440 h 4297680"/>
              <a:gd name="connsiteX73" fmla="*/ 432346 w 4227742"/>
              <a:gd name="connsiteY73" fmla="*/ 2011680 h 4297680"/>
              <a:gd name="connsiteX74" fmla="*/ 452666 w 4227742"/>
              <a:gd name="connsiteY74" fmla="*/ 2072640 h 4297680"/>
              <a:gd name="connsiteX75" fmla="*/ 442506 w 4227742"/>
              <a:gd name="connsiteY75" fmla="*/ 2194560 h 4297680"/>
              <a:gd name="connsiteX76" fmla="*/ 432346 w 4227742"/>
              <a:gd name="connsiteY76" fmla="*/ 2225040 h 4297680"/>
              <a:gd name="connsiteX77" fmla="*/ 462826 w 4227742"/>
              <a:gd name="connsiteY77" fmla="*/ 2316480 h 4297680"/>
              <a:gd name="connsiteX78" fmla="*/ 472986 w 4227742"/>
              <a:gd name="connsiteY78" fmla="*/ 2357120 h 4297680"/>
              <a:gd name="connsiteX79" fmla="*/ 483146 w 4227742"/>
              <a:gd name="connsiteY79" fmla="*/ 2418080 h 4297680"/>
              <a:gd name="connsiteX80" fmla="*/ 503466 w 4227742"/>
              <a:gd name="connsiteY80" fmla="*/ 2479040 h 4297680"/>
              <a:gd name="connsiteX81" fmla="*/ 513626 w 4227742"/>
              <a:gd name="connsiteY81" fmla="*/ 2509520 h 4297680"/>
              <a:gd name="connsiteX82" fmla="*/ 503466 w 4227742"/>
              <a:gd name="connsiteY82" fmla="*/ 2661920 h 4297680"/>
              <a:gd name="connsiteX83" fmla="*/ 483146 w 4227742"/>
              <a:gd name="connsiteY83" fmla="*/ 2692400 h 4297680"/>
              <a:gd name="connsiteX84" fmla="*/ 503466 w 4227742"/>
              <a:gd name="connsiteY84" fmla="*/ 2783840 h 4297680"/>
              <a:gd name="connsiteX85" fmla="*/ 523786 w 4227742"/>
              <a:gd name="connsiteY85" fmla="*/ 2814320 h 4297680"/>
              <a:gd name="connsiteX86" fmla="*/ 493306 w 4227742"/>
              <a:gd name="connsiteY86" fmla="*/ 2905760 h 4297680"/>
              <a:gd name="connsiteX87" fmla="*/ 432346 w 4227742"/>
              <a:gd name="connsiteY87" fmla="*/ 2946400 h 4297680"/>
              <a:gd name="connsiteX88" fmla="*/ 401866 w 4227742"/>
              <a:gd name="connsiteY88" fmla="*/ 2966720 h 4297680"/>
              <a:gd name="connsiteX89" fmla="*/ 340906 w 4227742"/>
              <a:gd name="connsiteY89" fmla="*/ 2987040 h 4297680"/>
              <a:gd name="connsiteX90" fmla="*/ 310426 w 4227742"/>
              <a:gd name="connsiteY90" fmla="*/ 2997200 h 4297680"/>
              <a:gd name="connsiteX91" fmla="*/ 198666 w 4227742"/>
              <a:gd name="connsiteY91" fmla="*/ 3058160 h 4297680"/>
              <a:gd name="connsiteX92" fmla="*/ 117386 w 4227742"/>
              <a:gd name="connsiteY92" fmla="*/ 3078480 h 4297680"/>
              <a:gd name="connsiteX93" fmla="*/ 86906 w 4227742"/>
              <a:gd name="connsiteY93" fmla="*/ 3098800 h 4297680"/>
              <a:gd name="connsiteX94" fmla="*/ 56426 w 4227742"/>
              <a:gd name="connsiteY94" fmla="*/ 3108960 h 4297680"/>
              <a:gd name="connsiteX95" fmla="*/ 15786 w 4227742"/>
              <a:gd name="connsiteY95" fmla="*/ 3129280 h 4297680"/>
              <a:gd name="connsiteX96" fmla="*/ 5626 w 4227742"/>
              <a:gd name="connsiteY96" fmla="*/ 3220720 h 4297680"/>
              <a:gd name="connsiteX97" fmla="*/ 97066 w 4227742"/>
              <a:gd name="connsiteY97" fmla="*/ 3251200 h 4297680"/>
              <a:gd name="connsiteX98" fmla="*/ 127546 w 4227742"/>
              <a:gd name="connsiteY98" fmla="*/ 3261360 h 4297680"/>
              <a:gd name="connsiteX99" fmla="*/ 168186 w 4227742"/>
              <a:gd name="connsiteY99" fmla="*/ 3271520 h 4297680"/>
              <a:gd name="connsiteX100" fmla="*/ 208826 w 4227742"/>
              <a:gd name="connsiteY100" fmla="*/ 3291840 h 4297680"/>
              <a:gd name="connsiteX101" fmla="*/ 310426 w 4227742"/>
              <a:gd name="connsiteY101" fmla="*/ 3322320 h 4297680"/>
              <a:gd name="connsiteX102" fmla="*/ 371386 w 4227742"/>
              <a:gd name="connsiteY102" fmla="*/ 3342640 h 4297680"/>
              <a:gd name="connsiteX103" fmla="*/ 412026 w 4227742"/>
              <a:gd name="connsiteY103" fmla="*/ 3362960 h 4297680"/>
              <a:gd name="connsiteX104" fmla="*/ 523786 w 4227742"/>
              <a:gd name="connsiteY104" fmla="*/ 3393440 h 4297680"/>
              <a:gd name="connsiteX105" fmla="*/ 564426 w 4227742"/>
              <a:gd name="connsiteY105" fmla="*/ 3413760 h 4297680"/>
              <a:gd name="connsiteX106" fmla="*/ 625386 w 4227742"/>
              <a:gd name="connsiteY106" fmla="*/ 3464560 h 4297680"/>
              <a:gd name="connsiteX107" fmla="*/ 655866 w 4227742"/>
              <a:gd name="connsiteY107" fmla="*/ 3484880 h 4297680"/>
              <a:gd name="connsiteX108" fmla="*/ 716826 w 4227742"/>
              <a:gd name="connsiteY108" fmla="*/ 3535680 h 4297680"/>
              <a:gd name="connsiteX109" fmla="*/ 737146 w 4227742"/>
              <a:gd name="connsiteY109" fmla="*/ 3566160 h 4297680"/>
              <a:gd name="connsiteX110" fmla="*/ 767626 w 4227742"/>
              <a:gd name="connsiteY110" fmla="*/ 3586480 h 4297680"/>
              <a:gd name="connsiteX111" fmla="*/ 787946 w 4227742"/>
              <a:gd name="connsiteY111" fmla="*/ 3688080 h 4297680"/>
              <a:gd name="connsiteX112" fmla="*/ 818426 w 4227742"/>
              <a:gd name="connsiteY112" fmla="*/ 3708400 h 4297680"/>
              <a:gd name="connsiteX113" fmla="*/ 879386 w 4227742"/>
              <a:gd name="connsiteY113" fmla="*/ 3728720 h 4297680"/>
              <a:gd name="connsiteX114" fmla="*/ 1092746 w 4227742"/>
              <a:gd name="connsiteY114" fmla="*/ 3708400 h 4297680"/>
              <a:gd name="connsiteX115" fmla="*/ 1123226 w 4227742"/>
              <a:gd name="connsiteY115" fmla="*/ 3688080 h 4297680"/>
              <a:gd name="connsiteX116" fmla="*/ 1133386 w 4227742"/>
              <a:gd name="connsiteY116" fmla="*/ 3657600 h 4297680"/>
              <a:gd name="connsiteX117" fmla="*/ 1062266 w 4227742"/>
              <a:gd name="connsiteY117" fmla="*/ 3616960 h 4297680"/>
              <a:gd name="connsiteX118" fmla="*/ 1031786 w 4227742"/>
              <a:gd name="connsiteY118" fmla="*/ 3586480 h 4297680"/>
              <a:gd name="connsiteX119" fmla="*/ 1001306 w 4227742"/>
              <a:gd name="connsiteY119" fmla="*/ 3566160 h 4297680"/>
              <a:gd name="connsiteX120" fmla="*/ 980986 w 4227742"/>
              <a:gd name="connsiteY120" fmla="*/ 3535680 h 4297680"/>
              <a:gd name="connsiteX121" fmla="*/ 1001306 w 4227742"/>
              <a:gd name="connsiteY121" fmla="*/ 3505200 h 4297680"/>
              <a:gd name="connsiteX122" fmla="*/ 1224826 w 4227742"/>
              <a:gd name="connsiteY122" fmla="*/ 3474720 h 4297680"/>
              <a:gd name="connsiteX123" fmla="*/ 1133386 w 4227742"/>
              <a:gd name="connsiteY123" fmla="*/ 3434080 h 4297680"/>
              <a:gd name="connsiteX124" fmla="*/ 1163866 w 4227742"/>
              <a:gd name="connsiteY124" fmla="*/ 3413760 h 4297680"/>
              <a:gd name="connsiteX125" fmla="*/ 1194346 w 4227742"/>
              <a:gd name="connsiteY125" fmla="*/ 3403600 h 4297680"/>
              <a:gd name="connsiteX126" fmla="*/ 1326426 w 4227742"/>
              <a:gd name="connsiteY126" fmla="*/ 3393440 h 4297680"/>
              <a:gd name="connsiteX127" fmla="*/ 1316266 w 4227742"/>
              <a:gd name="connsiteY127" fmla="*/ 3362960 h 4297680"/>
              <a:gd name="connsiteX128" fmla="*/ 1245146 w 4227742"/>
              <a:gd name="connsiteY128" fmla="*/ 3342640 h 4297680"/>
              <a:gd name="connsiteX129" fmla="*/ 1275626 w 4227742"/>
              <a:gd name="connsiteY129" fmla="*/ 3332480 h 4297680"/>
              <a:gd name="connsiteX130" fmla="*/ 1326426 w 4227742"/>
              <a:gd name="connsiteY130" fmla="*/ 3322320 h 4297680"/>
              <a:gd name="connsiteX131" fmla="*/ 1356906 w 4227742"/>
              <a:gd name="connsiteY131" fmla="*/ 3302000 h 4297680"/>
              <a:gd name="connsiteX132" fmla="*/ 1417866 w 4227742"/>
              <a:gd name="connsiteY132" fmla="*/ 3281680 h 4297680"/>
              <a:gd name="connsiteX133" fmla="*/ 1448346 w 4227742"/>
              <a:gd name="connsiteY133" fmla="*/ 3261360 h 4297680"/>
              <a:gd name="connsiteX134" fmla="*/ 1488986 w 4227742"/>
              <a:gd name="connsiteY134" fmla="*/ 3251200 h 4297680"/>
              <a:gd name="connsiteX135" fmla="*/ 1519466 w 4227742"/>
              <a:gd name="connsiteY135" fmla="*/ 3241040 h 4297680"/>
              <a:gd name="connsiteX136" fmla="*/ 1580426 w 4227742"/>
              <a:gd name="connsiteY136" fmla="*/ 3251200 h 4297680"/>
              <a:gd name="connsiteX137" fmla="*/ 1631226 w 4227742"/>
              <a:gd name="connsiteY137" fmla="*/ 3302000 h 4297680"/>
              <a:gd name="connsiteX138" fmla="*/ 1661706 w 4227742"/>
              <a:gd name="connsiteY138" fmla="*/ 3332480 h 4297680"/>
              <a:gd name="connsiteX139" fmla="*/ 1722666 w 4227742"/>
              <a:gd name="connsiteY139" fmla="*/ 3373120 h 4297680"/>
              <a:gd name="connsiteX140" fmla="*/ 1753146 w 4227742"/>
              <a:gd name="connsiteY140" fmla="*/ 3393440 h 4297680"/>
              <a:gd name="connsiteX141" fmla="*/ 1783626 w 4227742"/>
              <a:gd name="connsiteY141" fmla="*/ 3403600 h 4297680"/>
              <a:gd name="connsiteX142" fmla="*/ 1814106 w 4227742"/>
              <a:gd name="connsiteY142" fmla="*/ 3464560 h 4297680"/>
              <a:gd name="connsiteX143" fmla="*/ 1844586 w 4227742"/>
              <a:gd name="connsiteY143" fmla="*/ 3484880 h 4297680"/>
              <a:gd name="connsiteX144" fmla="*/ 1905546 w 4227742"/>
              <a:gd name="connsiteY144" fmla="*/ 3525520 h 4297680"/>
              <a:gd name="connsiteX145" fmla="*/ 1925866 w 4227742"/>
              <a:gd name="connsiteY145" fmla="*/ 3556000 h 4297680"/>
              <a:gd name="connsiteX146" fmla="*/ 2047786 w 4227742"/>
              <a:gd name="connsiteY146" fmla="*/ 3616960 h 4297680"/>
              <a:gd name="connsiteX147" fmla="*/ 2078266 w 4227742"/>
              <a:gd name="connsiteY147" fmla="*/ 3627120 h 4297680"/>
              <a:gd name="connsiteX148" fmla="*/ 2108746 w 4227742"/>
              <a:gd name="connsiteY148" fmla="*/ 3637280 h 4297680"/>
              <a:gd name="connsiteX149" fmla="*/ 2139226 w 4227742"/>
              <a:gd name="connsiteY149" fmla="*/ 3657600 h 4297680"/>
              <a:gd name="connsiteX150" fmla="*/ 2240826 w 4227742"/>
              <a:gd name="connsiteY150" fmla="*/ 3688080 h 4297680"/>
              <a:gd name="connsiteX151" fmla="*/ 2271306 w 4227742"/>
              <a:gd name="connsiteY151" fmla="*/ 3708400 h 4297680"/>
              <a:gd name="connsiteX152" fmla="*/ 2301786 w 4227742"/>
              <a:gd name="connsiteY152" fmla="*/ 3718560 h 4297680"/>
              <a:gd name="connsiteX153" fmla="*/ 2362746 w 4227742"/>
              <a:gd name="connsiteY153" fmla="*/ 3779520 h 4297680"/>
              <a:gd name="connsiteX154" fmla="*/ 2423706 w 4227742"/>
              <a:gd name="connsiteY154" fmla="*/ 3799840 h 4297680"/>
              <a:gd name="connsiteX155" fmla="*/ 2525306 w 4227742"/>
              <a:gd name="connsiteY155" fmla="*/ 3840480 h 4297680"/>
              <a:gd name="connsiteX156" fmla="*/ 2555786 w 4227742"/>
              <a:gd name="connsiteY156" fmla="*/ 3850640 h 4297680"/>
              <a:gd name="connsiteX157" fmla="*/ 2586266 w 4227742"/>
              <a:gd name="connsiteY157" fmla="*/ 3860800 h 4297680"/>
              <a:gd name="connsiteX158" fmla="*/ 2667546 w 4227742"/>
              <a:gd name="connsiteY158" fmla="*/ 3881120 h 4297680"/>
              <a:gd name="connsiteX159" fmla="*/ 2779306 w 4227742"/>
              <a:gd name="connsiteY159" fmla="*/ 3901440 h 4297680"/>
              <a:gd name="connsiteX160" fmla="*/ 2840266 w 4227742"/>
              <a:gd name="connsiteY160" fmla="*/ 3911600 h 4297680"/>
              <a:gd name="connsiteX161" fmla="*/ 2870746 w 4227742"/>
              <a:gd name="connsiteY161" fmla="*/ 3921760 h 4297680"/>
              <a:gd name="connsiteX162" fmla="*/ 2921546 w 4227742"/>
              <a:gd name="connsiteY162" fmla="*/ 3931920 h 4297680"/>
              <a:gd name="connsiteX163" fmla="*/ 2982506 w 4227742"/>
              <a:gd name="connsiteY163" fmla="*/ 3952240 h 4297680"/>
              <a:gd name="connsiteX164" fmla="*/ 3012986 w 4227742"/>
              <a:gd name="connsiteY164" fmla="*/ 3962400 h 4297680"/>
              <a:gd name="connsiteX165" fmla="*/ 3043466 w 4227742"/>
              <a:gd name="connsiteY165" fmla="*/ 3972560 h 4297680"/>
              <a:gd name="connsiteX166" fmla="*/ 3104426 w 4227742"/>
              <a:gd name="connsiteY166" fmla="*/ 4003040 h 4297680"/>
              <a:gd name="connsiteX167" fmla="*/ 3124746 w 4227742"/>
              <a:gd name="connsiteY167" fmla="*/ 4033520 h 4297680"/>
              <a:gd name="connsiteX168" fmla="*/ 3155226 w 4227742"/>
              <a:gd name="connsiteY168" fmla="*/ 4064000 h 4297680"/>
              <a:gd name="connsiteX169" fmla="*/ 3165386 w 4227742"/>
              <a:gd name="connsiteY169" fmla="*/ 4094480 h 4297680"/>
              <a:gd name="connsiteX170" fmla="*/ 3206026 w 4227742"/>
              <a:gd name="connsiteY170" fmla="*/ 4155440 h 4297680"/>
              <a:gd name="connsiteX171" fmla="*/ 3216186 w 4227742"/>
              <a:gd name="connsiteY171" fmla="*/ 4196080 h 4297680"/>
              <a:gd name="connsiteX172" fmla="*/ 3236506 w 4227742"/>
              <a:gd name="connsiteY172" fmla="*/ 4297680 h 4297680"/>
              <a:gd name="connsiteX0" fmla="*/ 4104640 w 4211956"/>
              <a:gd name="connsiteY0" fmla="*/ 0 h 4297680"/>
              <a:gd name="connsiteX1" fmla="*/ 4155440 w 4211956"/>
              <a:gd name="connsiteY1" fmla="*/ 50800 h 4297680"/>
              <a:gd name="connsiteX2" fmla="*/ 4196080 w 4211956"/>
              <a:gd name="connsiteY2" fmla="*/ 111760 h 4297680"/>
              <a:gd name="connsiteX3" fmla="*/ 4196080 w 4211956"/>
              <a:gd name="connsiteY3" fmla="*/ 335280 h 4297680"/>
              <a:gd name="connsiteX4" fmla="*/ 4165600 w 4211956"/>
              <a:gd name="connsiteY4" fmla="*/ 365760 h 4297680"/>
              <a:gd name="connsiteX5" fmla="*/ 4094480 w 4211956"/>
              <a:gd name="connsiteY5" fmla="*/ 416560 h 4297680"/>
              <a:gd name="connsiteX6" fmla="*/ 4064000 w 4211956"/>
              <a:gd name="connsiteY6" fmla="*/ 426720 h 4297680"/>
              <a:gd name="connsiteX7" fmla="*/ 3911600 w 4211956"/>
              <a:gd name="connsiteY7" fmla="*/ 426720 h 4297680"/>
              <a:gd name="connsiteX8" fmla="*/ 3881120 w 4211956"/>
              <a:gd name="connsiteY8" fmla="*/ 457200 h 4297680"/>
              <a:gd name="connsiteX9" fmla="*/ 3850640 w 4211956"/>
              <a:gd name="connsiteY9" fmla="*/ 477520 h 4297680"/>
              <a:gd name="connsiteX10" fmla="*/ 3810000 w 4211956"/>
              <a:gd name="connsiteY10" fmla="*/ 538480 h 4297680"/>
              <a:gd name="connsiteX11" fmla="*/ 3749040 w 4211956"/>
              <a:gd name="connsiteY11" fmla="*/ 609600 h 4297680"/>
              <a:gd name="connsiteX12" fmla="*/ 3596640 w 4211956"/>
              <a:gd name="connsiteY12" fmla="*/ 660400 h 4297680"/>
              <a:gd name="connsiteX13" fmla="*/ 3556000 w 4211956"/>
              <a:gd name="connsiteY13" fmla="*/ 670560 h 4297680"/>
              <a:gd name="connsiteX14" fmla="*/ 3434080 w 4211956"/>
              <a:gd name="connsiteY14" fmla="*/ 690880 h 4297680"/>
              <a:gd name="connsiteX15" fmla="*/ 3393440 w 4211956"/>
              <a:gd name="connsiteY15" fmla="*/ 711200 h 4297680"/>
              <a:gd name="connsiteX16" fmla="*/ 3332480 w 4211956"/>
              <a:gd name="connsiteY16" fmla="*/ 741680 h 4297680"/>
              <a:gd name="connsiteX17" fmla="*/ 3241040 w 4211956"/>
              <a:gd name="connsiteY17" fmla="*/ 822960 h 4297680"/>
              <a:gd name="connsiteX18" fmla="*/ 3220720 w 4211956"/>
              <a:gd name="connsiteY18" fmla="*/ 853440 h 4297680"/>
              <a:gd name="connsiteX19" fmla="*/ 3159760 w 4211956"/>
              <a:gd name="connsiteY19" fmla="*/ 883920 h 4297680"/>
              <a:gd name="connsiteX20" fmla="*/ 3119120 w 4211956"/>
              <a:gd name="connsiteY20" fmla="*/ 914400 h 4297680"/>
              <a:gd name="connsiteX21" fmla="*/ 3058160 w 4211956"/>
              <a:gd name="connsiteY21" fmla="*/ 934720 h 4297680"/>
              <a:gd name="connsiteX22" fmla="*/ 3027680 w 4211956"/>
              <a:gd name="connsiteY22" fmla="*/ 944880 h 4297680"/>
              <a:gd name="connsiteX23" fmla="*/ 2997200 w 4211956"/>
              <a:gd name="connsiteY23" fmla="*/ 955040 h 4297680"/>
              <a:gd name="connsiteX24" fmla="*/ 2936240 w 4211956"/>
              <a:gd name="connsiteY24" fmla="*/ 965200 h 4297680"/>
              <a:gd name="connsiteX25" fmla="*/ 2763520 w 4211956"/>
              <a:gd name="connsiteY25" fmla="*/ 955040 h 4297680"/>
              <a:gd name="connsiteX26" fmla="*/ 2722880 w 4211956"/>
              <a:gd name="connsiteY26" fmla="*/ 944880 h 4297680"/>
              <a:gd name="connsiteX27" fmla="*/ 2661920 w 4211956"/>
              <a:gd name="connsiteY27" fmla="*/ 934720 h 4297680"/>
              <a:gd name="connsiteX28" fmla="*/ 2590800 w 4211956"/>
              <a:gd name="connsiteY28" fmla="*/ 914400 h 4297680"/>
              <a:gd name="connsiteX29" fmla="*/ 2540000 w 4211956"/>
              <a:gd name="connsiteY29" fmla="*/ 904240 h 4297680"/>
              <a:gd name="connsiteX30" fmla="*/ 2438400 w 4211956"/>
              <a:gd name="connsiteY30" fmla="*/ 914400 h 4297680"/>
              <a:gd name="connsiteX31" fmla="*/ 2377440 w 4211956"/>
              <a:gd name="connsiteY31" fmla="*/ 934720 h 4297680"/>
              <a:gd name="connsiteX32" fmla="*/ 2306320 w 4211956"/>
              <a:gd name="connsiteY32" fmla="*/ 955040 h 4297680"/>
              <a:gd name="connsiteX33" fmla="*/ 2194560 w 4211956"/>
              <a:gd name="connsiteY33" fmla="*/ 944880 h 4297680"/>
              <a:gd name="connsiteX34" fmla="*/ 2103120 w 4211956"/>
              <a:gd name="connsiteY34" fmla="*/ 914400 h 4297680"/>
              <a:gd name="connsiteX35" fmla="*/ 2072640 w 4211956"/>
              <a:gd name="connsiteY35" fmla="*/ 904240 h 4297680"/>
              <a:gd name="connsiteX36" fmla="*/ 2042160 w 4211956"/>
              <a:gd name="connsiteY36" fmla="*/ 883920 h 4297680"/>
              <a:gd name="connsiteX37" fmla="*/ 1981200 w 4211956"/>
              <a:gd name="connsiteY37" fmla="*/ 863600 h 4297680"/>
              <a:gd name="connsiteX38" fmla="*/ 1950720 w 4211956"/>
              <a:gd name="connsiteY38" fmla="*/ 843280 h 4297680"/>
              <a:gd name="connsiteX39" fmla="*/ 1889760 w 4211956"/>
              <a:gd name="connsiteY39" fmla="*/ 822960 h 4297680"/>
              <a:gd name="connsiteX40" fmla="*/ 1869440 w 4211956"/>
              <a:gd name="connsiteY40" fmla="*/ 792480 h 4297680"/>
              <a:gd name="connsiteX41" fmla="*/ 1828800 w 4211956"/>
              <a:gd name="connsiteY41" fmla="*/ 772160 h 4297680"/>
              <a:gd name="connsiteX42" fmla="*/ 1554480 w 4211956"/>
              <a:gd name="connsiteY42" fmla="*/ 741680 h 4297680"/>
              <a:gd name="connsiteX43" fmla="*/ 1483360 w 4211956"/>
              <a:gd name="connsiteY43" fmla="*/ 711200 h 4297680"/>
              <a:gd name="connsiteX44" fmla="*/ 1371600 w 4211956"/>
              <a:gd name="connsiteY44" fmla="*/ 680720 h 4297680"/>
              <a:gd name="connsiteX45" fmla="*/ 1341120 w 4211956"/>
              <a:gd name="connsiteY45" fmla="*/ 670560 h 4297680"/>
              <a:gd name="connsiteX46" fmla="*/ 1300480 w 4211956"/>
              <a:gd name="connsiteY46" fmla="*/ 660400 h 4297680"/>
              <a:gd name="connsiteX47" fmla="*/ 1107440 w 4211956"/>
              <a:gd name="connsiteY47" fmla="*/ 680720 h 4297680"/>
              <a:gd name="connsiteX48" fmla="*/ 1076960 w 4211956"/>
              <a:gd name="connsiteY48" fmla="*/ 701040 h 4297680"/>
              <a:gd name="connsiteX49" fmla="*/ 995680 w 4211956"/>
              <a:gd name="connsiteY49" fmla="*/ 792480 h 4297680"/>
              <a:gd name="connsiteX50" fmla="*/ 965200 w 4211956"/>
              <a:gd name="connsiteY50" fmla="*/ 822960 h 4297680"/>
              <a:gd name="connsiteX51" fmla="*/ 944880 w 4211956"/>
              <a:gd name="connsiteY51" fmla="*/ 853440 h 4297680"/>
              <a:gd name="connsiteX52" fmla="*/ 883920 w 4211956"/>
              <a:gd name="connsiteY52" fmla="*/ 894080 h 4297680"/>
              <a:gd name="connsiteX53" fmla="*/ 822960 w 4211956"/>
              <a:gd name="connsiteY53" fmla="*/ 924560 h 4297680"/>
              <a:gd name="connsiteX54" fmla="*/ 762000 w 4211956"/>
              <a:gd name="connsiteY54" fmla="*/ 975360 h 4297680"/>
              <a:gd name="connsiteX55" fmla="*/ 721360 w 4211956"/>
              <a:gd name="connsiteY55" fmla="*/ 1046480 h 4297680"/>
              <a:gd name="connsiteX56" fmla="*/ 701040 w 4211956"/>
              <a:gd name="connsiteY56" fmla="*/ 1107440 h 4297680"/>
              <a:gd name="connsiteX57" fmla="*/ 650240 w 4211956"/>
              <a:gd name="connsiteY57" fmla="*/ 1158240 h 4297680"/>
              <a:gd name="connsiteX58" fmla="*/ 609600 w 4211956"/>
              <a:gd name="connsiteY58" fmla="*/ 1198880 h 4297680"/>
              <a:gd name="connsiteX59" fmla="*/ 518160 w 4211956"/>
              <a:gd name="connsiteY59" fmla="*/ 1259840 h 4297680"/>
              <a:gd name="connsiteX60" fmla="*/ 487680 w 4211956"/>
              <a:gd name="connsiteY60" fmla="*/ 1280160 h 4297680"/>
              <a:gd name="connsiteX61" fmla="*/ 447040 w 4211956"/>
              <a:gd name="connsiteY61" fmla="*/ 1341120 h 4297680"/>
              <a:gd name="connsiteX62" fmla="*/ 426720 w 4211956"/>
              <a:gd name="connsiteY62" fmla="*/ 1381760 h 4297680"/>
              <a:gd name="connsiteX63" fmla="*/ 396240 w 4211956"/>
              <a:gd name="connsiteY63" fmla="*/ 1422400 h 4297680"/>
              <a:gd name="connsiteX64" fmla="*/ 386080 w 4211956"/>
              <a:gd name="connsiteY64" fmla="*/ 1452880 h 4297680"/>
              <a:gd name="connsiteX65" fmla="*/ 375920 w 4211956"/>
              <a:gd name="connsiteY65" fmla="*/ 1493520 h 4297680"/>
              <a:gd name="connsiteX66" fmla="*/ 355600 w 4211956"/>
              <a:gd name="connsiteY66" fmla="*/ 1524000 h 4297680"/>
              <a:gd name="connsiteX67" fmla="*/ 335280 w 4211956"/>
              <a:gd name="connsiteY67" fmla="*/ 1584960 h 4297680"/>
              <a:gd name="connsiteX68" fmla="*/ 345440 w 4211956"/>
              <a:gd name="connsiteY68" fmla="*/ 1676400 h 4297680"/>
              <a:gd name="connsiteX69" fmla="*/ 365760 w 4211956"/>
              <a:gd name="connsiteY69" fmla="*/ 1727200 h 4297680"/>
              <a:gd name="connsiteX70" fmla="*/ 386080 w 4211956"/>
              <a:gd name="connsiteY70" fmla="*/ 1788160 h 4297680"/>
              <a:gd name="connsiteX71" fmla="*/ 396240 w 4211956"/>
              <a:gd name="connsiteY71" fmla="*/ 1818640 h 4297680"/>
              <a:gd name="connsiteX72" fmla="*/ 406400 w 4211956"/>
              <a:gd name="connsiteY72" fmla="*/ 1869440 h 4297680"/>
              <a:gd name="connsiteX73" fmla="*/ 416560 w 4211956"/>
              <a:gd name="connsiteY73" fmla="*/ 2011680 h 4297680"/>
              <a:gd name="connsiteX74" fmla="*/ 436880 w 4211956"/>
              <a:gd name="connsiteY74" fmla="*/ 2072640 h 4297680"/>
              <a:gd name="connsiteX75" fmla="*/ 426720 w 4211956"/>
              <a:gd name="connsiteY75" fmla="*/ 2194560 h 4297680"/>
              <a:gd name="connsiteX76" fmla="*/ 416560 w 4211956"/>
              <a:gd name="connsiteY76" fmla="*/ 2225040 h 4297680"/>
              <a:gd name="connsiteX77" fmla="*/ 447040 w 4211956"/>
              <a:gd name="connsiteY77" fmla="*/ 2316480 h 4297680"/>
              <a:gd name="connsiteX78" fmla="*/ 457200 w 4211956"/>
              <a:gd name="connsiteY78" fmla="*/ 2357120 h 4297680"/>
              <a:gd name="connsiteX79" fmla="*/ 467360 w 4211956"/>
              <a:gd name="connsiteY79" fmla="*/ 2418080 h 4297680"/>
              <a:gd name="connsiteX80" fmla="*/ 487680 w 4211956"/>
              <a:gd name="connsiteY80" fmla="*/ 2479040 h 4297680"/>
              <a:gd name="connsiteX81" fmla="*/ 497840 w 4211956"/>
              <a:gd name="connsiteY81" fmla="*/ 2509520 h 4297680"/>
              <a:gd name="connsiteX82" fmla="*/ 487680 w 4211956"/>
              <a:gd name="connsiteY82" fmla="*/ 2661920 h 4297680"/>
              <a:gd name="connsiteX83" fmla="*/ 467360 w 4211956"/>
              <a:gd name="connsiteY83" fmla="*/ 2692400 h 4297680"/>
              <a:gd name="connsiteX84" fmla="*/ 487680 w 4211956"/>
              <a:gd name="connsiteY84" fmla="*/ 2783840 h 4297680"/>
              <a:gd name="connsiteX85" fmla="*/ 508000 w 4211956"/>
              <a:gd name="connsiteY85" fmla="*/ 2814320 h 4297680"/>
              <a:gd name="connsiteX86" fmla="*/ 477520 w 4211956"/>
              <a:gd name="connsiteY86" fmla="*/ 2905760 h 4297680"/>
              <a:gd name="connsiteX87" fmla="*/ 416560 w 4211956"/>
              <a:gd name="connsiteY87" fmla="*/ 2946400 h 4297680"/>
              <a:gd name="connsiteX88" fmla="*/ 386080 w 4211956"/>
              <a:gd name="connsiteY88" fmla="*/ 2966720 h 4297680"/>
              <a:gd name="connsiteX89" fmla="*/ 325120 w 4211956"/>
              <a:gd name="connsiteY89" fmla="*/ 2987040 h 4297680"/>
              <a:gd name="connsiteX90" fmla="*/ 294640 w 4211956"/>
              <a:gd name="connsiteY90" fmla="*/ 2997200 h 4297680"/>
              <a:gd name="connsiteX91" fmla="*/ 182880 w 4211956"/>
              <a:gd name="connsiteY91" fmla="*/ 3058160 h 4297680"/>
              <a:gd name="connsiteX92" fmla="*/ 101600 w 4211956"/>
              <a:gd name="connsiteY92" fmla="*/ 3078480 h 4297680"/>
              <a:gd name="connsiteX93" fmla="*/ 71120 w 4211956"/>
              <a:gd name="connsiteY93" fmla="*/ 3098800 h 4297680"/>
              <a:gd name="connsiteX94" fmla="*/ 40640 w 4211956"/>
              <a:gd name="connsiteY94" fmla="*/ 3108960 h 4297680"/>
              <a:gd name="connsiteX95" fmla="*/ 0 w 4211956"/>
              <a:gd name="connsiteY95" fmla="*/ 3129280 h 4297680"/>
              <a:gd name="connsiteX96" fmla="*/ 81280 w 4211956"/>
              <a:gd name="connsiteY96" fmla="*/ 3251200 h 4297680"/>
              <a:gd name="connsiteX97" fmla="*/ 111760 w 4211956"/>
              <a:gd name="connsiteY97" fmla="*/ 3261360 h 4297680"/>
              <a:gd name="connsiteX98" fmla="*/ 152400 w 4211956"/>
              <a:gd name="connsiteY98" fmla="*/ 3271520 h 4297680"/>
              <a:gd name="connsiteX99" fmla="*/ 193040 w 4211956"/>
              <a:gd name="connsiteY99" fmla="*/ 3291840 h 4297680"/>
              <a:gd name="connsiteX100" fmla="*/ 294640 w 4211956"/>
              <a:gd name="connsiteY100" fmla="*/ 3322320 h 4297680"/>
              <a:gd name="connsiteX101" fmla="*/ 355600 w 4211956"/>
              <a:gd name="connsiteY101" fmla="*/ 3342640 h 4297680"/>
              <a:gd name="connsiteX102" fmla="*/ 396240 w 4211956"/>
              <a:gd name="connsiteY102" fmla="*/ 3362960 h 4297680"/>
              <a:gd name="connsiteX103" fmla="*/ 508000 w 4211956"/>
              <a:gd name="connsiteY103" fmla="*/ 3393440 h 4297680"/>
              <a:gd name="connsiteX104" fmla="*/ 548640 w 4211956"/>
              <a:gd name="connsiteY104" fmla="*/ 3413760 h 4297680"/>
              <a:gd name="connsiteX105" fmla="*/ 609600 w 4211956"/>
              <a:gd name="connsiteY105" fmla="*/ 3464560 h 4297680"/>
              <a:gd name="connsiteX106" fmla="*/ 640080 w 4211956"/>
              <a:gd name="connsiteY106" fmla="*/ 3484880 h 4297680"/>
              <a:gd name="connsiteX107" fmla="*/ 701040 w 4211956"/>
              <a:gd name="connsiteY107" fmla="*/ 3535680 h 4297680"/>
              <a:gd name="connsiteX108" fmla="*/ 721360 w 4211956"/>
              <a:gd name="connsiteY108" fmla="*/ 3566160 h 4297680"/>
              <a:gd name="connsiteX109" fmla="*/ 751840 w 4211956"/>
              <a:gd name="connsiteY109" fmla="*/ 3586480 h 4297680"/>
              <a:gd name="connsiteX110" fmla="*/ 772160 w 4211956"/>
              <a:gd name="connsiteY110" fmla="*/ 3688080 h 4297680"/>
              <a:gd name="connsiteX111" fmla="*/ 802640 w 4211956"/>
              <a:gd name="connsiteY111" fmla="*/ 3708400 h 4297680"/>
              <a:gd name="connsiteX112" fmla="*/ 863600 w 4211956"/>
              <a:gd name="connsiteY112" fmla="*/ 3728720 h 4297680"/>
              <a:gd name="connsiteX113" fmla="*/ 1076960 w 4211956"/>
              <a:gd name="connsiteY113" fmla="*/ 3708400 h 4297680"/>
              <a:gd name="connsiteX114" fmla="*/ 1107440 w 4211956"/>
              <a:gd name="connsiteY114" fmla="*/ 3688080 h 4297680"/>
              <a:gd name="connsiteX115" fmla="*/ 1117600 w 4211956"/>
              <a:gd name="connsiteY115" fmla="*/ 3657600 h 4297680"/>
              <a:gd name="connsiteX116" fmla="*/ 1046480 w 4211956"/>
              <a:gd name="connsiteY116" fmla="*/ 3616960 h 4297680"/>
              <a:gd name="connsiteX117" fmla="*/ 1016000 w 4211956"/>
              <a:gd name="connsiteY117" fmla="*/ 3586480 h 4297680"/>
              <a:gd name="connsiteX118" fmla="*/ 985520 w 4211956"/>
              <a:gd name="connsiteY118" fmla="*/ 3566160 h 4297680"/>
              <a:gd name="connsiteX119" fmla="*/ 965200 w 4211956"/>
              <a:gd name="connsiteY119" fmla="*/ 3535680 h 4297680"/>
              <a:gd name="connsiteX120" fmla="*/ 985520 w 4211956"/>
              <a:gd name="connsiteY120" fmla="*/ 3505200 h 4297680"/>
              <a:gd name="connsiteX121" fmla="*/ 1209040 w 4211956"/>
              <a:gd name="connsiteY121" fmla="*/ 3474720 h 4297680"/>
              <a:gd name="connsiteX122" fmla="*/ 1117600 w 4211956"/>
              <a:gd name="connsiteY122" fmla="*/ 3434080 h 4297680"/>
              <a:gd name="connsiteX123" fmla="*/ 1148080 w 4211956"/>
              <a:gd name="connsiteY123" fmla="*/ 3413760 h 4297680"/>
              <a:gd name="connsiteX124" fmla="*/ 1178560 w 4211956"/>
              <a:gd name="connsiteY124" fmla="*/ 3403600 h 4297680"/>
              <a:gd name="connsiteX125" fmla="*/ 1310640 w 4211956"/>
              <a:gd name="connsiteY125" fmla="*/ 3393440 h 4297680"/>
              <a:gd name="connsiteX126" fmla="*/ 1300480 w 4211956"/>
              <a:gd name="connsiteY126" fmla="*/ 3362960 h 4297680"/>
              <a:gd name="connsiteX127" fmla="*/ 1229360 w 4211956"/>
              <a:gd name="connsiteY127" fmla="*/ 3342640 h 4297680"/>
              <a:gd name="connsiteX128" fmla="*/ 1259840 w 4211956"/>
              <a:gd name="connsiteY128" fmla="*/ 3332480 h 4297680"/>
              <a:gd name="connsiteX129" fmla="*/ 1310640 w 4211956"/>
              <a:gd name="connsiteY129" fmla="*/ 3322320 h 4297680"/>
              <a:gd name="connsiteX130" fmla="*/ 1341120 w 4211956"/>
              <a:gd name="connsiteY130" fmla="*/ 3302000 h 4297680"/>
              <a:gd name="connsiteX131" fmla="*/ 1402080 w 4211956"/>
              <a:gd name="connsiteY131" fmla="*/ 3281680 h 4297680"/>
              <a:gd name="connsiteX132" fmla="*/ 1432560 w 4211956"/>
              <a:gd name="connsiteY132" fmla="*/ 3261360 h 4297680"/>
              <a:gd name="connsiteX133" fmla="*/ 1473200 w 4211956"/>
              <a:gd name="connsiteY133" fmla="*/ 3251200 h 4297680"/>
              <a:gd name="connsiteX134" fmla="*/ 1503680 w 4211956"/>
              <a:gd name="connsiteY134" fmla="*/ 3241040 h 4297680"/>
              <a:gd name="connsiteX135" fmla="*/ 1564640 w 4211956"/>
              <a:gd name="connsiteY135" fmla="*/ 3251200 h 4297680"/>
              <a:gd name="connsiteX136" fmla="*/ 1615440 w 4211956"/>
              <a:gd name="connsiteY136" fmla="*/ 3302000 h 4297680"/>
              <a:gd name="connsiteX137" fmla="*/ 1645920 w 4211956"/>
              <a:gd name="connsiteY137" fmla="*/ 3332480 h 4297680"/>
              <a:gd name="connsiteX138" fmla="*/ 1706880 w 4211956"/>
              <a:gd name="connsiteY138" fmla="*/ 3373120 h 4297680"/>
              <a:gd name="connsiteX139" fmla="*/ 1737360 w 4211956"/>
              <a:gd name="connsiteY139" fmla="*/ 3393440 h 4297680"/>
              <a:gd name="connsiteX140" fmla="*/ 1767840 w 4211956"/>
              <a:gd name="connsiteY140" fmla="*/ 3403600 h 4297680"/>
              <a:gd name="connsiteX141" fmla="*/ 1798320 w 4211956"/>
              <a:gd name="connsiteY141" fmla="*/ 3464560 h 4297680"/>
              <a:gd name="connsiteX142" fmla="*/ 1828800 w 4211956"/>
              <a:gd name="connsiteY142" fmla="*/ 3484880 h 4297680"/>
              <a:gd name="connsiteX143" fmla="*/ 1889760 w 4211956"/>
              <a:gd name="connsiteY143" fmla="*/ 3525520 h 4297680"/>
              <a:gd name="connsiteX144" fmla="*/ 1910080 w 4211956"/>
              <a:gd name="connsiteY144" fmla="*/ 3556000 h 4297680"/>
              <a:gd name="connsiteX145" fmla="*/ 2032000 w 4211956"/>
              <a:gd name="connsiteY145" fmla="*/ 3616960 h 4297680"/>
              <a:gd name="connsiteX146" fmla="*/ 2062480 w 4211956"/>
              <a:gd name="connsiteY146" fmla="*/ 3627120 h 4297680"/>
              <a:gd name="connsiteX147" fmla="*/ 2092960 w 4211956"/>
              <a:gd name="connsiteY147" fmla="*/ 3637280 h 4297680"/>
              <a:gd name="connsiteX148" fmla="*/ 2123440 w 4211956"/>
              <a:gd name="connsiteY148" fmla="*/ 3657600 h 4297680"/>
              <a:gd name="connsiteX149" fmla="*/ 2225040 w 4211956"/>
              <a:gd name="connsiteY149" fmla="*/ 3688080 h 4297680"/>
              <a:gd name="connsiteX150" fmla="*/ 2255520 w 4211956"/>
              <a:gd name="connsiteY150" fmla="*/ 3708400 h 4297680"/>
              <a:gd name="connsiteX151" fmla="*/ 2286000 w 4211956"/>
              <a:gd name="connsiteY151" fmla="*/ 3718560 h 4297680"/>
              <a:gd name="connsiteX152" fmla="*/ 2346960 w 4211956"/>
              <a:gd name="connsiteY152" fmla="*/ 3779520 h 4297680"/>
              <a:gd name="connsiteX153" fmla="*/ 2407920 w 4211956"/>
              <a:gd name="connsiteY153" fmla="*/ 3799840 h 4297680"/>
              <a:gd name="connsiteX154" fmla="*/ 2509520 w 4211956"/>
              <a:gd name="connsiteY154" fmla="*/ 3840480 h 4297680"/>
              <a:gd name="connsiteX155" fmla="*/ 2540000 w 4211956"/>
              <a:gd name="connsiteY155" fmla="*/ 3850640 h 4297680"/>
              <a:gd name="connsiteX156" fmla="*/ 2570480 w 4211956"/>
              <a:gd name="connsiteY156" fmla="*/ 3860800 h 4297680"/>
              <a:gd name="connsiteX157" fmla="*/ 2651760 w 4211956"/>
              <a:gd name="connsiteY157" fmla="*/ 3881120 h 4297680"/>
              <a:gd name="connsiteX158" fmla="*/ 2763520 w 4211956"/>
              <a:gd name="connsiteY158" fmla="*/ 3901440 h 4297680"/>
              <a:gd name="connsiteX159" fmla="*/ 2824480 w 4211956"/>
              <a:gd name="connsiteY159" fmla="*/ 3911600 h 4297680"/>
              <a:gd name="connsiteX160" fmla="*/ 2854960 w 4211956"/>
              <a:gd name="connsiteY160" fmla="*/ 3921760 h 4297680"/>
              <a:gd name="connsiteX161" fmla="*/ 2905760 w 4211956"/>
              <a:gd name="connsiteY161" fmla="*/ 3931920 h 4297680"/>
              <a:gd name="connsiteX162" fmla="*/ 2966720 w 4211956"/>
              <a:gd name="connsiteY162" fmla="*/ 3952240 h 4297680"/>
              <a:gd name="connsiteX163" fmla="*/ 2997200 w 4211956"/>
              <a:gd name="connsiteY163" fmla="*/ 3962400 h 4297680"/>
              <a:gd name="connsiteX164" fmla="*/ 3027680 w 4211956"/>
              <a:gd name="connsiteY164" fmla="*/ 3972560 h 4297680"/>
              <a:gd name="connsiteX165" fmla="*/ 3088640 w 4211956"/>
              <a:gd name="connsiteY165" fmla="*/ 4003040 h 4297680"/>
              <a:gd name="connsiteX166" fmla="*/ 3108960 w 4211956"/>
              <a:gd name="connsiteY166" fmla="*/ 4033520 h 4297680"/>
              <a:gd name="connsiteX167" fmla="*/ 3139440 w 4211956"/>
              <a:gd name="connsiteY167" fmla="*/ 4064000 h 4297680"/>
              <a:gd name="connsiteX168" fmla="*/ 3149600 w 4211956"/>
              <a:gd name="connsiteY168" fmla="*/ 4094480 h 4297680"/>
              <a:gd name="connsiteX169" fmla="*/ 3190240 w 4211956"/>
              <a:gd name="connsiteY169" fmla="*/ 4155440 h 4297680"/>
              <a:gd name="connsiteX170" fmla="*/ 3200400 w 4211956"/>
              <a:gd name="connsiteY170" fmla="*/ 4196080 h 4297680"/>
              <a:gd name="connsiteX171" fmla="*/ 3220720 w 4211956"/>
              <a:gd name="connsiteY171" fmla="*/ 4297680 h 4297680"/>
              <a:gd name="connsiteX0" fmla="*/ 4104640 w 4211956"/>
              <a:gd name="connsiteY0" fmla="*/ 0 h 4297680"/>
              <a:gd name="connsiteX1" fmla="*/ 4155440 w 4211956"/>
              <a:gd name="connsiteY1" fmla="*/ 50800 h 4297680"/>
              <a:gd name="connsiteX2" fmla="*/ 4196080 w 4211956"/>
              <a:gd name="connsiteY2" fmla="*/ 111760 h 4297680"/>
              <a:gd name="connsiteX3" fmla="*/ 4196080 w 4211956"/>
              <a:gd name="connsiteY3" fmla="*/ 335280 h 4297680"/>
              <a:gd name="connsiteX4" fmla="*/ 4165600 w 4211956"/>
              <a:gd name="connsiteY4" fmla="*/ 365760 h 4297680"/>
              <a:gd name="connsiteX5" fmla="*/ 4094480 w 4211956"/>
              <a:gd name="connsiteY5" fmla="*/ 416560 h 4297680"/>
              <a:gd name="connsiteX6" fmla="*/ 4064000 w 4211956"/>
              <a:gd name="connsiteY6" fmla="*/ 426720 h 4297680"/>
              <a:gd name="connsiteX7" fmla="*/ 3911600 w 4211956"/>
              <a:gd name="connsiteY7" fmla="*/ 426720 h 4297680"/>
              <a:gd name="connsiteX8" fmla="*/ 3881120 w 4211956"/>
              <a:gd name="connsiteY8" fmla="*/ 457200 h 4297680"/>
              <a:gd name="connsiteX9" fmla="*/ 3850640 w 4211956"/>
              <a:gd name="connsiteY9" fmla="*/ 477520 h 4297680"/>
              <a:gd name="connsiteX10" fmla="*/ 3810000 w 4211956"/>
              <a:gd name="connsiteY10" fmla="*/ 538480 h 4297680"/>
              <a:gd name="connsiteX11" fmla="*/ 3749040 w 4211956"/>
              <a:gd name="connsiteY11" fmla="*/ 609600 h 4297680"/>
              <a:gd name="connsiteX12" fmla="*/ 3596640 w 4211956"/>
              <a:gd name="connsiteY12" fmla="*/ 660400 h 4297680"/>
              <a:gd name="connsiteX13" fmla="*/ 3556000 w 4211956"/>
              <a:gd name="connsiteY13" fmla="*/ 670560 h 4297680"/>
              <a:gd name="connsiteX14" fmla="*/ 3434080 w 4211956"/>
              <a:gd name="connsiteY14" fmla="*/ 690880 h 4297680"/>
              <a:gd name="connsiteX15" fmla="*/ 3393440 w 4211956"/>
              <a:gd name="connsiteY15" fmla="*/ 711200 h 4297680"/>
              <a:gd name="connsiteX16" fmla="*/ 3332480 w 4211956"/>
              <a:gd name="connsiteY16" fmla="*/ 741680 h 4297680"/>
              <a:gd name="connsiteX17" fmla="*/ 3241040 w 4211956"/>
              <a:gd name="connsiteY17" fmla="*/ 822960 h 4297680"/>
              <a:gd name="connsiteX18" fmla="*/ 3220720 w 4211956"/>
              <a:gd name="connsiteY18" fmla="*/ 853440 h 4297680"/>
              <a:gd name="connsiteX19" fmla="*/ 3159760 w 4211956"/>
              <a:gd name="connsiteY19" fmla="*/ 883920 h 4297680"/>
              <a:gd name="connsiteX20" fmla="*/ 3119120 w 4211956"/>
              <a:gd name="connsiteY20" fmla="*/ 914400 h 4297680"/>
              <a:gd name="connsiteX21" fmla="*/ 3058160 w 4211956"/>
              <a:gd name="connsiteY21" fmla="*/ 934720 h 4297680"/>
              <a:gd name="connsiteX22" fmla="*/ 3027680 w 4211956"/>
              <a:gd name="connsiteY22" fmla="*/ 944880 h 4297680"/>
              <a:gd name="connsiteX23" fmla="*/ 2997200 w 4211956"/>
              <a:gd name="connsiteY23" fmla="*/ 955040 h 4297680"/>
              <a:gd name="connsiteX24" fmla="*/ 2936240 w 4211956"/>
              <a:gd name="connsiteY24" fmla="*/ 965200 h 4297680"/>
              <a:gd name="connsiteX25" fmla="*/ 2763520 w 4211956"/>
              <a:gd name="connsiteY25" fmla="*/ 955040 h 4297680"/>
              <a:gd name="connsiteX26" fmla="*/ 2722880 w 4211956"/>
              <a:gd name="connsiteY26" fmla="*/ 944880 h 4297680"/>
              <a:gd name="connsiteX27" fmla="*/ 2661920 w 4211956"/>
              <a:gd name="connsiteY27" fmla="*/ 934720 h 4297680"/>
              <a:gd name="connsiteX28" fmla="*/ 2590800 w 4211956"/>
              <a:gd name="connsiteY28" fmla="*/ 914400 h 4297680"/>
              <a:gd name="connsiteX29" fmla="*/ 2540000 w 4211956"/>
              <a:gd name="connsiteY29" fmla="*/ 904240 h 4297680"/>
              <a:gd name="connsiteX30" fmla="*/ 2438400 w 4211956"/>
              <a:gd name="connsiteY30" fmla="*/ 914400 h 4297680"/>
              <a:gd name="connsiteX31" fmla="*/ 2377440 w 4211956"/>
              <a:gd name="connsiteY31" fmla="*/ 934720 h 4297680"/>
              <a:gd name="connsiteX32" fmla="*/ 2306320 w 4211956"/>
              <a:gd name="connsiteY32" fmla="*/ 955040 h 4297680"/>
              <a:gd name="connsiteX33" fmla="*/ 2194560 w 4211956"/>
              <a:gd name="connsiteY33" fmla="*/ 944880 h 4297680"/>
              <a:gd name="connsiteX34" fmla="*/ 2103120 w 4211956"/>
              <a:gd name="connsiteY34" fmla="*/ 914400 h 4297680"/>
              <a:gd name="connsiteX35" fmla="*/ 2072640 w 4211956"/>
              <a:gd name="connsiteY35" fmla="*/ 904240 h 4297680"/>
              <a:gd name="connsiteX36" fmla="*/ 2042160 w 4211956"/>
              <a:gd name="connsiteY36" fmla="*/ 883920 h 4297680"/>
              <a:gd name="connsiteX37" fmla="*/ 1981200 w 4211956"/>
              <a:gd name="connsiteY37" fmla="*/ 863600 h 4297680"/>
              <a:gd name="connsiteX38" fmla="*/ 1950720 w 4211956"/>
              <a:gd name="connsiteY38" fmla="*/ 843280 h 4297680"/>
              <a:gd name="connsiteX39" fmla="*/ 1889760 w 4211956"/>
              <a:gd name="connsiteY39" fmla="*/ 822960 h 4297680"/>
              <a:gd name="connsiteX40" fmla="*/ 1869440 w 4211956"/>
              <a:gd name="connsiteY40" fmla="*/ 792480 h 4297680"/>
              <a:gd name="connsiteX41" fmla="*/ 1828800 w 4211956"/>
              <a:gd name="connsiteY41" fmla="*/ 772160 h 4297680"/>
              <a:gd name="connsiteX42" fmla="*/ 1554480 w 4211956"/>
              <a:gd name="connsiteY42" fmla="*/ 741680 h 4297680"/>
              <a:gd name="connsiteX43" fmla="*/ 1483360 w 4211956"/>
              <a:gd name="connsiteY43" fmla="*/ 711200 h 4297680"/>
              <a:gd name="connsiteX44" fmla="*/ 1371600 w 4211956"/>
              <a:gd name="connsiteY44" fmla="*/ 680720 h 4297680"/>
              <a:gd name="connsiteX45" fmla="*/ 1341120 w 4211956"/>
              <a:gd name="connsiteY45" fmla="*/ 670560 h 4297680"/>
              <a:gd name="connsiteX46" fmla="*/ 1300480 w 4211956"/>
              <a:gd name="connsiteY46" fmla="*/ 660400 h 4297680"/>
              <a:gd name="connsiteX47" fmla="*/ 1107440 w 4211956"/>
              <a:gd name="connsiteY47" fmla="*/ 680720 h 4297680"/>
              <a:gd name="connsiteX48" fmla="*/ 1076960 w 4211956"/>
              <a:gd name="connsiteY48" fmla="*/ 701040 h 4297680"/>
              <a:gd name="connsiteX49" fmla="*/ 995680 w 4211956"/>
              <a:gd name="connsiteY49" fmla="*/ 792480 h 4297680"/>
              <a:gd name="connsiteX50" fmla="*/ 965200 w 4211956"/>
              <a:gd name="connsiteY50" fmla="*/ 822960 h 4297680"/>
              <a:gd name="connsiteX51" fmla="*/ 944880 w 4211956"/>
              <a:gd name="connsiteY51" fmla="*/ 853440 h 4297680"/>
              <a:gd name="connsiteX52" fmla="*/ 883920 w 4211956"/>
              <a:gd name="connsiteY52" fmla="*/ 894080 h 4297680"/>
              <a:gd name="connsiteX53" fmla="*/ 822960 w 4211956"/>
              <a:gd name="connsiteY53" fmla="*/ 924560 h 4297680"/>
              <a:gd name="connsiteX54" fmla="*/ 762000 w 4211956"/>
              <a:gd name="connsiteY54" fmla="*/ 975360 h 4297680"/>
              <a:gd name="connsiteX55" fmla="*/ 721360 w 4211956"/>
              <a:gd name="connsiteY55" fmla="*/ 1046480 h 4297680"/>
              <a:gd name="connsiteX56" fmla="*/ 701040 w 4211956"/>
              <a:gd name="connsiteY56" fmla="*/ 1107440 h 4297680"/>
              <a:gd name="connsiteX57" fmla="*/ 650240 w 4211956"/>
              <a:gd name="connsiteY57" fmla="*/ 1158240 h 4297680"/>
              <a:gd name="connsiteX58" fmla="*/ 609600 w 4211956"/>
              <a:gd name="connsiteY58" fmla="*/ 1198880 h 4297680"/>
              <a:gd name="connsiteX59" fmla="*/ 518160 w 4211956"/>
              <a:gd name="connsiteY59" fmla="*/ 1259840 h 4297680"/>
              <a:gd name="connsiteX60" fmla="*/ 487680 w 4211956"/>
              <a:gd name="connsiteY60" fmla="*/ 1280160 h 4297680"/>
              <a:gd name="connsiteX61" fmla="*/ 447040 w 4211956"/>
              <a:gd name="connsiteY61" fmla="*/ 1341120 h 4297680"/>
              <a:gd name="connsiteX62" fmla="*/ 426720 w 4211956"/>
              <a:gd name="connsiteY62" fmla="*/ 1381760 h 4297680"/>
              <a:gd name="connsiteX63" fmla="*/ 396240 w 4211956"/>
              <a:gd name="connsiteY63" fmla="*/ 1422400 h 4297680"/>
              <a:gd name="connsiteX64" fmla="*/ 386080 w 4211956"/>
              <a:gd name="connsiteY64" fmla="*/ 1452880 h 4297680"/>
              <a:gd name="connsiteX65" fmla="*/ 375920 w 4211956"/>
              <a:gd name="connsiteY65" fmla="*/ 1493520 h 4297680"/>
              <a:gd name="connsiteX66" fmla="*/ 355600 w 4211956"/>
              <a:gd name="connsiteY66" fmla="*/ 1524000 h 4297680"/>
              <a:gd name="connsiteX67" fmla="*/ 335280 w 4211956"/>
              <a:gd name="connsiteY67" fmla="*/ 1584960 h 4297680"/>
              <a:gd name="connsiteX68" fmla="*/ 345440 w 4211956"/>
              <a:gd name="connsiteY68" fmla="*/ 1676400 h 4297680"/>
              <a:gd name="connsiteX69" fmla="*/ 365760 w 4211956"/>
              <a:gd name="connsiteY69" fmla="*/ 1727200 h 4297680"/>
              <a:gd name="connsiteX70" fmla="*/ 386080 w 4211956"/>
              <a:gd name="connsiteY70" fmla="*/ 1788160 h 4297680"/>
              <a:gd name="connsiteX71" fmla="*/ 396240 w 4211956"/>
              <a:gd name="connsiteY71" fmla="*/ 1818640 h 4297680"/>
              <a:gd name="connsiteX72" fmla="*/ 406400 w 4211956"/>
              <a:gd name="connsiteY72" fmla="*/ 1869440 h 4297680"/>
              <a:gd name="connsiteX73" fmla="*/ 416560 w 4211956"/>
              <a:gd name="connsiteY73" fmla="*/ 2011680 h 4297680"/>
              <a:gd name="connsiteX74" fmla="*/ 436880 w 4211956"/>
              <a:gd name="connsiteY74" fmla="*/ 2072640 h 4297680"/>
              <a:gd name="connsiteX75" fmla="*/ 426720 w 4211956"/>
              <a:gd name="connsiteY75" fmla="*/ 2194560 h 4297680"/>
              <a:gd name="connsiteX76" fmla="*/ 416560 w 4211956"/>
              <a:gd name="connsiteY76" fmla="*/ 2225040 h 4297680"/>
              <a:gd name="connsiteX77" fmla="*/ 447040 w 4211956"/>
              <a:gd name="connsiteY77" fmla="*/ 2316480 h 4297680"/>
              <a:gd name="connsiteX78" fmla="*/ 457200 w 4211956"/>
              <a:gd name="connsiteY78" fmla="*/ 2357120 h 4297680"/>
              <a:gd name="connsiteX79" fmla="*/ 467360 w 4211956"/>
              <a:gd name="connsiteY79" fmla="*/ 2418080 h 4297680"/>
              <a:gd name="connsiteX80" fmla="*/ 487680 w 4211956"/>
              <a:gd name="connsiteY80" fmla="*/ 2479040 h 4297680"/>
              <a:gd name="connsiteX81" fmla="*/ 497840 w 4211956"/>
              <a:gd name="connsiteY81" fmla="*/ 2509520 h 4297680"/>
              <a:gd name="connsiteX82" fmla="*/ 487680 w 4211956"/>
              <a:gd name="connsiteY82" fmla="*/ 2661920 h 4297680"/>
              <a:gd name="connsiteX83" fmla="*/ 467360 w 4211956"/>
              <a:gd name="connsiteY83" fmla="*/ 2692400 h 4297680"/>
              <a:gd name="connsiteX84" fmla="*/ 487680 w 4211956"/>
              <a:gd name="connsiteY84" fmla="*/ 2783840 h 4297680"/>
              <a:gd name="connsiteX85" fmla="*/ 508000 w 4211956"/>
              <a:gd name="connsiteY85" fmla="*/ 2814320 h 4297680"/>
              <a:gd name="connsiteX86" fmla="*/ 477520 w 4211956"/>
              <a:gd name="connsiteY86" fmla="*/ 2905760 h 4297680"/>
              <a:gd name="connsiteX87" fmla="*/ 416560 w 4211956"/>
              <a:gd name="connsiteY87" fmla="*/ 2946400 h 4297680"/>
              <a:gd name="connsiteX88" fmla="*/ 386080 w 4211956"/>
              <a:gd name="connsiteY88" fmla="*/ 2966720 h 4297680"/>
              <a:gd name="connsiteX89" fmla="*/ 325120 w 4211956"/>
              <a:gd name="connsiteY89" fmla="*/ 2987040 h 4297680"/>
              <a:gd name="connsiteX90" fmla="*/ 294640 w 4211956"/>
              <a:gd name="connsiteY90" fmla="*/ 2997200 h 4297680"/>
              <a:gd name="connsiteX91" fmla="*/ 182880 w 4211956"/>
              <a:gd name="connsiteY91" fmla="*/ 3058160 h 4297680"/>
              <a:gd name="connsiteX92" fmla="*/ 101600 w 4211956"/>
              <a:gd name="connsiteY92" fmla="*/ 3078480 h 4297680"/>
              <a:gd name="connsiteX93" fmla="*/ 71120 w 4211956"/>
              <a:gd name="connsiteY93" fmla="*/ 3098800 h 4297680"/>
              <a:gd name="connsiteX94" fmla="*/ 40640 w 4211956"/>
              <a:gd name="connsiteY94" fmla="*/ 3108960 h 4297680"/>
              <a:gd name="connsiteX95" fmla="*/ 0 w 4211956"/>
              <a:gd name="connsiteY95" fmla="*/ 3129280 h 4297680"/>
              <a:gd name="connsiteX96" fmla="*/ 111760 w 4211956"/>
              <a:gd name="connsiteY96" fmla="*/ 3261360 h 4297680"/>
              <a:gd name="connsiteX97" fmla="*/ 152400 w 4211956"/>
              <a:gd name="connsiteY97" fmla="*/ 3271520 h 4297680"/>
              <a:gd name="connsiteX98" fmla="*/ 193040 w 4211956"/>
              <a:gd name="connsiteY98" fmla="*/ 3291840 h 4297680"/>
              <a:gd name="connsiteX99" fmla="*/ 294640 w 4211956"/>
              <a:gd name="connsiteY99" fmla="*/ 3322320 h 4297680"/>
              <a:gd name="connsiteX100" fmla="*/ 355600 w 4211956"/>
              <a:gd name="connsiteY100" fmla="*/ 3342640 h 4297680"/>
              <a:gd name="connsiteX101" fmla="*/ 396240 w 4211956"/>
              <a:gd name="connsiteY101" fmla="*/ 3362960 h 4297680"/>
              <a:gd name="connsiteX102" fmla="*/ 508000 w 4211956"/>
              <a:gd name="connsiteY102" fmla="*/ 3393440 h 4297680"/>
              <a:gd name="connsiteX103" fmla="*/ 548640 w 4211956"/>
              <a:gd name="connsiteY103" fmla="*/ 3413760 h 4297680"/>
              <a:gd name="connsiteX104" fmla="*/ 609600 w 4211956"/>
              <a:gd name="connsiteY104" fmla="*/ 3464560 h 4297680"/>
              <a:gd name="connsiteX105" fmla="*/ 640080 w 4211956"/>
              <a:gd name="connsiteY105" fmla="*/ 3484880 h 4297680"/>
              <a:gd name="connsiteX106" fmla="*/ 701040 w 4211956"/>
              <a:gd name="connsiteY106" fmla="*/ 3535680 h 4297680"/>
              <a:gd name="connsiteX107" fmla="*/ 721360 w 4211956"/>
              <a:gd name="connsiteY107" fmla="*/ 3566160 h 4297680"/>
              <a:gd name="connsiteX108" fmla="*/ 751840 w 4211956"/>
              <a:gd name="connsiteY108" fmla="*/ 3586480 h 4297680"/>
              <a:gd name="connsiteX109" fmla="*/ 772160 w 4211956"/>
              <a:gd name="connsiteY109" fmla="*/ 3688080 h 4297680"/>
              <a:gd name="connsiteX110" fmla="*/ 802640 w 4211956"/>
              <a:gd name="connsiteY110" fmla="*/ 3708400 h 4297680"/>
              <a:gd name="connsiteX111" fmla="*/ 863600 w 4211956"/>
              <a:gd name="connsiteY111" fmla="*/ 3728720 h 4297680"/>
              <a:gd name="connsiteX112" fmla="*/ 1076960 w 4211956"/>
              <a:gd name="connsiteY112" fmla="*/ 3708400 h 4297680"/>
              <a:gd name="connsiteX113" fmla="*/ 1107440 w 4211956"/>
              <a:gd name="connsiteY113" fmla="*/ 3688080 h 4297680"/>
              <a:gd name="connsiteX114" fmla="*/ 1117600 w 4211956"/>
              <a:gd name="connsiteY114" fmla="*/ 3657600 h 4297680"/>
              <a:gd name="connsiteX115" fmla="*/ 1046480 w 4211956"/>
              <a:gd name="connsiteY115" fmla="*/ 3616960 h 4297680"/>
              <a:gd name="connsiteX116" fmla="*/ 1016000 w 4211956"/>
              <a:gd name="connsiteY116" fmla="*/ 3586480 h 4297680"/>
              <a:gd name="connsiteX117" fmla="*/ 985520 w 4211956"/>
              <a:gd name="connsiteY117" fmla="*/ 3566160 h 4297680"/>
              <a:gd name="connsiteX118" fmla="*/ 965200 w 4211956"/>
              <a:gd name="connsiteY118" fmla="*/ 3535680 h 4297680"/>
              <a:gd name="connsiteX119" fmla="*/ 985520 w 4211956"/>
              <a:gd name="connsiteY119" fmla="*/ 3505200 h 4297680"/>
              <a:gd name="connsiteX120" fmla="*/ 1209040 w 4211956"/>
              <a:gd name="connsiteY120" fmla="*/ 3474720 h 4297680"/>
              <a:gd name="connsiteX121" fmla="*/ 1117600 w 4211956"/>
              <a:gd name="connsiteY121" fmla="*/ 3434080 h 4297680"/>
              <a:gd name="connsiteX122" fmla="*/ 1148080 w 4211956"/>
              <a:gd name="connsiteY122" fmla="*/ 3413760 h 4297680"/>
              <a:gd name="connsiteX123" fmla="*/ 1178560 w 4211956"/>
              <a:gd name="connsiteY123" fmla="*/ 3403600 h 4297680"/>
              <a:gd name="connsiteX124" fmla="*/ 1310640 w 4211956"/>
              <a:gd name="connsiteY124" fmla="*/ 3393440 h 4297680"/>
              <a:gd name="connsiteX125" fmla="*/ 1300480 w 4211956"/>
              <a:gd name="connsiteY125" fmla="*/ 3362960 h 4297680"/>
              <a:gd name="connsiteX126" fmla="*/ 1229360 w 4211956"/>
              <a:gd name="connsiteY126" fmla="*/ 3342640 h 4297680"/>
              <a:gd name="connsiteX127" fmla="*/ 1259840 w 4211956"/>
              <a:gd name="connsiteY127" fmla="*/ 3332480 h 4297680"/>
              <a:gd name="connsiteX128" fmla="*/ 1310640 w 4211956"/>
              <a:gd name="connsiteY128" fmla="*/ 3322320 h 4297680"/>
              <a:gd name="connsiteX129" fmla="*/ 1341120 w 4211956"/>
              <a:gd name="connsiteY129" fmla="*/ 3302000 h 4297680"/>
              <a:gd name="connsiteX130" fmla="*/ 1402080 w 4211956"/>
              <a:gd name="connsiteY130" fmla="*/ 3281680 h 4297680"/>
              <a:gd name="connsiteX131" fmla="*/ 1432560 w 4211956"/>
              <a:gd name="connsiteY131" fmla="*/ 3261360 h 4297680"/>
              <a:gd name="connsiteX132" fmla="*/ 1473200 w 4211956"/>
              <a:gd name="connsiteY132" fmla="*/ 3251200 h 4297680"/>
              <a:gd name="connsiteX133" fmla="*/ 1503680 w 4211956"/>
              <a:gd name="connsiteY133" fmla="*/ 3241040 h 4297680"/>
              <a:gd name="connsiteX134" fmla="*/ 1564640 w 4211956"/>
              <a:gd name="connsiteY134" fmla="*/ 3251200 h 4297680"/>
              <a:gd name="connsiteX135" fmla="*/ 1615440 w 4211956"/>
              <a:gd name="connsiteY135" fmla="*/ 3302000 h 4297680"/>
              <a:gd name="connsiteX136" fmla="*/ 1645920 w 4211956"/>
              <a:gd name="connsiteY136" fmla="*/ 3332480 h 4297680"/>
              <a:gd name="connsiteX137" fmla="*/ 1706880 w 4211956"/>
              <a:gd name="connsiteY137" fmla="*/ 3373120 h 4297680"/>
              <a:gd name="connsiteX138" fmla="*/ 1737360 w 4211956"/>
              <a:gd name="connsiteY138" fmla="*/ 3393440 h 4297680"/>
              <a:gd name="connsiteX139" fmla="*/ 1767840 w 4211956"/>
              <a:gd name="connsiteY139" fmla="*/ 3403600 h 4297680"/>
              <a:gd name="connsiteX140" fmla="*/ 1798320 w 4211956"/>
              <a:gd name="connsiteY140" fmla="*/ 3464560 h 4297680"/>
              <a:gd name="connsiteX141" fmla="*/ 1828800 w 4211956"/>
              <a:gd name="connsiteY141" fmla="*/ 3484880 h 4297680"/>
              <a:gd name="connsiteX142" fmla="*/ 1889760 w 4211956"/>
              <a:gd name="connsiteY142" fmla="*/ 3525520 h 4297680"/>
              <a:gd name="connsiteX143" fmla="*/ 1910080 w 4211956"/>
              <a:gd name="connsiteY143" fmla="*/ 3556000 h 4297680"/>
              <a:gd name="connsiteX144" fmla="*/ 2032000 w 4211956"/>
              <a:gd name="connsiteY144" fmla="*/ 3616960 h 4297680"/>
              <a:gd name="connsiteX145" fmla="*/ 2062480 w 4211956"/>
              <a:gd name="connsiteY145" fmla="*/ 3627120 h 4297680"/>
              <a:gd name="connsiteX146" fmla="*/ 2092960 w 4211956"/>
              <a:gd name="connsiteY146" fmla="*/ 3637280 h 4297680"/>
              <a:gd name="connsiteX147" fmla="*/ 2123440 w 4211956"/>
              <a:gd name="connsiteY147" fmla="*/ 3657600 h 4297680"/>
              <a:gd name="connsiteX148" fmla="*/ 2225040 w 4211956"/>
              <a:gd name="connsiteY148" fmla="*/ 3688080 h 4297680"/>
              <a:gd name="connsiteX149" fmla="*/ 2255520 w 4211956"/>
              <a:gd name="connsiteY149" fmla="*/ 3708400 h 4297680"/>
              <a:gd name="connsiteX150" fmla="*/ 2286000 w 4211956"/>
              <a:gd name="connsiteY150" fmla="*/ 3718560 h 4297680"/>
              <a:gd name="connsiteX151" fmla="*/ 2346960 w 4211956"/>
              <a:gd name="connsiteY151" fmla="*/ 3779520 h 4297680"/>
              <a:gd name="connsiteX152" fmla="*/ 2407920 w 4211956"/>
              <a:gd name="connsiteY152" fmla="*/ 3799840 h 4297680"/>
              <a:gd name="connsiteX153" fmla="*/ 2509520 w 4211956"/>
              <a:gd name="connsiteY153" fmla="*/ 3840480 h 4297680"/>
              <a:gd name="connsiteX154" fmla="*/ 2540000 w 4211956"/>
              <a:gd name="connsiteY154" fmla="*/ 3850640 h 4297680"/>
              <a:gd name="connsiteX155" fmla="*/ 2570480 w 4211956"/>
              <a:gd name="connsiteY155" fmla="*/ 3860800 h 4297680"/>
              <a:gd name="connsiteX156" fmla="*/ 2651760 w 4211956"/>
              <a:gd name="connsiteY156" fmla="*/ 3881120 h 4297680"/>
              <a:gd name="connsiteX157" fmla="*/ 2763520 w 4211956"/>
              <a:gd name="connsiteY157" fmla="*/ 3901440 h 4297680"/>
              <a:gd name="connsiteX158" fmla="*/ 2824480 w 4211956"/>
              <a:gd name="connsiteY158" fmla="*/ 3911600 h 4297680"/>
              <a:gd name="connsiteX159" fmla="*/ 2854960 w 4211956"/>
              <a:gd name="connsiteY159" fmla="*/ 3921760 h 4297680"/>
              <a:gd name="connsiteX160" fmla="*/ 2905760 w 4211956"/>
              <a:gd name="connsiteY160" fmla="*/ 3931920 h 4297680"/>
              <a:gd name="connsiteX161" fmla="*/ 2966720 w 4211956"/>
              <a:gd name="connsiteY161" fmla="*/ 3952240 h 4297680"/>
              <a:gd name="connsiteX162" fmla="*/ 2997200 w 4211956"/>
              <a:gd name="connsiteY162" fmla="*/ 3962400 h 4297680"/>
              <a:gd name="connsiteX163" fmla="*/ 3027680 w 4211956"/>
              <a:gd name="connsiteY163" fmla="*/ 3972560 h 4297680"/>
              <a:gd name="connsiteX164" fmla="*/ 3088640 w 4211956"/>
              <a:gd name="connsiteY164" fmla="*/ 4003040 h 4297680"/>
              <a:gd name="connsiteX165" fmla="*/ 3108960 w 4211956"/>
              <a:gd name="connsiteY165" fmla="*/ 4033520 h 4297680"/>
              <a:gd name="connsiteX166" fmla="*/ 3139440 w 4211956"/>
              <a:gd name="connsiteY166" fmla="*/ 4064000 h 4297680"/>
              <a:gd name="connsiteX167" fmla="*/ 3149600 w 4211956"/>
              <a:gd name="connsiteY167" fmla="*/ 4094480 h 4297680"/>
              <a:gd name="connsiteX168" fmla="*/ 3190240 w 4211956"/>
              <a:gd name="connsiteY168" fmla="*/ 4155440 h 4297680"/>
              <a:gd name="connsiteX169" fmla="*/ 3200400 w 4211956"/>
              <a:gd name="connsiteY169" fmla="*/ 4196080 h 4297680"/>
              <a:gd name="connsiteX170" fmla="*/ 3220720 w 4211956"/>
              <a:gd name="connsiteY170" fmla="*/ 4297680 h 4297680"/>
              <a:gd name="connsiteX0" fmla="*/ 4104640 w 4211956"/>
              <a:gd name="connsiteY0" fmla="*/ 0 h 4297680"/>
              <a:gd name="connsiteX1" fmla="*/ 4155440 w 4211956"/>
              <a:gd name="connsiteY1" fmla="*/ 50800 h 4297680"/>
              <a:gd name="connsiteX2" fmla="*/ 4196080 w 4211956"/>
              <a:gd name="connsiteY2" fmla="*/ 111760 h 4297680"/>
              <a:gd name="connsiteX3" fmla="*/ 4196080 w 4211956"/>
              <a:gd name="connsiteY3" fmla="*/ 335280 h 4297680"/>
              <a:gd name="connsiteX4" fmla="*/ 4165600 w 4211956"/>
              <a:gd name="connsiteY4" fmla="*/ 365760 h 4297680"/>
              <a:gd name="connsiteX5" fmla="*/ 4094480 w 4211956"/>
              <a:gd name="connsiteY5" fmla="*/ 416560 h 4297680"/>
              <a:gd name="connsiteX6" fmla="*/ 4064000 w 4211956"/>
              <a:gd name="connsiteY6" fmla="*/ 426720 h 4297680"/>
              <a:gd name="connsiteX7" fmla="*/ 3911600 w 4211956"/>
              <a:gd name="connsiteY7" fmla="*/ 426720 h 4297680"/>
              <a:gd name="connsiteX8" fmla="*/ 3881120 w 4211956"/>
              <a:gd name="connsiteY8" fmla="*/ 457200 h 4297680"/>
              <a:gd name="connsiteX9" fmla="*/ 3850640 w 4211956"/>
              <a:gd name="connsiteY9" fmla="*/ 477520 h 4297680"/>
              <a:gd name="connsiteX10" fmla="*/ 3810000 w 4211956"/>
              <a:gd name="connsiteY10" fmla="*/ 538480 h 4297680"/>
              <a:gd name="connsiteX11" fmla="*/ 3749040 w 4211956"/>
              <a:gd name="connsiteY11" fmla="*/ 609600 h 4297680"/>
              <a:gd name="connsiteX12" fmla="*/ 3596640 w 4211956"/>
              <a:gd name="connsiteY12" fmla="*/ 660400 h 4297680"/>
              <a:gd name="connsiteX13" fmla="*/ 3556000 w 4211956"/>
              <a:gd name="connsiteY13" fmla="*/ 670560 h 4297680"/>
              <a:gd name="connsiteX14" fmla="*/ 3434080 w 4211956"/>
              <a:gd name="connsiteY14" fmla="*/ 690880 h 4297680"/>
              <a:gd name="connsiteX15" fmla="*/ 3393440 w 4211956"/>
              <a:gd name="connsiteY15" fmla="*/ 711200 h 4297680"/>
              <a:gd name="connsiteX16" fmla="*/ 3332480 w 4211956"/>
              <a:gd name="connsiteY16" fmla="*/ 741680 h 4297680"/>
              <a:gd name="connsiteX17" fmla="*/ 3241040 w 4211956"/>
              <a:gd name="connsiteY17" fmla="*/ 822960 h 4297680"/>
              <a:gd name="connsiteX18" fmla="*/ 3220720 w 4211956"/>
              <a:gd name="connsiteY18" fmla="*/ 853440 h 4297680"/>
              <a:gd name="connsiteX19" fmla="*/ 3159760 w 4211956"/>
              <a:gd name="connsiteY19" fmla="*/ 883920 h 4297680"/>
              <a:gd name="connsiteX20" fmla="*/ 3119120 w 4211956"/>
              <a:gd name="connsiteY20" fmla="*/ 914400 h 4297680"/>
              <a:gd name="connsiteX21" fmla="*/ 3058160 w 4211956"/>
              <a:gd name="connsiteY21" fmla="*/ 934720 h 4297680"/>
              <a:gd name="connsiteX22" fmla="*/ 3027680 w 4211956"/>
              <a:gd name="connsiteY22" fmla="*/ 944880 h 4297680"/>
              <a:gd name="connsiteX23" fmla="*/ 2997200 w 4211956"/>
              <a:gd name="connsiteY23" fmla="*/ 955040 h 4297680"/>
              <a:gd name="connsiteX24" fmla="*/ 2936240 w 4211956"/>
              <a:gd name="connsiteY24" fmla="*/ 965200 h 4297680"/>
              <a:gd name="connsiteX25" fmla="*/ 2763520 w 4211956"/>
              <a:gd name="connsiteY25" fmla="*/ 955040 h 4297680"/>
              <a:gd name="connsiteX26" fmla="*/ 2722880 w 4211956"/>
              <a:gd name="connsiteY26" fmla="*/ 944880 h 4297680"/>
              <a:gd name="connsiteX27" fmla="*/ 2661920 w 4211956"/>
              <a:gd name="connsiteY27" fmla="*/ 934720 h 4297680"/>
              <a:gd name="connsiteX28" fmla="*/ 2590800 w 4211956"/>
              <a:gd name="connsiteY28" fmla="*/ 914400 h 4297680"/>
              <a:gd name="connsiteX29" fmla="*/ 2540000 w 4211956"/>
              <a:gd name="connsiteY29" fmla="*/ 904240 h 4297680"/>
              <a:gd name="connsiteX30" fmla="*/ 2438400 w 4211956"/>
              <a:gd name="connsiteY30" fmla="*/ 914400 h 4297680"/>
              <a:gd name="connsiteX31" fmla="*/ 2377440 w 4211956"/>
              <a:gd name="connsiteY31" fmla="*/ 934720 h 4297680"/>
              <a:gd name="connsiteX32" fmla="*/ 2306320 w 4211956"/>
              <a:gd name="connsiteY32" fmla="*/ 955040 h 4297680"/>
              <a:gd name="connsiteX33" fmla="*/ 2194560 w 4211956"/>
              <a:gd name="connsiteY33" fmla="*/ 944880 h 4297680"/>
              <a:gd name="connsiteX34" fmla="*/ 2103120 w 4211956"/>
              <a:gd name="connsiteY34" fmla="*/ 914400 h 4297680"/>
              <a:gd name="connsiteX35" fmla="*/ 2072640 w 4211956"/>
              <a:gd name="connsiteY35" fmla="*/ 904240 h 4297680"/>
              <a:gd name="connsiteX36" fmla="*/ 2042160 w 4211956"/>
              <a:gd name="connsiteY36" fmla="*/ 883920 h 4297680"/>
              <a:gd name="connsiteX37" fmla="*/ 1981200 w 4211956"/>
              <a:gd name="connsiteY37" fmla="*/ 863600 h 4297680"/>
              <a:gd name="connsiteX38" fmla="*/ 1950720 w 4211956"/>
              <a:gd name="connsiteY38" fmla="*/ 843280 h 4297680"/>
              <a:gd name="connsiteX39" fmla="*/ 1889760 w 4211956"/>
              <a:gd name="connsiteY39" fmla="*/ 822960 h 4297680"/>
              <a:gd name="connsiteX40" fmla="*/ 1869440 w 4211956"/>
              <a:gd name="connsiteY40" fmla="*/ 792480 h 4297680"/>
              <a:gd name="connsiteX41" fmla="*/ 1828800 w 4211956"/>
              <a:gd name="connsiteY41" fmla="*/ 772160 h 4297680"/>
              <a:gd name="connsiteX42" fmla="*/ 1554480 w 4211956"/>
              <a:gd name="connsiteY42" fmla="*/ 741680 h 4297680"/>
              <a:gd name="connsiteX43" fmla="*/ 1483360 w 4211956"/>
              <a:gd name="connsiteY43" fmla="*/ 711200 h 4297680"/>
              <a:gd name="connsiteX44" fmla="*/ 1371600 w 4211956"/>
              <a:gd name="connsiteY44" fmla="*/ 680720 h 4297680"/>
              <a:gd name="connsiteX45" fmla="*/ 1341120 w 4211956"/>
              <a:gd name="connsiteY45" fmla="*/ 670560 h 4297680"/>
              <a:gd name="connsiteX46" fmla="*/ 1300480 w 4211956"/>
              <a:gd name="connsiteY46" fmla="*/ 660400 h 4297680"/>
              <a:gd name="connsiteX47" fmla="*/ 1107440 w 4211956"/>
              <a:gd name="connsiteY47" fmla="*/ 680720 h 4297680"/>
              <a:gd name="connsiteX48" fmla="*/ 1076960 w 4211956"/>
              <a:gd name="connsiteY48" fmla="*/ 701040 h 4297680"/>
              <a:gd name="connsiteX49" fmla="*/ 995680 w 4211956"/>
              <a:gd name="connsiteY49" fmla="*/ 792480 h 4297680"/>
              <a:gd name="connsiteX50" fmla="*/ 965200 w 4211956"/>
              <a:gd name="connsiteY50" fmla="*/ 822960 h 4297680"/>
              <a:gd name="connsiteX51" fmla="*/ 944880 w 4211956"/>
              <a:gd name="connsiteY51" fmla="*/ 853440 h 4297680"/>
              <a:gd name="connsiteX52" fmla="*/ 883920 w 4211956"/>
              <a:gd name="connsiteY52" fmla="*/ 894080 h 4297680"/>
              <a:gd name="connsiteX53" fmla="*/ 822960 w 4211956"/>
              <a:gd name="connsiteY53" fmla="*/ 924560 h 4297680"/>
              <a:gd name="connsiteX54" fmla="*/ 762000 w 4211956"/>
              <a:gd name="connsiteY54" fmla="*/ 975360 h 4297680"/>
              <a:gd name="connsiteX55" fmla="*/ 721360 w 4211956"/>
              <a:gd name="connsiteY55" fmla="*/ 1046480 h 4297680"/>
              <a:gd name="connsiteX56" fmla="*/ 701040 w 4211956"/>
              <a:gd name="connsiteY56" fmla="*/ 1107440 h 4297680"/>
              <a:gd name="connsiteX57" fmla="*/ 650240 w 4211956"/>
              <a:gd name="connsiteY57" fmla="*/ 1158240 h 4297680"/>
              <a:gd name="connsiteX58" fmla="*/ 609600 w 4211956"/>
              <a:gd name="connsiteY58" fmla="*/ 1198880 h 4297680"/>
              <a:gd name="connsiteX59" fmla="*/ 518160 w 4211956"/>
              <a:gd name="connsiteY59" fmla="*/ 1259840 h 4297680"/>
              <a:gd name="connsiteX60" fmla="*/ 487680 w 4211956"/>
              <a:gd name="connsiteY60" fmla="*/ 1280160 h 4297680"/>
              <a:gd name="connsiteX61" fmla="*/ 447040 w 4211956"/>
              <a:gd name="connsiteY61" fmla="*/ 1341120 h 4297680"/>
              <a:gd name="connsiteX62" fmla="*/ 426720 w 4211956"/>
              <a:gd name="connsiteY62" fmla="*/ 1381760 h 4297680"/>
              <a:gd name="connsiteX63" fmla="*/ 396240 w 4211956"/>
              <a:gd name="connsiteY63" fmla="*/ 1422400 h 4297680"/>
              <a:gd name="connsiteX64" fmla="*/ 386080 w 4211956"/>
              <a:gd name="connsiteY64" fmla="*/ 1452880 h 4297680"/>
              <a:gd name="connsiteX65" fmla="*/ 375920 w 4211956"/>
              <a:gd name="connsiteY65" fmla="*/ 1493520 h 4297680"/>
              <a:gd name="connsiteX66" fmla="*/ 355600 w 4211956"/>
              <a:gd name="connsiteY66" fmla="*/ 1524000 h 4297680"/>
              <a:gd name="connsiteX67" fmla="*/ 335280 w 4211956"/>
              <a:gd name="connsiteY67" fmla="*/ 1584960 h 4297680"/>
              <a:gd name="connsiteX68" fmla="*/ 345440 w 4211956"/>
              <a:gd name="connsiteY68" fmla="*/ 1676400 h 4297680"/>
              <a:gd name="connsiteX69" fmla="*/ 365760 w 4211956"/>
              <a:gd name="connsiteY69" fmla="*/ 1727200 h 4297680"/>
              <a:gd name="connsiteX70" fmla="*/ 386080 w 4211956"/>
              <a:gd name="connsiteY70" fmla="*/ 1788160 h 4297680"/>
              <a:gd name="connsiteX71" fmla="*/ 396240 w 4211956"/>
              <a:gd name="connsiteY71" fmla="*/ 1818640 h 4297680"/>
              <a:gd name="connsiteX72" fmla="*/ 406400 w 4211956"/>
              <a:gd name="connsiteY72" fmla="*/ 1869440 h 4297680"/>
              <a:gd name="connsiteX73" fmla="*/ 416560 w 4211956"/>
              <a:gd name="connsiteY73" fmla="*/ 2011680 h 4297680"/>
              <a:gd name="connsiteX74" fmla="*/ 436880 w 4211956"/>
              <a:gd name="connsiteY74" fmla="*/ 2072640 h 4297680"/>
              <a:gd name="connsiteX75" fmla="*/ 426720 w 4211956"/>
              <a:gd name="connsiteY75" fmla="*/ 2194560 h 4297680"/>
              <a:gd name="connsiteX76" fmla="*/ 416560 w 4211956"/>
              <a:gd name="connsiteY76" fmla="*/ 2225040 h 4297680"/>
              <a:gd name="connsiteX77" fmla="*/ 447040 w 4211956"/>
              <a:gd name="connsiteY77" fmla="*/ 2316480 h 4297680"/>
              <a:gd name="connsiteX78" fmla="*/ 457200 w 4211956"/>
              <a:gd name="connsiteY78" fmla="*/ 2357120 h 4297680"/>
              <a:gd name="connsiteX79" fmla="*/ 467360 w 4211956"/>
              <a:gd name="connsiteY79" fmla="*/ 2418080 h 4297680"/>
              <a:gd name="connsiteX80" fmla="*/ 487680 w 4211956"/>
              <a:gd name="connsiteY80" fmla="*/ 2479040 h 4297680"/>
              <a:gd name="connsiteX81" fmla="*/ 497840 w 4211956"/>
              <a:gd name="connsiteY81" fmla="*/ 2509520 h 4297680"/>
              <a:gd name="connsiteX82" fmla="*/ 487680 w 4211956"/>
              <a:gd name="connsiteY82" fmla="*/ 2661920 h 4297680"/>
              <a:gd name="connsiteX83" fmla="*/ 467360 w 4211956"/>
              <a:gd name="connsiteY83" fmla="*/ 2692400 h 4297680"/>
              <a:gd name="connsiteX84" fmla="*/ 487680 w 4211956"/>
              <a:gd name="connsiteY84" fmla="*/ 2783840 h 4297680"/>
              <a:gd name="connsiteX85" fmla="*/ 508000 w 4211956"/>
              <a:gd name="connsiteY85" fmla="*/ 2814320 h 4297680"/>
              <a:gd name="connsiteX86" fmla="*/ 477520 w 4211956"/>
              <a:gd name="connsiteY86" fmla="*/ 2905760 h 4297680"/>
              <a:gd name="connsiteX87" fmla="*/ 416560 w 4211956"/>
              <a:gd name="connsiteY87" fmla="*/ 2946400 h 4297680"/>
              <a:gd name="connsiteX88" fmla="*/ 386080 w 4211956"/>
              <a:gd name="connsiteY88" fmla="*/ 2966720 h 4297680"/>
              <a:gd name="connsiteX89" fmla="*/ 325120 w 4211956"/>
              <a:gd name="connsiteY89" fmla="*/ 2987040 h 4297680"/>
              <a:gd name="connsiteX90" fmla="*/ 294640 w 4211956"/>
              <a:gd name="connsiteY90" fmla="*/ 2997200 h 4297680"/>
              <a:gd name="connsiteX91" fmla="*/ 182880 w 4211956"/>
              <a:gd name="connsiteY91" fmla="*/ 3058160 h 4297680"/>
              <a:gd name="connsiteX92" fmla="*/ 101600 w 4211956"/>
              <a:gd name="connsiteY92" fmla="*/ 3078480 h 4297680"/>
              <a:gd name="connsiteX93" fmla="*/ 71120 w 4211956"/>
              <a:gd name="connsiteY93" fmla="*/ 3098800 h 4297680"/>
              <a:gd name="connsiteX94" fmla="*/ 40640 w 4211956"/>
              <a:gd name="connsiteY94" fmla="*/ 3108960 h 4297680"/>
              <a:gd name="connsiteX95" fmla="*/ 0 w 4211956"/>
              <a:gd name="connsiteY95" fmla="*/ 3129280 h 4297680"/>
              <a:gd name="connsiteX96" fmla="*/ 111760 w 4211956"/>
              <a:gd name="connsiteY96" fmla="*/ 3261360 h 4297680"/>
              <a:gd name="connsiteX97" fmla="*/ 193040 w 4211956"/>
              <a:gd name="connsiteY97" fmla="*/ 3291840 h 4297680"/>
              <a:gd name="connsiteX98" fmla="*/ 294640 w 4211956"/>
              <a:gd name="connsiteY98" fmla="*/ 3322320 h 4297680"/>
              <a:gd name="connsiteX99" fmla="*/ 355600 w 4211956"/>
              <a:gd name="connsiteY99" fmla="*/ 3342640 h 4297680"/>
              <a:gd name="connsiteX100" fmla="*/ 396240 w 4211956"/>
              <a:gd name="connsiteY100" fmla="*/ 3362960 h 4297680"/>
              <a:gd name="connsiteX101" fmla="*/ 508000 w 4211956"/>
              <a:gd name="connsiteY101" fmla="*/ 3393440 h 4297680"/>
              <a:gd name="connsiteX102" fmla="*/ 548640 w 4211956"/>
              <a:gd name="connsiteY102" fmla="*/ 3413760 h 4297680"/>
              <a:gd name="connsiteX103" fmla="*/ 609600 w 4211956"/>
              <a:gd name="connsiteY103" fmla="*/ 3464560 h 4297680"/>
              <a:gd name="connsiteX104" fmla="*/ 640080 w 4211956"/>
              <a:gd name="connsiteY104" fmla="*/ 3484880 h 4297680"/>
              <a:gd name="connsiteX105" fmla="*/ 701040 w 4211956"/>
              <a:gd name="connsiteY105" fmla="*/ 3535680 h 4297680"/>
              <a:gd name="connsiteX106" fmla="*/ 721360 w 4211956"/>
              <a:gd name="connsiteY106" fmla="*/ 3566160 h 4297680"/>
              <a:gd name="connsiteX107" fmla="*/ 751840 w 4211956"/>
              <a:gd name="connsiteY107" fmla="*/ 3586480 h 4297680"/>
              <a:gd name="connsiteX108" fmla="*/ 772160 w 4211956"/>
              <a:gd name="connsiteY108" fmla="*/ 3688080 h 4297680"/>
              <a:gd name="connsiteX109" fmla="*/ 802640 w 4211956"/>
              <a:gd name="connsiteY109" fmla="*/ 3708400 h 4297680"/>
              <a:gd name="connsiteX110" fmla="*/ 863600 w 4211956"/>
              <a:gd name="connsiteY110" fmla="*/ 3728720 h 4297680"/>
              <a:gd name="connsiteX111" fmla="*/ 1076960 w 4211956"/>
              <a:gd name="connsiteY111" fmla="*/ 3708400 h 4297680"/>
              <a:gd name="connsiteX112" fmla="*/ 1107440 w 4211956"/>
              <a:gd name="connsiteY112" fmla="*/ 3688080 h 4297680"/>
              <a:gd name="connsiteX113" fmla="*/ 1117600 w 4211956"/>
              <a:gd name="connsiteY113" fmla="*/ 3657600 h 4297680"/>
              <a:gd name="connsiteX114" fmla="*/ 1046480 w 4211956"/>
              <a:gd name="connsiteY114" fmla="*/ 3616960 h 4297680"/>
              <a:gd name="connsiteX115" fmla="*/ 1016000 w 4211956"/>
              <a:gd name="connsiteY115" fmla="*/ 3586480 h 4297680"/>
              <a:gd name="connsiteX116" fmla="*/ 985520 w 4211956"/>
              <a:gd name="connsiteY116" fmla="*/ 3566160 h 4297680"/>
              <a:gd name="connsiteX117" fmla="*/ 965200 w 4211956"/>
              <a:gd name="connsiteY117" fmla="*/ 3535680 h 4297680"/>
              <a:gd name="connsiteX118" fmla="*/ 985520 w 4211956"/>
              <a:gd name="connsiteY118" fmla="*/ 3505200 h 4297680"/>
              <a:gd name="connsiteX119" fmla="*/ 1209040 w 4211956"/>
              <a:gd name="connsiteY119" fmla="*/ 3474720 h 4297680"/>
              <a:gd name="connsiteX120" fmla="*/ 1117600 w 4211956"/>
              <a:gd name="connsiteY120" fmla="*/ 3434080 h 4297680"/>
              <a:gd name="connsiteX121" fmla="*/ 1148080 w 4211956"/>
              <a:gd name="connsiteY121" fmla="*/ 3413760 h 4297680"/>
              <a:gd name="connsiteX122" fmla="*/ 1178560 w 4211956"/>
              <a:gd name="connsiteY122" fmla="*/ 3403600 h 4297680"/>
              <a:gd name="connsiteX123" fmla="*/ 1310640 w 4211956"/>
              <a:gd name="connsiteY123" fmla="*/ 3393440 h 4297680"/>
              <a:gd name="connsiteX124" fmla="*/ 1300480 w 4211956"/>
              <a:gd name="connsiteY124" fmla="*/ 3362960 h 4297680"/>
              <a:gd name="connsiteX125" fmla="*/ 1229360 w 4211956"/>
              <a:gd name="connsiteY125" fmla="*/ 3342640 h 4297680"/>
              <a:gd name="connsiteX126" fmla="*/ 1259840 w 4211956"/>
              <a:gd name="connsiteY126" fmla="*/ 3332480 h 4297680"/>
              <a:gd name="connsiteX127" fmla="*/ 1310640 w 4211956"/>
              <a:gd name="connsiteY127" fmla="*/ 3322320 h 4297680"/>
              <a:gd name="connsiteX128" fmla="*/ 1341120 w 4211956"/>
              <a:gd name="connsiteY128" fmla="*/ 3302000 h 4297680"/>
              <a:gd name="connsiteX129" fmla="*/ 1402080 w 4211956"/>
              <a:gd name="connsiteY129" fmla="*/ 3281680 h 4297680"/>
              <a:gd name="connsiteX130" fmla="*/ 1432560 w 4211956"/>
              <a:gd name="connsiteY130" fmla="*/ 3261360 h 4297680"/>
              <a:gd name="connsiteX131" fmla="*/ 1473200 w 4211956"/>
              <a:gd name="connsiteY131" fmla="*/ 3251200 h 4297680"/>
              <a:gd name="connsiteX132" fmla="*/ 1503680 w 4211956"/>
              <a:gd name="connsiteY132" fmla="*/ 3241040 h 4297680"/>
              <a:gd name="connsiteX133" fmla="*/ 1564640 w 4211956"/>
              <a:gd name="connsiteY133" fmla="*/ 3251200 h 4297680"/>
              <a:gd name="connsiteX134" fmla="*/ 1615440 w 4211956"/>
              <a:gd name="connsiteY134" fmla="*/ 3302000 h 4297680"/>
              <a:gd name="connsiteX135" fmla="*/ 1645920 w 4211956"/>
              <a:gd name="connsiteY135" fmla="*/ 3332480 h 4297680"/>
              <a:gd name="connsiteX136" fmla="*/ 1706880 w 4211956"/>
              <a:gd name="connsiteY136" fmla="*/ 3373120 h 4297680"/>
              <a:gd name="connsiteX137" fmla="*/ 1737360 w 4211956"/>
              <a:gd name="connsiteY137" fmla="*/ 3393440 h 4297680"/>
              <a:gd name="connsiteX138" fmla="*/ 1767840 w 4211956"/>
              <a:gd name="connsiteY138" fmla="*/ 3403600 h 4297680"/>
              <a:gd name="connsiteX139" fmla="*/ 1798320 w 4211956"/>
              <a:gd name="connsiteY139" fmla="*/ 3464560 h 4297680"/>
              <a:gd name="connsiteX140" fmla="*/ 1828800 w 4211956"/>
              <a:gd name="connsiteY140" fmla="*/ 3484880 h 4297680"/>
              <a:gd name="connsiteX141" fmla="*/ 1889760 w 4211956"/>
              <a:gd name="connsiteY141" fmla="*/ 3525520 h 4297680"/>
              <a:gd name="connsiteX142" fmla="*/ 1910080 w 4211956"/>
              <a:gd name="connsiteY142" fmla="*/ 3556000 h 4297680"/>
              <a:gd name="connsiteX143" fmla="*/ 2032000 w 4211956"/>
              <a:gd name="connsiteY143" fmla="*/ 3616960 h 4297680"/>
              <a:gd name="connsiteX144" fmla="*/ 2062480 w 4211956"/>
              <a:gd name="connsiteY144" fmla="*/ 3627120 h 4297680"/>
              <a:gd name="connsiteX145" fmla="*/ 2092960 w 4211956"/>
              <a:gd name="connsiteY145" fmla="*/ 3637280 h 4297680"/>
              <a:gd name="connsiteX146" fmla="*/ 2123440 w 4211956"/>
              <a:gd name="connsiteY146" fmla="*/ 3657600 h 4297680"/>
              <a:gd name="connsiteX147" fmla="*/ 2225040 w 4211956"/>
              <a:gd name="connsiteY147" fmla="*/ 3688080 h 4297680"/>
              <a:gd name="connsiteX148" fmla="*/ 2255520 w 4211956"/>
              <a:gd name="connsiteY148" fmla="*/ 3708400 h 4297680"/>
              <a:gd name="connsiteX149" fmla="*/ 2286000 w 4211956"/>
              <a:gd name="connsiteY149" fmla="*/ 3718560 h 4297680"/>
              <a:gd name="connsiteX150" fmla="*/ 2346960 w 4211956"/>
              <a:gd name="connsiteY150" fmla="*/ 3779520 h 4297680"/>
              <a:gd name="connsiteX151" fmla="*/ 2407920 w 4211956"/>
              <a:gd name="connsiteY151" fmla="*/ 3799840 h 4297680"/>
              <a:gd name="connsiteX152" fmla="*/ 2509520 w 4211956"/>
              <a:gd name="connsiteY152" fmla="*/ 3840480 h 4297680"/>
              <a:gd name="connsiteX153" fmla="*/ 2540000 w 4211956"/>
              <a:gd name="connsiteY153" fmla="*/ 3850640 h 4297680"/>
              <a:gd name="connsiteX154" fmla="*/ 2570480 w 4211956"/>
              <a:gd name="connsiteY154" fmla="*/ 3860800 h 4297680"/>
              <a:gd name="connsiteX155" fmla="*/ 2651760 w 4211956"/>
              <a:gd name="connsiteY155" fmla="*/ 3881120 h 4297680"/>
              <a:gd name="connsiteX156" fmla="*/ 2763520 w 4211956"/>
              <a:gd name="connsiteY156" fmla="*/ 3901440 h 4297680"/>
              <a:gd name="connsiteX157" fmla="*/ 2824480 w 4211956"/>
              <a:gd name="connsiteY157" fmla="*/ 3911600 h 4297680"/>
              <a:gd name="connsiteX158" fmla="*/ 2854960 w 4211956"/>
              <a:gd name="connsiteY158" fmla="*/ 3921760 h 4297680"/>
              <a:gd name="connsiteX159" fmla="*/ 2905760 w 4211956"/>
              <a:gd name="connsiteY159" fmla="*/ 3931920 h 4297680"/>
              <a:gd name="connsiteX160" fmla="*/ 2966720 w 4211956"/>
              <a:gd name="connsiteY160" fmla="*/ 3952240 h 4297680"/>
              <a:gd name="connsiteX161" fmla="*/ 2997200 w 4211956"/>
              <a:gd name="connsiteY161" fmla="*/ 3962400 h 4297680"/>
              <a:gd name="connsiteX162" fmla="*/ 3027680 w 4211956"/>
              <a:gd name="connsiteY162" fmla="*/ 3972560 h 4297680"/>
              <a:gd name="connsiteX163" fmla="*/ 3088640 w 4211956"/>
              <a:gd name="connsiteY163" fmla="*/ 4003040 h 4297680"/>
              <a:gd name="connsiteX164" fmla="*/ 3108960 w 4211956"/>
              <a:gd name="connsiteY164" fmla="*/ 4033520 h 4297680"/>
              <a:gd name="connsiteX165" fmla="*/ 3139440 w 4211956"/>
              <a:gd name="connsiteY165" fmla="*/ 4064000 h 4297680"/>
              <a:gd name="connsiteX166" fmla="*/ 3149600 w 4211956"/>
              <a:gd name="connsiteY166" fmla="*/ 4094480 h 4297680"/>
              <a:gd name="connsiteX167" fmla="*/ 3190240 w 4211956"/>
              <a:gd name="connsiteY167" fmla="*/ 4155440 h 4297680"/>
              <a:gd name="connsiteX168" fmla="*/ 3200400 w 4211956"/>
              <a:gd name="connsiteY168" fmla="*/ 4196080 h 4297680"/>
              <a:gd name="connsiteX169" fmla="*/ 3220720 w 4211956"/>
              <a:gd name="connsiteY169" fmla="*/ 4297680 h 4297680"/>
              <a:gd name="connsiteX0" fmla="*/ 4104640 w 4211956"/>
              <a:gd name="connsiteY0" fmla="*/ 0 h 4297680"/>
              <a:gd name="connsiteX1" fmla="*/ 4155440 w 4211956"/>
              <a:gd name="connsiteY1" fmla="*/ 50800 h 4297680"/>
              <a:gd name="connsiteX2" fmla="*/ 4196080 w 4211956"/>
              <a:gd name="connsiteY2" fmla="*/ 111760 h 4297680"/>
              <a:gd name="connsiteX3" fmla="*/ 4196080 w 4211956"/>
              <a:gd name="connsiteY3" fmla="*/ 335280 h 4297680"/>
              <a:gd name="connsiteX4" fmla="*/ 4165600 w 4211956"/>
              <a:gd name="connsiteY4" fmla="*/ 365760 h 4297680"/>
              <a:gd name="connsiteX5" fmla="*/ 4094480 w 4211956"/>
              <a:gd name="connsiteY5" fmla="*/ 416560 h 4297680"/>
              <a:gd name="connsiteX6" fmla="*/ 4064000 w 4211956"/>
              <a:gd name="connsiteY6" fmla="*/ 426720 h 4297680"/>
              <a:gd name="connsiteX7" fmla="*/ 3911600 w 4211956"/>
              <a:gd name="connsiteY7" fmla="*/ 426720 h 4297680"/>
              <a:gd name="connsiteX8" fmla="*/ 3881120 w 4211956"/>
              <a:gd name="connsiteY8" fmla="*/ 457200 h 4297680"/>
              <a:gd name="connsiteX9" fmla="*/ 3850640 w 4211956"/>
              <a:gd name="connsiteY9" fmla="*/ 477520 h 4297680"/>
              <a:gd name="connsiteX10" fmla="*/ 3810000 w 4211956"/>
              <a:gd name="connsiteY10" fmla="*/ 538480 h 4297680"/>
              <a:gd name="connsiteX11" fmla="*/ 3749040 w 4211956"/>
              <a:gd name="connsiteY11" fmla="*/ 609600 h 4297680"/>
              <a:gd name="connsiteX12" fmla="*/ 3596640 w 4211956"/>
              <a:gd name="connsiteY12" fmla="*/ 660400 h 4297680"/>
              <a:gd name="connsiteX13" fmla="*/ 3556000 w 4211956"/>
              <a:gd name="connsiteY13" fmla="*/ 670560 h 4297680"/>
              <a:gd name="connsiteX14" fmla="*/ 3434080 w 4211956"/>
              <a:gd name="connsiteY14" fmla="*/ 690880 h 4297680"/>
              <a:gd name="connsiteX15" fmla="*/ 3393440 w 4211956"/>
              <a:gd name="connsiteY15" fmla="*/ 711200 h 4297680"/>
              <a:gd name="connsiteX16" fmla="*/ 3332480 w 4211956"/>
              <a:gd name="connsiteY16" fmla="*/ 741680 h 4297680"/>
              <a:gd name="connsiteX17" fmla="*/ 3241040 w 4211956"/>
              <a:gd name="connsiteY17" fmla="*/ 822960 h 4297680"/>
              <a:gd name="connsiteX18" fmla="*/ 3220720 w 4211956"/>
              <a:gd name="connsiteY18" fmla="*/ 853440 h 4297680"/>
              <a:gd name="connsiteX19" fmla="*/ 3159760 w 4211956"/>
              <a:gd name="connsiteY19" fmla="*/ 883920 h 4297680"/>
              <a:gd name="connsiteX20" fmla="*/ 3119120 w 4211956"/>
              <a:gd name="connsiteY20" fmla="*/ 914400 h 4297680"/>
              <a:gd name="connsiteX21" fmla="*/ 3058160 w 4211956"/>
              <a:gd name="connsiteY21" fmla="*/ 934720 h 4297680"/>
              <a:gd name="connsiteX22" fmla="*/ 3027680 w 4211956"/>
              <a:gd name="connsiteY22" fmla="*/ 944880 h 4297680"/>
              <a:gd name="connsiteX23" fmla="*/ 2997200 w 4211956"/>
              <a:gd name="connsiteY23" fmla="*/ 955040 h 4297680"/>
              <a:gd name="connsiteX24" fmla="*/ 2936240 w 4211956"/>
              <a:gd name="connsiteY24" fmla="*/ 965200 h 4297680"/>
              <a:gd name="connsiteX25" fmla="*/ 2763520 w 4211956"/>
              <a:gd name="connsiteY25" fmla="*/ 955040 h 4297680"/>
              <a:gd name="connsiteX26" fmla="*/ 2722880 w 4211956"/>
              <a:gd name="connsiteY26" fmla="*/ 944880 h 4297680"/>
              <a:gd name="connsiteX27" fmla="*/ 2661920 w 4211956"/>
              <a:gd name="connsiteY27" fmla="*/ 934720 h 4297680"/>
              <a:gd name="connsiteX28" fmla="*/ 2590800 w 4211956"/>
              <a:gd name="connsiteY28" fmla="*/ 914400 h 4297680"/>
              <a:gd name="connsiteX29" fmla="*/ 2540000 w 4211956"/>
              <a:gd name="connsiteY29" fmla="*/ 904240 h 4297680"/>
              <a:gd name="connsiteX30" fmla="*/ 2438400 w 4211956"/>
              <a:gd name="connsiteY30" fmla="*/ 914400 h 4297680"/>
              <a:gd name="connsiteX31" fmla="*/ 2377440 w 4211956"/>
              <a:gd name="connsiteY31" fmla="*/ 934720 h 4297680"/>
              <a:gd name="connsiteX32" fmla="*/ 2306320 w 4211956"/>
              <a:gd name="connsiteY32" fmla="*/ 955040 h 4297680"/>
              <a:gd name="connsiteX33" fmla="*/ 2194560 w 4211956"/>
              <a:gd name="connsiteY33" fmla="*/ 944880 h 4297680"/>
              <a:gd name="connsiteX34" fmla="*/ 2103120 w 4211956"/>
              <a:gd name="connsiteY34" fmla="*/ 914400 h 4297680"/>
              <a:gd name="connsiteX35" fmla="*/ 2072640 w 4211956"/>
              <a:gd name="connsiteY35" fmla="*/ 904240 h 4297680"/>
              <a:gd name="connsiteX36" fmla="*/ 2042160 w 4211956"/>
              <a:gd name="connsiteY36" fmla="*/ 883920 h 4297680"/>
              <a:gd name="connsiteX37" fmla="*/ 1981200 w 4211956"/>
              <a:gd name="connsiteY37" fmla="*/ 863600 h 4297680"/>
              <a:gd name="connsiteX38" fmla="*/ 1950720 w 4211956"/>
              <a:gd name="connsiteY38" fmla="*/ 843280 h 4297680"/>
              <a:gd name="connsiteX39" fmla="*/ 1889760 w 4211956"/>
              <a:gd name="connsiteY39" fmla="*/ 822960 h 4297680"/>
              <a:gd name="connsiteX40" fmla="*/ 1869440 w 4211956"/>
              <a:gd name="connsiteY40" fmla="*/ 792480 h 4297680"/>
              <a:gd name="connsiteX41" fmla="*/ 1828800 w 4211956"/>
              <a:gd name="connsiteY41" fmla="*/ 772160 h 4297680"/>
              <a:gd name="connsiteX42" fmla="*/ 1554480 w 4211956"/>
              <a:gd name="connsiteY42" fmla="*/ 741680 h 4297680"/>
              <a:gd name="connsiteX43" fmla="*/ 1483360 w 4211956"/>
              <a:gd name="connsiteY43" fmla="*/ 711200 h 4297680"/>
              <a:gd name="connsiteX44" fmla="*/ 1371600 w 4211956"/>
              <a:gd name="connsiteY44" fmla="*/ 680720 h 4297680"/>
              <a:gd name="connsiteX45" fmla="*/ 1341120 w 4211956"/>
              <a:gd name="connsiteY45" fmla="*/ 670560 h 4297680"/>
              <a:gd name="connsiteX46" fmla="*/ 1300480 w 4211956"/>
              <a:gd name="connsiteY46" fmla="*/ 660400 h 4297680"/>
              <a:gd name="connsiteX47" fmla="*/ 1107440 w 4211956"/>
              <a:gd name="connsiteY47" fmla="*/ 680720 h 4297680"/>
              <a:gd name="connsiteX48" fmla="*/ 1076960 w 4211956"/>
              <a:gd name="connsiteY48" fmla="*/ 701040 h 4297680"/>
              <a:gd name="connsiteX49" fmla="*/ 995680 w 4211956"/>
              <a:gd name="connsiteY49" fmla="*/ 792480 h 4297680"/>
              <a:gd name="connsiteX50" fmla="*/ 965200 w 4211956"/>
              <a:gd name="connsiteY50" fmla="*/ 822960 h 4297680"/>
              <a:gd name="connsiteX51" fmla="*/ 944880 w 4211956"/>
              <a:gd name="connsiteY51" fmla="*/ 853440 h 4297680"/>
              <a:gd name="connsiteX52" fmla="*/ 883920 w 4211956"/>
              <a:gd name="connsiteY52" fmla="*/ 894080 h 4297680"/>
              <a:gd name="connsiteX53" fmla="*/ 822960 w 4211956"/>
              <a:gd name="connsiteY53" fmla="*/ 924560 h 4297680"/>
              <a:gd name="connsiteX54" fmla="*/ 762000 w 4211956"/>
              <a:gd name="connsiteY54" fmla="*/ 975360 h 4297680"/>
              <a:gd name="connsiteX55" fmla="*/ 721360 w 4211956"/>
              <a:gd name="connsiteY55" fmla="*/ 1046480 h 4297680"/>
              <a:gd name="connsiteX56" fmla="*/ 701040 w 4211956"/>
              <a:gd name="connsiteY56" fmla="*/ 1107440 h 4297680"/>
              <a:gd name="connsiteX57" fmla="*/ 650240 w 4211956"/>
              <a:gd name="connsiteY57" fmla="*/ 1158240 h 4297680"/>
              <a:gd name="connsiteX58" fmla="*/ 609600 w 4211956"/>
              <a:gd name="connsiteY58" fmla="*/ 1198880 h 4297680"/>
              <a:gd name="connsiteX59" fmla="*/ 518160 w 4211956"/>
              <a:gd name="connsiteY59" fmla="*/ 1259840 h 4297680"/>
              <a:gd name="connsiteX60" fmla="*/ 487680 w 4211956"/>
              <a:gd name="connsiteY60" fmla="*/ 1280160 h 4297680"/>
              <a:gd name="connsiteX61" fmla="*/ 447040 w 4211956"/>
              <a:gd name="connsiteY61" fmla="*/ 1341120 h 4297680"/>
              <a:gd name="connsiteX62" fmla="*/ 426720 w 4211956"/>
              <a:gd name="connsiteY62" fmla="*/ 1381760 h 4297680"/>
              <a:gd name="connsiteX63" fmla="*/ 396240 w 4211956"/>
              <a:gd name="connsiteY63" fmla="*/ 1422400 h 4297680"/>
              <a:gd name="connsiteX64" fmla="*/ 386080 w 4211956"/>
              <a:gd name="connsiteY64" fmla="*/ 1452880 h 4297680"/>
              <a:gd name="connsiteX65" fmla="*/ 375920 w 4211956"/>
              <a:gd name="connsiteY65" fmla="*/ 1493520 h 4297680"/>
              <a:gd name="connsiteX66" fmla="*/ 355600 w 4211956"/>
              <a:gd name="connsiteY66" fmla="*/ 1524000 h 4297680"/>
              <a:gd name="connsiteX67" fmla="*/ 335280 w 4211956"/>
              <a:gd name="connsiteY67" fmla="*/ 1584960 h 4297680"/>
              <a:gd name="connsiteX68" fmla="*/ 345440 w 4211956"/>
              <a:gd name="connsiteY68" fmla="*/ 1676400 h 4297680"/>
              <a:gd name="connsiteX69" fmla="*/ 365760 w 4211956"/>
              <a:gd name="connsiteY69" fmla="*/ 1727200 h 4297680"/>
              <a:gd name="connsiteX70" fmla="*/ 386080 w 4211956"/>
              <a:gd name="connsiteY70" fmla="*/ 1788160 h 4297680"/>
              <a:gd name="connsiteX71" fmla="*/ 396240 w 4211956"/>
              <a:gd name="connsiteY71" fmla="*/ 1818640 h 4297680"/>
              <a:gd name="connsiteX72" fmla="*/ 406400 w 4211956"/>
              <a:gd name="connsiteY72" fmla="*/ 1869440 h 4297680"/>
              <a:gd name="connsiteX73" fmla="*/ 416560 w 4211956"/>
              <a:gd name="connsiteY73" fmla="*/ 2011680 h 4297680"/>
              <a:gd name="connsiteX74" fmla="*/ 436880 w 4211956"/>
              <a:gd name="connsiteY74" fmla="*/ 2072640 h 4297680"/>
              <a:gd name="connsiteX75" fmla="*/ 426720 w 4211956"/>
              <a:gd name="connsiteY75" fmla="*/ 2194560 h 4297680"/>
              <a:gd name="connsiteX76" fmla="*/ 416560 w 4211956"/>
              <a:gd name="connsiteY76" fmla="*/ 2225040 h 4297680"/>
              <a:gd name="connsiteX77" fmla="*/ 447040 w 4211956"/>
              <a:gd name="connsiteY77" fmla="*/ 2316480 h 4297680"/>
              <a:gd name="connsiteX78" fmla="*/ 457200 w 4211956"/>
              <a:gd name="connsiteY78" fmla="*/ 2357120 h 4297680"/>
              <a:gd name="connsiteX79" fmla="*/ 467360 w 4211956"/>
              <a:gd name="connsiteY79" fmla="*/ 2418080 h 4297680"/>
              <a:gd name="connsiteX80" fmla="*/ 487680 w 4211956"/>
              <a:gd name="connsiteY80" fmla="*/ 2479040 h 4297680"/>
              <a:gd name="connsiteX81" fmla="*/ 497840 w 4211956"/>
              <a:gd name="connsiteY81" fmla="*/ 2509520 h 4297680"/>
              <a:gd name="connsiteX82" fmla="*/ 487680 w 4211956"/>
              <a:gd name="connsiteY82" fmla="*/ 2661920 h 4297680"/>
              <a:gd name="connsiteX83" fmla="*/ 467360 w 4211956"/>
              <a:gd name="connsiteY83" fmla="*/ 2692400 h 4297680"/>
              <a:gd name="connsiteX84" fmla="*/ 487680 w 4211956"/>
              <a:gd name="connsiteY84" fmla="*/ 2783840 h 4297680"/>
              <a:gd name="connsiteX85" fmla="*/ 508000 w 4211956"/>
              <a:gd name="connsiteY85" fmla="*/ 2814320 h 4297680"/>
              <a:gd name="connsiteX86" fmla="*/ 477520 w 4211956"/>
              <a:gd name="connsiteY86" fmla="*/ 2905760 h 4297680"/>
              <a:gd name="connsiteX87" fmla="*/ 416560 w 4211956"/>
              <a:gd name="connsiteY87" fmla="*/ 2946400 h 4297680"/>
              <a:gd name="connsiteX88" fmla="*/ 386080 w 4211956"/>
              <a:gd name="connsiteY88" fmla="*/ 2966720 h 4297680"/>
              <a:gd name="connsiteX89" fmla="*/ 325120 w 4211956"/>
              <a:gd name="connsiteY89" fmla="*/ 2987040 h 4297680"/>
              <a:gd name="connsiteX90" fmla="*/ 294640 w 4211956"/>
              <a:gd name="connsiteY90" fmla="*/ 2997200 h 4297680"/>
              <a:gd name="connsiteX91" fmla="*/ 182880 w 4211956"/>
              <a:gd name="connsiteY91" fmla="*/ 3058160 h 4297680"/>
              <a:gd name="connsiteX92" fmla="*/ 101600 w 4211956"/>
              <a:gd name="connsiteY92" fmla="*/ 3078480 h 4297680"/>
              <a:gd name="connsiteX93" fmla="*/ 71120 w 4211956"/>
              <a:gd name="connsiteY93" fmla="*/ 3098800 h 4297680"/>
              <a:gd name="connsiteX94" fmla="*/ 40640 w 4211956"/>
              <a:gd name="connsiteY94" fmla="*/ 3108960 h 4297680"/>
              <a:gd name="connsiteX95" fmla="*/ 0 w 4211956"/>
              <a:gd name="connsiteY95" fmla="*/ 3129280 h 4297680"/>
              <a:gd name="connsiteX96" fmla="*/ 166624 w 4211956"/>
              <a:gd name="connsiteY96" fmla="*/ 3462528 h 4297680"/>
              <a:gd name="connsiteX97" fmla="*/ 193040 w 4211956"/>
              <a:gd name="connsiteY97" fmla="*/ 3291840 h 4297680"/>
              <a:gd name="connsiteX98" fmla="*/ 294640 w 4211956"/>
              <a:gd name="connsiteY98" fmla="*/ 3322320 h 4297680"/>
              <a:gd name="connsiteX99" fmla="*/ 355600 w 4211956"/>
              <a:gd name="connsiteY99" fmla="*/ 3342640 h 4297680"/>
              <a:gd name="connsiteX100" fmla="*/ 396240 w 4211956"/>
              <a:gd name="connsiteY100" fmla="*/ 3362960 h 4297680"/>
              <a:gd name="connsiteX101" fmla="*/ 508000 w 4211956"/>
              <a:gd name="connsiteY101" fmla="*/ 3393440 h 4297680"/>
              <a:gd name="connsiteX102" fmla="*/ 548640 w 4211956"/>
              <a:gd name="connsiteY102" fmla="*/ 3413760 h 4297680"/>
              <a:gd name="connsiteX103" fmla="*/ 609600 w 4211956"/>
              <a:gd name="connsiteY103" fmla="*/ 3464560 h 4297680"/>
              <a:gd name="connsiteX104" fmla="*/ 640080 w 4211956"/>
              <a:gd name="connsiteY104" fmla="*/ 3484880 h 4297680"/>
              <a:gd name="connsiteX105" fmla="*/ 701040 w 4211956"/>
              <a:gd name="connsiteY105" fmla="*/ 3535680 h 4297680"/>
              <a:gd name="connsiteX106" fmla="*/ 721360 w 4211956"/>
              <a:gd name="connsiteY106" fmla="*/ 3566160 h 4297680"/>
              <a:gd name="connsiteX107" fmla="*/ 751840 w 4211956"/>
              <a:gd name="connsiteY107" fmla="*/ 3586480 h 4297680"/>
              <a:gd name="connsiteX108" fmla="*/ 772160 w 4211956"/>
              <a:gd name="connsiteY108" fmla="*/ 3688080 h 4297680"/>
              <a:gd name="connsiteX109" fmla="*/ 802640 w 4211956"/>
              <a:gd name="connsiteY109" fmla="*/ 3708400 h 4297680"/>
              <a:gd name="connsiteX110" fmla="*/ 863600 w 4211956"/>
              <a:gd name="connsiteY110" fmla="*/ 3728720 h 4297680"/>
              <a:gd name="connsiteX111" fmla="*/ 1076960 w 4211956"/>
              <a:gd name="connsiteY111" fmla="*/ 3708400 h 4297680"/>
              <a:gd name="connsiteX112" fmla="*/ 1107440 w 4211956"/>
              <a:gd name="connsiteY112" fmla="*/ 3688080 h 4297680"/>
              <a:gd name="connsiteX113" fmla="*/ 1117600 w 4211956"/>
              <a:gd name="connsiteY113" fmla="*/ 3657600 h 4297680"/>
              <a:gd name="connsiteX114" fmla="*/ 1046480 w 4211956"/>
              <a:gd name="connsiteY114" fmla="*/ 3616960 h 4297680"/>
              <a:gd name="connsiteX115" fmla="*/ 1016000 w 4211956"/>
              <a:gd name="connsiteY115" fmla="*/ 3586480 h 4297680"/>
              <a:gd name="connsiteX116" fmla="*/ 985520 w 4211956"/>
              <a:gd name="connsiteY116" fmla="*/ 3566160 h 4297680"/>
              <a:gd name="connsiteX117" fmla="*/ 965200 w 4211956"/>
              <a:gd name="connsiteY117" fmla="*/ 3535680 h 4297680"/>
              <a:gd name="connsiteX118" fmla="*/ 985520 w 4211956"/>
              <a:gd name="connsiteY118" fmla="*/ 3505200 h 4297680"/>
              <a:gd name="connsiteX119" fmla="*/ 1209040 w 4211956"/>
              <a:gd name="connsiteY119" fmla="*/ 3474720 h 4297680"/>
              <a:gd name="connsiteX120" fmla="*/ 1117600 w 4211956"/>
              <a:gd name="connsiteY120" fmla="*/ 3434080 h 4297680"/>
              <a:gd name="connsiteX121" fmla="*/ 1148080 w 4211956"/>
              <a:gd name="connsiteY121" fmla="*/ 3413760 h 4297680"/>
              <a:gd name="connsiteX122" fmla="*/ 1178560 w 4211956"/>
              <a:gd name="connsiteY122" fmla="*/ 3403600 h 4297680"/>
              <a:gd name="connsiteX123" fmla="*/ 1310640 w 4211956"/>
              <a:gd name="connsiteY123" fmla="*/ 3393440 h 4297680"/>
              <a:gd name="connsiteX124" fmla="*/ 1300480 w 4211956"/>
              <a:gd name="connsiteY124" fmla="*/ 3362960 h 4297680"/>
              <a:gd name="connsiteX125" fmla="*/ 1229360 w 4211956"/>
              <a:gd name="connsiteY125" fmla="*/ 3342640 h 4297680"/>
              <a:gd name="connsiteX126" fmla="*/ 1259840 w 4211956"/>
              <a:gd name="connsiteY126" fmla="*/ 3332480 h 4297680"/>
              <a:gd name="connsiteX127" fmla="*/ 1310640 w 4211956"/>
              <a:gd name="connsiteY127" fmla="*/ 3322320 h 4297680"/>
              <a:gd name="connsiteX128" fmla="*/ 1341120 w 4211956"/>
              <a:gd name="connsiteY128" fmla="*/ 3302000 h 4297680"/>
              <a:gd name="connsiteX129" fmla="*/ 1402080 w 4211956"/>
              <a:gd name="connsiteY129" fmla="*/ 3281680 h 4297680"/>
              <a:gd name="connsiteX130" fmla="*/ 1432560 w 4211956"/>
              <a:gd name="connsiteY130" fmla="*/ 3261360 h 4297680"/>
              <a:gd name="connsiteX131" fmla="*/ 1473200 w 4211956"/>
              <a:gd name="connsiteY131" fmla="*/ 3251200 h 4297680"/>
              <a:gd name="connsiteX132" fmla="*/ 1503680 w 4211956"/>
              <a:gd name="connsiteY132" fmla="*/ 3241040 h 4297680"/>
              <a:gd name="connsiteX133" fmla="*/ 1564640 w 4211956"/>
              <a:gd name="connsiteY133" fmla="*/ 3251200 h 4297680"/>
              <a:gd name="connsiteX134" fmla="*/ 1615440 w 4211956"/>
              <a:gd name="connsiteY134" fmla="*/ 3302000 h 4297680"/>
              <a:gd name="connsiteX135" fmla="*/ 1645920 w 4211956"/>
              <a:gd name="connsiteY135" fmla="*/ 3332480 h 4297680"/>
              <a:gd name="connsiteX136" fmla="*/ 1706880 w 4211956"/>
              <a:gd name="connsiteY136" fmla="*/ 3373120 h 4297680"/>
              <a:gd name="connsiteX137" fmla="*/ 1737360 w 4211956"/>
              <a:gd name="connsiteY137" fmla="*/ 3393440 h 4297680"/>
              <a:gd name="connsiteX138" fmla="*/ 1767840 w 4211956"/>
              <a:gd name="connsiteY138" fmla="*/ 3403600 h 4297680"/>
              <a:gd name="connsiteX139" fmla="*/ 1798320 w 4211956"/>
              <a:gd name="connsiteY139" fmla="*/ 3464560 h 4297680"/>
              <a:gd name="connsiteX140" fmla="*/ 1828800 w 4211956"/>
              <a:gd name="connsiteY140" fmla="*/ 3484880 h 4297680"/>
              <a:gd name="connsiteX141" fmla="*/ 1889760 w 4211956"/>
              <a:gd name="connsiteY141" fmla="*/ 3525520 h 4297680"/>
              <a:gd name="connsiteX142" fmla="*/ 1910080 w 4211956"/>
              <a:gd name="connsiteY142" fmla="*/ 3556000 h 4297680"/>
              <a:gd name="connsiteX143" fmla="*/ 2032000 w 4211956"/>
              <a:gd name="connsiteY143" fmla="*/ 3616960 h 4297680"/>
              <a:gd name="connsiteX144" fmla="*/ 2062480 w 4211956"/>
              <a:gd name="connsiteY144" fmla="*/ 3627120 h 4297680"/>
              <a:gd name="connsiteX145" fmla="*/ 2092960 w 4211956"/>
              <a:gd name="connsiteY145" fmla="*/ 3637280 h 4297680"/>
              <a:gd name="connsiteX146" fmla="*/ 2123440 w 4211956"/>
              <a:gd name="connsiteY146" fmla="*/ 3657600 h 4297680"/>
              <a:gd name="connsiteX147" fmla="*/ 2225040 w 4211956"/>
              <a:gd name="connsiteY147" fmla="*/ 3688080 h 4297680"/>
              <a:gd name="connsiteX148" fmla="*/ 2255520 w 4211956"/>
              <a:gd name="connsiteY148" fmla="*/ 3708400 h 4297680"/>
              <a:gd name="connsiteX149" fmla="*/ 2286000 w 4211956"/>
              <a:gd name="connsiteY149" fmla="*/ 3718560 h 4297680"/>
              <a:gd name="connsiteX150" fmla="*/ 2346960 w 4211956"/>
              <a:gd name="connsiteY150" fmla="*/ 3779520 h 4297680"/>
              <a:gd name="connsiteX151" fmla="*/ 2407920 w 4211956"/>
              <a:gd name="connsiteY151" fmla="*/ 3799840 h 4297680"/>
              <a:gd name="connsiteX152" fmla="*/ 2509520 w 4211956"/>
              <a:gd name="connsiteY152" fmla="*/ 3840480 h 4297680"/>
              <a:gd name="connsiteX153" fmla="*/ 2540000 w 4211956"/>
              <a:gd name="connsiteY153" fmla="*/ 3850640 h 4297680"/>
              <a:gd name="connsiteX154" fmla="*/ 2570480 w 4211956"/>
              <a:gd name="connsiteY154" fmla="*/ 3860800 h 4297680"/>
              <a:gd name="connsiteX155" fmla="*/ 2651760 w 4211956"/>
              <a:gd name="connsiteY155" fmla="*/ 3881120 h 4297680"/>
              <a:gd name="connsiteX156" fmla="*/ 2763520 w 4211956"/>
              <a:gd name="connsiteY156" fmla="*/ 3901440 h 4297680"/>
              <a:gd name="connsiteX157" fmla="*/ 2824480 w 4211956"/>
              <a:gd name="connsiteY157" fmla="*/ 3911600 h 4297680"/>
              <a:gd name="connsiteX158" fmla="*/ 2854960 w 4211956"/>
              <a:gd name="connsiteY158" fmla="*/ 3921760 h 4297680"/>
              <a:gd name="connsiteX159" fmla="*/ 2905760 w 4211956"/>
              <a:gd name="connsiteY159" fmla="*/ 3931920 h 4297680"/>
              <a:gd name="connsiteX160" fmla="*/ 2966720 w 4211956"/>
              <a:gd name="connsiteY160" fmla="*/ 3952240 h 4297680"/>
              <a:gd name="connsiteX161" fmla="*/ 2997200 w 4211956"/>
              <a:gd name="connsiteY161" fmla="*/ 3962400 h 4297680"/>
              <a:gd name="connsiteX162" fmla="*/ 3027680 w 4211956"/>
              <a:gd name="connsiteY162" fmla="*/ 3972560 h 4297680"/>
              <a:gd name="connsiteX163" fmla="*/ 3088640 w 4211956"/>
              <a:gd name="connsiteY163" fmla="*/ 4003040 h 4297680"/>
              <a:gd name="connsiteX164" fmla="*/ 3108960 w 4211956"/>
              <a:gd name="connsiteY164" fmla="*/ 4033520 h 4297680"/>
              <a:gd name="connsiteX165" fmla="*/ 3139440 w 4211956"/>
              <a:gd name="connsiteY165" fmla="*/ 4064000 h 4297680"/>
              <a:gd name="connsiteX166" fmla="*/ 3149600 w 4211956"/>
              <a:gd name="connsiteY166" fmla="*/ 4094480 h 4297680"/>
              <a:gd name="connsiteX167" fmla="*/ 3190240 w 4211956"/>
              <a:gd name="connsiteY167" fmla="*/ 4155440 h 4297680"/>
              <a:gd name="connsiteX168" fmla="*/ 3200400 w 4211956"/>
              <a:gd name="connsiteY168" fmla="*/ 4196080 h 4297680"/>
              <a:gd name="connsiteX169" fmla="*/ 3220720 w 4211956"/>
              <a:gd name="connsiteY169" fmla="*/ 4297680 h 4297680"/>
              <a:gd name="connsiteX0" fmla="*/ 4104640 w 4211956"/>
              <a:gd name="connsiteY0" fmla="*/ 0 h 4297680"/>
              <a:gd name="connsiteX1" fmla="*/ 4155440 w 4211956"/>
              <a:gd name="connsiteY1" fmla="*/ 50800 h 4297680"/>
              <a:gd name="connsiteX2" fmla="*/ 4196080 w 4211956"/>
              <a:gd name="connsiteY2" fmla="*/ 111760 h 4297680"/>
              <a:gd name="connsiteX3" fmla="*/ 4196080 w 4211956"/>
              <a:gd name="connsiteY3" fmla="*/ 335280 h 4297680"/>
              <a:gd name="connsiteX4" fmla="*/ 4165600 w 4211956"/>
              <a:gd name="connsiteY4" fmla="*/ 365760 h 4297680"/>
              <a:gd name="connsiteX5" fmla="*/ 4094480 w 4211956"/>
              <a:gd name="connsiteY5" fmla="*/ 416560 h 4297680"/>
              <a:gd name="connsiteX6" fmla="*/ 4064000 w 4211956"/>
              <a:gd name="connsiteY6" fmla="*/ 426720 h 4297680"/>
              <a:gd name="connsiteX7" fmla="*/ 3911600 w 4211956"/>
              <a:gd name="connsiteY7" fmla="*/ 426720 h 4297680"/>
              <a:gd name="connsiteX8" fmla="*/ 3881120 w 4211956"/>
              <a:gd name="connsiteY8" fmla="*/ 457200 h 4297680"/>
              <a:gd name="connsiteX9" fmla="*/ 3850640 w 4211956"/>
              <a:gd name="connsiteY9" fmla="*/ 477520 h 4297680"/>
              <a:gd name="connsiteX10" fmla="*/ 3810000 w 4211956"/>
              <a:gd name="connsiteY10" fmla="*/ 538480 h 4297680"/>
              <a:gd name="connsiteX11" fmla="*/ 3749040 w 4211956"/>
              <a:gd name="connsiteY11" fmla="*/ 609600 h 4297680"/>
              <a:gd name="connsiteX12" fmla="*/ 3596640 w 4211956"/>
              <a:gd name="connsiteY12" fmla="*/ 660400 h 4297680"/>
              <a:gd name="connsiteX13" fmla="*/ 3556000 w 4211956"/>
              <a:gd name="connsiteY13" fmla="*/ 670560 h 4297680"/>
              <a:gd name="connsiteX14" fmla="*/ 3434080 w 4211956"/>
              <a:gd name="connsiteY14" fmla="*/ 690880 h 4297680"/>
              <a:gd name="connsiteX15" fmla="*/ 3393440 w 4211956"/>
              <a:gd name="connsiteY15" fmla="*/ 711200 h 4297680"/>
              <a:gd name="connsiteX16" fmla="*/ 3332480 w 4211956"/>
              <a:gd name="connsiteY16" fmla="*/ 741680 h 4297680"/>
              <a:gd name="connsiteX17" fmla="*/ 3241040 w 4211956"/>
              <a:gd name="connsiteY17" fmla="*/ 822960 h 4297680"/>
              <a:gd name="connsiteX18" fmla="*/ 3220720 w 4211956"/>
              <a:gd name="connsiteY18" fmla="*/ 853440 h 4297680"/>
              <a:gd name="connsiteX19" fmla="*/ 3159760 w 4211956"/>
              <a:gd name="connsiteY19" fmla="*/ 883920 h 4297680"/>
              <a:gd name="connsiteX20" fmla="*/ 3119120 w 4211956"/>
              <a:gd name="connsiteY20" fmla="*/ 914400 h 4297680"/>
              <a:gd name="connsiteX21" fmla="*/ 3058160 w 4211956"/>
              <a:gd name="connsiteY21" fmla="*/ 934720 h 4297680"/>
              <a:gd name="connsiteX22" fmla="*/ 3027680 w 4211956"/>
              <a:gd name="connsiteY22" fmla="*/ 944880 h 4297680"/>
              <a:gd name="connsiteX23" fmla="*/ 2997200 w 4211956"/>
              <a:gd name="connsiteY23" fmla="*/ 955040 h 4297680"/>
              <a:gd name="connsiteX24" fmla="*/ 2936240 w 4211956"/>
              <a:gd name="connsiteY24" fmla="*/ 965200 h 4297680"/>
              <a:gd name="connsiteX25" fmla="*/ 2763520 w 4211956"/>
              <a:gd name="connsiteY25" fmla="*/ 955040 h 4297680"/>
              <a:gd name="connsiteX26" fmla="*/ 2722880 w 4211956"/>
              <a:gd name="connsiteY26" fmla="*/ 944880 h 4297680"/>
              <a:gd name="connsiteX27" fmla="*/ 2661920 w 4211956"/>
              <a:gd name="connsiteY27" fmla="*/ 934720 h 4297680"/>
              <a:gd name="connsiteX28" fmla="*/ 2590800 w 4211956"/>
              <a:gd name="connsiteY28" fmla="*/ 914400 h 4297680"/>
              <a:gd name="connsiteX29" fmla="*/ 2540000 w 4211956"/>
              <a:gd name="connsiteY29" fmla="*/ 904240 h 4297680"/>
              <a:gd name="connsiteX30" fmla="*/ 2438400 w 4211956"/>
              <a:gd name="connsiteY30" fmla="*/ 914400 h 4297680"/>
              <a:gd name="connsiteX31" fmla="*/ 2377440 w 4211956"/>
              <a:gd name="connsiteY31" fmla="*/ 934720 h 4297680"/>
              <a:gd name="connsiteX32" fmla="*/ 2306320 w 4211956"/>
              <a:gd name="connsiteY32" fmla="*/ 955040 h 4297680"/>
              <a:gd name="connsiteX33" fmla="*/ 2194560 w 4211956"/>
              <a:gd name="connsiteY33" fmla="*/ 944880 h 4297680"/>
              <a:gd name="connsiteX34" fmla="*/ 2103120 w 4211956"/>
              <a:gd name="connsiteY34" fmla="*/ 914400 h 4297680"/>
              <a:gd name="connsiteX35" fmla="*/ 2072640 w 4211956"/>
              <a:gd name="connsiteY35" fmla="*/ 904240 h 4297680"/>
              <a:gd name="connsiteX36" fmla="*/ 2042160 w 4211956"/>
              <a:gd name="connsiteY36" fmla="*/ 883920 h 4297680"/>
              <a:gd name="connsiteX37" fmla="*/ 1981200 w 4211956"/>
              <a:gd name="connsiteY37" fmla="*/ 863600 h 4297680"/>
              <a:gd name="connsiteX38" fmla="*/ 1950720 w 4211956"/>
              <a:gd name="connsiteY38" fmla="*/ 843280 h 4297680"/>
              <a:gd name="connsiteX39" fmla="*/ 1889760 w 4211956"/>
              <a:gd name="connsiteY39" fmla="*/ 822960 h 4297680"/>
              <a:gd name="connsiteX40" fmla="*/ 1869440 w 4211956"/>
              <a:gd name="connsiteY40" fmla="*/ 792480 h 4297680"/>
              <a:gd name="connsiteX41" fmla="*/ 1828800 w 4211956"/>
              <a:gd name="connsiteY41" fmla="*/ 772160 h 4297680"/>
              <a:gd name="connsiteX42" fmla="*/ 1554480 w 4211956"/>
              <a:gd name="connsiteY42" fmla="*/ 741680 h 4297680"/>
              <a:gd name="connsiteX43" fmla="*/ 1483360 w 4211956"/>
              <a:gd name="connsiteY43" fmla="*/ 711200 h 4297680"/>
              <a:gd name="connsiteX44" fmla="*/ 1371600 w 4211956"/>
              <a:gd name="connsiteY44" fmla="*/ 680720 h 4297680"/>
              <a:gd name="connsiteX45" fmla="*/ 1341120 w 4211956"/>
              <a:gd name="connsiteY45" fmla="*/ 670560 h 4297680"/>
              <a:gd name="connsiteX46" fmla="*/ 1300480 w 4211956"/>
              <a:gd name="connsiteY46" fmla="*/ 660400 h 4297680"/>
              <a:gd name="connsiteX47" fmla="*/ 1107440 w 4211956"/>
              <a:gd name="connsiteY47" fmla="*/ 680720 h 4297680"/>
              <a:gd name="connsiteX48" fmla="*/ 1076960 w 4211956"/>
              <a:gd name="connsiteY48" fmla="*/ 701040 h 4297680"/>
              <a:gd name="connsiteX49" fmla="*/ 995680 w 4211956"/>
              <a:gd name="connsiteY49" fmla="*/ 792480 h 4297680"/>
              <a:gd name="connsiteX50" fmla="*/ 965200 w 4211956"/>
              <a:gd name="connsiteY50" fmla="*/ 822960 h 4297680"/>
              <a:gd name="connsiteX51" fmla="*/ 944880 w 4211956"/>
              <a:gd name="connsiteY51" fmla="*/ 853440 h 4297680"/>
              <a:gd name="connsiteX52" fmla="*/ 883920 w 4211956"/>
              <a:gd name="connsiteY52" fmla="*/ 894080 h 4297680"/>
              <a:gd name="connsiteX53" fmla="*/ 822960 w 4211956"/>
              <a:gd name="connsiteY53" fmla="*/ 924560 h 4297680"/>
              <a:gd name="connsiteX54" fmla="*/ 762000 w 4211956"/>
              <a:gd name="connsiteY54" fmla="*/ 975360 h 4297680"/>
              <a:gd name="connsiteX55" fmla="*/ 721360 w 4211956"/>
              <a:gd name="connsiteY55" fmla="*/ 1046480 h 4297680"/>
              <a:gd name="connsiteX56" fmla="*/ 701040 w 4211956"/>
              <a:gd name="connsiteY56" fmla="*/ 1107440 h 4297680"/>
              <a:gd name="connsiteX57" fmla="*/ 650240 w 4211956"/>
              <a:gd name="connsiteY57" fmla="*/ 1158240 h 4297680"/>
              <a:gd name="connsiteX58" fmla="*/ 609600 w 4211956"/>
              <a:gd name="connsiteY58" fmla="*/ 1198880 h 4297680"/>
              <a:gd name="connsiteX59" fmla="*/ 518160 w 4211956"/>
              <a:gd name="connsiteY59" fmla="*/ 1259840 h 4297680"/>
              <a:gd name="connsiteX60" fmla="*/ 487680 w 4211956"/>
              <a:gd name="connsiteY60" fmla="*/ 1280160 h 4297680"/>
              <a:gd name="connsiteX61" fmla="*/ 447040 w 4211956"/>
              <a:gd name="connsiteY61" fmla="*/ 1341120 h 4297680"/>
              <a:gd name="connsiteX62" fmla="*/ 426720 w 4211956"/>
              <a:gd name="connsiteY62" fmla="*/ 1381760 h 4297680"/>
              <a:gd name="connsiteX63" fmla="*/ 396240 w 4211956"/>
              <a:gd name="connsiteY63" fmla="*/ 1422400 h 4297680"/>
              <a:gd name="connsiteX64" fmla="*/ 386080 w 4211956"/>
              <a:gd name="connsiteY64" fmla="*/ 1452880 h 4297680"/>
              <a:gd name="connsiteX65" fmla="*/ 375920 w 4211956"/>
              <a:gd name="connsiteY65" fmla="*/ 1493520 h 4297680"/>
              <a:gd name="connsiteX66" fmla="*/ 355600 w 4211956"/>
              <a:gd name="connsiteY66" fmla="*/ 1524000 h 4297680"/>
              <a:gd name="connsiteX67" fmla="*/ 335280 w 4211956"/>
              <a:gd name="connsiteY67" fmla="*/ 1584960 h 4297680"/>
              <a:gd name="connsiteX68" fmla="*/ 345440 w 4211956"/>
              <a:gd name="connsiteY68" fmla="*/ 1676400 h 4297680"/>
              <a:gd name="connsiteX69" fmla="*/ 365760 w 4211956"/>
              <a:gd name="connsiteY69" fmla="*/ 1727200 h 4297680"/>
              <a:gd name="connsiteX70" fmla="*/ 386080 w 4211956"/>
              <a:gd name="connsiteY70" fmla="*/ 1788160 h 4297680"/>
              <a:gd name="connsiteX71" fmla="*/ 396240 w 4211956"/>
              <a:gd name="connsiteY71" fmla="*/ 1818640 h 4297680"/>
              <a:gd name="connsiteX72" fmla="*/ 406400 w 4211956"/>
              <a:gd name="connsiteY72" fmla="*/ 1869440 h 4297680"/>
              <a:gd name="connsiteX73" fmla="*/ 416560 w 4211956"/>
              <a:gd name="connsiteY73" fmla="*/ 2011680 h 4297680"/>
              <a:gd name="connsiteX74" fmla="*/ 436880 w 4211956"/>
              <a:gd name="connsiteY74" fmla="*/ 2072640 h 4297680"/>
              <a:gd name="connsiteX75" fmla="*/ 426720 w 4211956"/>
              <a:gd name="connsiteY75" fmla="*/ 2194560 h 4297680"/>
              <a:gd name="connsiteX76" fmla="*/ 416560 w 4211956"/>
              <a:gd name="connsiteY76" fmla="*/ 2225040 h 4297680"/>
              <a:gd name="connsiteX77" fmla="*/ 447040 w 4211956"/>
              <a:gd name="connsiteY77" fmla="*/ 2316480 h 4297680"/>
              <a:gd name="connsiteX78" fmla="*/ 457200 w 4211956"/>
              <a:gd name="connsiteY78" fmla="*/ 2357120 h 4297680"/>
              <a:gd name="connsiteX79" fmla="*/ 467360 w 4211956"/>
              <a:gd name="connsiteY79" fmla="*/ 2418080 h 4297680"/>
              <a:gd name="connsiteX80" fmla="*/ 487680 w 4211956"/>
              <a:gd name="connsiteY80" fmla="*/ 2479040 h 4297680"/>
              <a:gd name="connsiteX81" fmla="*/ 497840 w 4211956"/>
              <a:gd name="connsiteY81" fmla="*/ 2509520 h 4297680"/>
              <a:gd name="connsiteX82" fmla="*/ 487680 w 4211956"/>
              <a:gd name="connsiteY82" fmla="*/ 2661920 h 4297680"/>
              <a:gd name="connsiteX83" fmla="*/ 467360 w 4211956"/>
              <a:gd name="connsiteY83" fmla="*/ 2692400 h 4297680"/>
              <a:gd name="connsiteX84" fmla="*/ 487680 w 4211956"/>
              <a:gd name="connsiteY84" fmla="*/ 2783840 h 4297680"/>
              <a:gd name="connsiteX85" fmla="*/ 508000 w 4211956"/>
              <a:gd name="connsiteY85" fmla="*/ 2814320 h 4297680"/>
              <a:gd name="connsiteX86" fmla="*/ 477520 w 4211956"/>
              <a:gd name="connsiteY86" fmla="*/ 2905760 h 4297680"/>
              <a:gd name="connsiteX87" fmla="*/ 416560 w 4211956"/>
              <a:gd name="connsiteY87" fmla="*/ 2946400 h 4297680"/>
              <a:gd name="connsiteX88" fmla="*/ 386080 w 4211956"/>
              <a:gd name="connsiteY88" fmla="*/ 2966720 h 4297680"/>
              <a:gd name="connsiteX89" fmla="*/ 325120 w 4211956"/>
              <a:gd name="connsiteY89" fmla="*/ 2987040 h 4297680"/>
              <a:gd name="connsiteX90" fmla="*/ 294640 w 4211956"/>
              <a:gd name="connsiteY90" fmla="*/ 2997200 h 4297680"/>
              <a:gd name="connsiteX91" fmla="*/ 182880 w 4211956"/>
              <a:gd name="connsiteY91" fmla="*/ 3058160 h 4297680"/>
              <a:gd name="connsiteX92" fmla="*/ 101600 w 4211956"/>
              <a:gd name="connsiteY92" fmla="*/ 3078480 h 4297680"/>
              <a:gd name="connsiteX93" fmla="*/ 71120 w 4211956"/>
              <a:gd name="connsiteY93" fmla="*/ 3098800 h 4297680"/>
              <a:gd name="connsiteX94" fmla="*/ 40640 w 4211956"/>
              <a:gd name="connsiteY94" fmla="*/ 3108960 h 4297680"/>
              <a:gd name="connsiteX95" fmla="*/ 0 w 4211956"/>
              <a:gd name="connsiteY95" fmla="*/ 3129280 h 4297680"/>
              <a:gd name="connsiteX96" fmla="*/ 166624 w 4211956"/>
              <a:gd name="connsiteY96" fmla="*/ 3462528 h 4297680"/>
              <a:gd name="connsiteX97" fmla="*/ 294640 w 4211956"/>
              <a:gd name="connsiteY97" fmla="*/ 3322320 h 4297680"/>
              <a:gd name="connsiteX98" fmla="*/ 355600 w 4211956"/>
              <a:gd name="connsiteY98" fmla="*/ 3342640 h 4297680"/>
              <a:gd name="connsiteX99" fmla="*/ 396240 w 4211956"/>
              <a:gd name="connsiteY99" fmla="*/ 3362960 h 4297680"/>
              <a:gd name="connsiteX100" fmla="*/ 508000 w 4211956"/>
              <a:gd name="connsiteY100" fmla="*/ 3393440 h 4297680"/>
              <a:gd name="connsiteX101" fmla="*/ 548640 w 4211956"/>
              <a:gd name="connsiteY101" fmla="*/ 3413760 h 4297680"/>
              <a:gd name="connsiteX102" fmla="*/ 609600 w 4211956"/>
              <a:gd name="connsiteY102" fmla="*/ 3464560 h 4297680"/>
              <a:gd name="connsiteX103" fmla="*/ 640080 w 4211956"/>
              <a:gd name="connsiteY103" fmla="*/ 3484880 h 4297680"/>
              <a:gd name="connsiteX104" fmla="*/ 701040 w 4211956"/>
              <a:gd name="connsiteY104" fmla="*/ 3535680 h 4297680"/>
              <a:gd name="connsiteX105" fmla="*/ 721360 w 4211956"/>
              <a:gd name="connsiteY105" fmla="*/ 3566160 h 4297680"/>
              <a:gd name="connsiteX106" fmla="*/ 751840 w 4211956"/>
              <a:gd name="connsiteY106" fmla="*/ 3586480 h 4297680"/>
              <a:gd name="connsiteX107" fmla="*/ 772160 w 4211956"/>
              <a:gd name="connsiteY107" fmla="*/ 3688080 h 4297680"/>
              <a:gd name="connsiteX108" fmla="*/ 802640 w 4211956"/>
              <a:gd name="connsiteY108" fmla="*/ 3708400 h 4297680"/>
              <a:gd name="connsiteX109" fmla="*/ 863600 w 4211956"/>
              <a:gd name="connsiteY109" fmla="*/ 3728720 h 4297680"/>
              <a:gd name="connsiteX110" fmla="*/ 1076960 w 4211956"/>
              <a:gd name="connsiteY110" fmla="*/ 3708400 h 4297680"/>
              <a:gd name="connsiteX111" fmla="*/ 1107440 w 4211956"/>
              <a:gd name="connsiteY111" fmla="*/ 3688080 h 4297680"/>
              <a:gd name="connsiteX112" fmla="*/ 1117600 w 4211956"/>
              <a:gd name="connsiteY112" fmla="*/ 3657600 h 4297680"/>
              <a:gd name="connsiteX113" fmla="*/ 1046480 w 4211956"/>
              <a:gd name="connsiteY113" fmla="*/ 3616960 h 4297680"/>
              <a:gd name="connsiteX114" fmla="*/ 1016000 w 4211956"/>
              <a:gd name="connsiteY114" fmla="*/ 3586480 h 4297680"/>
              <a:gd name="connsiteX115" fmla="*/ 985520 w 4211956"/>
              <a:gd name="connsiteY115" fmla="*/ 3566160 h 4297680"/>
              <a:gd name="connsiteX116" fmla="*/ 965200 w 4211956"/>
              <a:gd name="connsiteY116" fmla="*/ 3535680 h 4297680"/>
              <a:gd name="connsiteX117" fmla="*/ 985520 w 4211956"/>
              <a:gd name="connsiteY117" fmla="*/ 3505200 h 4297680"/>
              <a:gd name="connsiteX118" fmla="*/ 1209040 w 4211956"/>
              <a:gd name="connsiteY118" fmla="*/ 3474720 h 4297680"/>
              <a:gd name="connsiteX119" fmla="*/ 1117600 w 4211956"/>
              <a:gd name="connsiteY119" fmla="*/ 3434080 h 4297680"/>
              <a:gd name="connsiteX120" fmla="*/ 1148080 w 4211956"/>
              <a:gd name="connsiteY120" fmla="*/ 3413760 h 4297680"/>
              <a:gd name="connsiteX121" fmla="*/ 1178560 w 4211956"/>
              <a:gd name="connsiteY121" fmla="*/ 3403600 h 4297680"/>
              <a:gd name="connsiteX122" fmla="*/ 1310640 w 4211956"/>
              <a:gd name="connsiteY122" fmla="*/ 3393440 h 4297680"/>
              <a:gd name="connsiteX123" fmla="*/ 1300480 w 4211956"/>
              <a:gd name="connsiteY123" fmla="*/ 3362960 h 4297680"/>
              <a:gd name="connsiteX124" fmla="*/ 1229360 w 4211956"/>
              <a:gd name="connsiteY124" fmla="*/ 3342640 h 4297680"/>
              <a:gd name="connsiteX125" fmla="*/ 1259840 w 4211956"/>
              <a:gd name="connsiteY125" fmla="*/ 3332480 h 4297680"/>
              <a:gd name="connsiteX126" fmla="*/ 1310640 w 4211956"/>
              <a:gd name="connsiteY126" fmla="*/ 3322320 h 4297680"/>
              <a:gd name="connsiteX127" fmla="*/ 1341120 w 4211956"/>
              <a:gd name="connsiteY127" fmla="*/ 3302000 h 4297680"/>
              <a:gd name="connsiteX128" fmla="*/ 1402080 w 4211956"/>
              <a:gd name="connsiteY128" fmla="*/ 3281680 h 4297680"/>
              <a:gd name="connsiteX129" fmla="*/ 1432560 w 4211956"/>
              <a:gd name="connsiteY129" fmla="*/ 3261360 h 4297680"/>
              <a:gd name="connsiteX130" fmla="*/ 1473200 w 4211956"/>
              <a:gd name="connsiteY130" fmla="*/ 3251200 h 4297680"/>
              <a:gd name="connsiteX131" fmla="*/ 1503680 w 4211956"/>
              <a:gd name="connsiteY131" fmla="*/ 3241040 h 4297680"/>
              <a:gd name="connsiteX132" fmla="*/ 1564640 w 4211956"/>
              <a:gd name="connsiteY132" fmla="*/ 3251200 h 4297680"/>
              <a:gd name="connsiteX133" fmla="*/ 1615440 w 4211956"/>
              <a:gd name="connsiteY133" fmla="*/ 3302000 h 4297680"/>
              <a:gd name="connsiteX134" fmla="*/ 1645920 w 4211956"/>
              <a:gd name="connsiteY134" fmla="*/ 3332480 h 4297680"/>
              <a:gd name="connsiteX135" fmla="*/ 1706880 w 4211956"/>
              <a:gd name="connsiteY135" fmla="*/ 3373120 h 4297680"/>
              <a:gd name="connsiteX136" fmla="*/ 1737360 w 4211956"/>
              <a:gd name="connsiteY136" fmla="*/ 3393440 h 4297680"/>
              <a:gd name="connsiteX137" fmla="*/ 1767840 w 4211956"/>
              <a:gd name="connsiteY137" fmla="*/ 3403600 h 4297680"/>
              <a:gd name="connsiteX138" fmla="*/ 1798320 w 4211956"/>
              <a:gd name="connsiteY138" fmla="*/ 3464560 h 4297680"/>
              <a:gd name="connsiteX139" fmla="*/ 1828800 w 4211956"/>
              <a:gd name="connsiteY139" fmla="*/ 3484880 h 4297680"/>
              <a:gd name="connsiteX140" fmla="*/ 1889760 w 4211956"/>
              <a:gd name="connsiteY140" fmla="*/ 3525520 h 4297680"/>
              <a:gd name="connsiteX141" fmla="*/ 1910080 w 4211956"/>
              <a:gd name="connsiteY141" fmla="*/ 3556000 h 4297680"/>
              <a:gd name="connsiteX142" fmla="*/ 2032000 w 4211956"/>
              <a:gd name="connsiteY142" fmla="*/ 3616960 h 4297680"/>
              <a:gd name="connsiteX143" fmla="*/ 2062480 w 4211956"/>
              <a:gd name="connsiteY143" fmla="*/ 3627120 h 4297680"/>
              <a:gd name="connsiteX144" fmla="*/ 2092960 w 4211956"/>
              <a:gd name="connsiteY144" fmla="*/ 3637280 h 4297680"/>
              <a:gd name="connsiteX145" fmla="*/ 2123440 w 4211956"/>
              <a:gd name="connsiteY145" fmla="*/ 3657600 h 4297680"/>
              <a:gd name="connsiteX146" fmla="*/ 2225040 w 4211956"/>
              <a:gd name="connsiteY146" fmla="*/ 3688080 h 4297680"/>
              <a:gd name="connsiteX147" fmla="*/ 2255520 w 4211956"/>
              <a:gd name="connsiteY147" fmla="*/ 3708400 h 4297680"/>
              <a:gd name="connsiteX148" fmla="*/ 2286000 w 4211956"/>
              <a:gd name="connsiteY148" fmla="*/ 3718560 h 4297680"/>
              <a:gd name="connsiteX149" fmla="*/ 2346960 w 4211956"/>
              <a:gd name="connsiteY149" fmla="*/ 3779520 h 4297680"/>
              <a:gd name="connsiteX150" fmla="*/ 2407920 w 4211956"/>
              <a:gd name="connsiteY150" fmla="*/ 3799840 h 4297680"/>
              <a:gd name="connsiteX151" fmla="*/ 2509520 w 4211956"/>
              <a:gd name="connsiteY151" fmla="*/ 3840480 h 4297680"/>
              <a:gd name="connsiteX152" fmla="*/ 2540000 w 4211956"/>
              <a:gd name="connsiteY152" fmla="*/ 3850640 h 4297680"/>
              <a:gd name="connsiteX153" fmla="*/ 2570480 w 4211956"/>
              <a:gd name="connsiteY153" fmla="*/ 3860800 h 4297680"/>
              <a:gd name="connsiteX154" fmla="*/ 2651760 w 4211956"/>
              <a:gd name="connsiteY154" fmla="*/ 3881120 h 4297680"/>
              <a:gd name="connsiteX155" fmla="*/ 2763520 w 4211956"/>
              <a:gd name="connsiteY155" fmla="*/ 3901440 h 4297680"/>
              <a:gd name="connsiteX156" fmla="*/ 2824480 w 4211956"/>
              <a:gd name="connsiteY156" fmla="*/ 3911600 h 4297680"/>
              <a:gd name="connsiteX157" fmla="*/ 2854960 w 4211956"/>
              <a:gd name="connsiteY157" fmla="*/ 3921760 h 4297680"/>
              <a:gd name="connsiteX158" fmla="*/ 2905760 w 4211956"/>
              <a:gd name="connsiteY158" fmla="*/ 3931920 h 4297680"/>
              <a:gd name="connsiteX159" fmla="*/ 2966720 w 4211956"/>
              <a:gd name="connsiteY159" fmla="*/ 3952240 h 4297680"/>
              <a:gd name="connsiteX160" fmla="*/ 2997200 w 4211956"/>
              <a:gd name="connsiteY160" fmla="*/ 3962400 h 4297680"/>
              <a:gd name="connsiteX161" fmla="*/ 3027680 w 4211956"/>
              <a:gd name="connsiteY161" fmla="*/ 3972560 h 4297680"/>
              <a:gd name="connsiteX162" fmla="*/ 3088640 w 4211956"/>
              <a:gd name="connsiteY162" fmla="*/ 4003040 h 4297680"/>
              <a:gd name="connsiteX163" fmla="*/ 3108960 w 4211956"/>
              <a:gd name="connsiteY163" fmla="*/ 4033520 h 4297680"/>
              <a:gd name="connsiteX164" fmla="*/ 3139440 w 4211956"/>
              <a:gd name="connsiteY164" fmla="*/ 4064000 h 4297680"/>
              <a:gd name="connsiteX165" fmla="*/ 3149600 w 4211956"/>
              <a:gd name="connsiteY165" fmla="*/ 4094480 h 4297680"/>
              <a:gd name="connsiteX166" fmla="*/ 3190240 w 4211956"/>
              <a:gd name="connsiteY166" fmla="*/ 4155440 h 4297680"/>
              <a:gd name="connsiteX167" fmla="*/ 3200400 w 4211956"/>
              <a:gd name="connsiteY167" fmla="*/ 4196080 h 4297680"/>
              <a:gd name="connsiteX168" fmla="*/ 3220720 w 4211956"/>
              <a:gd name="connsiteY168" fmla="*/ 4297680 h 4297680"/>
              <a:gd name="connsiteX0" fmla="*/ 4129024 w 4211956"/>
              <a:gd name="connsiteY0" fmla="*/ 0 h 4309872"/>
              <a:gd name="connsiteX1" fmla="*/ 4155440 w 4211956"/>
              <a:gd name="connsiteY1" fmla="*/ 62992 h 4309872"/>
              <a:gd name="connsiteX2" fmla="*/ 4196080 w 4211956"/>
              <a:gd name="connsiteY2" fmla="*/ 123952 h 4309872"/>
              <a:gd name="connsiteX3" fmla="*/ 4196080 w 4211956"/>
              <a:gd name="connsiteY3" fmla="*/ 347472 h 4309872"/>
              <a:gd name="connsiteX4" fmla="*/ 4165600 w 4211956"/>
              <a:gd name="connsiteY4" fmla="*/ 377952 h 4309872"/>
              <a:gd name="connsiteX5" fmla="*/ 4094480 w 4211956"/>
              <a:gd name="connsiteY5" fmla="*/ 428752 h 4309872"/>
              <a:gd name="connsiteX6" fmla="*/ 4064000 w 4211956"/>
              <a:gd name="connsiteY6" fmla="*/ 438912 h 4309872"/>
              <a:gd name="connsiteX7" fmla="*/ 3911600 w 4211956"/>
              <a:gd name="connsiteY7" fmla="*/ 438912 h 4309872"/>
              <a:gd name="connsiteX8" fmla="*/ 3881120 w 4211956"/>
              <a:gd name="connsiteY8" fmla="*/ 469392 h 4309872"/>
              <a:gd name="connsiteX9" fmla="*/ 3850640 w 4211956"/>
              <a:gd name="connsiteY9" fmla="*/ 489712 h 4309872"/>
              <a:gd name="connsiteX10" fmla="*/ 3810000 w 4211956"/>
              <a:gd name="connsiteY10" fmla="*/ 550672 h 4309872"/>
              <a:gd name="connsiteX11" fmla="*/ 3749040 w 4211956"/>
              <a:gd name="connsiteY11" fmla="*/ 621792 h 4309872"/>
              <a:gd name="connsiteX12" fmla="*/ 3596640 w 4211956"/>
              <a:gd name="connsiteY12" fmla="*/ 672592 h 4309872"/>
              <a:gd name="connsiteX13" fmla="*/ 3556000 w 4211956"/>
              <a:gd name="connsiteY13" fmla="*/ 682752 h 4309872"/>
              <a:gd name="connsiteX14" fmla="*/ 3434080 w 4211956"/>
              <a:gd name="connsiteY14" fmla="*/ 703072 h 4309872"/>
              <a:gd name="connsiteX15" fmla="*/ 3393440 w 4211956"/>
              <a:gd name="connsiteY15" fmla="*/ 723392 h 4309872"/>
              <a:gd name="connsiteX16" fmla="*/ 3332480 w 4211956"/>
              <a:gd name="connsiteY16" fmla="*/ 753872 h 4309872"/>
              <a:gd name="connsiteX17" fmla="*/ 3241040 w 4211956"/>
              <a:gd name="connsiteY17" fmla="*/ 835152 h 4309872"/>
              <a:gd name="connsiteX18" fmla="*/ 3220720 w 4211956"/>
              <a:gd name="connsiteY18" fmla="*/ 865632 h 4309872"/>
              <a:gd name="connsiteX19" fmla="*/ 3159760 w 4211956"/>
              <a:gd name="connsiteY19" fmla="*/ 896112 h 4309872"/>
              <a:gd name="connsiteX20" fmla="*/ 3119120 w 4211956"/>
              <a:gd name="connsiteY20" fmla="*/ 926592 h 4309872"/>
              <a:gd name="connsiteX21" fmla="*/ 3058160 w 4211956"/>
              <a:gd name="connsiteY21" fmla="*/ 946912 h 4309872"/>
              <a:gd name="connsiteX22" fmla="*/ 3027680 w 4211956"/>
              <a:gd name="connsiteY22" fmla="*/ 957072 h 4309872"/>
              <a:gd name="connsiteX23" fmla="*/ 2997200 w 4211956"/>
              <a:gd name="connsiteY23" fmla="*/ 967232 h 4309872"/>
              <a:gd name="connsiteX24" fmla="*/ 2936240 w 4211956"/>
              <a:gd name="connsiteY24" fmla="*/ 977392 h 4309872"/>
              <a:gd name="connsiteX25" fmla="*/ 2763520 w 4211956"/>
              <a:gd name="connsiteY25" fmla="*/ 967232 h 4309872"/>
              <a:gd name="connsiteX26" fmla="*/ 2722880 w 4211956"/>
              <a:gd name="connsiteY26" fmla="*/ 957072 h 4309872"/>
              <a:gd name="connsiteX27" fmla="*/ 2661920 w 4211956"/>
              <a:gd name="connsiteY27" fmla="*/ 946912 h 4309872"/>
              <a:gd name="connsiteX28" fmla="*/ 2590800 w 4211956"/>
              <a:gd name="connsiteY28" fmla="*/ 926592 h 4309872"/>
              <a:gd name="connsiteX29" fmla="*/ 2540000 w 4211956"/>
              <a:gd name="connsiteY29" fmla="*/ 916432 h 4309872"/>
              <a:gd name="connsiteX30" fmla="*/ 2438400 w 4211956"/>
              <a:gd name="connsiteY30" fmla="*/ 926592 h 4309872"/>
              <a:gd name="connsiteX31" fmla="*/ 2377440 w 4211956"/>
              <a:gd name="connsiteY31" fmla="*/ 946912 h 4309872"/>
              <a:gd name="connsiteX32" fmla="*/ 2306320 w 4211956"/>
              <a:gd name="connsiteY32" fmla="*/ 967232 h 4309872"/>
              <a:gd name="connsiteX33" fmla="*/ 2194560 w 4211956"/>
              <a:gd name="connsiteY33" fmla="*/ 957072 h 4309872"/>
              <a:gd name="connsiteX34" fmla="*/ 2103120 w 4211956"/>
              <a:gd name="connsiteY34" fmla="*/ 926592 h 4309872"/>
              <a:gd name="connsiteX35" fmla="*/ 2072640 w 4211956"/>
              <a:gd name="connsiteY35" fmla="*/ 916432 h 4309872"/>
              <a:gd name="connsiteX36" fmla="*/ 2042160 w 4211956"/>
              <a:gd name="connsiteY36" fmla="*/ 896112 h 4309872"/>
              <a:gd name="connsiteX37" fmla="*/ 1981200 w 4211956"/>
              <a:gd name="connsiteY37" fmla="*/ 875792 h 4309872"/>
              <a:gd name="connsiteX38" fmla="*/ 1950720 w 4211956"/>
              <a:gd name="connsiteY38" fmla="*/ 855472 h 4309872"/>
              <a:gd name="connsiteX39" fmla="*/ 1889760 w 4211956"/>
              <a:gd name="connsiteY39" fmla="*/ 835152 h 4309872"/>
              <a:gd name="connsiteX40" fmla="*/ 1869440 w 4211956"/>
              <a:gd name="connsiteY40" fmla="*/ 804672 h 4309872"/>
              <a:gd name="connsiteX41" fmla="*/ 1828800 w 4211956"/>
              <a:gd name="connsiteY41" fmla="*/ 784352 h 4309872"/>
              <a:gd name="connsiteX42" fmla="*/ 1554480 w 4211956"/>
              <a:gd name="connsiteY42" fmla="*/ 753872 h 4309872"/>
              <a:gd name="connsiteX43" fmla="*/ 1483360 w 4211956"/>
              <a:gd name="connsiteY43" fmla="*/ 723392 h 4309872"/>
              <a:gd name="connsiteX44" fmla="*/ 1371600 w 4211956"/>
              <a:gd name="connsiteY44" fmla="*/ 692912 h 4309872"/>
              <a:gd name="connsiteX45" fmla="*/ 1341120 w 4211956"/>
              <a:gd name="connsiteY45" fmla="*/ 682752 h 4309872"/>
              <a:gd name="connsiteX46" fmla="*/ 1300480 w 4211956"/>
              <a:gd name="connsiteY46" fmla="*/ 672592 h 4309872"/>
              <a:gd name="connsiteX47" fmla="*/ 1107440 w 4211956"/>
              <a:gd name="connsiteY47" fmla="*/ 692912 h 4309872"/>
              <a:gd name="connsiteX48" fmla="*/ 1076960 w 4211956"/>
              <a:gd name="connsiteY48" fmla="*/ 713232 h 4309872"/>
              <a:gd name="connsiteX49" fmla="*/ 995680 w 4211956"/>
              <a:gd name="connsiteY49" fmla="*/ 804672 h 4309872"/>
              <a:gd name="connsiteX50" fmla="*/ 965200 w 4211956"/>
              <a:gd name="connsiteY50" fmla="*/ 835152 h 4309872"/>
              <a:gd name="connsiteX51" fmla="*/ 944880 w 4211956"/>
              <a:gd name="connsiteY51" fmla="*/ 865632 h 4309872"/>
              <a:gd name="connsiteX52" fmla="*/ 883920 w 4211956"/>
              <a:gd name="connsiteY52" fmla="*/ 906272 h 4309872"/>
              <a:gd name="connsiteX53" fmla="*/ 822960 w 4211956"/>
              <a:gd name="connsiteY53" fmla="*/ 936752 h 4309872"/>
              <a:gd name="connsiteX54" fmla="*/ 762000 w 4211956"/>
              <a:gd name="connsiteY54" fmla="*/ 987552 h 4309872"/>
              <a:gd name="connsiteX55" fmla="*/ 721360 w 4211956"/>
              <a:gd name="connsiteY55" fmla="*/ 1058672 h 4309872"/>
              <a:gd name="connsiteX56" fmla="*/ 701040 w 4211956"/>
              <a:gd name="connsiteY56" fmla="*/ 1119632 h 4309872"/>
              <a:gd name="connsiteX57" fmla="*/ 650240 w 4211956"/>
              <a:gd name="connsiteY57" fmla="*/ 1170432 h 4309872"/>
              <a:gd name="connsiteX58" fmla="*/ 609600 w 4211956"/>
              <a:gd name="connsiteY58" fmla="*/ 1211072 h 4309872"/>
              <a:gd name="connsiteX59" fmla="*/ 518160 w 4211956"/>
              <a:gd name="connsiteY59" fmla="*/ 1272032 h 4309872"/>
              <a:gd name="connsiteX60" fmla="*/ 487680 w 4211956"/>
              <a:gd name="connsiteY60" fmla="*/ 1292352 h 4309872"/>
              <a:gd name="connsiteX61" fmla="*/ 447040 w 4211956"/>
              <a:gd name="connsiteY61" fmla="*/ 1353312 h 4309872"/>
              <a:gd name="connsiteX62" fmla="*/ 426720 w 4211956"/>
              <a:gd name="connsiteY62" fmla="*/ 1393952 h 4309872"/>
              <a:gd name="connsiteX63" fmla="*/ 396240 w 4211956"/>
              <a:gd name="connsiteY63" fmla="*/ 1434592 h 4309872"/>
              <a:gd name="connsiteX64" fmla="*/ 386080 w 4211956"/>
              <a:gd name="connsiteY64" fmla="*/ 1465072 h 4309872"/>
              <a:gd name="connsiteX65" fmla="*/ 375920 w 4211956"/>
              <a:gd name="connsiteY65" fmla="*/ 1505712 h 4309872"/>
              <a:gd name="connsiteX66" fmla="*/ 355600 w 4211956"/>
              <a:gd name="connsiteY66" fmla="*/ 1536192 h 4309872"/>
              <a:gd name="connsiteX67" fmla="*/ 335280 w 4211956"/>
              <a:gd name="connsiteY67" fmla="*/ 1597152 h 4309872"/>
              <a:gd name="connsiteX68" fmla="*/ 345440 w 4211956"/>
              <a:gd name="connsiteY68" fmla="*/ 1688592 h 4309872"/>
              <a:gd name="connsiteX69" fmla="*/ 365760 w 4211956"/>
              <a:gd name="connsiteY69" fmla="*/ 1739392 h 4309872"/>
              <a:gd name="connsiteX70" fmla="*/ 386080 w 4211956"/>
              <a:gd name="connsiteY70" fmla="*/ 1800352 h 4309872"/>
              <a:gd name="connsiteX71" fmla="*/ 396240 w 4211956"/>
              <a:gd name="connsiteY71" fmla="*/ 1830832 h 4309872"/>
              <a:gd name="connsiteX72" fmla="*/ 406400 w 4211956"/>
              <a:gd name="connsiteY72" fmla="*/ 1881632 h 4309872"/>
              <a:gd name="connsiteX73" fmla="*/ 416560 w 4211956"/>
              <a:gd name="connsiteY73" fmla="*/ 2023872 h 4309872"/>
              <a:gd name="connsiteX74" fmla="*/ 436880 w 4211956"/>
              <a:gd name="connsiteY74" fmla="*/ 2084832 h 4309872"/>
              <a:gd name="connsiteX75" fmla="*/ 426720 w 4211956"/>
              <a:gd name="connsiteY75" fmla="*/ 2206752 h 4309872"/>
              <a:gd name="connsiteX76" fmla="*/ 416560 w 4211956"/>
              <a:gd name="connsiteY76" fmla="*/ 2237232 h 4309872"/>
              <a:gd name="connsiteX77" fmla="*/ 447040 w 4211956"/>
              <a:gd name="connsiteY77" fmla="*/ 2328672 h 4309872"/>
              <a:gd name="connsiteX78" fmla="*/ 457200 w 4211956"/>
              <a:gd name="connsiteY78" fmla="*/ 2369312 h 4309872"/>
              <a:gd name="connsiteX79" fmla="*/ 467360 w 4211956"/>
              <a:gd name="connsiteY79" fmla="*/ 2430272 h 4309872"/>
              <a:gd name="connsiteX80" fmla="*/ 487680 w 4211956"/>
              <a:gd name="connsiteY80" fmla="*/ 2491232 h 4309872"/>
              <a:gd name="connsiteX81" fmla="*/ 497840 w 4211956"/>
              <a:gd name="connsiteY81" fmla="*/ 2521712 h 4309872"/>
              <a:gd name="connsiteX82" fmla="*/ 487680 w 4211956"/>
              <a:gd name="connsiteY82" fmla="*/ 2674112 h 4309872"/>
              <a:gd name="connsiteX83" fmla="*/ 467360 w 4211956"/>
              <a:gd name="connsiteY83" fmla="*/ 2704592 h 4309872"/>
              <a:gd name="connsiteX84" fmla="*/ 487680 w 4211956"/>
              <a:gd name="connsiteY84" fmla="*/ 2796032 h 4309872"/>
              <a:gd name="connsiteX85" fmla="*/ 508000 w 4211956"/>
              <a:gd name="connsiteY85" fmla="*/ 2826512 h 4309872"/>
              <a:gd name="connsiteX86" fmla="*/ 477520 w 4211956"/>
              <a:gd name="connsiteY86" fmla="*/ 2917952 h 4309872"/>
              <a:gd name="connsiteX87" fmla="*/ 416560 w 4211956"/>
              <a:gd name="connsiteY87" fmla="*/ 2958592 h 4309872"/>
              <a:gd name="connsiteX88" fmla="*/ 386080 w 4211956"/>
              <a:gd name="connsiteY88" fmla="*/ 2978912 h 4309872"/>
              <a:gd name="connsiteX89" fmla="*/ 325120 w 4211956"/>
              <a:gd name="connsiteY89" fmla="*/ 2999232 h 4309872"/>
              <a:gd name="connsiteX90" fmla="*/ 294640 w 4211956"/>
              <a:gd name="connsiteY90" fmla="*/ 3009392 h 4309872"/>
              <a:gd name="connsiteX91" fmla="*/ 182880 w 4211956"/>
              <a:gd name="connsiteY91" fmla="*/ 3070352 h 4309872"/>
              <a:gd name="connsiteX92" fmla="*/ 101600 w 4211956"/>
              <a:gd name="connsiteY92" fmla="*/ 3090672 h 4309872"/>
              <a:gd name="connsiteX93" fmla="*/ 71120 w 4211956"/>
              <a:gd name="connsiteY93" fmla="*/ 3110992 h 4309872"/>
              <a:gd name="connsiteX94" fmla="*/ 40640 w 4211956"/>
              <a:gd name="connsiteY94" fmla="*/ 3121152 h 4309872"/>
              <a:gd name="connsiteX95" fmla="*/ 0 w 4211956"/>
              <a:gd name="connsiteY95" fmla="*/ 3141472 h 4309872"/>
              <a:gd name="connsiteX96" fmla="*/ 166624 w 4211956"/>
              <a:gd name="connsiteY96" fmla="*/ 3474720 h 4309872"/>
              <a:gd name="connsiteX97" fmla="*/ 294640 w 4211956"/>
              <a:gd name="connsiteY97" fmla="*/ 3334512 h 4309872"/>
              <a:gd name="connsiteX98" fmla="*/ 355600 w 4211956"/>
              <a:gd name="connsiteY98" fmla="*/ 3354832 h 4309872"/>
              <a:gd name="connsiteX99" fmla="*/ 396240 w 4211956"/>
              <a:gd name="connsiteY99" fmla="*/ 3375152 h 4309872"/>
              <a:gd name="connsiteX100" fmla="*/ 508000 w 4211956"/>
              <a:gd name="connsiteY100" fmla="*/ 3405632 h 4309872"/>
              <a:gd name="connsiteX101" fmla="*/ 548640 w 4211956"/>
              <a:gd name="connsiteY101" fmla="*/ 3425952 h 4309872"/>
              <a:gd name="connsiteX102" fmla="*/ 609600 w 4211956"/>
              <a:gd name="connsiteY102" fmla="*/ 3476752 h 4309872"/>
              <a:gd name="connsiteX103" fmla="*/ 640080 w 4211956"/>
              <a:gd name="connsiteY103" fmla="*/ 3497072 h 4309872"/>
              <a:gd name="connsiteX104" fmla="*/ 701040 w 4211956"/>
              <a:gd name="connsiteY104" fmla="*/ 3547872 h 4309872"/>
              <a:gd name="connsiteX105" fmla="*/ 721360 w 4211956"/>
              <a:gd name="connsiteY105" fmla="*/ 3578352 h 4309872"/>
              <a:gd name="connsiteX106" fmla="*/ 751840 w 4211956"/>
              <a:gd name="connsiteY106" fmla="*/ 3598672 h 4309872"/>
              <a:gd name="connsiteX107" fmla="*/ 772160 w 4211956"/>
              <a:gd name="connsiteY107" fmla="*/ 3700272 h 4309872"/>
              <a:gd name="connsiteX108" fmla="*/ 802640 w 4211956"/>
              <a:gd name="connsiteY108" fmla="*/ 3720592 h 4309872"/>
              <a:gd name="connsiteX109" fmla="*/ 863600 w 4211956"/>
              <a:gd name="connsiteY109" fmla="*/ 3740912 h 4309872"/>
              <a:gd name="connsiteX110" fmla="*/ 1076960 w 4211956"/>
              <a:gd name="connsiteY110" fmla="*/ 3720592 h 4309872"/>
              <a:gd name="connsiteX111" fmla="*/ 1107440 w 4211956"/>
              <a:gd name="connsiteY111" fmla="*/ 3700272 h 4309872"/>
              <a:gd name="connsiteX112" fmla="*/ 1117600 w 4211956"/>
              <a:gd name="connsiteY112" fmla="*/ 3669792 h 4309872"/>
              <a:gd name="connsiteX113" fmla="*/ 1046480 w 4211956"/>
              <a:gd name="connsiteY113" fmla="*/ 3629152 h 4309872"/>
              <a:gd name="connsiteX114" fmla="*/ 1016000 w 4211956"/>
              <a:gd name="connsiteY114" fmla="*/ 3598672 h 4309872"/>
              <a:gd name="connsiteX115" fmla="*/ 985520 w 4211956"/>
              <a:gd name="connsiteY115" fmla="*/ 3578352 h 4309872"/>
              <a:gd name="connsiteX116" fmla="*/ 965200 w 4211956"/>
              <a:gd name="connsiteY116" fmla="*/ 3547872 h 4309872"/>
              <a:gd name="connsiteX117" fmla="*/ 985520 w 4211956"/>
              <a:gd name="connsiteY117" fmla="*/ 3517392 h 4309872"/>
              <a:gd name="connsiteX118" fmla="*/ 1209040 w 4211956"/>
              <a:gd name="connsiteY118" fmla="*/ 3486912 h 4309872"/>
              <a:gd name="connsiteX119" fmla="*/ 1117600 w 4211956"/>
              <a:gd name="connsiteY119" fmla="*/ 3446272 h 4309872"/>
              <a:gd name="connsiteX120" fmla="*/ 1148080 w 4211956"/>
              <a:gd name="connsiteY120" fmla="*/ 3425952 h 4309872"/>
              <a:gd name="connsiteX121" fmla="*/ 1178560 w 4211956"/>
              <a:gd name="connsiteY121" fmla="*/ 3415792 h 4309872"/>
              <a:gd name="connsiteX122" fmla="*/ 1310640 w 4211956"/>
              <a:gd name="connsiteY122" fmla="*/ 3405632 h 4309872"/>
              <a:gd name="connsiteX123" fmla="*/ 1300480 w 4211956"/>
              <a:gd name="connsiteY123" fmla="*/ 3375152 h 4309872"/>
              <a:gd name="connsiteX124" fmla="*/ 1229360 w 4211956"/>
              <a:gd name="connsiteY124" fmla="*/ 3354832 h 4309872"/>
              <a:gd name="connsiteX125" fmla="*/ 1259840 w 4211956"/>
              <a:gd name="connsiteY125" fmla="*/ 3344672 h 4309872"/>
              <a:gd name="connsiteX126" fmla="*/ 1310640 w 4211956"/>
              <a:gd name="connsiteY126" fmla="*/ 3334512 h 4309872"/>
              <a:gd name="connsiteX127" fmla="*/ 1341120 w 4211956"/>
              <a:gd name="connsiteY127" fmla="*/ 3314192 h 4309872"/>
              <a:gd name="connsiteX128" fmla="*/ 1402080 w 4211956"/>
              <a:gd name="connsiteY128" fmla="*/ 3293872 h 4309872"/>
              <a:gd name="connsiteX129" fmla="*/ 1432560 w 4211956"/>
              <a:gd name="connsiteY129" fmla="*/ 3273552 h 4309872"/>
              <a:gd name="connsiteX130" fmla="*/ 1473200 w 4211956"/>
              <a:gd name="connsiteY130" fmla="*/ 3263392 h 4309872"/>
              <a:gd name="connsiteX131" fmla="*/ 1503680 w 4211956"/>
              <a:gd name="connsiteY131" fmla="*/ 3253232 h 4309872"/>
              <a:gd name="connsiteX132" fmla="*/ 1564640 w 4211956"/>
              <a:gd name="connsiteY132" fmla="*/ 3263392 h 4309872"/>
              <a:gd name="connsiteX133" fmla="*/ 1615440 w 4211956"/>
              <a:gd name="connsiteY133" fmla="*/ 3314192 h 4309872"/>
              <a:gd name="connsiteX134" fmla="*/ 1645920 w 4211956"/>
              <a:gd name="connsiteY134" fmla="*/ 3344672 h 4309872"/>
              <a:gd name="connsiteX135" fmla="*/ 1706880 w 4211956"/>
              <a:gd name="connsiteY135" fmla="*/ 3385312 h 4309872"/>
              <a:gd name="connsiteX136" fmla="*/ 1737360 w 4211956"/>
              <a:gd name="connsiteY136" fmla="*/ 3405632 h 4309872"/>
              <a:gd name="connsiteX137" fmla="*/ 1767840 w 4211956"/>
              <a:gd name="connsiteY137" fmla="*/ 3415792 h 4309872"/>
              <a:gd name="connsiteX138" fmla="*/ 1798320 w 4211956"/>
              <a:gd name="connsiteY138" fmla="*/ 3476752 h 4309872"/>
              <a:gd name="connsiteX139" fmla="*/ 1828800 w 4211956"/>
              <a:gd name="connsiteY139" fmla="*/ 3497072 h 4309872"/>
              <a:gd name="connsiteX140" fmla="*/ 1889760 w 4211956"/>
              <a:gd name="connsiteY140" fmla="*/ 3537712 h 4309872"/>
              <a:gd name="connsiteX141" fmla="*/ 1910080 w 4211956"/>
              <a:gd name="connsiteY141" fmla="*/ 3568192 h 4309872"/>
              <a:gd name="connsiteX142" fmla="*/ 2032000 w 4211956"/>
              <a:gd name="connsiteY142" fmla="*/ 3629152 h 4309872"/>
              <a:gd name="connsiteX143" fmla="*/ 2062480 w 4211956"/>
              <a:gd name="connsiteY143" fmla="*/ 3639312 h 4309872"/>
              <a:gd name="connsiteX144" fmla="*/ 2092960 w 4211956"/>
              <a:gd name="connsiteY144" fmla="*/ 3649472 h 4309872"/>
              <a:gd name="connsiteX145" fmla="*/ 2123440 w 4211956"/>
              <a:gd name="connsiteY145" fmla="*/ 3669792 h 4309872"/>
              <a:gd name="connsiteX146" fmla="*/ 2225040 w 4211956"/>
              <a:gd name="connsiteY146" fmla="*/ 3700272 h 4309872"/>
              <a:gd name="connsiteX147" fmla="*/ 2255520 w 4211956"/>
              <a:gd name="connsiteY147" fmla="*/ 3720592 h 4309872"/>
              <a:gd name="connsiteX148" fmla="*/ 2286000 w 4211956"/>
              <a:gd name="connsiteY148" fmla="*/ 3730752 h 4309872"/>
              <a:gd name="connsiteX149" fmla="*/ 2346960 w 4211956"/>
              <a:gd name="connsiteY149" fmla="*/ 3791712 h 4309872"/>
              <a:gd name="connsiteX150" fmla="*/ 2407920 w 4211956"/>
              <a:gd name="connsiteY150" fmla="*/ 3812032 h 4309872"/>
              <a:gd name="connsiteX151" fmla="*/ 2509520 w 4211956"/>
              <a:gd name="connsiteY151" fmla="*/ 3852672 h 4309872"/>
              <a:gd name="connsiteX152" fmla="*/ 2540000 w 4211956"/>
              <a:gd name="connsiteY152" fmla="*/ 3862832 h 4309872"/>
              <a:gd name="connsiteX153" fmla="*/ 2570480 w 4211956"/>
              <a:gd name="connsiteY153" fmla="*/ 3872992 h 4309872"/>
              <a:gd name="connsiteX154" fmla="*/ 2651760 w 4211956"/>
              <a:gd name="connsiteY154" fmla="*/ 3893312 h 4309872"/>
              <a:gd name="connsiteX155" fmla="*/ 2763520 w 4211956"/>
              <a:gd name="connsiteY155" fmla="*/ 3913632 h 4309872"/>
              <a:gd name="connsiteX156" fmla="*/ 2824480 w 4211956"/>
              <a:gd name="connsiteY156" fmla="*/ 3923792 h 4309872"/>
              <a:gd name="connsiteX157" fmla="*/ 2854960 w 4211956"/>
              <a:gd name="connsiteY157" fmla="*/ 3933952 h 4309872"/>
              <a:gd name="connsiteX158" fmla="*/ 2905760 w 4211956"/>
              <a:gd name="connsiteY158" fmla="*/ 3944112 h 4309872"/>
              <a:gd name="connsiteX159" fmla="*/ 2966720 w 4211956"/>
              <a:gd name="connsiteY159" fmla="*/ 3964432 h 4309872"/>
              <a:gd name="connsiteX160" fmla="*/ 2997200 w 4211956"/>
              <a:gd name="connsiteY160" fmla="*/ 3974592 h 4309872"/>
              <a:gd name="connsiteX161" fmla="*/ 3027680 w 4211956"/>
              <a:gd name="connsiteY161" fmla="*/ 3984752 h 4309872"/>
              <a:gd name="connsiteX162" fmla="*/ 3088640 w 4211956"/>
              <a:gd name="connsiteY162" fmla="*/ 4015232 h 4309872"/>
              <a:gd name="connsiteX163" fmla="*/ 3108960 w 4211956"/>
              <a:gd name="connsiteY163" fmla="*/ 4045712 h 4309872"/>
              <a:gd name="connsiteX164" fmla="*/ 3139440 w 4211956"/>
              <a:gd name="connsiteY164" fmla="*/ 4076192 h 4309872"/>
              <a:gd name="connsiteX165" fmla="*/ 3149600 w 4211956"/>
              <a:gd name="connsiteY165" fmla="*/ 4106672 h 4309872"/>
              <a:gd name="connsiteX166" fmla="*/ 3190240 w 4211956"/>
              <a:gd name="connsiteY166" fmla="*/ 4167632 h 4309872"/>
              <a:gd name="connsiteX167" fmla="*/ 3200400 w 4211956"/>
              <a:gd name="connsiteY167" fmla="*/ 4208272 h 4309872"/>
              <a:gd name="connsiteX168" fmla="*/ 3220720 w 4211956"/>
              <a:gd name="connsiteY168" fmla="*/ 4309872 h 430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4211956" h="4309872">
                <a:moveTo>
                  <a:pt x="4129024" y="0"/>
                </a:moveTo>
                <a:cubicBezTo>
                  <a:pt x="4145957" y="16933"/>
                  <a:pt x="4144264" y="42333"/>
                  <a:pt x="4155440" y="62992"/>
                </a:cubicBezTo>
                <a:cubicBezTo>
                  <a:pt x="4166616" y="83651"/>
                  <a:pt x="4196080" y="123952"/>
                  <a:pt x="4196080" y="123952"/>
                </a:cubicBezTo>
                <a:cubicBezTo>
                  <a:pt x="4213536" y="211230"/>
                  <a:pt x="4220663" y="224557"/>
                  <a:pt x="4196080" y="347472"/>
                </a:cubicBezTo>
                <a:cubicBezTo>
                  <a:pt x="4193262" y="361561"/>
                  <a:pt x="4176509" y="368601"/>
                  <a:pt x="4165600" y="377952"/>
                </a:cubicBezTo>
                <a:cubicBezTo>
                  <a:pt x="4159157" y="383475"/>
                  <a:pt x="4107345" y="422319"/>
                  <a:pt x="4094480" y="428752"/>
                </a:cubicBezTo>
                <a:cubicBezTo>
                  <a:pt x="4084901" y="433541"/>
                  <a:pt x="4074160" y="435525"/>
                  <a:pt x="4064000" y="438912"/>
                </a:cubicBezTo>
                <a:cubicBezTo>
                  <a:pt x="4009257" y="431092"/>
                  <a:pt x="3967151" y="418712"/>
                  <a:pt x="3911600" y="438912"/>
                </a:cubicBezTo>
                <a:cubicBezTo>
                  <a:pt x="3898097" y="443822"/>
                  <a:pt x="3892158" y="460194"/>
                  <a:pt x="3881120" y="469392"/>
                </a:cubicBezTo>
                <a:cubicBezTo>
                  <a:pt x="3871739" y="477209"/>
                  <a:pt x="3860800" y="482939"/>
                  <a:pt x="3850640" y="489712"/>
                </a:cubicBezTo>
                <a:lnTo>
                  <a:pt x="3810000" y="550672"/>
                </a:lnTo>
                <a:cubicBezTo>
                  <a:pt x="3791616" y="578249"/>
                  <a:pt x="3778605" y="602082"/>
                  <a:pt x="3749040" y="621792"/>
                </a:cubicBezTo>
                <a:cubicBezTo>
                  <a:pt x="3671367" y="673574"/>
                  <a:pt x="3677962" y="657806"/>
                  <a:pt x="3596640" y="672592"/>
                </a:cubicBezTo>
                <a:cubicBezTo>
                  <a:pt x="3582902" y="675090"/>
                  <a:pt x="3569631" y="679723"/>
                  <a:pt x="3556000" y="682752"/>
                </a:cubicBezTo>
                <a:cubicBezTo>
                  <a:pt x="3502517" y="694637"/>
                  <a:pt x="3493452" y="694590"/>
                  <a:pt x="3434080" y="703072"/>
                </a:cubicBezTo>
                <a:cubicBezTo>
                  <a:pt x="3420533" y="709845"/>
                  <a:pt x="3407361" y="717426"/>
                  <a:pt x="3393440" y="723392"/>
                </a:cubicBezTo>
                <a:cubicBezTo>
                  <a:pt x="3359351" y="738001"/>
                  <a:pt x="3362777" y="726941"/>
                  <a:pt x="3332480" y="753872"/>
                </a:cubicBezTo>
                <a:cubicBezTo>
                  <a:pt x="3228088" y="846664"/>
                  <a:pt x="3310216" y="789034"/>
                  <a:pt x="3241040" y="835152"/>
                </a:cubicBezTo>
                <a:cubicBezTo>
                  <a:pt x="3234267" y="845312"/>
                  <a:pt x="3229354" y="856998"/>
                  <a:pt x="3220720" y="865632"/>
                </a:cubicBezTo>
                <a:cubicBezTo>
                  <a:pt x="3201025" y="885327"/>
                  <a:pt x="3184550" y="887849"/>
                  <a:pt x="3159760" y="896112"/>
                </a:cubicBezTo>
                <a:cubicBezTo>
                  <a:pt x="3146213" y="906272"/>
                  <a:pt x="3134266" y="919019"/>
                  <a:pt x="3119120" y="926592"/>
                </a:cubicBezTo>
                <a:cubicBezTo>
                  <a:pt x="3099962" y="936171"/>
                  <a:pt x="3078480" y="940139"/>
                  <a:pt x="3058160" y="946912"/>
                </a:cubicBezTo>
                <a:lnTo>
                  <a:pt x="3027680" y="957072"/>
                </a:lnTo>
                <a:cubicBezTo>
                  <a:pt x="3017520" y="960459"/>
                  <a:pt x="3007764" y="965471"/>
                  <a:pt x="2997200" y="967232"/>
                </a:cubicBezTo>
                <a:lnTo>
                  <a:pt x="2936240" y="977392"/>
                </a:lnTo>
                <a:cubicBezTo>
                  <a:pt x="2878667" y="974005"/>
                  <a:pt x="2820933" y="972700"/>
                  <a:pt x="2763520" y="967232"/>
                </a:cubicBezTo>
                <a:cubicBezTo>
                  <a:pt x="2749619" y="965908"/>
                  <a:pt x="2736572" y="959810"/>
                  <a:pt x="2722880" y="957072"/>
                </a:cubicBezTo>
                <a:cubicBezTo>
                  <a:pt x="2702680" y="953032"/>
                  <a:pt x="2682120" y="950952"/>
                  <a:pt x="2661920" y="946912"/>
                </a:cubicBezTo>
                <a:cubicBezTo>
                  <a:pt x="2566898" y="927908"/>
                  <a:pt x="2668267" y="945959"/>
                  <a:pt x="2590800" y="926592"/>
                </a:cubicBezTo>
                <a:cubicBezTo>
                  <a:pt x="2574047" y="922404"/>
                  <a:pt x="2556933" y="919819"/>
                  <a:pt x="2540000" y="916432"/>
                </a:cubicBezTo>
                <a:cubicBezTo>
                  <a:pt x="2506133" y="919819"/>
                  <a:pt x="2471853" y="920320"/>
                  <a:pt x="2438400" y="926592"/>
                </a:cubicBezTo>
                <a:cubicBezTo>
                  <a:pt x="2417348" y="930539"/>
                  <a:pt x="2397760" y="940139"/>
                  <a:pt x="2377440" y="946912"/>
                </a:cubicBezTo>
                <a:cubicBezTo>
                  <a:pt x="2333713" y="961488"/>
                  <a:pt x="2357350" y="954475"/>
                  <a:pt x="2306320" y="967232"/>
                </a:cubicBezTo>
                <a:cubicBezTo>
                  <a:pt x="2269067" y="963845"/>
                  <a:pt x="2231398" y="963573"/>
                  <a:pt x="2194560" y="957072"/>
                </a:cubicBezTo>
                <a:lnTo>
                  <a:pt x="2103120" y="926592"/>
                </a:lnTo>
                <a:cubicBezTo>
                  <a:pt x="2092960" y="923205"/>
                  <a:pt x="2081551" y="922373"/>
                  <a:pt x="2072640" y="916432"/>
                </a:cubicBezTo>
                <a:cubicBezTo>
                  <a:pt x="2062480" y="909659"/>
                  <a:pt x="2053318" y="901071"/>
                  <a:pt x="2042160" y="896112"/>
                </a:cubicBezTo>
                <a:cubicBezTo>
                  <a:pt x="2022587" y="887413"/>
                  <a:pt x="1999022" y="887673"/>
                  <a:pt x="1981200" y="875792"/>
                </a:cubicBezTo>
                <a:cubicBezTo>
                  <a:pt x="1971040" y="869019"/>
                  <a:pt x="1961878" y="860431"/>
                  <a:pt x="1950720" y="855472"/>
                </a:cubicBezTo>
                <a:cubicBezTo>
                  <a:pt x="1931147" y="846773"/>
                  <a:pt x="1889760" y="835152"/>
                  <a:pt x="1889760" y="835152"/>
                </a:cubicBezTo>
                <a:cubicBezTo>
                  <a:pt x="1882987" y="824992"/>
                  <a:pt x="1878821" y="812489"/>
                  <a:pt x="1869440" y="804672"/>
                </a:cubicBezTo>
                <a:cubicBezTo>
                  <a:pt x="1857805" y="794976"/>
                  <a:pt x="1842862" y="789977"/>
                  <a:pt x="1828800" y="784352"/>
                </a:cubicBezTo>
                <a:cubicBezTo>
                  <a:pt x="1724605" y="742674"/>
                  <a:pt x="1708418" y="761202"/>
                  <a:pt x="1554480" y="753872"/>
                </a:cubicBezTo>
                <a:cubicBezTo>
                  <a:pt x="1456366" y="721167"/>
                  <a:pt x="1608907" y="773611"/>
                  <a:pt x="1483360" y="723392"/>
                </a:cubicBezTo>
                <a:cubicBezTo>
                  <a:pt x="1410705" y="694330"/>
                  <a:pt x="1439624" y="709918"/>
                  <a:pt x="1371600" y="692912"/>
                </a:cubicBezTo>
                <a:cubicBezTo>
                  <a:pt x="1361210" y="690315"/>
                  <a:pt x="1351418" y="685694"/>
                  <a:pt x="1341120" y="682752"/>
                </a:cubicBezTo>
                <a:cubicBezTo>
                  <a:pt x="1327694" y="678916"/>
                  <a:pt x="1314027" y="675979"/>
                  <a:pt x="1300480" y="672592"/>
                </a:cubicBezTo>
                <a:cubicBezTo>
                  <a:pt x="1295588" y="672941"/>
                  <a:pt x="1148696" y="677441"/>
                  <a:pt x="1107440" y="692912"/>
                </a:cubicBezTo>
                <a:cubicBezTo>
                  <a:pt x="1096007" y="697199"/>
                  <a:pt x="1087120" y="706459"/>
                  <a:pt x="1076960" y="713232"/>
                </a:cubicBezTo>
                <a:cubicBezTo>
                  <a:pt x="1040700" y="767622"/>
                  <a:pt x="1065274" y="735078"/>
                  <a:pt x="995680" y="804672"/>
                </a:cubicBezTo>
                <a:cubicBezTo>
                  <a:pt x="985520" y="814832"/>
                  <a:pt x="973170" y="823197"/>
                  <a:pt x="965200" y="835152"/>
                </a:cubicBezTo>
                <a:cubicBezTo>
                  <a:pt x="958427" y="845312"/>
                  <a:pt x="954070" y="857591"/>
                  <a:pt x="944880" y="865632"/>
                </a:cubicBezTo>
                <a:cubicBezTo>
                  <a:pt x="926501" y="881714"/>
                  <a:pt x="907088" y="898549"/>
                  <a:pt x="883920" y="906272"/>
                </a:cubicBezTo>
                <a:cubicBezTo>
                  <a:pt x="853372" y="916455"/>
                  <a:pt x="849221" y="914868"/>
                  <a:pt x="822960" y="936752"/>
                </a:cubicBezTo>
                <a:cubicBezTo>
                  <a:pt x="744731" y="1001943"/>
                  <a:pt x="837676" y="937101"/>
                  <a:pt x="762000" y="987552"/>
                </a:cubicBezTo>
                <a:cubicBezTo>
                  <a:pt x="743671" y="1015045"/>
                  <a:pt x="734250" y="1026446"/>
                  <a:pt x="721360" y="1058672"/>
                </a:cubicBezTo>
                <a:cubicBezTo>
                  <a:pt x="713405" y="1078559"/>
                  <a:pt x="712921" y="1101810"/>
                  <a:pt x="701040" y="1119632"/>
                </a:cubicBezTo>
                <a:cubicBezTo>
                  <a:pt x="661905" y="1178334"/>
                  <a:pt x="702921" y="1125276"/>
                  <a:pt x="650240" y="1170432"/>
                </a:cubicBezTo>
                <a:cubicBezTo>
                  <a:pt x="635694" y="1182900"/>
                  <a:pt x="624560" y="1199104"/>
                  <a:pt x="609600" y="1211072"/>
                </a:cubicBezTo>
                <a:lnTo>
                  <a:pt x="518160" y="1272032"/>
                </a:lnTo>
                <a:lnTo>
                  <a:pt x="487680" y="1292352"/>
                </a:lnTo>
                <a:cubicBezTo>
                  <a:pt x="465886" y="1357735"/>
                  <a:pt x="494606" y="1286720"/>
                  <a:pt x="447040" y="1353312"/>
                </a:cubicBezTo>
                <a:cubicBezTo>
                  <a:pt x="438237" y="1365637"/>
                  <a:pt x="434747" y="1381109"/>
                  <a:pt x="426720" y="1393952"/>
                </a:cubicBezTo>
                <a:cubicBezTo>
                  <a:pt x="417745" y="1408311"/>
                  <a:pt x="406400" y="1421045"/>
                  <a:pt x="396240" y="1434592"/>
                </a:cubicBezTo>
                <a:cubicBezTo>
                  <a:pt x="392853" y="1444752"/>
                  <a:pt x="389022" y="1454774"/>
                  <a:pt x="386080" y="1465072"/>
                </a:cubicBezTo>
                <a:cubicBezTo>
                  <a:pt x="382244" y="1478498"/>
                  <a:pt x="381421" y="1492877"/>
                  <a:pt x="375920" y="1505712"/>
                </a:cubicBezTo>
                <a:cubicBezTo>
                  <a:pt x="371110" y="1516935"/>
                  <a:pt x="360559" y="1525034"/>
                  <a:pt x="355600" y="1536192"/>
                </a:cubicBezTo>
                <a:cubicBezTo>
                  <a:pt x="346901" y="1555765"/>
                  <a:pt x="335280" y="1597152"/>
                  <a:pt x="335280" y="1597152"/>
                </a:cubicBezTo>
                <a:cubicBezTo>
                  <a:pt x="338667" y="1627632"/>
                  <a:pt x="339014" y="1658605"/>
                  <a:pt x="345440" y="1688592"/>
                </a:cubicBezTo>
                <a:cubicBezTo>
                  <a:pt x="349261" y="1706425"/>
                  <a:pt x="359527" y="1722252"/>
                  <a:pt x="365760" y="1739392"/>
                </a:cubicBezTo>
                <a:cubicBezTo>
                  <a:pt x="373080" y="1759522"/>
                  <a:pt x="379307" y="1780032"/>
                  <a:pt x="386080" y="1800352"/>
                </a:cubicBezTo>
                <a:cubicBezTo>
                  <a:pt x="389467" y="1810512"/>
                  <a:pt x="394140" y="1820330"/>
                  <a:pt x="396240" y="1830832"/>
                </a:cubicBezTo>
                <a:lnTo>
                  <a:pt x="406400" y="1881632"/>
                </a:lnTo>
                <a:cubicBezTo>
                  <a:pt x="409787" y="1929045"/>
                  <a:pt x="409509" y="1976864"/>
                  <a:pt x="416560" y="2023872"/>
                </a:cubicBezTo>
                <a:cubicBezTo>
                  <a:pt x="419737" y="2045054"/>
                  <a:pt x="436880" y="2084832"/>
                  <a:pt x="436880" y="2084832"/>
                </a:cubicBezTo>
                <a:cubicBezTo>
                  <a:pt x="433493" y="2125472"/>
                  <a:pt x="432110" y="2166329"/>
                  <a:pt x="426720" y="2206752"/>
                </a:cubicBezTo>
                <a:cubicBezTo>
                  <a:pt x="425305" y="2217368"/>
                  <a:pt x="416560" y="2226522"/>
                  <a:pt x="416560" y="2237232"/>
                </a:cubicBezTo>
                <a:cubicBezTo>
                  <a:pt x="416560" y="2291985"/>
                  <a:pt x="422505" y="2291870"/>
                  <a:pt x="447040" y="2328672"/>
                </a:cubicBezTo>
                <a:cubicBezTo>
                  <a:pt x="450427" y="2342219"/>
                  <a:pt x="454462" y="2355620"/>
                  <a:pt x="457200" y="2369312"/>
                </a:cubicBezTo>
                <a:cubicBezTo>
                  <a:pt x="461240" y="2389512"/>
                  <a:pt x="462364" y="2410287"/>
                  <a:pt x="467360" y="2430272"/>
                </a:cubicBezTo>
                <a:cubicBezTo>
                  <a:pt x="472555" y="2451052"/>
                  <a:pt x="480907" y="2470912"/>
                  <a:pt x="487680" y="2491232"/>
                </a:cubicBezTo>
                <a:lnTo>
                  <a:pt x="497840" y="2521712"/>
                </a:lnTo>
                <a:cubicBezTo>
                  <a:pt x="494453" y="2572512"/>
                  <a:pt x="496050" y="2623892"/>
                  <a:pt x="487680" y="2674112"/>
                </a:cubicBezTo>
                <a:cubicBezTo>
                  <a:pt x="485673" y="2686157"/>
                  <a:pt x="468708" y="2692456"/>
                  <a:pt x="467360" y="2704592"/>
                </a:cubicBezTo>
                <a:cubicBezTo>
                  <a:pt x="465941" y="2717363"/>
                  <a:pt x="477941" y="2776553"/>
                  <a:pt x="487680" y="2796032"/>
                </a:cubicBezTo>
                <a:cubicBezTo>
                  <a:pt x="493141" y="2806954"/>
                  <a:pt x="501227" y="2816352"/>
                  <a:pt x="508000" y="2826512"/>
                </a:cubicBezTo>
                <a:cubicBezTo>
                  <a:pt x="502756" y="2847487"/>
                  <a:pt x="490827" y="2902981"/>
                  <a:pt x="477520" y="2917952"/>
                </a:cubicBezTo>
                <a:cubicBezTo>
                  <a:pt x="461295" y="2936205"/>
                  <a:pt x="436880" y="2945045"/>
                  <a:pt x="416560" y="2958592"/>
                </a:cubicBezTo>
                <a:cubicBezTo>
                  <a:pt x="406400" y="2965365"/>
                  <a:pt x="397664" y="2975051"/>
                  <a:pt x="386080" y="2978912"/>
                </a:cubicBezTo>
                <a:lnTo>
                  <a:pt x="325120" y="2999232"/>
                </a:lnTo>
                <a:cubicBezTo>
                  <a:pt x="314960" y="3002619"/>
                  <a:pt x="303551" y="3003451"/>
                  <a:pt x="294640" y="3009392"/>
                </a:cubicBezTo>
                <a:cubicBezTo>
                  <a:pt x="262850" y="3030586"/>
                  <a:pt x="215809" y="3063766"/>
                  <a:pt x="182880" y="3070352"/>
                </a:cubicBezTo>
                <a:cubicBezTo>
                  <a:pt x="163558" y="3074216"/>
                  <a:pt x="122428" y="3080258"/>
                  <a:pt x="101600" y="3090672"/>
                </a:cubicBezTo>
                <a:cubicBezTo>
                  <a:pt x="90678" y="3096133"/>
                  <a:pt x="82042" y="3105531"/>
                  <a:pt x="71120" y="3110992"/>
                </a:cubicBezTo>
                <a:cubicBezTo>
                  <a:pt x="61541" y="3115781"/>
                  <a:pt x="50484" y="3116933"/>
                  <a:pt x="40640" y="3121152"/>
                </a:cubicBezTo>
                <a:cubicBezTo>
                  <a:pt x="26719" y="3127118"/>
                  <a:pt x="13547" y="3134699"/>
                  <a:pt x="0" y="3141472"/>
                </a:cubicBezTo>
                <a:cubicBezTo>
                  <a:pt x="11853" y="3166872"/>
                  <a:pt x="117517" y="3442547"/>
                  <a:pt x="166624" y="3474720"/>
                </a:cubicBezTo>
                <a:cubicBezTo>
                  <a:pt x="215731" y="3506893"/>
                  <a:pt x="263144" y="3354493"/>
                  <a:pt x="294640" y="3334512"/>
                </a:cubicBezTo>
                <a:cubicBezTo>
                  <a:pt x="326136" y="3314531"/>
                  <a:pt x="335713" y="3346877"/>
                  <a:pt x="355600" y="3354832"/>
                </a:cubicBezTo>
                <a:cubicBezTo>
                  <a:pt x="369662" y="3360457"/>
                  <a:pt x="381872" y="3370363"/>
                  <a:pt x="396240" y="3375152"/>
                </a:cubicBezTo>
                <a:cubicBezTo>
                  <a:pt x="419551" y="3382922"/>
                  <a:pt x="477240" y="3392449"/>
                  <a:pt x="508000" y="3405632"/>
                </a:cubicBezTo>
                <a:cubicBezTo>
                  <a:pt x="521921" y="3411598"/>
                  <a:pt x="535490" y="3418438"/>
                  <a:pt x="548640" y="3425952"/>
                </a:cubicBezTo>
                <a:cubicBezTo>
                  <a:pt x="596797" y="3453471"/>
                  <a:pt x="563752" y="3438546"/>
                  <a:pt x="609600" y="3476752"/>
                </a:cubicBezTo>
                <a:cubicBezTo>
                  <a:pt x="618981" y="3484569"/>
                  <a:pt x="630699" y="3489255"/>
                  <a:pt x="640080" y="3497072"/>
                </a:cubicBezTo>
                <a:cubicBezTo>
                  <a:pt x="718309" y="3562263"/>
                  <a:pt x="625364" y="3497421"/>
                  <a:pt x="701040" y="3547872"/>
                </a:cubicBezTo>
                <a:cubicBezTo>
                  <a:pt x="707813" y="3558032"/>
                  <a:pt x="712726" y="3569718"/>
                  <a:pt x="721360" y="3578352"/>
                </a:cubicBezTo>
                <a:cubicBezTo>
                  <a:pt x="729994" y="3586986"/>
                  <a:pt x="745067" y="3588512"/>
                  <a:pt x="751840" y="3598672"/>
                </a:cubicBezTo>
                <a:cubicBezTo>
                  <a:pt x="758757" y="3609048"/>
                  <a:pt x="771859" y="3699670"/>
                  <a:pt x="772160" y="3700272"/>
                </a:cubicBezTo>
                <a:cubicBezTo>
                  <a:pt x="777621" y="3711194"/>
                  <a:pt x="791482" y="3715633"/>
                  <a:pt x="802640" y="3720592"/>
                </a:cubicBezTo>
                <a:cubicBezTo>
                  <a:pt x="822213" y="3729291"/>
                  <a:pt x="863600" y="3740912"/>
                  <a:pt x="863600" y="3740912"/>
                </a:cubicBezTo>
                <a:cubicBezTo>
                  <a:pt x="868187" y="3740657"/>
                  <a:pt x="1021709" y="3748217"/>
                  <a:pt x="1076960" y="3720592"/>
                </a:cubicBezTo>
                <a:cubicBezTo>
                  <a:pt x="1087882" y="3715131"/>
                  <a:pt x="1097280" y="3707045"/>
                  <a:pt x="1107440" y="3700272"/>
                </a:cubicBezTo>
                <a:cubicBezTo>
                  <a:pt x="1110827" y="3690112"/>
                  <a:pt x="1120987" y="3679952"/>
                  <a:pt x="1117600" y="3669792"/>
                </a:cubicBezTo>
                <a:cubicBezTo>
                  <a:pt x="1106594" y="3636775"/>
                  <a:pt x="1072538" y="3635667"/>
                  <a:pt x="1046480" y="3629152"/>
                </a:cubicBezTo>
                <a:cubicBezTo>
                  <a:pt x="1036320" y="3618992"/>
                  <a:pt x="1027038" y="3607870"/>
                  <a:pt x="1016000" y="3598672"/>
                </a:cubicBezTo>
                <a:cubicBezTo>
                  <a:pt x="1006619" y="3590855"/>
                  <a:pt x="994154" y="3586986"/>
                  <a:pt x="985520" y="3578352"/>
                </a:cubicBezTo>
                <a:cubicBezTo>
                  <a:pt x="976886" y="3569718"/>
                  <a:pt x="971973" y="3558032"/>
                  <a:pt x="965200" y="3547872"/>
                </a:cubicBezTo>
                <a:cubicBezTo>
                  <a:pt x="971973" y="3537712"/>
                  <a:pt x="976886" y="3526026"/>
                  <a:pt x="985520" y="3517392"/>
                </a:cubicBezTo>
                <a:cubicBezTo>
                  <a:pt x="1040025" y="3462887"/>
                  <a:pt x="1159943" y="3489496"/>
                  <a:pt x="1209040" y="3486912"/>
                </a:cubicBezTo>
                <a:cubicBezTo>
                  <a:pt x="1233348" y="3413988"/>
                  <a:pt x="1219099" y="3489771"/>
                  <a:pt x="1117600" y="3446272"/>
                </a:cubicBezTo>
                <a:cubicBezTo>
                  <a:pt x="1106377" y="3441462"/>
                  <a:pt x="1137158" y="3431413"/>
                  <a:pt x="1148080" y="3425952"/>
                </a:cubicBezTo>
                <a:cubicBezTo>
                  <a:pt x="1157659" y="3421163"/>
                  <a:pt x="1167933" y="3417120"/>
                  <a:pt x="1178560" y="3415792"/>
                </a:cubicBezTo>
                <a:cubicBezTo>
                  <a:pt x="1222376" y="3410315"/>
                  <a:pt x="1266613" y="3409019"/>
                  <a:pt x="1310640" y="3405632"/>
                </a:cubicBezTo>
                <a:cubicBezTo>
                  <a:pt x="1307253" y="3395472"/>
                  <a:pt x="1308053" y="3382725"/>
                  <a:pt x="1300480" y="3375152"/>
                </a:cubicBezTo>
                <a:cubicBezTo>
                  <a:pt x="1295621" y="3370293"/>
                  <a:pt x="1229712" y="3354920"/>
                  <a:pt x="1229360" y="3354832"/>
                </a:cubicBezTo>
                <a:cubicBezTo>
                  <a:pt x="1239520" y="3351445"/>
                  <a:pt x="1249450" y="3347269"/>
                  <a:pt x="1259840" y="3344672"/>
                </a:cubicBezTo>
                <a:cubicBezTo>
                  <a:pt x="1276593" y="3340484"/>
                  <a:pt x="1294471" y="3340575"/>
                  <a:pt x="1310640" y="3334512"/>
                </a:cubicBezTo>
                <a:cubicBezTo>
                  <a:pt x="1322073" y="3330225"/>
                  <a:pt x="1329962" y="3319151"/>
                  <a:pt x="1341120" y="3314192"/>
                </a:cubicBezTo>
                <a:cubicBezTo>
                  <a:pt x="1360693" y="3305493"/>
                  <a:pt x="1384258" y="3305753"/>
                  <a:pt x="1402080" y="3293872"/>
                </a:cubicBezTo>
                <a:cubicBezTo>
                  <a:pt x="1412240" y="3287099"/>
                  <a:pt x="1421337" y="3278362"/>
                  <a:pt x="1432560" y="3273552"/>
                </a:cubicBezTo>
                <a:cubicBezTo>
                  <a:pt x="1445395" y="3268051"/>
                  <a:pt x="1459774" y="3267228"/>
                  <a:pt x="1473200" y="3263392"/>
                </a:cubicBezTo>
                <a:cubicBezTo>
                  <a:pt x="1483498" y="3260450"/>
                  <a:pt x="1493520" y="3256619"/>
                  <a:pt x="1503680" y="3253232"/>
                </a:cubicBezTo>
                <a:cubicBezTo>
                  <a:pt x="1524000" y="3256619"/>
                  <a:pt x="1545097" y="3256878"/>
                  <a:pt x="1564640" y="3263392"/>
                </a:cubicBezTo>
                <a:cubicBezTo>
                  <a:pt x="1599028" y="3274855"/>
                  <a:pt x="1594599" y="3289183"/>
                  <a:pt x="1615440" y="3314192"/>
                </a:cubicBezTo>
                <a:cubicBezTo>
                  <a:pt x="1624638" y="3325230"/>
                  <a:pt x="1634578" y="3335851"/>
                  <a:pt x="1645920" y="3344672"/>
                </a:cubicBezTo>
                <a:cubicBezTo>
                  <a:pt x="1665197" y="3359665"/>
                  <a:pt x="1686560" y="3371765"/>
                  <a:pt x="1706880" y="3385312"/>
                </a:cubicBezTo>
                <a:cubicBezTo>
                  <a:pt x="1717040" y="3392085"/>
                  <a:pt x="1725776" y="3401771"/>
                  <a:pt x="1737360" y="3405632"/>
                </a:cubicBezTo>
                <a:lnTo>
                  <a:pt x="1767840" y="3415792"/>
                </a:lnTo>
                <a:cubicBezTo>
                  <a:pt x="1776103" y="3440582"/>
                  <a:pt x="1778625" y="3457057"/>
                  <a:pt x="1798320" y="3476752"/>
                </a:cubicBezTo>
                <a:cubicBezTo>
                  <a:pt x="1806954" y="3485386"/>
                  <a:pt x="1819419" y="3489255"/>
                  <a:pt x="1828800" y="3497072"/>
                </a:cubicBezTo>
                <a:cubicBezTo>
                  <a:pt x="1879537" y="3539353"/>
                  <a:pt x="1836195" y="3519857"/>
                  <a:pt x="1889760" y="3537712"/>
                </a:cubicBezTo>
                <a:cubicBezTo>
                  <a:pt x="1896533" y="3547872"/>
                  <a:pt x="1900890" y="3560151"/>
                  <a:pt x="1910080" y="3568192"/>
                </a:cubicBezTo>
                <a:cubicBezTo>
                  <a:pt x="1958561" y="3610613"/>
                  <a:pt x="1974447" y="3609968"/>
                  <a:pt x="2032000" y="3629152"/>
                </a:cubicBezTo>
                <a:lnTo>
                  <a:pt x="2062480" y="3639312"/>
                </a:lnTo>
                <a:cubicBezTo>
                  <a:pt x="2072640" y="3642699"/>
                  <a:pt x="2084049" y="3643531"/>
                  <a:pt x="2092960" y="3649472"/>
                </a:cubicBezTo>
                <a:cubicBezTo>
                  <a:pt x="2103120" y="3656245"/>
                  <a:pt x="2112282" y="3664833"/>
                  <a:pt x="2123440" y="3669792"/>
                </a:cubicBezTo>
                <a:cubicBezTo>
                  <a:pt x="2155243" y="3683927"/>
                  <a:pt x="2191264" y="3691828"/>
                  <a:pt x="2225040" y="3700272"/>
                </a:cubicBezTo>
                <a:cubicBezTo>
                  <a:pt x="2235200" y="3707045"/>
                  <a:pt x="2244598" y="3715131"/>
                  <a:pt x="2255520" y="3720592"/>
                </a:cubicBezTo>
                <a:cubicBezTo>
                  <a:pt x="2265099" y="3725381"/>
                  <a:pt x="2277546" y="3724177"/>
                  <a:pt x="2286000" y="3730752"/>
                </a:cubicBezTo>
                <a:cubicBezTo>
                  <a:pt x="2308683" y="3748395"/>
                  <a:pt x="2319698" y="3782625"/>
                  <a:pt x="2346960" y="3791712"/>
                </a:cubicBezTo>
                <a:cubicBezTo>
                  <a:pt x="2367280" y="3798485"/>
                  <a:pt x="2388762" y="3802453"/>
                  <a:pt x="2407920" y="3812032"/>
                </a:cubicBezTo>
                <a:cubicBezTo>
                  <a:pt x="2467718" y="3841931"/>
                  <a:pt x="2434192" y="3827563"/>
                  <a:pt x="2509520" y="3852672"/>
                </a:cubicBezTo>
                <a:lnTo>
                  <a:pt x="2540000" y="3862832"/>
                </a:lnTo>
                <a:cubicBezTo>
                  <a:pt x="2550160" y="3866219"/>
                  <a:pt x="2560090" y="3870395"/>
                  <a:pt x="2570480" y="3872992"/>
                </a:cubicBezTo>
                <a:cubicBezTo>
                  <a:pt x="2597573" y="3879765"/>
                  <a:pt x="2624114" y="3889363"/>
                  <a:pt x="2651760" y="3893312"/>
                </a:cubicBezTo>
                <a:cubicBezTo>
                  <a:pt x="2832551" y="3919139"/>
                  <a:pt x="2643759" y="3889680"/>
                  <a:pt x="2763520" y="3913632"/>
                </a:cubicBezTo>
                <a:cubicBezTo>
                  <a:pt x="2783720" y="3917672"/>
                  <a:pt x="2804370" y="3919323"/>
                  <a:pt x="2824480" y="3923792"/>
                </a:cubicBezTo>
                <a:cubicBezTo>
                  <a:pt x="2834935" y="3926115"/>
                  <a:pt x="2844570" y="3931355"/>
                  <a:pt x="2854960" y="3933952"/>
                </a:cubicBezTo>
                <a:cubicBezTo>
                  <a:pt x="2871713" y="3938140"/>
                  <a:pt x="2889100" y="3939568"/>
                  <a:pt x="2905760" y="3944112"/>
                </a:cubicBezTo>
                <a:cubicBezTo>
                  <a:pt x="2926424" y="3949748"/>
                  <a:pt x="2946400" y="3957659"/>
                  <a:pt x="2966720" y="3964432"/>
                </a:cubicBezTo>
                <a:lnTo>
                  <a:pt x="2997200" y="3974592"/>
                </a:lnTo>
                <a:cubicBezTo>
                  <a:pt x="3007360" y="3977979"/>
                  <a:pt x="3018769" y="3978811"/>
                  <a:pt x="3027680" y="3984752"/>
                </a:cubicBezTo>
                <a:cubicBezTo>
                  <a:pt x="3067071" y="4011013"/>
                  <a:pt x="3046576" y="4001211"/>
                  <a:pt x="3088640" y="4015232"/>
                </a:cubicBezTo>
                <a:cubicBezTo>
                  <a:pt x="3095413" y="4025392"/>
                  <a:pt x="3101143" y="4036331"/>
                  <a:pt x="3108960" y="4045712"/>
                </a:cubicBezTo>
                <a:cubicBezTo>
                  <a:pt x="3118158" y="4056750"/>
                  <a:pt x="3131470" y="4064237"/>
                  <a:pt x="3139440" y="4076192"/>
                </a:cubicBezTo>
                <a:cubicBezTo>
                  <a:pt x="3145381" y="4085103"/>
                  <a:pt x="3144399" y="4097310"/>
                  <a:pt x="3149600" y="4106672"/>
                </a:cubicBezTo>
                <a:cubicBezTo>
                  <a:pt x="3161460" y="4128020"/>
                  <a:pt x="3190240" y="4167632"/>
                  <a:pt x="3190240" y="4167632"/>
                </a:cubicBezTo>
                <a:cubicBezTo>
                  <a:pt x="3193627" y="4181179"/>
                  <a:pt x="3198104" y="4194498"/>
                  <a:pt x="3200400" y="4208272"/>
                </a:cubicBezTo>
                <a:cubicBezTo>
                  <a:pt x="3217049" y="4308166"/>
                  <a:pt x="3196810" y="4262052"/>
                  <a:pt x="3220720" y="4309872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846386" y="5903893"/>
            <a:ext cx="4297614" cy="95410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North-northwest </a:t>
            </a:r>
            <a:r>
              <a:rPr lang="en-US" sz="3000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Bytopia</a:t>
            </a:r>
            <a:endParaRPr lang="en-US" sz="30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  <a:p>
            <a:pPr algn="ctr"/>
            <a:r>
              <a:rPr lang="en-US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Scale</a:t>
            </a:r>
            <a:r>
              <a:rPr lang="en-US" dirty="0">
                <a:ln w="10541" cmpd="sng">
                  <a:solidFill>
                    <a:schemeClr val="tx1"/>
                  </a:solidFill>
                  <a:prstDash val="solid"/>
                </a:ln>
              </a:rPr>
              <a:t>:  </a:t>
            </a:r>
            <a:r>
              <a:rPr lang="en-US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|-10 miles-|</a:t>
            </a:r>
            <a:endParaRPr lang="en-US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-10160" y="2804160"/>
            <a:ext cx="3444240" cy="1676439"/>
          </a:xfrm>
          <a:custGeom>
            <a:avLst/>
            <a:gdLst>
              <a:gd name="connsiteX0" fmla="*/ 3444240 w 3444240"/>
              <a:gd name="connsiteY0" fmla="*/ 0 h 1676439"/>
              <a:gd name="connsiteX1" fmla="*/ 3373120 w 3444240"/>
              <a:gd name="connsiteY1" fmla="*/ 10160 h 1676439"/>
              <a:gd name="connsiteX2" fmla="*/ 3271520 w 3444240"/>
              <a:gd name="connsiteY2" fmla="*/ 40640 h 1676439"/>
              <a:gd name="connsiteX3" fmla="*/ 3241040 w 3444240"/>
              <a:gd name="connsiteY3" fmla="*/ 50800 h 1676439"/>
              <a:gd name="connsiteX4" fmla="*/ 3210560 w 3444240"/>
              <a:gd name="connsiteY4" fmla="*/ 60960 h 1676439"/>
              <a:gd name="connsiteX5" fmla="*/ 3169920 w 3444240"/>
              <a:gd name="connsiteY5" fmla="*/ 81280 h 1676439"/>
              <a:gd name="connsiteX6" fmla="*/ 3108960 w 3444240"/>
              <a:gd name="connsiteY6" fmla="*/ 91440 h 1676439"/>
              <a:gd name="connsiteX7" fmla="*/ 3078480 w 3444240"/>
              <a:gd name="connsiteY7" fmla="*/ 101600 h 1676439"/>
              <a:gd name="connsiteX8" fmla="*/ 3017520 w 3444240"/>
              <a:gd name="connsiteY8" fmla="*/ 111760 h 1676439"/>
              <a:gd name="connsiteX9" fmla="*/ 2926080 w 3444240"/>
              <a:gd name="connsiteY9" fmla="*/ 182880 h 1676439"/>
              <a:gd name="connsiteX10" fmla="*/ 2854960 w 3444240"/>
              <a:gd name="connsiteY10" fmla="*/ 223520 h 1676439"/>
              <a:gd name="connsiteX11" fmla="*/ 2794000 w 3444240"/>
              <a:gd name="connsiteY11" fmla="*/ 264160 h 1676439"/>
              <a:gd name="connsiteX12" fmla="*/ 2763520 w 3444240"/>
              <a:gd name="connsiteY12" fmla="*/ 284480 h 1676439"/>
              <a:gd name="connsiteX13" fmla="*/ 2722880 w 3444240"/>
              <a:gd name="connsiteY13" fmla="*/ 294640 h 1676439"/>
              <a:gd name="connsiteX14" fmla="*/ 2661920 w 3444240"/>
              <a:gd name="connsiteY14" fmla="*/ 325120 h 1676439"/>
              <a:gd name="connsiteX15" fmla="*/ 2600960 w 3444240"/>
              <a:gd name="connsiteY15" fmla="*/ 375920 h 1676439"/>
              <a:gd name="connsiteX16" fmla="*/ 2540000 w 3444240"/>
              <a:gd name="connsiteY16" fmla="*/ 406400 h 1676439"/>
              <a:gd name="connsiteX17" fmla="*/ 2428240 w 3444240"/>
              <a:gd name="connsiteY17" fmla="*/ 497840 h 1676439"/>
              <a:gd name="connsiteX18" fmla="*/ 2418080 w 3444240"/>
              <a:gd name="connsiteY18" fmla="*/ 528320 h 1676439"/>
              <a:gd name="connsiteX19" fmla="*/ 2387600 w 3444240"/>
              <a:gd name="connsiteY19" fmla="*/ 538480 h 1676439"/>
              <a:gd name="connsiteX20" fmla="*/ 2357120 w 3444240"/>
              <a:gd name="connsiteY20" fmla="*/ 558800 h 1676439"/>
              <a:gd name="connsiteX21" fmla="*/ 2326640 w 3444240"/>
              <a:gd name="connsiteY21" fmla="*/ 589280 h 1676439"/>
              <a:gd name="connsiteX22" fmla="*/ 2265680 w 3444240"/>
              <a:gd name="connsiteY22" fmla="*/ 609600 h 1676439"/>
              <a:gd name="connsiteX23" fmla="*/ 2204720 w 3444240"/>
              <a:gd name="connsiteY23" fmla="*/ 660400 h 1676439"/>
              <a:gd name="connsiteX24" fmla="*/ 2143760 w 3444240"/>
              <a:gd name="connsiteY24" fmla="*/ 690880 h 1676439"/>
              <a:gd name="connsiteX25" fmla="*/ 2052320 w 3444240"/>
              <a:gd name="connsiteY25" fmla="*/ 762000 h 1676439"/>
              <a:gd name="connsiteX26" fmla="*/ 2011680 w 3444240"/>
              <a:gd name="connsiteY26" fmla="*/ 772160 h 1676439"/>
              <a:gd name="connsiteX27" fmla="*/ 1991360 w 3444240"/>
              <a:gd name="connsiteY27" fmla="*/ 802640 h 1676439"/>
              <a:gd name="connsiteX28" fmla="*/ 1899920 w 3444240"/>
              <a:gd name="connsiteY28" fmla="*/ 853440 h 1676439"/>
              <a:gd name="connsiteX29" fmla="*/ 1808480 w 3444240"/>
              <a:gd name="connsiteY29" fmla="*/ 924560 h 1676439"/>
              <a:gd name="connsiteX30" fmla="*/ 1788160 w 3444240"/>
              <a:gd name="connsiteY30" fmla="*/ 955040 h 1676439"/>
              <a:gd name="connsiteX31" fmla="*/ 1747520 w 3444240"/>
              <a:gd name="connsiteY31" fmla="*/ 975360 h 1676439"/>
              <a:gd name="connsiteX32" fmla="*/ 1686560 w 3444240"/>
              <a:gd name="connsiteY32" fmla="*/ 1005840 h 1676439"/>
              <a:gd name="connsiteX33" fmla="*/ 1656080 w 3444240"/>
              <a:gd name="connsiteY33" fmla="*/ 1036320 h 1676439"/>
              <a:gd name="connsiteX34" fmla="*/ 1595120 w 3444240"/>
              <a:gd name="connsiteY34" fmla="*/ 1056640 h 1676439"/>
              <a:gd name="connsiteX35" fmla="*/ 1564640 w 3444240"/>
              <a:gd name="connsiteY35" fmla="*/ 1087120 h 1676439"/>
              <a:gd name="connsiteX36" fmla="*/ 1503680 w 3444240"/>
              <a:gd name="connsiteY36" fmla="*/ 1107440 h 1676439"/>
              <a:gd name="connsiteX37" fmla="*/ 1473200 w 3444240"/>
              <a:gd name="connsiteY37" fmla="*/ 1137920 h 1676439"/>
              <a:gd name="connsiteX38" fmla="*/ 1402080 w 3444240"/>
              <a:gd name="connsiteY38" fmla="*/ 1168400 h 1676439"/>
              <a:gd name="connsiteX39" fmla="*/ 1371600 w 3444240"/>
              <a:gd name="connsiteY39" fmla="*/ 1188720 h 1676439"/>
              <a:gd name="connsiteX40" fmla="*/ 1341120 w 3444240"/>
              <a:gd name="connsiteY40" fmla="*/ 1198880 h 1676439"/>
              <a:gd name="connsiteX41" fmla="*/ 1310640 w 3444240"/>
              <a:gd name="connsiteY41" fmla="*/ 1219200 h 1676439"/>
              <a:gd name="connsiteX42" fmla="*/ 1280160 w 3444240"/>
              <a:gd name="connsiteY42" fmla="*/ 1229360 h 1676439"/>
              <a:gd name="connsiteX43" fmla="*/ 1219200 w 3444240"/>
              <a:gd name="connsiteY43" fmla="*/ 1270000 h 1676439"/>
              <a:gd name="connsiteX44" fmla="*/ 1188720 w 3444240"/>
              <a:gd name="connsiteY44" fmla="*/ 1290320 h 1676439"/>
              <a:gd name="connsiteX45" fmla="*/ 1158240 w 3444240"/>
              <a:gd name="connsiteY45" fmla="*/ 1300480 h 1676439"/>
              <a:gd name="connsiteX46" fmla="*/ 1097280 w 3444240"/>
              <a:gd name="connsiteY46" fmla="*/ 1341120 h 1676439"/>
              <a:gd name="connsiteX47" fmla="*/ 1036320 w 3444240"/>
              <a:gd name="connsiteY47" fmla="*/ 1371600 h 1676439"/>
              <a:gd name="connsiteX48" fmla="*/ 1005840 w 3444240"/>
              <a:gd name="connsiteY48" fmla="*/ 1381760 h 1676439"/>
              <a:gd name="connsiteX49" fmla="*/ 975360 w 3444240"/>
              <a:gd name="connsiteY49" fmla="*/ 1402080 h 1676439"/>
              <a:gd name="connsiteX50" fmla="*/ 863600 w 3444240"/>
              <a:gd name="connsiteY50" fmla="*/ 1432560 h 1676439"/>
              <a:gd name="connsiteX51" fmla="*/ 802640 w 3444240"/>
              <a:gd name="connsiteY51" fmla="*/ 1452880 h 1676439"/>
              <a:gd name="connsiteX52" fmla="*/ 721360 w 3444240"/>
              <a:gd name="connsiteY52" fmla="*/ 1473200 h 1676439"/>
              <a:gd name="connsiteX53" fmla="*/ 680720 w 3444240"/>
              <a:gd name="connsiteY53" fmla="*/ 1483360 h 1676439"/>
              <a:gd name="connsiteX54" fmla="*/ 650240 w 3444240"/>
              <a:gd name="connsiteY54" fmla="*/ 1493520 h 1676439"/>
              <a:gd name="connsiteX55" fmla="*/ 579120 w 3444240"/>
              <a:gd name="connsiteY55" fmla="*/ 1503680 h 1676439"/>
              <a:gd name="connsiteX56" fmla="*/ 528320 w 3444240"/>
              <a:gd name="connsiteY56" fmla="*/ 1513840 h 1676439"/>
              <a:gd name="connsiteX57" fmla="*/ 497840 w 3444240"/>
              <a:gd name="connsiteY57" fmla="*/ 1524000 h 1676439"/>
              <a:gd name="connsiteX58" fmla="*/ 426720 w 3444240"/>
              <a:gd name="connsiteY58" fmla="*/ 1534160 h 1676439"/>
              <a:gd name="connsiteX59" fmla="*/ 386080 w 3444240"/>
              <a:gd name="connsiteY59" fmla="*/ 1554480 h 1676439"/>
              <a:gd name="connsiteX60" fmla="*/ 325120 w 3444240"/>
              <a:gd name="connsiteY60" fmla="*/ 1564640 h 1676439"/>
              <a:gd name="connsiteX61" fmla="*/ 284480 w 3444240"/>
              <a:gd name="connsiteY61" fmla="*/ 1574800 h 1676439"/>
              <a:gd name="connsiteX62" fmla="*/ 223520 w 3444240"/>
              <a:gd name="connsiteY62" fmla="*/ 1584960 h 1676439"/>
              <a:gd name="connsiteX63" fmla="*/ 162560 w 3444240"/>
              <a:gd name="connsiteY63" fmla="*/ 1605280 h 1676439"/>
              <a:gd name="connsiteX64" fmla="*/ 132080 w 3444240"/>
              <a:gd name="connsiteY64" fmla="*/ 1615440 h 1676439"/>
              <a:gd name="connsiteX65" fmla="*/ 71120 w 3444240"/>
              <a:gd name="connsiteY65" fmla="*/ 1645920 h 1676439"/>
              <a:gd name="connsiteX66" fmla="*/ 40640 w 3444240"/>
              <a:gd name="connsiteY66" fmla="*/ 1656080 h 1676439"/>
              <a:gd name="connsiteX67" fmla="*/ 0 w 3444240"/>
              <a:gd name="connsiteY67" fmla="*/ 1676400 h 167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444240" h="1676439">
                <a:moveTo>
                  <a:pt x="3444240" y="0"/>
                </a:moveTo>
                <a:cubicBezTo>
                  <a:pt x="3420533" y="3387"/>
                  <a:pt x="3396681" y="5876"/>
                  <a:pt x="3373120" y="10160"/>
                </a:cubicBezTo>
                <a:cubicBezTo>
                  <a:pt x="3339339" y="16302"/>
                  <a:pt x="3303331" y="30036"/>
                  <a:pt x="3271520" y="40640"/>
                </a:cubicBezTo>
                <a:lnTo>
                  <a:pt x="3241040" y="50800"/>
                </a:lnTo>
                <a:cubicBezTo>
                  <a:pt x="3230880" y="54187"/>
                  <a:pt x="3220139" y="56171"/>
                  <a:pt x="3210560" y="60960"/>
                </a:cubicBezTo>
                <a:cubicBezTo>
                  <a:pt x="3197013" y="67733"/>
                  <a:pt x="3184427" y="76928"/>
                  <a:pt x="3169920" y="81280"/>
                </a:cubicBezTo>
                <a:cubicBezTo>
                  <a:pt x="3150189" y="87199"/>
                  <a:pt x="3129070" y="86971"/>
                  <a:pt x="3108960" y="91440"/>
                </a:cubicBezTo>
                <a:cubicBezTo>
                  <a:pt x="3098505" y="93763"/>
                  <a:pt x="3088935" y="99277"/>
                  <a:pt x="3078480" y="101600"/>
                </a:cubicBezTo>
                <a:cubicBezTo>
                  <a:pt x="3058370" y="106069"/>
                  <a:pt x="3037840" y="108373"/>
                  <a:pt x="3017520" y="111760"/>
                </a:cubicBezTo>
                <a:cubicBezTo>
                  <a:pt x="2863448" y="214475"/>
                  <a:pt x="3021577" y="103299"/>
                  <a:pt x="2926080" y="182880"/>
                </a:cubicBezTo>
                <a:cubicBezTo>
                  <a:pt x="2895955" y="207984"/>
                  <a:pt x="2890451" y="202226"/>
                  <a:pt x="2854960" y="223520"/>
                </a:cubicBezTo>
                <a:cubicBezTo>
                  <a:pt x="2834019" y="236085"/>
                  <a:pt x="2814320" y="250613"/>
                  <a:pt x="2794000" y="264160"/>
                </a:cubicBezTo>
                <a:cubicBezTo>
                  <a:pt x="2783840" y="270933"/>
                  <a:pt x="2775366" y="281518"/>
                  <a:pt x="2763520" y="284480"/>
                </a:cubicBezTo>
                <a:lnTo>
                  <a:pt x="2722880" y="294640"/>
                </a:lnTo>
                <a:cubicBezTo>
                  <a:pt x="2635529" y="352874"/>
                  <a:pt x="2746048" y="283056"/>
                  <a:pt x="2661920" y="325120"/>
                </a:cubicBezTo>
                <a:cubicBezTo>
                  <a:pt x="2595438" y="358361"/>
                  <a:pt x="2668370" y="330980"/>
                  <a:pt x="2600960" y="375920"/>
                </a:cubicBezTo>
                <a:cubicBezTo>
                  <a:pt x="2533352" y="420992"/>
                  <a:pt x="2608515" y="344736"/>
                  <a:pt x="2540000" y="406400"/>
                </a:cubicBezTo>
                <a:cubicBezTo>
                  <a:pt x="2437713" y="498458"/>
                  <a:pt x="2508109" y="457906"/>
                  <a:pt x="2428240" y="497840"/>
                </a:cubicBezTo>
                <a:cubicBezTo>
                  <a:pt x="2424853" y="508000"/>
                  <a:pt x="2425653" y="520747"/>
                  <a:pt x="2418080" y="528320"/>
                </a:cubicBezTo>
                <a:cubicBezTo>
                  <a:pt x="2410507" y="535893"/>
                  <a:pt x="2397179" y="533691"/>
                  <a:pt x="2387600" y="538480"/>
                </a:cubicBezTo>
                <a:cubicBezTo>
                  <a:pt x="2376678" y="543941"/>
                  <a:pt x="2366501" y="550983"/>
                  <a:pt x="2357120" y="558800"/>
                </a:cubicBezTo>
                <a:cubicBezTo>
                  <a:pt x="2346082" y="567998"/>
                  <a:pt x="2339200" y="582302"/>
                  <a:pt x="2326640" y="589280"/>
                </a:cubicBezTo>
                <a:cubicBezTo>
                  <a:pt x="2307916" y="599682"/>
                  <a:pt x="2265680" y="609600"/>
                  <a:pt x="2265680" y="609600"/>
                </a:cubicBezTo>
                <a:cubicBezTo>
                  <a:pt x="2243210" y="632070"/>
                  <a:pt x="2233010" y="646255"/>
                  <a:pt x="2204720" y="660400"/>
                </a:cubicBezTo>
                <a:cubicBezTo>
                  <a:pt x="2158898" y="683311"/>
                  <a:pt x="2187436" y="654484"/>
                  <a:pt x="2143760" y="690880"/>
                </a:cubicBezTo>
                <a:cubicBezTo>
                  <a:pt x="2113011" y="716504"/>
                  <a:pt x="2096341" y="750995"/>
                  <a:pt x="2052320" y="762000"/>
                </a:cubicBezTo>
                <a:lnTo>
                  <a:pt x="2011680" y="772160"/>
                </a:lnTo>
                <a:cubicBezTo>
                  <a:pt x="2004907" y="782320"/>
                  <a:pt x="2000550" y="794599"/>
                  <a:pt x="1991360" y="802640"/>
                </a:cubicBezTo>
                <a:cubicBezTo>
                  <a:pt x="1948363" y="840263"/>
                  <a:pt x="1941784" y="839485"/>
                  <a:pt x="1899920" y="853440"/>
                </a:cubicBezTo>
                <a:cubicBezTo>
                  <a:pt x="1831387" y="921973"/>
                  <a:pt x="1866222" y="905313"/>
                  <a:pt x="1808480" y="924560"/>
                </a:cubicBezTo>
                <a:cubicBezTo>
                  <a:pt x="1801707" y="934720"/>
                  <a:pt x="1797541" y="947223"/>
                  <a:pt x="1788160" y="955040"/>
                </a:cubicBezTo>
                <a:cubicBezTo>
                  <a:pt x="1776525" y="964736"/>
                  <a:pt x="1760670" y="967846"/>
                  <a:pt x="1747520" y="975360"/>
                </a:cubicBezTo>
                <a:cubicBezTo>
                  <a:pt x="1692373" y="1006873"/>
                  <a:pt x="1742443" y="987212"/>
                  <a:pt x="1686560" y="1005840"/>
                </a:cubicBezTo>
                <a:cubicBezTo>
                  <a:pt x="1676400" y="1016000"/>
                  <a:pt x="1668640" y="1029342"/>
                  <a:pt x="1656080" y="1036320"/>
                </a:cubicBezTo>
                <a:cubicBezTo>
                  <a:pt x="1637356" y="1046722"/>
                  <a:pt x="1595120" y="1056640"/>
                  <a:pt x="1595120" y="1056640"/>
                </a:cubicBezTo>
                <a:cubicBezTo>
                  <a:pt x="1584960" y="1066800"/>
                  <a:pt x="1577200" y="1080142"/>
                  <a:pt x="1564640" y="1087120"/>
                </a:cubicBezTo>
                <a:cubicBezTo>
                  <a:pt x="1545916" y="1097522"/>
                  <a:pt x="1503680" y="1107440"/>
                  <a:pt x="1503680" y="1107440"/>
                </a:cubicBezTo>
                <a:cubicBezTo>
                  <a:pt x="1493520" y="1117600"/>
                  <a:pt x="1484892" y="1129569"/>
                  <a:pt x="1473200" y="1137920"/>
                </a:cubicBezTo>
                <a:cubicBezTo>
                  <a:pt x="1423869" y="1173156"/>
                  <a:pt x="1446300" y="1146290"/>
                  <a:pt x="1402080" y="1168400"/>
                </a:cubicBezTo>
                <a:cubicBezTo>
                  <a:pt x="1391158" y="1173861"/>
                  <a:pt x="1382522" y="1183259"/>
                  <a:pt x="1371600" y="1188720"/>
                </a:cubicBezTo>
                <a:cubicBezTo>
                  <a:pt x="1362021" y="1193509"/>
                  <a:pt x="1350699" y="1194091"/>
                  <a:pt x="1341120" y="1198880"/>
                </a:cubicBezTo>
                <a:cubicBezTo>
                  <a:pt x="1330198" y="1204341"/>
                  <a:pt x="1321562" y="1213739"/>
                  <a:pt x="1310640" y="1219200"/>
                </a:cubicBezTo>
                <a:cubicBezTo>
                  <a:pt x="1301061" y="1223989"/>
                  <a:pt x="1289522" y="1224159"/>
                  <a:pt x="1280160" y="1229360"/>
                </a:cubicBezTo>
                <a:cubicBezTo>
                  <a:pt x="1258812" y="1241220"/>
                  <a:pt x="1239520" y="1256453"/>
                  <a:pt x="1219200" y="1270000"/>
                </a:cubicBezTo>
                <a:cubicBezTo>
                  <a:pt x="1209040" y="1276773"/>
                  <a:pt x="1200304" y="1286459"/>
                  <a:pt x="1188720" y="1290320"/>
                </a:cubicBezTo>
                <a:cubicBezTo>
                  <a:pt x="1178560" y="1293707"/>
                  <a:pt x="1167602" y="1295279"/>
                  <a:pt x="1158240" y="1300480"/>
                </a:cubicBezTo>
                <a:cubicBezTo>
                  <a:pt x="1136892" y="1312340"/>
                  <a:pt x="1120448" y="1333397"/>
                  <a:pt x="1097280" y="1341120"/>
                </a:cubicBezTo>
                <a:cubicBezTo>
                  <a:pt x="1020668" y="1366657"/>
                  <a:pt x="1115102" y="1332209"/>
                  <a:pt x="1036320" y="1371600"/>
                </a:cubicBezTo>
                <a:cubicBezTo>
                  <a:pt x="1026741" y="1376389"/>
                  <a:pt x="1015419" y="1376971"/>
                  <a:pt x="1005840" y="1381760"/>
                </a:cubicBezTo>
                <a:cubicBezTo>
                  <a:pt x="994918" y="1387221"/>
                  <a:pt x="986518" y="1397121"/>
                  <a:pt x="975360" y="1402080"/>
                </a:cubicBezTo>
                <a:cubicBezTo>
                  <a:pt x="910343" y="1430977"/>
                  <a:pt x="925466" y="1415687"/>
                  <a:pt x="863600" y="1432560"/>
                </a:cubicBezTo>
                <a:cubicBezTo>
                  <a:pt x="842936" y="1438196"/>
                  <a:pt x="823420" y="1447685"/>
                  <a:pt x="802640" y="1452880"/>
                </a:cubicBezTo>
                <a:lnTo>
                  <a:pt x="721360" y="1473200"/>
                </a:lnTo>
                <a:cubicBezTo>
                  <a:pt x="707813" y="1476587"/>
                  <a:pt x="693967" y="1478944"/>
                  <a:pt x="680720" y="1483360"/>
                </a:cubicBezTo>
                <a:cubicBezTo>
                  <a:pt x="670560" y="1486747"/>
                  <a:pt x="660742" y="1491420"/>
                  <a:pt x="650240" y="1493520"/>
                </a:cubicBezTo>
                <a:cubicBezTo>
                  <a:pt x="626758" y="1498216"/>
                  <a:pt x="602742" y="1499743"/>
                  <a:pt x="579120" y="1503680"/>
                </a:cubicBezTo>
                <a:cubicBezTo>
                  <a:pt x="562086" y="1506519"/>
                  <a:pt x="545073" y="1509652"/>
                  <a:pt x="528320" y="1513840"/>
                </a:cubicBezTo>
                <a:cubicBezTo>
                  <a:pt x="517930" y="1516437"/>
                  <a:pt x="508342" y="1521900"/>
                  <a:pt x="497840" y="1524000"/>
                </a:cubicBezTo>
                <a:cubicBezTo>
                  <a:pt x="474358" y="1528696"/>
                  <a:pt x="450427" y="1530773"/>
                  <a:pt x="426720" y="1534160"/>
                </a:cubicBezTo>
                <a:cubicBezTo>
                  <a:pt x="413173" y="1540933"/>
                  <a:pt x="400587" y="1550128"/>
                  <a:pt x="386080" y="1554480"/>
                </a:cubicBezTo>
                <a:cubicBezTo>
                  <a:pt x="366349" y="1560399"/>
                  <a:pt x="345320" y="1560600"/>
                  <a:pt x="325120" y="1564640"/>
                </a:cubicBezTo>
                <a:cubicBezTo>
                  <a:pt x="311428" y="1567378"/>
                  <a:pt x="298172" y="1572062"/>
                  <a:pt x="284480" y="1574800"/>
                </a:cubicBezTo>
                <a:cubicBezTo>
                  <a:pt x="264280" y="1578840"/>
                  <a:pt x="243505" y="1579964"/>
                  <a:pt x="223520" y="1584960"/>
                </a:cubicBezTo>
                <a:cubicBezTo>
                  <a:pt x="202740" y="1590155"/>
                  <a:pt x="182880" y="1598507"/>
                  <a:pt x="162560" y="1605280"/>
                </a:cubicBezTo>
                <a:lnTo>
                  <a:pt x="132080" y="1615440"/>
                </a:lnTo>
                <a:cubicBezTo>
                  <a:pt x="55468" y="1640977"/>
                  <a:pt x="149902" y="1606529"/>
                  <a:pt x="71120" y="1645920"/>
                </a:cubicBezTo>
                <a:cubicBezTo>
                  <a:pt x="61541" y="1650709"/>
                  <a:pt x="50219" y="1651291"/>
                  <a:pt x="40640" y="1656080"/>
                </a:cubicBezTo>
                <a:cubicBezTo>
                  <a:pt x="-3757" y="1678279"/>
                  <a:pt x="25449" y="1676400"/>
                  <a:pt x="0" y="1676400"/>
                </a:cubicBezTo>
              </a:path>
            </a:pathLst>
          </a:custGeom>
          <a:noFill/>
          <a:ln w="15875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64707" y="571500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Kingdom of the Wolf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5034471" y="0"/>
            <a:ext cx="1975929" cy="1893186"/>
          </a:xfrm>
          <a:prstGeom prst="line">
            <a:avLst/>
          </a:prstGeom>
          <a:noFill/>
          <a:ln w="15875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Freeform 71"/>
          <p:cNvSpPr/>
          <p:nvPr/>
        </p:nvSpPr>
        <p:spPr bwMode="auto">
          <a:xfrm>
            <a:off x="1910080" y="0"/>
            <a:ext cx="4785360" cy="1554480"/>
          </a:xfrm>
          <a:custGeom>
            <a:avLst/>
            <a:gdLst>
              <a:gd name="connsiteX0" fmla="*/ 71120 w 4785360"/>
              <a:gd name="connsiteY0" fmla="*/ 1330960 h 1554480"/>
              <a:gd name="connsiteX1" fmla="*/ 71120 w 4785360"/>
              <a:gd name="connsiteY1" fmla="*/ 1330960 h 1554480"/>
              <a:gd name="connsiteX2" fmla="*/ 30480 w 4785360"/>
              <a:gd name="connsiteY2" fmla="*/ 1209040 h 1554480"/>
              <a:gd name="connsiteX3" fmla="*/ 0 w 4785360"/>
              <a:gd name="connsiteY3" fmla="*/ 1148080 h 1554480"/>
              <a:gd name="connsiteX4" fmla="*/ 30480 w 4785360"/>
              <a:gd name="connsiteY4" fmla="*/ 1117600 h 1554480"/>
              <a:gd name="connsiteX5" fmla="*/ 60960 w 4785360"/>
              <a:gd name="connsiteY5" fmla="*/ 1097280 h 1554480"/>
              <a:gd name="connsiteX6" fmla="*/ 132080 w 4785360"/>
              <a:gd name="connsiteY6" fmla="*/ 1046480 h 1554480"/>
              <a:gd name="connsiteX7" fmla="*/ 152400 w 4785360"/>
              <a:gd name="connsiteY7" fmla="*/ 1016000 h 1554480"/>
              <a:gd name="connsiteX8" fmla="*/ 182880 w 4785360"/>
              <a:gd name="connsiteY8" fmla="*/ 975360 h 1554480"/>
              <a:gd name="connsiteX9" fmla="*/ 203200 w 4785360"/>
              <a:gd name="connsiteY9" fmla="*/ 914400 h 1554480"/>
              <a:gd name="connsiteX10" fmla="*/ 213360 w 4785360"/>
              <a:gd name="connsiteY10" fmla="*/ 731520 h 1554480"/>
              <a:gd name="connsiteX11" fmla="*/ 264160 w 4785360"/>
              <a:gd name="connsiteY11" fmla="*/ 690880 h 1554480"/>
              <a:gd name="connsiteX12" fmla="*/ 335280 w 4785360"/>
              <a:gd name="connsiteY12" fmla="*/ 660400 h 1554480"/>
              <a:gd name="connsiteX13" fmla="*/ 396240 w 4785360"/>
              <a:gd name="connsiteY13" fmla="*/ 629920 h 1554480"/>
              <a:gd name="connsiteX14" fmla="*/ 426720 w 4785360"/>
              <a:gd name="connsiteY14" fmla="*/ 609600 h 1554480"/>
              <a:gd name="connsiteX15" fmla="*/ 457200 w 4785360"/>
              <a:gd name="connsiteY15" fmla="*/ 599440 h 1554480"/>
              <a:gd name="connsiteX16" fmla="*/ 518160 w 4785360"/>
              <a:gd name="connsiteY16" fmla="*/ 558800 h 1554480"/>
              <a:gd name="connsiteX17" fmla="*/ 548640 w 4785360"/>
              <a:gd name="connsiteY17" fmla="*/ 538480 h 1554480"/>
              <a:gd name="connsiteX18" fmla="*/ 640080 w 4785360"/>
              <a:gd name="connsiteY18" fmla="*/ 508000 h 1554480"/>
              <a:gd name="connsiteX19" fmla="*/ 670560 w 4785360"/>
              <a:gd name="connsiteY19" fmla="*/ 497840 h 1554480"/>
              <a:gd name="connsiteX20" fmla="*/ 711200 w 4785360"/>
              <a:gd name="connsiteY20" fmla="*/ 477520 h 1554480"/>
              <a:gd name="connsiteX21" fmla="*/ 772160 w 4785360"/>
              <a:gd name="connsiteY21" fmla="*/ 457200 h 1554480"/>
              <a:gd name="connsiteX22" fmla="*/ 833120 w 4785360"/>
              <a:gd name="connsiteY22" fmla="*/ 416560 h 1554480"/>
              <a:gd name="connsiteX23" fmla="*/ 863600 w 4785360"/>
              <a:gd name="connsiteY23" fmla="*/ 396240 h 1554480"/>
              <a:gd name="connsiteX24" fmla="*/ 904240 w 4785360"/>
              <a:gd name="connsiteY24" fmla="*/ 335280 h 1554480"/>
              <a:gd name="connsiteX25" fmla="*/ 934720 w 4785360"/>
              <a:gd name="connsiteY25" fmla="*/ 284480 h 1554480"/>
              <a:gd name="connsiteX26" fmla="*/ 965200 w 4785360"/>
              <a:gd name="connsiteY26" fmla="*/ 274320 h 1554480"/>
              <a:gd name="connsiteX27" fmla="*/ 1026160 w 4785360"/>
              <a:gd name="connsiteY27" fmla="*/ 223520 h 1554480"/>
              <a:gd name="connsiteX28" fmla="*/ 1097280 w 4785360"/>
              <a:gd name="connsiteY28" fmla="*/ 172720 h 1554480"/>
              <a:gd name="connsiteX29" fmla="*/ 1137920 w 4785360"/>
              <a:gd name="connsiteY29" fmla="*/ 152400 h 1554480"/>
              <a:gd name="connsiteX30" fmla="*/ 1209040 w 4785360"/>
              <a:gd name="connsiteY30" fmla="*/ 132080 h 1554480"/>
              <a:gd name="connsiteX31" fmla="*/ 1239520 w 4785360"/>
              <a:gd name="connsiteY31" fmla="*/ 111760 h 1554480"/>
              <a:gd name="connsiteX32" fmla="*/ 1310640 w 4785360"/>
              <a:gd name="connsiteY32" fmla="*/ 101600 h 1554480"/>
              <a:gd name="connsiteX33" fmla="*/ 1361440 w 4785360"/>
              <a:gd name="connsiteY33" fmla="*/ 91440 h 1554480"/>
              <a:gd name="connsiteX34" fmla="*/ 1422400 w 4785360"/>
              <a:gd name="connsiteY34" fmla="*/ 71120 h 1554480"/>
              <a:gd name="connsiteX35" fmla="*/ 1452880 w 4785360"/>
              <a:gd name="connsiteY35" fmla="*/ 60960 h 1554480"/>
              <a:gd name="connsiteX36" fmla="*/ 1483360 w 4785360"/>
              <a:gd name="connsiteY36" fmla="*/ 50800 h 1554480"/>
              <a:gd name="connsiteX37" fmla="*/ 1513840 w 4785360"/>
              <a:gd name="connsiteY37" fmla="*/ 30480 h 1554480"/>
              <a:gd name="connsiteX38" fmla="*/ 1564640 w 4785360"/>
              <a:gd name="connsiteY38" fmla="*/ 0 h 1554480"/>
              <a:gd name="connsiteX39" fmla="*/ 4785360 w 4785360"/>
              <a:gd name="connsiteY39" fmla="*/ 0 h 1554480"/>
              <a:gd name="connsiteX40" fmla="*/ 4704080 w 4785360"/>
              <a:gd name="connsiteY40" fmla="*/ 60960 h 1554480"/>
              <a:gd name="connsiteX41" fmla="*/ 4643120 w 4785360"/>
              <a:gd name="connsiteY41" fmla="*/ 81280 h 1554480"/>
              <a:gd name="connsiteX42" fmla="*/ 4612640 w 4785360"/>
              <a:gd name="connsiteY42" fmla="*/ 91440 h 1554480"/>
              <a:gd name="connsiteX43" fmla="*/ 4572000 w 4785360"/>
              <a:gd name="connsiteY43" fmla="*/ 101600 h 1554480"/>
              <a:gd name="connsiteX44" fmla="*/ 4531360 w 4785360"/>
              <a:gd name="connsiteY44" fmla="*/ 121920 h 1554480"/>
              <a:gd name="connsiteX45" fmla="*/ 4470400 w 4785360"/>
              <a:gd name="connsiteY45" fmla="*/ 142240 h 1554480"/>
              <a:gd name="connsiteX46" fmla="*/ 4043680 w 4785360"/>
              <a:gd name="connsiteY46" fmla="*/ 142240 h 1554480"/>
              <a:gd name="connsiteX47" fmla="*/ 4013200 w 4785360"/>
              <a:gd name="connsiteY47" fmla="*/ 152400 h 1554480"/>
              <a:gd name="connsiteX48" fmla="*/ 3972560 w 4785360"/>
              <a:gd name="connsiteY48" fmla="*/ 243840 h 1554480"/>
              <a:gd name="connsiteX49" fmla="*/ 3942080 w 4785360"/>
              <a:gd name="connsiteY49" fmla="*/ 274320 h 1554480"/>
              <a:gd name="connsiteX50" fmla="*/ 3901440 w 4785360"/>
              <a:gd name="connsiteY50" fmla="*/ 284480 h 1554480"/>
              <a:gd name="connsiteX51" fmla="*/ 3840480 w 4785360"/>
              <a:gd name="connsiteY51" fmla="*/ 335280 h 1554480"/>
              <a:gd name="connsiteX52" fmla="*/ 3810000 w 4785360"/>
              <a:gd name="connsiteY52" fmla="*/ 345440 h 1554480"/>
              <a:gd name="connsiteX53" fmla="*/ 3779520 w 4785360"/>
              <a:gd name="connsiteY53" fmla="*/ 325120 h 1554480"/>
              <a:gd name="connsiteX54" fmla="*/ 3749040 w 4785360"/>
              <a:gd name="connsiteY54" fmla="*/ 314960 h 1554480"/>
              <a:gd name="connsiteX55" fmla="*/ 3728720 w 4785360"/>
              <a:gd name="connsiteY55" fmla="*/ 284480 h 1554480"/>
              <a:gd name="connsiteX56" fmla="*/ 3667760 w 4785360"/>
              <a:gd name="connsiteY56" fmla="*/ 264160 h 1554480"/>
              <a:gd name="connsiteX57" fmla="*/ 3576320 w 4785360"/>
              <a:gd name="connsiteY57" fmla="*/ 284480 h 1554480"/>
              <a:gd name="connsiteX58" fmla="*/ 3535680 w 4785360"/>
              <a:gd name="connsiteY58" fmla="*/ 294640 h 1554480"/>
              <a:gd name="connsiteX59" fmla="*/ 3362960 w 4785360"/>
              <a:gd name="connsiteY59" fmla="*/ 304800 h 1554480"/>
              <a:gd name="connsiteX60" fmla="*/ 3291840 w 4785360"/>
              <a:gd name="connsiteY60" fmla="*/ 314960 h 1554480"/>
              <a:gd name="connsiteX61" fmla="*/ 3220720 w 4785360"/>
              <a:gd name="connsiteY61" fmla="*/ 345440 h 1554480"/>
              <a:gd name="connsiteX62" fmla="*/ 3190240 w 4785360"/>
              <a:gd name="connsiteY62" fmla="*/ 375920 h 1554480"/>
              <a:gd name="connsiteX63" fmla="*/ 3180080 w 4785360"/>
              <a:gd name="connsiteY63" fmla="*/ 406400 h 1554480"/>
              <a:gd name="connsiteX64" fmla="*/ 3108960 w 4785360"/>
              <a:gd name="connsiteY64" fmla="*/ 436880 h 1554480"/>
              <a:gd name="connsiteX65" fmla="*/ 3078480 w 4785360"/>
              <a:gd name="connsiteY65" fmla="*/ 447040 h 1554480"/>
              <a:gd name="connsiteX66" fmla="*/ 2834640 w 4785360"/>
              <a:gd name="connsiteY66" fmla="*/ 457200 h 1554480"/>
              <a:gd name="connsiteX67" fmla="*/ 2773680 w 4785360"/>
              <a:gd name="connsiteY67" fmla="*/ 477520 h 1554480"/>
              <a:gd name="connsiteX68" fmla="*/ 2722880 w 4785360"/>
              <a:gd name="connsiteY68" fmla="*/ 528320 h 1554480"/>
              <a:gd name="connsiteX69" fmla="*/ 2692400 w 4785360"/>
              <a:gd name="connsiteY69" fmla="*/ 558800 h 1554480"/>
              <a:gd name="connsiteX70" fmla="*/ 2631440 w 4785360"/>
              <a:gd name="connsiteY70" fmla="*/ 599440 h 1554480"/>
              <a:gd name="connsiteX71" fmla="*/ 2499360 w 4785360"/>
              <a:gd name="connsiteY71" fmla="*/ 619760 h 1554480"/>
              <a:gd name="connsiteX72" fmla="*/ 2458720 w 4785360"/>
              <a:gd name="connsiteY72" fmla="*/ 629920 h 1554480"/>
              <a:gd name="connsiteX73" fmla="*/ 2418080 w 4785360"/>
              <a:gd name="connsiteY73" fmla="*/ 650240 h 1554480"/>
              <a:gd name="connsiteX74" fmla="*/ 2377440 w 4785360"/>
              <a:gd name="connsiteY74" fmla="*/ 660400 h 1554480"/>
              <a:gd name="connsiteX75" fmla="*/ 2296160 w 4785360"/>
              <a:gd name="connsiteY75" fmla="*/ 690880 h 1554480"/>
              <a:gd name="connsiteX76" fmla="*/ 2265680 w 4785360"/>
              <a:gd name="connsiteY76" fmla="*/ 701040 h 1554480"/>
              <a:gd name="connsiteX77" fmla="*/ 2235200 w 4785360"/>
              <a:gd name="connsiteY77" fmla="*/ 731520 h 1554480"/>
              <a:gd name="connsiteX78" fmla="*/ 2214880 w 4785360"/>
              <a:gd name="connsiteY78" fmla="*/ 762000 h 1554480"/>
              <a:gd name="connsiteX79" fmla="*/ 2143760 w 4785360"/>
              <a:gd name="connsiteY79" fmla="*/ 802640 h 1554480"/>
              <a:gd name="connsiteX80" fmla="*/ 2103120 w 4785360"/>
              <a:gd name="connsiteY80" fmla="*/ 843280 h 1554480"/>
              <a:gd name="connsiteX81" fmla="*/ 2072640 w 4785360"/>
              <a:gd name="connsiteY81" fmla="*/ 853440 h 1554480"/>
              <a:gd name="connsiteX82" fmla="*/ 2042160 w 4785360"/>
              <a:gd name="connsiteY82" fmla="*/ 873760 h 1554480"/>
              <a:gd name="connsiteX83" fmla="*/ 2001520 w 4785360"/>
              <a:gd name="connsiteY83" fmla="*/ 934720 h 1554480"/>
              <a:gd name="connsiteX84" fmla="*/ 1940560 w 4785360"/>
              <a:gd name="connsiteY84" fmla="*/ 965200 h 1554480"/>
              <a:gd name="connsiteX85" fmla="*/ 1910080 w 4785360"/>
              <a:gd name="connsiteY85" fmla="*/ 985520 h 1554480"/>
              <a:gd name="connsiteX86" fmla="*/ 1838960 w 4785360"/>
              <a:gd name="connsiteY86" fmla="*/ 1005840 h 1554480"/>
              <a:gd name="connsiteX87" fmla="*/ 1808480 w 4785360"/>
              <a:gd name="connsiteY87" fmla="*/ 1026160 h 1554480"/>
              <a:gd name="connsiteX88" fmla="*/ 1727200 w 4785360"/>
              <a:gd name="connsiteY88" fmla="*/ 1046480 h 1554480"/>
              <a:gd name="connsiteX89" fmla="*/ 1452880 w 4785360"/>
              <a:gd name="connsiteY89" fmla="*/ 1066800 h 1554480"/>
              <a:gd name="connsiteX90" fmla="*/ 1371600 w 4785360"/>
              <a:gd name="connsiteY90" fmla="*/ 1097280 h 1554480"/>
              <a:gd name="connsiteX91" fmla="*/ 1310640 w 4785360"/>
              <a:gd name="connsiteY91" fmla="*/ 1117600 h 1554480"/>
              <a:gd name="connsiteX92" fmla="*/ 1280160 w 4785360"/>
              <a:gd name="connsiteY92" fmla="*/ 1127760 h 1554480"/>
              <a:gd name="connsiteX93" fmla="*/ 1168400 w 4785360"/>
              <a:gd name="connsiteY93" fmla="*/ 1117600 h 1554480"/>
              <a:gd name="connsiteX94" fmla="*/ 1117600 w 4785360"/>
              <a:gd name="connsiteY94" fmla="*/ 1107440 h 1554480"/>
              <a:gd name="connsiteX95" fmla="*/ 1046480 w 4785360"/>
              <a:gd name="connsiteY95" fmla="*/ 1117600 h 1554480"/>
              <a:gd name="connsiteX96" fmla="*/ 985520 w 4785360"/>
              <a:gd name="connsiteY96" fmla="*/ 1148080 h 1554480"/>
              <a:gd name="connsiteX97" fmla="*/ 955040 w 4785360"/>
              <a:gd name="connsiteY97" fmla="*/ 1158240 h 1554480"/>
              <a:gd name="connsiteX98" fmla="*/ 883920 w 4785360"/>
              <a:gd name="connsiteY98" fmla="*/ 1188720 h 1554480"/>
              <a:gd name="connsiteX99" fmla="*/ 782320 w 4785360"/>
              <a:gd name="connsiteY99" fmla="*/ 1209040 h 1554480"/>
              <a:gd name="connsiteX100" fmla="*/ 701040 w 4785360"/>
              <a:gd name="connsiteY100" fmla="*/ 1229360 h 1554480"/>
              <a:gd name="connsiteX101" fmla="*/ 619760 w 4785360"/>
              <a:gd name="connsiteY101" fmla="*/ 1270000 h 1554480"/>
              <a:gd name="connsiteX102" fmla="*/ 558800 w 4785360"/>
              <a:gd name="connsiteY102" fmla="*/ 1290320 h 1554480"/>
              <a:gd name="connsiteX103" fmla="*/ 528320 w 4785360"/>
              <a:gd name="connsiteY103" fmla="*/ 1310640 h 1554480"/>
              <a:gd name="connsiteX104" fmla="*/ 467360 w 4785360"/>
              <a:gd name="connsiteY104" fmla="*/ 1330960 h 1554480"/>
              <a:gd name="connsiteX105" fmla="*/ 436880 w 4785360"/>
              <a:gd name="connsiteY105" fmla="*/ 1361440 h 1554480"/>
              <a:gd name="connsiteX106" fmla="*/ 406400 w 4785360"/>
              <a:gd name="connsiteY106" fmla="*/ 1381760 h 1554480"/>
              <a:gd name="connsiteX107" fmla="*/ 396240 w 4785360"/>
              <a:gd name="connsiteY107" fmla="*/ 1412240 h 1554480"/>
              <a:gd name="connsiteX108" fmla="*/ 406400 w 4785360"/>
              <a:gd name="connsiteY108" fmla="*/ 1463040 h 1554480"/>
              <a:gd name="connsiteX109" fmla="*/ 619760 w 4785360"/>
              <a:gd name="connsiteY109" fmla="*/ 1503680 h 1554480"/>
              <a:gd name="connsiteX110" fmla="*/ 477520 w 4785360"/>
              <a:gd name="connsiteY110" fmla="*/ 1534160 h 1554480"/>
              <a:gd name="connsiteX111" fmla="*/ 375920 w 4785360"/>
              <a:gd name="connsiteY111" fmla="*/ 1554480 h 1554480"/>
              <a:gd name="connsiteX112" fmla="*/ 193040 w 4785360"/>
              <a:gd name="connsiteY112" fmla="*/ 1503680 h 1554480"/>
              <a:gd name="connsiteX113" fmla="*/ 152400 w 4785360"/>
              <a:gd name="connsiteY113" fmla="*/ 1442720 h 1554480"/>
              <a:gd name="connsiteX114" fmla="*/ 91440 w 4785360"/>
              <a:gd name="connsiteY114" fmla="*/ 1402080 h 1554480"/>
              <a:gd name="connsiteX115" fmla="*/ 50800 w 4785360"/>
              <a:gd name="connsiteY115" fmla="*/ 1341120 h 1554480"/>
              <a:gd name="connsiteX116" fmla="*/ 71120 w 4785360"/>
              <a:gd name="connsiteY116" fmla="*/ 1330960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4785360" h="1554480">
                <a:moveTo>
                  <a:pt x="71120" y="1330960"/>
                </a:moveTo>
                <a:lnTo>
                  <a:pt x="71120" y="1330960"/>
                </a:lnTo>
                <a:cubicBezTo>
                  <a:pt x="57573" y="1290320"/>
                  <a:pt x="54242" y="1244684"/>
                  <a:pt x="30480" y="1209040"/>
                </a:cubicBezTo>
                <a:cubicBezTo>
                  <a:pt x="4219" y="1169649"/>
                  <a:pt x="14021" y="1190144"/>
                  <a:pt x="0" y="1148080"/>
                </a:cubicBezTo>
                <a:cubicBezTo>
                  <a:pt x="10160" y="1137920"/>
                  <a:pt x="19442" y="1126798"/>
                  <a:pt x="30480" y="1117600"/>
                </a:cubicBezTo>
                <a:cubicBezTo>
                  <a:pt x="39861" y="1109783"/>
                  <a:pt x="51024" y="1104377"/>
                  <a:pt x="60960" y="1097280"/>
                </a:cubicBezTo>
                <a:cubicBezTo>
                  <a:pt x="149175" y="1034269"/>
                  <a:pt x="60248" y="1094368"/>
                  <a:pt x="132080" y="1046480"/>
                </a:cubicBezTo>
                <a:cubicBezTo>
                  <a:pt x="138853" y="1036320"/>
                  <a:pt x="145303" y="1025936"/>
                  <a:pt x="152400" y="1016000"/>
                </a:cubicBezTo>
                <a:cubicBezTo>
                  <a:pt x="162242" y="1002221"/>
                  <a:pt x="175307" y="990506"/>
                  <a:pt x="182880" y="975360"/>
                </a:cubicBezTo>
                <a:cubicBezTo>
                  <a:pt x="192459" y="956202"/>
                  <a:pt x="203200" y="914400"/>
                  <a:pt x="203200" y="914400"/>
                </a:cubicBezTo>
                <a:cubicBezTo>
                  <a:pt x="206587" y="853440"/>
                  <a:pt x="204726" y="791960"/>
                  <a:pt x="213360" y="731520"/>
                </a:cubicBezTo>
                <a:cubicBezTo>
                  <a:pt x="218630" y="694631"/>
                  <a:pt x="240506" y="702707"/>
                  <a:pt x="264160" y="690880"/>
                </a:cubicBezTo>
                <a:cubicBezTo>
                  <a:pt x="334324" y="655798"/>
                  <a:pt x="250700" y="681545"/>
                  <a:pt x="335280" y="660400"/>
                </a:cubicBezTo>
                <a:cubicBezTo>
                  <a:pt x="422631" y="602166"/>
                  <a:pt x="312112" y="671984"/>
                  <a:pt x="396240" y="629920"/>
                </a:cubicBezTo>
                <a:cubicBezTo>
                  <a:pt x="407162" y="624459"/>
                  <a:pt x="415798" y="615061"/>
                  <a:pt x="426720" y="609600"/>
                </a:cubicBezTo>
                <a:cubicBezTo>
                  <a:pt x="436299" y="604811"/>
                  <a:pt x="447838" y="604641"/>
                  <a:pt x="457200" y="599440"/>
                </a:cubicBezTo>
                <a:cubicBezTo>
                  <a:pt x="478548" y="587580"/>
                  <a:pt x="497840" y="572347"/>
                  <a:pt x="518160" y="558800"/>
                </a:cubicBezTo>
                <a:cubicBezTo>
                  <a:pt x="528320" y="552027"/>
                  <a:pt x="537056" y="542341"/>
                  <a:pt x="548640" y="538480"/>
                </a:cubicBezTo>
                <a:lnTo>
                  <a:pt x="640080" y="508000"/>
                </a:lnTo>
                <a:cubicBezTo>
                  <a:pt x="650240" y="504613"/>
                  <a:pt x="660981" y="502629"/>
                  <a:pt x="670560" y="497840"/>
                </a:cubicBezTo>
                <a:cubicBezTo>
                  <a:pt x="684107" y="491067"/>
                  <a:pt x="697138" y="483145"/>
                  <a:pt x="711200" y="477520"/>
                </a:cubicBezTo>
                <a:cubicBezTo>
                  <a:pt x="731087" y="469565"/>
                  <a:pt x="754338" y="469081"/>
                  <a:pt x="772160" y="457200"/>
                </a:cubicBezTo>
                <a:lnTo>
                  <a:pt x="833120" y="416560"/>
                </a:lnTo>
                <a:lnTo>
                  <a:pt x="863600" y="396240"/>
                </a:lnTo>
                <a:cubicBezTo>
                  <a:pt x="877147" y="375920"/>
                  <a:pt x="891675" y="356221"/>
                  <a:pt x="904240" y="335280"/>
                </a:cubicBezTo>
                <a:cubicBezTo>
                  <a:pt x="914400" y="318347"/>
                  <a:pt x="920756" y="298444"/>
                  <a:pt x="934720" y="284480"/>
                </a:cubicBezTo>
                <a:cubicBezTo>
                  <a:pt x="942293" y="276907"/>
                  <a:pt x="955040" y="277707"/>
                  <a:pt x="965200" y="274320"/>
                </a:cubicBezTo>
                <a:cubicBezTo>
                  <a:pt x="1012637" y="226883"/>
                  <a:pt x="976652" y="258883"/>
                  <a:pt x="1026160" y="223520"/>
                </a:cubicBezTo>
                <a:cubicBezTo>
                  <a:pt x="1047966" y="207944"/>
                  <a:pt x="1073336" y="186402"/>
                  <a:pt x="1097280" y="172720"/>
                </a:cubicBezTo>
                <a:cubicBezTo>
                  <a:pt x="1110430" y="165206"/>
                  <a:pt x="1123999" y="158366"/>
                  <a:pt x="1137920" y="152400"/>
                </a:cubicBezTo>
                <a:cubicBezTo>
                  <a:pt x="1158326" y="143655"/>
                  <a:pt x="1188417" y="137236"/>
                  <a:pt x="1209040" y="132080"/>
                </a:cubicBezTo>
                <a:cubicBezTo>
                  <a:pt x="1219200" y="125307"/>
                  <a:pt x="1227824" y="115269"/>
                  <a:pt x="1239520" y="111760"/>
                </a:cubicBezTo>
                <a:cubicBezTo>
                  <a:pt x="1262457" y="104879"/>
                  <a:pt x="1287018" y="105537"/>
                  <a:pt x="1310640" y="101600"/>
                </a:cubicBezTo>
                <a:cubicBezTo>
                  <a:pt x="1327674" y="98761"/>
                  <a:pt x="1344780" y="95984"/>
                  <a:pt x="1361440" y="91440"/>
                </a:cubicBezTo>
                <a:cubicBezTo>
                  <a:pt x="1382104" y="85804"/>
                  <a:pt x="1402080" y="77893"/>
                  <a:pt x="1422400" y="71120"/>
                </a:cubicBezTo>
                <a:lnTo>
                  <a:pt x="1452880" y="60960"/>
                </a:lnTo>
                <a:cubicBezTo>
                  <a:pt x="1463040" y="57573"/>
                  <a:pt x="1474449" y="56741"/>
                  <a:pt x="1483360" y="50800"/>
                </a:cubicBezTo>
                <a:cubicBezTo>
                  <a:pt x="1493520" y="44027"/>
                  <a:pt x="1502918" y="35941"/>
                  <a:pt x="1513840" y="30480"/>
                </a:cubicBezTo>
                <a:cubicBezTo>
                  <a:pt x="1566597" y="4102"/>
                  <a:pt x="1524950" y="39690"/>
                  <a:pt x="1564640" y="0"/>
                </a:cubicBezTo>
                <a:lnTo>
                  <a:pt x="4785360" y="0"/>
                </a:lnTo>
                <a:cubicBezTo>
                  <a:pt x="4758267" y="20320"/>
                  <a:pt x="4733485" y="44157"/>
                  <a:pt x="4704080" y="60960"/>
                </a:cubicBezTo>
                <a:cubicBezTo>
                  <a:pt x="4685483" y="71587"/>
                  <a:pt x="4663440" y="74507"/>
                  <a:pt x="4643120" y="81280"/>
                </a:cubicBezTo>
                <a:cubicBezTo>
                  <a:pt x="4632960" y="84667"/>
                  <a:pt x="4623030" y="88843"/>
                  <a:pt x="4612640" y="91440"/>
                </a:cubicBezTo>
                <a:cubicBezTo>
                  <a:pt x="4599093" y="94827"/>
                  <a:pt x="4585075" y="96697"/>
                  <a:pt x="4572000" y="101600"/>
                </a:cubicBezTo>
                <a:cubicBezTo>
                  <a:pt x="4557819" y="106918"/>
                  <a:pt x="4545422" y="116295"/>
                  <a:pt x="4531360" y="121920"/>
                </a:cubicBezTo>
                <a:cubicBezTo>
                  <a:pt x="4511473" y="129875"/>
                  <a:pt x="4470400" y="142240"/>
                  <a:pt x="4470400" y="142240"/>
                </a:cubicBezTo>
                <a:cubicBezTo>
                  <a:pt x="4319631" y="137806"/>
                  <a:pt x="4186656" y="116244"/>
                  <a:pt x="4043680" y="142240"/>
                </a:cubicBezTo>
                <a:cubicBezTo>
                  <a:pt x="4033143" y="144156"/>
                  <a:pt x="4023360" y="149013"/>
                  <a:pt x="4013200" y="152400"/>
                </a:cubicBezTo>
                <a:cubicBezTo>
                  <a:pt x="3998433" y="196702"/>
                  <a:pt x="3999394" y="211639"/>
                  <a:pt x="3972560" y="243840"/>
                </a:cubicBezTo>
                <a:cubicBezTo>
                  <a:pt x="3963362" y="254878"/>
                  <a:pt x="3954555" y="267191"/>
                  <a:pt x="3942080" y="274320"/>
                </a:cubicBezTo>
                <a:cubicBezTo>
                  <a:pt x="3929956" y="281248"/>
                  <a:pt x="3914987" y="281093"/>
                  <a:pt x="3901440" y="284480"/>
                </a:cubicBezTo>
                <a:cubicBezTo>
                  <a:pt x="3878970" y="306950"/>
                  <a:pt x="3868770" y="321135"/>
                  <a:pt x="3840480" y="335280"/>
                </a:cubicBezTo>
                <a:cubicBezTo>
                  <a:pt x="3830901" y="340069"/>
                  <a:pt x="3820160" y="342053"/>
                  <a:pt x="3810000" y="345440"/>
                </a:cubicBezTo>
                <a:cubicBezTo>
                  <a:pt x="3799840" y="338667"/>
                  <a:pt x="3790442" y="330581"/>
                  <a:pt x="3779520" y="325120"/>
                </a:cubicBezTo>
                <a:cubicBezTo>
                  <a:pt x="3769941" y="320331"/>
                  <a:pt x="3757403" y="321650"/>
                  <a:pt x="3749040" y="314960"/>
                </a:cubicBezTo>
                <a:cubicBezTo>
                  <a:pt x="3739505" y="307332"/>
                  <a:pt x="3739075" y="290952"/>
                  <a:pt x="3728720" y="284480"/>
                </a:cubicBezTo>
                <a:cubicBezTo>
                  <a:pt x="3710557" y="273128"/>
                  <a:pt x="3667760" y="264160"/>
                  <a:pt x="3667760" y="264160"/>
                </a:cubicBezTo>
                <a:cubicBezTo>
                  <a:pt x="3568648" y="288938"/>
                  <a:pt x="3692406" y="258683"/>
                  <a:pt x="3576320" y="284480"/>
                </a:cubicBezTo>
                <a:cubicBezTo>
                  <a:pt x="3562689" y="287509"/>
                  <a:pt x="3549581" y="293316"/>
                  <a:pt x="3535680" y="294640"/>
                </a:cubicBezTo>
                <a:cubicBezTo>
                  <a:pt x="3478267" y="300108"/>
                  <a:pt x="3420533" y="301413"/>
                  <a:pt x="3362960" y="304800"/>
                </a:cubicBezTo>
                <a:cubicBezTo>
                  <a:pt x="3339253" y="308187"/>
                  <a:pt x="3315322" y="310264"/>
                  <a:pt x="3291840" y="314960"/>
                </a:cubicBezTo>
                <a:cubicBezTo>
                  <a:pt x="3273415" y="318645"/>
                  <a:pt x="3233571" y="336261"/>
                  <a:pt x="3220720" y="345440"/>
                </a:cubicBezTo>
                <a:cubicBezTo>
                  <a:pt x="3209028" y="353791"/>
                  <a:pt x="3200400" y="365760"/>
                  <a:pt x="3190240" y="375920"/>
                </a:cubicBezTo>
                <a:cubicBezTo>
                  <a:pt x="3186853" y="386080"/>
                  <a:pt x="3186770" y="398037"/>
                  <a:pt x="3180080" y="406400"/>
                </a:cubicBezTo>
                <a:cubicBezTo>
                  <a:pt x="3161749" y="429314"/>
                  <a:pt x="3134268" y="429649"/>
                  <a:pt x="3108960" y="436880"/>
                </a:cubicBezTo>
                <a:cubicBezTo>
                  <a:pt x="3098662" y="439822"/>
                  <a:pt x="3089160" y="446249"/>
                  <a:pt x="3078480" y="447040"/>
                </a:cubicBezTo>
                <a:cubicBezTo>
                  <a:pt x="2997352" y="453050"/>
                  <a:pt x="2915920" y="453813"/>
                  <a:pt x="2834640" y="457200"/>
                </a:cubicBezTo>
                <a:cubicBezTo>
                  <a:pt x="2814320" y="463973"/>
                  <a:pt x="2785561" y="459698"/>
                  <a:pt x="2773680" y="477520"/>
                </a:cubicBezTo>
                <a:cubicBezTo>
                  <a:pt x="2736427" y="533400"/>
                  <a:pt x="2773680" y="485987"/>
                  <a:pt x="2722880" y="528320"/>
                </a:cubicBezTo>
                <a:cubicBezTo>
                  <a:pt x="2711842" y="537518"/>
                  <a:pt x="2703742" y="549979"/>
                  <a:pt x="2692400" y="558800"/>
                </a:cubicBezTo>
                <a:cubicBezTo>
                  <a:pt x="2673123" y="573793"/>
                  <a:pt x="2655673" y="596411"/>
                  <a:pt x="2631440" y="599440"/>
                </a:cubicBezTo>
                <a:cubicBezTo>
                  <a:pt x="2561060" y="608237"/>
                  <a:pt x="2559203" y="606462"/>
                  <a:pt x="2499360" y="619760"/>
                </a:cubicBezTo>
                <a:cubicBezTo>
                  <a:pt x="2485729" y="622789"/>
                  <a:pt x="2471795" y="625017"/>
                  <a:pt x="2458720" y="629920"/>
                </a:cubicBezTo>
                <a:cubicBezTo>
                  <a:pt x="2444539" y="635238"/>
                  <a:pt x="2432261" y="644922"/>
                  <a:pt x="2418080" y="650240"/>
                </a:cubicBezTo>
                <a:cubicBezTo>
                  <a:pt x="2405005" y="655143"/>
                  <a:pt x="2390866" y="656564"/>
                  <a:pt x="2377440" y="660400"/>
                </a:cubicBezTo>
                <a:cubicBezTo>
                  <a:pt x="2345154" y="669625"/>
                  <a:pt x="2330515" y="677997"/>
                  <a:pt x="2296160" y="690880"/>
                </a:cubicBezTo>
                <a:cubicBezTo>
                  <a:pt x="2286132" y="694640"/>
                  <a:pt x="2275840" y="697653"/>
                  <a:pt x="2265680" y="701040"/>
                </a:cubicBezTo>
                <a:cubicBezTo>
                  <a:pt x="2255520" y="711200"/>
                  <a:pt x="2244398" y="720482"/>
                  <a:pt x="2235200" y="731520"/>
                </a:cubicBezTo>
                <a:cubicBezTo>
                  <a:pt x="2227383" y="740901"/>
                  <a:pt x="2223514" y="753366"/>
                  <a:pt x="2214880" y="762000"/>
                </a:cubicBezTo>
                <a:cubicBezTo>
                  <a:pt x="2187670" y="789210"/>
                  <a:pt x="2175635" y="778734"/>
                  <a:pt x="2143760" y="802640"/>
                </a:cubicBezTo>
                <a:cubicBezTo>
                  <a:pt x="2128434" y="814135"/>
                  <a:pt x="2118709" y="832145"/>
                  <a:pt x="2103120" y="843280"/>
                </a:cubicBezTo>
                <a:cubicBezTo>
                  <a:pt x="2094405" y="849505"/>
                  <a:pt x="2082219" y="848651"/>
                  <a:pt x="2072640" y="853440"/>
                </a:cubicBezTo>
                <a:cubicBezTo>
                  <a:pt x="2061718" y="858901"/>
                  <a:pt x="2052320" y="866987"/>
                  <a:pt x="2042160" y="873760"/>
                </a:cubicBezTo>
                <a:cubicBezTo>
                  <a:pt x="2028613" y="894080"/>
                  <a:pt x="2021840" y="921173"/>
                  <a:pt x="2001520" y="934720"/>
                </a:cubicBezTo>
                <a:cubicBezTo>
                  <a:pt x="1914169" y="992954"/>
                  <a:pt x="2024688" y="923136"/>
                  <a:pt x="1940560" y="965200"/>
                </a:cubicBezTo>
                <a:cubicBezTo>
                  <a:pt x="1929638" y="970661"/>
                  <a:pt x="1921303" y="980710"/>
                  <a:pt x="1910080" y="985520"/>
                </a:cubicBezTo>
                <a:cubicBezTo>
                  <a:pt x="1864506" y="1005052"/>
                  <a:pt x="1878503" y="986069"/>
                  <a:pt x="1838960" y="1005840"/>
                </a:cubicBezTo>
                <a:cubicBezTo>
                  <a:pt x="1828038" y="1011301"/>
                  <a:pt x="1819956" y="1021987"/>
                  <a:pt x="1808480" y="1026160"/>
                </a:cubicBezTo>
                <a:cubicBezTo>
                  <a:pt x="1782234" y="1035704"/>
                  <a:pt x="1754846" y="1042531"/>
                  <a:pt x="1727200" y="1046480"/>
                </a:cubicBezTo>
                <a:cubicBezTo>
                  <a:pt x="1588944" y="1066231"/>
                  <a:pt x="1679997" y="1055444"/>
                  <a:pt x="1452880" y="1066800"/>
                </a:cubicBezTo>
                <a:cubicBezTo>
                  <a:pt x="1362294" y="1096995"/>
                  <a:pt x="1505236" y="1048685"/>
                  <a:pt x="1371600" y="1097280"/>
                </a:cubicBezTo>
                <a:cubicBezTo>
                  <a:pt x="1351470" y="1104600"/>
                  <a:pt x="1330960" y="1110827"/>
                  <a:pt x="1310640" y="1117600"/>
                </a:cubicBezTo>
                <a:lnTo>
                  <a:pt x="1280160" y="1127760"/>
                </a:lnTo>
                <a:cubicBezTo>
                  <a:pt x="1242907" y="1124373"/>
                  <a:pt x="1205518" y="1122240"/>
                  <a:pt x="1168400" y="1117600"/>
                </a:cubicBezTo>
                <a:cubicBezTo>
                  <a:pt x="1151265" y="1115458"/>
                  <a:pt x="1134869" y="1107440"/>
                  <a:pt x="1117600" y="1107440"/>
                </a:cubicBezTo>
                <a:cubicBezTo>
                  <a:pt x="1093653" y="1107440"/>
                  <a:pt x="1070187" y="1114213"/>
                  <a:pt x="1046480" y="1117600"/>
                </a:cubicBezTo>
                <a:cubicBezTo>
                  <a:pt x="969868" y="1143137"/>
                  <a:pt x="1064302" y="1108689"/>
                  <a:pt x="985520" y="1148080"/>
                </a:cubicBezTo>
                <a:cubicBezTo>
                  <a:pt x="975941" y="1152869"/>
                  <a:pt x="964884" y="1154021"/>
                  <a:pt x="955040" y="1158240"/>
                </a:cubicBezTo>
                <a:cubicBezTo>
                  <a:pt x="900853" y="1181463"/>
                  <a:pt x="931574" y="1175105"/>
                  <a:pt x="883920" y="1188720"/>
                </a:cubicBezTo>
                <a:cubicBezTo>
                  <a:pt x="819836" y="1207030"/>
                  <a:pt x="862156" y="1191932"/>
                  <a:pt x="782320" y="1209040"/>
                </a:cubicBezTo>
                <a:cubicBezTo>
                  <a:pt x="755013" y="1214892"/>
                  <a:pt x="726019" y="1216871"/>
                  <a:pt x="701040" y="1229360"/>
                </a:cubicBezTo>
                <a:cubicBezTo>
                  <a:pt x="673947" y="1242907"/>
                  <a:pt x="648497" y="1260421"/>
                  <a:pt x="619760" y="1270000"/>
                </a:cubicBezTo>
                <a:cubicBezTo>
                  <a:pt x="599440" y="1276773"/>
                  <a:pt x="576622" y="1278439"/>
                  <a:pt x="558800" y="1290320"/>
                </a:cubicBezTo>
                <a:cubicBezTo>
                  <a:pt x="548640" y="1297093"/>
                  <a:pt x="539478" y="1305681"/>
                  <a:pt x="528320" y="1310640"/>
                </a:cubicBezTo>
                <a:cubicBezTo>
                  <a:pt x="508747" y="1319339"/>
                  <a:pt x="467360" y="1330960"/>
                  <a:pt x="467360" y="1330960"/>
                </a:cubicBezTo>
                <a:cubicBezTo>
                  <a:pt x="457200" y="1341120"/>
                  <a:pt x="447918" y="1352242"/>
                  <a:pt x="436880" y="1361440"/>
                </a:cubicBezTo>
                <a:cubicBezTo>
                  <a:pt x="427499" y="1369257"/>
                  <a:pt x="414028" y="1372225"/>
                  <a:pt x="406400" y="1381760"/>
                </a:cubicBezTo>
                <a:cubicBezTo>
                  <a:pt x="399710" y="1390123"/>
                  <a:pt x="399627" y="1402080"/>
                  <a:pt x="396240" y="1412240"/>
                </a:cubicBezTo>
                <a:cubicBezTo>
                  <a:pt x="399627" y="1429173"/>
                  <a:pt x="402212" y="1446287"/>
                  <a:pt x="406400" y="1463040"/>
                </a:cubicBezTo>
                <a:cubicBezTo>
                  <a:pt x="430004" y="1557458"/>
                  <a:pt x="456533" y="1495519"/>
                  <a:pt x="619760" y="1503680"/>
                </a:cubicBezTo>
                <a:cubicBezTo>
                  <a:pt x="541261" y="1542930"/>
                  <a:pt x="610858" y="1514159"/>
                  <a:pt x="477520" y="1534160"/>
                </a:cubicBezTo>
                <a:cubicBezTo>
                  <a:pt x="443365" y="1539283"/>
                  <a:pt x="375920" y="1554480"/>
                  <a:pt x="375920" y="1554480"/>
                </a:cubicBezTo>
                <a:cubicBezTo>
                  <a:pt x="253650" y="1545746"/>
                  <a:pt x="251541" y="1576807"/>
                  <a:pt x="193040" y="1503680"/>
                </a:cubicBezTo>
                <a:cubicBezTo>
                  <a:pt x="177784" y="1484610"/>
                  <a:pt x="172720" y="1456267"/>
                  <a:pt x="152400" y="1442720"/>
                </a:cubicBezTo>
                <a:lnTo>
                  <a:pt x="91440" y="1402080"/>
                </a:lnTo>
                <a:cubicBezTo>
                  <a:pt x="80611" y="1358764"/>
                  <a:pt x="90894" y="1361167"/>
                  <a:pt x="50800" y="1341120"/>
                </a:cubicBezTo>
                <a:lnTo>
                  <a:pt x="71120" y="1330960"/>
                </a:ln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72"/>
          <p:cNvSpPr/>
          <p:nvPr/>
        </p:nvSpPr>
        <p:spPr bwMode="auto">
          <a:xfrm>
            <a:off x="1706880" y="3301456"/>
            <a:ext cx="470960" cy="322008"/>
          </a:xfrm>
          <a:custGeom>
            <a:avLst/>
            <a:gdLst>
              <a:gd name="connsiteX0" fmla="*/ 0 w 470960"/>
              <a:gd name="connsiteY0" fmla="*/ 544 h 322008"/>
              <a:gd name="connsiteX1" fmla="*/ 0 w 470960"/>
              <a:gd name="connsiteY1" fmla="*/ 544 h 322008"/>
              <a:gd name="connsiteX2" fmla="*/ 71120 w 470960"/>
              <a:gd name="connsiteY2" fmla="*/ 61504 h 322008"/>
              <a:gd name="connsiteX3" fmla="*/ 91440 w 470960"/>
              <a:gd name="connsiteY3" fmla="*/ 122464 h 322008"/>
              <a:gd name="connsiteX4" fmla="*/ 101600 w 470960"/>
              <a:gd name="connsiteY4" fmla="*/ 152944 h 322008"/>
              <a:gd name="connsiteX5" fmla="*/ 121920 w 470960"/>
              <a:gd name="connsiteY5" fmla="*/ 224064 h 322008"/>
              <a:gd name="connsiteX6" fmla="*/ 182880 w 470960"/>
              <a:gd name="connsiteY6" fmla="*/ 244384 h 322008"/>
              <a:gd name="connsiteX7" fmla="*/ 325120 w 470960"/>
              <a:gd name="connsiteY7" fmla="*/ 274864 h 322008"/>
              <a:gd name="connsiteX8" fmla="*/ 467360 w 470960"/>
              <a:gd name="connsiteY8" fmla="*/ 295184 h 322008"/>
              <a:gd name="connsiteX9" fmla="*/ 457200 w 470960"/>
              <a:gd name="connsiteY9" fmla="*/ 264704 h 322008"/>
              <a:gd name="connsiteX10" fmla="*/ 426720 w 470960"/>
              <a:gd name="connsiteY10" fmla="*/ 244384 h 322008"/>
              <a:gd name="connsiteX11" fmla="*/ 294640 w 470960"/>
              <a:gd name="connsiteY11" fmla="*/ 224064 h 322008"/>
              <a:gd name="connsiteX12" fmla="*/ 243840 w 470960"/>
              <a:gd name="connsiteY12" fmla="*/ 183424 h 322008"/>
              <a:gd name="connsiteX13" fmla="*/ 233680 w 470960"/>
              <a:gd name="connsiteY13" fmla="*/ 81824 h 322008"/>
              <a:gd name="connsiteX14" fmla="*/ 223520 w 470960"/>
              <a:gd name="connsiteY14" fmla="*/ 51344 h 322008"/>
              <a:gd name="connsiteX15" fmla="*/ 162560 w 470960"/>
              <a:gd name="connsiteY15" fmla="*/ 31024 h 322008"/>
              <a:gd name="connsiteX16" fmla="*/ 132080 w 470960"/>
              <a:gd name="connsiteY16" fmla="*/ 20864 h 322008"/>
              <a:gd name="connsiteX17" fmla="*/ 20320 w 470960"/>
              <a:gd name="connsiteY17" fmla="*/ 544 h 322008"/>
              <a:gd name="connsiteX18" fmla="*/ 0 w 470960"/>
              <a:gd name="connsiteY18" fmla="*/ 544 h 322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70960" h="322008">
                <a:moveTo>
                  <a:pt x="0" y="544"/>
                </a:moveTo>
                <a:lnTo>
                  <a:pt x="0" y="544"/>
                </a:lnTo>
                <a:cubicBezTo>
                  <a:pt x="23707" y="20864"/>
                  <a:pt x="52386" y="36525"/>
                  <a:pt x="71120" y="61504"/>
                </a:cubicBezTo>
                <a:cubicBezTo>
                  <a:pt x="83971" y="78639"/>
                  <a:pt x="84667" y="102144"/>
                  <a:pt x="91440" y="122464"/>
                </a:cubicBezTo>
                <a:cubicBezTo>
                  <a:pt x="94827" y="132624"/>
                  <a:pt x="98658" y="142646"/>
                  <a:pt x="101600" y="152944"/>
                </a:cubicBezTo>
                <a:cubicBezTo>
                  <a:pt x="108373" y="176651"/>
                  <a:pt x="105540" y="205636"/>
                  <a:pt x="121920" y="224064"/>
                </a:cubicBezTo>
                <a:cubicBezTo>
                  <a:pt x="136150" y="240073"/>
                  <a:pt x="165058" y="232503"/>
                  <a:pt x="182880" y="244384"/>
                </a:cubicBezTo>
                <a:cubicBezTo>
                  <a:pt x="244484" y="285454"/>
                  <a:pt x="201199" y="263598"/>
                  <a:pt x="325120" y="274864"/>
                </a:cubicBezTo>
                <a:cubicBezTo>
                  <a:pt x="362022" y="330218"/>
                  <a:pt x="353439" y="336610"/>
                  <a:pt x="467360" y="295184"/>
                </a:cubicBezTo>
                <a:cubicBezTo>
                  <a:pt x="477425" y="291524"/>
                  <a:pt x="463890" y="273067"/>
                  <a:pt x="457200" y="264704"/>
                </a:cubicBezTo>
                <a:cubicBezTo>
                  <a:pt x="449572" y="255169"/>
                  <a:pt x="437642" y="249845"/>
                  <a:pt x="426720" y="244384"/>
                </a:cubicBezTo>
                <a:cubicBezTo>
                  <a:pt x="390105" y="226076"/>
                  <a:pt x="323779" y="226978"/>
                  <a:pt x="294640" y="224064"/>
                </a:cubicBezTo>
                <a:cubicBezTo>
                  <a:pt x="268890" y="215481"/>
                  <a:pt x="251499" y="216614"/>
                  <a:pt x="243840" y="183424"/>
                </a:cubicBezTo>
                <a:cubicBezTo>
                  <a:pt x="236187" y="150260"/>
                  <a:pt x="238855" y="115464"/>
                  <a:pt x="233680" y="81824"/>
                </a:cubicBezTo>
                <a:cubicBezTo>
                  <a:pt x="232052" y="71239"/>
                  <a:pt x="232235" y="57569"/>
                  <a:pt x="223520" y="51344"/>
                </a:cubicBezTo>
                <a:cubicBezTo>
                  <a:pt x="206091" y="38894"/>
                  <a:pt x="182880" y="37797"/>
                  <a:pt x="162560" y="31024"/>
                </a:cubicBezTo>
                <a:cubicBezTo>
                  <a:pt x="152400" y="27637"/>
                  <a:pt x="142470" y="23461"/>
                  <a:pt x="132080" y="20864"/>
                </a:cubicBezTo>
                <a:cubicBezTo>
                  <a:pt x="84381" y="8939"/>
                  <a:pt x="77527" y="5745"/>
                  <a:pt x="20320" y="544"/>
                </a:cubicBezTo>
                <a:cubicBezTo>
                  <a:pt x="6829" y="-682"/>
                  <a:pt x="3387" y="544"/>
                  <a:pt x="0" y="544"/>
                </a:cubicBezTo>
                <a:close/>
              </a:path>
            </a:pathLst>
          </a:custGeom>
          <a:solidFill>
            <a:schemeClr val="bg1">
              <a:lumMod val="75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>
            <a:off x="-20320" y="284480"/>
            <a:ext cx="3962400" cy="1798320"/>
          </a:xfrm>
          <a:custGeom>
            <a:avLst/>
            <a:gdLst>
              <a:gd name="connsiteX0" fmla="*/ 3962400 w 3962400"/>
              <a:gd name="connsiteY0" fmla="*/ 10160 h 1798320"/>
              <a:gd name="connsiteX1" fmla="*/ 3870960 w 3962400"/>
              <a:gd name="connsiteY1" fmla="*/ 81280 h 1798320"/>
              <a:gd name="connsiteX2" fmla="*/ 3840480 w 3962400"/>
              <a:gd name="connsiteY2" fmla="*/ 91440 h 1798320"/>
              <a:gd name="connsiteX3" fmla="*/ 3810000 w 3962400"/>
              <a:gd name="connsiteY3" fmla="*/ 111760 h 1798320"/>
              <a:gd name="connsiteX4" fmla="*/ 3759200 w 3962400"/>
              <a:gd name="connsiteY4" fmla="*/ 121920 h 1798320"/>
              <a:gd name="connsiteX5" fmla="*/ 3728720 w 3962400"/>
              <a:gd name="connsiteY5" fmla="*/ 142240 h 1798320"/>
              <a:gd name="connsiteX6" fmla="*/ 3647440 w 3962400"/>
              <a:gd name="connsiteY6" fmla="*/ 162560 h 1798320"/>
              <a:gd name="connsiteX7" fmla="*/ 3616960 w 3962400"/>
              <a:gd name="connsiteY7" fmla="*/ 182880 h 1798320"/>
              <a:gd name="connsiteX8" fmla="*/ 3566160 w 3962400"/>
              <a:gd name="connsiteY8" fmla="*/ 193040 h 1798320"/>
              <a:gd name="connsiteX9" fmla="*/ 3535680 w 3962400"/>
              <a:gd name="connsiteY9" fmla="*/ 203200 h 1798320"/>
              <a:gd name="connsiteX10" fmla="*/ 3515360 w 3962400"/>
              <a:gd name="connsiteY10" fmla="*/ 233680 h 1798320"/>
              <a:gd name="connsiteX11" fmla="*/ 3484880 w 3962400"/>
              <a:gd name="connsiteY11" fmla="*/ 264160 h 1798320"/>
              <a:gd name="connsiteX12" fmla="*/ 3464560 w 3962400"/>
              <a:gd name="connsiteY12" fmla="*/ 325120 h 1798320"/>
              <a:gd name="connsiteX13" fmla="*/ 3474720 w 3962400"/>
              <a:gd name="connsiteY13" fmla="*/ 355600 h 1798320"/>
              <a:gd name="connsiteX14" fmla="*/ 3535680 w 3962400"/>
              <a:gd name="connsiteY14" fmla="*/ 396240 h 1798320"/>
              <a:gd name="connsiteX15" fmla="*/ 3667760 w 3962400"/>
              <a:gd name="connsiteY15" fmla="*/ 386080 h 1798320"/>
              <a:gd name="connsiteX16" fmla="*/ 3698240 w 3962400"/>
              <a:gd name="connsiteY16" fmla="*/ 375920 h 1798320"/>
              <a:gd name="connsiteX17" fmla="*/ 3759200 w 3962400"/>
              <a:gd name="connsiteY17" fmla="*/ 386080 h 1798320"/>
              <a:gd name="connsiteX18" fmla="*/ 3789680 w 3962400"/>
              <a:gd name="connsiteY18" fmla="*/ 447040 h 1798320"/>
              <a:gd name="connsiteX19" fmla="*/ 3810000 w 3962400"/>
              <a:gd name="connsiteY19" fmla="*/ 477520 h 1798320"/>
              <a:gd name="connsiteX20" fmla="*/ 3789680 w 3962400"/>
              <a:gd name="connsiteY20" fmla="*/ 508000 h 1798320"/>
              <a:gd name="connsiteX21" fmla="*/ 3728720 w 3962400"/>
              <a:gd name="connsiteY21" fmla="*/ 558800 h 1798320"/>
              <a:gd name="connsiteX22" fmla="*/ 3698240 w 3962400"/>
              <a:gd name="connsiteY22" fmla="*/ 568960 h 1798320"/>
              <a:gd name="connsiteX23" fmla="*/ 3688080 w 3962400"/>
              <a:gd name="connsiteY23" fmla="*/ 599440 h 1798320"/>
              <a:gd name="connsiteX24" fmla="*/ 3718560 w 3962400"/>
              <a:gd name="connsiteY24" fmla="*/ 660400 h 1798320"/>
              <a:gd name="connsiteX25" fmla="*/ 3708400 w 3962400"/>
              <a:gd name="connsiteY25" fmla="*/ 701040 h 1798320"/>
              <a:gd name="connsiteX26" fmla="*/ 3606800 w 3962400"/>
              <a:gd name="connsiteY26" fmla="*/ 711200 h 1798320"/>
              <a:gd name="connsiteX27" fmla="*/ 3566160 w 3962400"/>
              <a:gd name="connsiteY27" fmla="*/ 721360 h 1798320"/>
              <a:gd name="connsiteX28" fmla="*/ 3505200 w 3962400"/>
              <a:gd name="connsiteY28" fmla="*/ 731520 h 1798320"/>
              <a:gd name="connsiteX29" fmla="*/ 3383280 w 3962400"/>
              <a:gd name="connsiteY29" fmla="*/ 741680 h 1798320"/>
              <a:gd name="connsiteX30" fmla="*/ 3352800 w 3962400"/>
              <a:gd name="connsiteY30" fmla="*/ 751840 h 1798320"/>
              <a:gd name="connsiteX31" fmla="*/ 3322320 w 3962400"/>
              <a:gd name="connsiteY31" fmla="*/ 772160 h 1798320"/>
              <a:gd name="connsiteX32" fmla="*/ 3220720 w 3962400"/>
              <a:gd name="connsiteY32" fmla="*/ 802640 h 1798320"/>
              <a:gd name="connsiteX33" fmla="*/ 3159760 w 3962400"/>
              <a:gd name="connsiteY33" fmla="*/ 833120 h 1798320"/>
              <a:gd name="connsiteX34" fmla="*/ 3129280 w 3962400"/>
              <a:gd name="connsiteY34" fmla="*/ 853440 h 1798320"/>
              <a:gd name="connsiteX35" fmla="*/ 3048000 w 3962400"/>
              <a:gd name="connsiteY35" fmla="*/ 863600 h 1798320"/>
              <a:gd name="connsiteX36" fmla="*/ 3017520 w 3962400"/>
              <a:gd name="connsiteY36" fmla="*/ 873760 h 1798320"/>
              <a:gd name="connsiteX37" fmla="*/ 2956560 w 3962400"/>
              <a:gd name="connsiteY37" fmla="*/ 914400 h 1798320"/>
              <a:gd name="connsiteX38" fmla="*/ 2915920 w 3962400"/>
              <a:gd name="connsiteY38" fmla="*/ 924560 h 1798320"/>
              <a:gd name="connsiteX39" fmla="*/ 2885440 w 3962400"/>
              <a:gd name="connsiteY39" fmla="*/ 944880 h 1798320"/>
              <a:gd name="connsiteX40" fmla="*/ 2844800 w 3962400"/>
              <a:gd name="connsiteY40" fmla="*/ 955040 h 1798320"/>
              <a:gd name="connsiteX41" fmla="*/ 2814320 w 3962400"/>
              <a:gd name="connsiteY41" fmla="*/ 965200 h 1798320"/>
              <a:gd name="connsiteX42" fmla="*/ 2763520 w 3962400"/>
              <a:gd name="connsiteY42" fmla="*/ 975360 h 1798320"/>
              <a:gd name="connsiteX43" fmla="*/ 2672080 w 3962400"/>
              <a:gd name="connsiteY43" fmla="*/ 1016000 h 1798320"/>
              <a:gd name="connsiteX44" fmla="*/ 2600960 w 3962400"/>
              <a:gd name="connsiteY44" fmla="*/ 1036320 h 1798320"/>
              <a:gd name="connsiteX45" fmla="*/ 2529840 w 3962400"/>
              <a:gd name="connsiteY45" fmla="*/ 1066800 h 1798320"/>
              <a:gd name="connsiteX46" fmla="*/ 2519680 w 3962400"/>
              <a:gd name="connsiteY46" fmla="*/ 1097280 h 1798320"/>
              <a:gd name="connsiteX47" fmla="*/ 2529840 w 3962400"/>
              <a:gd name="connsiteY47" fmla="*/ 1127760 h 1798320"/>
              <a:gd name="connsiteX48" fmla="*/ 2560320 w 3962400"/>
              <a:gd name="connsiteY48" fmla="*/ 1137920 h 1798320"/>
              <a:gd name="connsiteX49" fmla="*/ 2651760 w 3962400"/>
              <a:gd name="connsiteY49" fmla="*/ 1148080 h 1798320"/>
              <a:gd name="connsiteX50" fmla="*/ 2682240 w 3962400"/>
              <a:gd name="connsiteY50" fmla="*/ 1249680 h 1798320"/>
              <a:gd name="connsiteX51" fmla="*/ 2672080 w 3962400"/>
              <a:gd name="connsiteY51" fmla="*/ 1280160 h 1798320"/>
              <a:gd name="connsiteX52" fmla="*/ 2580640 w 3962400"/>
              <a:gd name="connsiteY52" fmla="*/ 1351280 h 1798320"/>
              <a:gd name="connsiteX53" fmla="*/ 2519680 w 3962400"/>
              <a:gd name="connsiteY53" fmla="*/ 1402080 h 1798320"/>
              <a:gd name="connsiteX54" fmla="*/ 2489200 w 3962400"/>
              <a:gd name="connsiteY54" fmla="*/ 1422400 h 1798320"/>
              <a:gd name="connsiteX55" fmla="*/ 2438400 w 3962400"/>
              <a:gd name="connsiteY55" fmla="*/ 1483360 h 1798320"/>
              <a:gd name="connsiteX56" fmla="*/ 2377440 w 3962400"/>
              <a:gd name="connsiteY56" fmla="*/ 1534160 h 1798320"/>
              <a:gd name="connsiteX57" fmla="*/ 2357120 w 3962400"/>
              <a:gd name="connsiteY57" fmla="*/ 1574800 h 1798320"/>
              <a:gd name="connsiteX58" fmla="*/ 2316480 w 3962400"/>
              <a:gd name="connsiteY58" fmla="*/ 1615440 h 1798320"/>
              <a:gd name="connsiteX59" fmla="*/ 2296160 w 3962400"/>
              <a:gd name="connsiteY59" fmla="*/ 1645920 h 1798320"/>
              <a:gd name="connsiteX60" fmla="*/ 2265680 w 3962400"/>
              <a:gd name="connsiteY60" fmla="*/ 1676400 h 1798320"/>
              <a:gd name="connsiteX61" fmla="*/ 2245360 w 3962400"/>
              <a:gd name="connsiteY61" fmla="*/ 1706880 h 1798320"/>
              <a:gd name="connsiteX62" fmla="*/ 2214880 w 3962400"/>
              <a:gd name="connsiteY62" fmla="*/ 1727200 h 1798320"/>
              <a:gd name="connsiteX63" fmla="*/ 2194560 w 3962400"/>
              <a:gd name="connsiteY63" fmla="*/ 1757680 h 1798320"/>
              <a:gd name="connsiteX64" fmla="*/ 2164080 w 3962400"/>
              <a:gd name="connsiteY64" fmla="*/ 1767840 h 1798320"/>
              <a:gd name="connsiteX65" fmla="*/ 2021840 w 3962400"/>
              <a:gd name="connsiteY65" fmla="*/ 1798320 h 1798320"/>
              <a:gd name="connsiteX66" fmla="*/ 1950720 w 3962400"/>
              <a:gd name="connsiteY66" fmla="*/ 1788160 h 1798320"/>
              <a:gd name="connsiteX67" fmla="*/ 1889760 w 3962400"/>
              <a:gd name="connsiteY67" fmla="*/ 1747520 h 1798320"/>
              <a:gd name="connsiteX68" fmla="*/ 1828800 w 3962400"/>
              <a:gd name="connsiteY68" fmla="*/ 1706880 h 1798320"/>
              <a:gd name="connsiteX69" fmla="*/ 1798320 w 3962400"/>
              <a:gd name="connsiteY69" fmla="*/ 1686560 h 1798320"/>
              <a:gd name="connsiteX70" fmla="*/ 1767840 w 3962400"/>
              <a:gd name="connsiteY70" fmla="*/ 1676400 h 1798320"/>
              <a:gd name="connsiteX71" fmla="*/ 1727200 w 3962400"/>
              <a:gd name="connsiteY71" fmla="*/ 1666240 h 1798320"/>
              <a:gd name="connsiteX72" fmla="*/ 1686560 w 3962400"/>
              <a:gd name="connsiteY72" fmla="*/ 1645920 h 1798320"/>
              <a:gd name="connsiteX73" fmla="*/ 1666240 w 3962400"/>
              <a:gd name="connsiteY73" fmla="*/ 1584960 h 1798320"/>
              <a:gd name="connsiteX74" fmla="*/ 1656080 w 3962400"/>
              <a:gd name="connsiteY74" fmla="*/ 1554480 h 1798320"/>
              <a:gd name="connsiteX75" fmla="*/ 1574800 w 3962400"/>
              <a:gd name="connsiteY75" fmla="*/ 1361440 h 1798320"/>
              <a:gd name="connsiteX76" fmla="*/ 1544320 w 3962400"/>
              <a:gd name="connsiteY76" fmla="*/ 1330960 h 1798320"/>
              <a:gd name="connsiteX77" fmla="*/ 1503680 w 3962400"/>
              <a:gd name="connsiteY77" fmla="*/ 1270000 h 1798320"/>
              <a:gd name="connsiteX78" fmla="*/ 1473200 w 3962400"/>
              <a:gd name="connsiteY78" fmla="*/ 1178560 h 1798320"/>
              <a:gd name="connsiteX79" fmla="*/ 1432560 w 3962400"/>
              <a:gd name="connsiteY79" fmla="*/ 1117600 h 1798320"/>
              <a:gd name="connsiteX80" fmla="*/ 1412240 w 3962400"/>
              <a:gd name="connsiteY80" fmla="*/ 1087120 h 1798320"/>
              <a:gd name="connsiteX81" fmla="*/ 1391920 w 3962400"/>
              <a:gd name="connsiteY81" fmla="*/ 1046480 h 1798320"/>
              <a:gd name="connsiteX82" fmla="*/ 1361440 w 3962400"/>
              <a:gd name="connsiteY82" fmla="*/ 1016000 h 1798320"/>
              <a:gd name="connsiteX83" fmla="*/ 1341120 w 3962400"/>
              <a:gd name="connsiteY83" fmla="*/ 975360 h 1798320"/>
              <a:gd name="connsiteX84" fmla="*/ 1280160 w 3962400"/>
              <a:gd name="connsiteY84" fmla="*/ 934720 h 1798320"/>
              <a:gd name="connsiteX85" fmla="*/ 1239520 w 3962400"/>
              <a:gd name="connsiteY85" fmla="*/ 914400 h 1798320"/>
              <a:gd name="connsiteX86" fmla="*/ 1137920 w 3962400"/>
              <a:gd name="connsiteY86" fmla="*/ 883920 h 1798320"/>
              <a:gd name="connsiteX87" fmla="*/ 1107440 w 3962400"/>
              <a:gd name="connsiteY87" fmla="*/ 863600 h 1798320"/>
              <a:gd name="connsiteX88" fmla="*/ 1066800 w 3962400"/>
              <a:gd name="connsiteY88" fmla="*/ 853440 h 1798320"/>
              <a:gd name="connsiteX89" fmla="*/ 1016000 w 3962400"/>
              <a:gd name="connsiteY89" fmla="*/ 782320 h 1798320"/>
              <a:gd name="connsiteX90" fmla="*/ 934720 w 3962400"/>
              <a:gd name="connsiteY90" fmla="*/ 741680 h 1798320"/>
              <a:gd name="connsiteX91" fmla="*/ 670560 w 3962400"/>
              <a:gd name="connsiteY91" fmla="*/ 741680 h 1798320"/>
              <a:gd name="connsiteX92" fmla="*/ 640080 w 3962400"/>
              <a:gd name="connsiteY92" fmla="*/ 731520 h 1798320"/>
              <a:gd name="connsiteX93" fmla="*/ 589280 w 3962400"/>
              <a:gd name="connsiteY93" fmla="*/ 670560 h 1798320"/>
              <a:gd name="connsiteX94" fmla="*/ 558800 w 3962400"/>
              <a:gd name="connsiteY94" fmla="*/ 640080 h 1798320"/>
              <a:gd name="connsiteX95" fmla="*/ 528320 w 3962400"/>
              <a:gd name="connsiteY95" fmla="*/ 579120 h 1798320"/>
              <a:gd name="connsiteX96" fmla="*/ 497840 w 3962400"/>
              <a:gd name="connsiteY96" fmla="*/ 548640 h 1798320"/>
              <a:gd name="connsiteX97" fmla="*/ 467360 w 3962400"/>
              <a:gd name="connsiteY97" fmla="*/ 487680 h 1798320"/>
              <a:gd name="connsiteX98" fmla="*/ 447040 w 3962400"/>
              <a:gd name="connsiteY98" fmla="*/ 447040 h 1798320"/>
              <a:gd name="connsiteX99" fmla="*/ 436880 w 3962400"/>
              <a:gd name="connsiteY99" fmla="*/ 416560 h 1798320"/>
              <a:gd name="connsiteX100" fmla="*/ 406400 w 3962400"/>
              <a:gd name="connsiteY100" fmla="*/ 386080 h 1798320"/>
              <a:gd name="connsiteX101" fmla="*/ 375920 w 3962400"/>
              <a:gd name="connsiteY101" fmla="*/ 325120 h 1798320"/>
              <a:gd name="connsiteX102" fmla="*/ 345440 w 3962400"/>
              <a:gd name="connsiteY102" fmla="*/ 294640 h 1798320"/>
              <a:gd name="connsiteX103" fmla="*/ 294640 w 3962400"/>
              <a:gd name="connsiteY103" fmla="*/ 254000 h 1798320"/>
              <a:gd name="connsiteX104" fmla="*/ 264160 w 3962400"/>
              <a:gd name="connsiteY104" fmla="*/ 223520 h 1798320"/>
              <a:gd name="connsiteX105" fmla="*/ 203200 w 3962400"/>
              <a:gd name="connsiteY105" fmla="*/ 203200 h 1798320"/>
              <a:gd name="connsiteX106" fmla="*/ 111760 w 3962400"/>
              <a:gd name="connsiteY106" fmla="*/ 132080 h 1798320"/>
              <a:gd name="connsiteX107" fmla="*/ 81280 w 3962400"/>
              <a:gd name="connsiteY107" fmla="*/ 101600 h 1798320"/>
              <a:gd name="connsiteX108" fmla="*/ 60960 w 3962400"/>
              <a:gd name="connsiteY108" fmla="*/ 40640 h 1798320"/>
              <a:gd name="connsiteX109" fmla="*/ 30480 w 3962400"/>
              <a:gd name="connsiteY109" fmla="*/ 10160 h 1798320"/>
              <a:gd name="connsiteX110" fmla="*/ 0 w 3962400"/>
              <a:gd name="connsiteY110" fmla="*/ 0 h 1798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3962400" h="1798320">
                <a:moveTo>
                  <a:pt x="3962400" y="10160"/>
                </a:moveTo>
                <a:cubicBezTo>
                  <a:pt x="3931920" y="33867"/>
                  <a:pt x="3907592" y="69069"/>
                  <a:pt x="3870960" y="81280"/>
                </a:cubicBezTo>
                <a:cubicBezTo>
                  <a:pt x="3860800" y="84667"/>
                  <a:pt x="3850059" y="86651"/>
                  <a:pt x="3840480" y="91440"/>
                </a:cubicBezTo>
                <a:cubicBezTo>
                  <a:pt x="3829558" y="96901"/>
                  <a:pt x="3821433" y="107473"/>
                  <a:pt x="3810000" y="111760"/>
                </a:cubicBezTo>
                <a:cubicBezTo>
                  <a:pt x="3793831" y="117823"/>
                  <a:pt x="3776133" y="118533"/>
                  <a:pt x="3759200" y="121920"/>
                </a:cubicBezTo>
                <a:cubicBezTo>
                  <a:pt x="3749040" y="128693"/>
                  <a:pt x="3740196" y="138067"/>
                  <a:pt x="3728720" y="142240"/>
                </a:cubicBezTo>
                <a:cubicBezTo>
                  <a:pt x="3702474" y="151784"/>
                  <a:pt x="3647440" y="162560"/>
                  <a:pt x="3647440" y="162560"/>
                </a:cubicBezTo>
                <a:cubicBezTo>
                  <a:pt x="3637280" y="169333"/>
                  <a:pt x="3628393" y="178593"/>
                  <a:pt x="3616960" y="182880"/>
                </a:cubicBezTo>
                <a:cubicBezTo>
                  <a:pt x="3600791" y="188943"/>
                  <a:pt x="3582913" y="188852"/>
                  <a:pt x="3566160" y="193040"/>
                </a:cubicBezTo>
                <a:cubicBezTo>
                  <a:pt x="3555770" y="195637"/>
                  <a:pt x="3545840" y="199813"/>
                  <a:pt x="3535680" y="203200"/>
                </a:cubicBezTo>
                <a:cubicBezTo>
                  <a:pt x="3528907" y="213360"/>
                  <a:pt x="3523177" y="224299"/>
                  <a:pt x="3515360" y="233680"/>
                </a:cubicBezTo>
                <a:cubicBezTo>
                  <a:pt x="3506162" y="244718"/>
                  <a:pt x="3491858" y="251600"/>
                  <a:pt x="3484880" y="264160"/>
                </a:cubicBezTo>
                <a:cubicBezTo>
                  <a:pt x="3474478" y="282884"/>
                  <a:pt x="3464560" y="325120"/>
                  <a:pt x="3464560" y="325120"/>
                </a:cubicBezTo>
                <a:cubicBezTo>
                  <a:pt x="3467947" y="335280"/>
                  <a:pt x="3467147" y="348027"/>
                  <a:pt x="3474720" y="355600"/>
                </a:cubicBezTo>
                <a:cubicBezTo>
                  <a:pt x="3491989" y="372869"/>
                  <a:pt x="3535680" y="396240"/>
                  <a:pt x="3535680" y="396240"/>
                </a:cubicBezTo>
                <a:cubicBezTo>
                  <a:pt x="3579707" y="392853"/>
                  <a:pt x="3623944" y="391557"/>
                  <a:pt x="3667760" y="386080"/>
                </a:cubicBezTo>
                <a:cubicBezTo>
                  <a:pt x="3678387" y="384752"/>
                  <a:pt x="3687530" y="375920"/>
                  <a:pt x="3698240" y="375920"/>
                </a:cubicBezTo>
                <a:cubicBezTo>
                  <a:pt x="3718840" y="375920"/>
                  <a:pt x="3738880" y="382693"/>
                  <a:pt x="3759200" y="386080"/>
                </a:cubicBezTo>
                <a:cubicBezTo>
                  <a:pt x="3817434" y="473431"/>
                  <a:pt x="3747616" y="362912"/>
                  <a:pt x="3789680" y="447040"/>
                </a:cubicBezTo>
                <a:cubicBezTo>
                  <a:pt x="3795141" y="457962"/>
                  <a:pt x="3803227" y="467360"/>
                  <a:pt x="3810000" y="477520"/>
                </a:cubicBezTo>
                <a:cubicBezTo>
                  <a:pt x="3803227" y="487680"/>
                  <a:pt x="3797497" y="498619"/>
                  <a:pt x="3789680" y="508000"/>
                </a:cubicBezTo>
                <a:cubicBezTo>
                  <a:pt x="3773630" y="527260"/>
                  <a:pt x="3751554" y="547383"/>
                  <a:pt x="3728720" y="558800"/>
                </a:cubicBezTo>
                <a:cubicBezTo>
                  <a:pt x="3719141" y="563589"/>
                  <a:pt x="3708400" y="565573"/>
                  <a:pt x="3698240" y="568960"/>
                </a:cubicBezTo>
                <a:cubicBezTo>
                  <a:pt x="3694853" y="579120"/>
                  <a:pt x="3688080" y="588730"/>
                  <a:pt x="3688080" y="599440"/>
                </a:cubicBezTo>
                <a:cubicBezTo>
                  <a:pt x="3688080" y="620472"/>
                  <a:pt x="3708286" y="644989"/>
                  <a:pt x="3718560" y="660400"/>
                </a:cubicBezTo>
                <a:cubicBezTo>
                  <a:pt x="3715173" y="673947"/>
                  <a:pt x="3721112" y="695262"/>
                  <a:pt x="3708400" y="701040"/>
                </a:cubicBezTo>
                <a:cubicBezTo>
                  <a:pt x="3677415" y="715124"/>
                  <a:pt x="3640494" y="706387"/>
                  <a:pt x="3606800" y="711200"/>
                </a:cubicBezTo>
                <a:cubicBezTo>
                  <a:pt x="3592977" y="713175"/>
                  <a:pt x="3579852" y="718622"/>
                  <a:pt x="3566160" y="721360"/>
                </a:cubicBezTo>
                <a:cubicBezTo>
                  <a:pt x="3545960" y="725400"/>
                  <a:pt x="3525674" y="729245"/>
                  <a:pt x="3505200" y="731520"/>
                </a:cubicBezTo>
                <a:cubicBezTo>
                  <a:pt x="3464669" y="736023"/>
                  <a:pt x="3423920" y="738293"/>
                  <a:pt x="3383280" y="741680"/>
                </a:cubicBezTo>
                <a:cubicBezTo>
                  <a:pt x="3373120" y="745067"/>
                  <a:pt x="3362379" y="747051"/>
                  <a:pt x="3352800" y="751840"/>
                </a:cubicBezTo>
                <a:cubicBezTo>
                  <a:pt x="3341878" y="757301"/>
                  <a:pt x="3333543" y="767350"/>
                  <a:pt x="3322320" y="772160"/>
                </a:cubicBezTo>
                <a:cubicBezTo>
                  <a:pt x="3282564" y="789198"/>
                  <a:pt x="3261697" y="775322"/>
                  <a:pt x="3220720" y="802640"/>
                </a:cubicBezTo>
                <a:cubicBezTo>
                  <a:pt x="3133369" y="860874"/>
                  <a:pt x="3243888" y="791056"/>
                  <a:pt x="3159760" y="833120"/>
                </a:cubicBezTo>
                <a:cubicBezTo>
                  <a:pt x="3148838" y="838581"/>
                  <a:pt x="3141061" y="850227"/>
                  <a:pt x="3129280" y="853440"/>
                </a:cubicBezTo>
                <a:cubicBezTo>
                  <a:pt x="3102938" y="860624"/>
                  <a:pt x="3075093" y="860213"/>
                  <a:pt x="3048000" y="863600"/>
                </a:cubicBezTo>
                <a:cubicBezTo>
                  <a:pt x="3037840" y="866987"/>
                  <a:pt x="3026882" y="868559"/>
                  <a:pt x="3017520" y="873760"/>
                </a:cubicBezTo>
                <a:cubicBezTo>
                  <a:pt x="2996172" y="885620"/>
                  <a:pt x="2980252" y="908477"/>
                  <a:pt x="2956560" y="914400"/>
                </a:cubicBezTo>
                <a:lnTo>
                  <a:pt x="2915920" y="924560"/>
                </a:lnTo>
                <a:cubicBezTo>
                  <a:pt x="2905760" y="931333"/>
                  <a:pt x="2896663" y="940070"/>
                  <a:pt x="2885440" y="944880"/>
                </a:cubicBezTo>
                <a:cubicBezTo>
                  <a:pt x="2872605" y="950381"/>
                  <a:pt x="2858226" y="951204"/>
                  <a:pt x="2844800" y="955040"/>
                </a:cubicBezTo>
                <a:cubicBezTo>
                  <a:pt x="2834502" y="957982"/>
                  <a:pt x="2824710" y="962603"/>
                  <a:pt x="2814320" y="965200"/>
                </a:cubicBezTo>
                <a:cubicBezTo>
                  <a:pt x="2797567" y="969388"/>
                  <a:pt x="2780180" y="970816"/>
                  <a:pt x="2763520" y="975360"/>
                </a:cubicBezTo>
                <a:cubicBezTo>
                  <a:pt x="2648188" y="1006814"/>
                  <a:pt x="2744775" y="979653"/>
                  <a:pt x="2672080" y="1016000"/>
                </a:cubicBezTo>
                <a:cubicBezTo>
                  <a:pt x="2655840" y="1024120"/>
                  <a:pt x="2616151" y="1031980"/>
                  <a:pt x="2600960" y="1036320"/>
                </a:cubicBezTo>
                <a:cubicBezTo>
                  <a:pt x="2566078" y="1046286"/>
                  <a:pt x="2565964" y="1048738"/>
                  <a:pt x="2529840" y="1066800"/>
                </a:cubicBezTo>
                <a:cubicBezTo>
                  <a:pt x="2526453" y="1076960"/>
                  <a:pt x="2519680" y="1086570"/>
                  <a:pt x="2519680" y="1097280"/>
                </a:cubicBezTo>
                <a:cubicBezTo>
                  <a:pt x="2519680" y="1107990"/>
                  <a:pt x="2522267" y="1120187"/>
                  <a:pt x="2529840" y="1127760"/>
                </a:cubicBezTo>
                <a:cubicBezTo>
                  <a:pt x="2537413" y="1135333"/>
                  <a:pt x="2549756" y="1136159"/>
                  <a:pt x="2560320" y="1137920"/>
                </a:cubicBezTo>
                <a:cubicBezTo>
                  <a:pt x="2590570" y="1142962"/>
                  <a:pt x="2621280" y="1144693"/>
                  <a:pt x="2651760" y="1148080"/>
                </a:cubicBezTo>
                <a:cubicBezTo>
                  <a:pt x="2697333" y="1216439"/>
                  <a:pt x="2699931" y="1187760"/>
                  <a:pt x="2682240" y="1249680"/>
                </a:cubicBezTo>
                <a:cubicBezTo>
                  <a:pt x="2679298" y="1259978"/>
                  <a:pt x="2678021" y="1271249"/>
                  <a:pt x="2672080" y="1280160"/>
                </a:cubicBezTo>
                <a:cubicBezTo>
                  <a:pt x="2652981" y="1308809"/>
                  <a:pt x="2604861" y="1335133"/>
                  <a:pt x="2580640" y="1351280"/>
                </a:cubicBezTo>
                <a:cubicBezTo>
                  <a:pt x="2504964" y="1401731"/>
                  <a:pt x="2597909" y="1336889"/>
                  <a:pt x="2519680" y="1402080"/>
                </a:cubicBezTo>
                <a:cubicBezTo>
                  <a:pt x="2510299" y="1409897"/>
                  <a:pt x="2498581" y="1414583"/>
                  <a:pt x="2489200" y="1422400"/>
                </a:cubicBezTo>
                <a:cubicBezTo>
                  <a:pt x="2389333" y="1505622"/>
                  <a:pt x="2518320" y="1403440"/>
                  <a:pt x="2438400" y="1483360"/>
                </a:cubicBezTo>
                <a:cubicBezTo>
                  <a:pt x="2393843" y="1527917"/>
                  <a:pt x="2419051" y="1475904"/>
                  <a:pt x="2377440" y="1534160"/>
                </a:cubicBezTo>
                <a:cubicBezTo>
                  <a:pt x="2368637" y="1546485"/>
                  <a:pt x="2366207" y="1562683"/>
                  <a:pt x="2357120" y="1574800"/>
                </a:cubicBezTo>
                <a:cubicBezTo>
                  <a:pt x="2345625" y="1590126"/>
                  <a:pt x="2328948" y="1600894"/>
                  <a:pt x="2316480" y="1615440"/>
                </a:cubicBezTo>
                <a:cubicBezTo>
                  <a:pt x="2308533" y="1624711"/>
                  <a:pt x="2303977" y="1636539"/>
                  <a:pt x="2296160" y="1645920"/>
                </a:cubicBezTo>
                <a:cubicBezTo>
                  <a:pt x="2286962" y="1656958"/>
                  <a:pt x="2274878" y="1665362"/>
                  <a:pt x="2265680" y="1676400"/>
                </a:cubicBezTo>
                <a:cubicBezTo>
                  <a:pt x="2257863" y="1685781"/>
                  <a:pt x="2253994" y="1698246"/>
                  <a:pt x="2245360" y="1706880"/>
                </a:cubicBezTo>
                <a:cubicBezTo>
                  <a:pt x="2236726" y="1715514"/>
                  <a:pt x="2225040" y="1720427"/>
                  <a:pt x="2214880" y="1727200"/>
                </a:cubicBezTo>
                <a:cubicBezTo>
                  <a:pt x="2208107" y="1737360"/>
                  <a:pt x="2204095" y="1750052"/>
                  <a:pt x="2194560" y="1757680"/>
                </a:cubicBezTo>
                <a:cubicBezTo>
                  <a:pt x="2186197" y="1764370"/>
                  <a:pt x="2173659" y="1763051"/>
                  <a:pt x="2164080" y="1767840"/>
                </a:cubicBezTo>
                <a:cubicBezTo>
                  <a:pt x="2077377" y="1811191"/>
                  <a:pt x="2222647" y="1780065"/>
                  <a:pt x="2021840" y="1798320"/>
                </a:cubicBezTo>
                <a:cubicBezTo>
                  <a:pt x="1998133" y="1794933"/>
                  <a:pt x="1973071" y="1796757"/>
                  <a:pt x="1950720" y="1788160"/>
                </a:cubicBezTo>
                <a:cubicBezTo>
                  <a:pt x="1927926" y="1779393"/>
                  <a:pt x="1910080" y="1761067"/>
                  <a:pt x="1889760" y="1747520"/>
                </a:cubicBezTo>
                <a:lnTo>
                  <a:pt x="1828800" y="1706880"/>
                </a:lnTo>
                <a:cubicBezTo>
                  <a:pt x="1818640" y="1700107"/>
                  <a:pt x="1809904" y="1690421"/>
                  <a:pt x="1798320" y="1686560"/>
                </a:cubicBezTo>
                <a:cubicBezTo>
                  <a:pt x="1788160" y="1683173"/>
                  <a:pt x="1778138" y="1679342"/>
                  <a:pt x="1767840" y="1676400"/>
                </a:cubicBezTo>
                <a:cubicBezTo>
                  <a:pt x="1754414" y="1672564"/>
                  <a:pt x="1740275" y="1671143"/>
                  <a:pt x="1727200" y="1666240"/>
                </a:cubicBezTo>
                <a:cubicBezTo>
                  <a:pt x="1713019" y="1660922"/>
                  <a:pt x="1700107" y="1652693"/>
                  <a:pt x="1686560" y="1645920"/>
                </a:cubicBezTo>
                <a:lnTo>
                  <a:pt x="1666240" y="1584960"/>
                </a:lnTo>
                <a:lnTo>
                  <a:pt x="1656080" y="1554480"/>
                </a:lnTo>
                <a:cubicBezTo>
                  <a:pt x="1631390" y="1393997"/>
                  <a:pt x="1667258" y="1453898"/>
                  <a:pt x="1574800" y="1361440"/>
                </a:cubicBezTo>
                <a:cubicBezTo>
                  <a:pt x="1564640" y="1351280"/>
                  <a:pt x="1552290" y="1342915"/>
                  <a:pt x="1544320" y="1330960"/>
                </a:cubicBezTo>
                <a:lnTo>
                  <a:pt x="1503680" y="1270000"/>
                </a:lnTo>
                <a:cubicBezTo>
                  <a:pt x="1495105" y="1235702"/>
                  <a:pt x="1490858" y="1210933"/>
                  <a:pt x="1473200" y="1178560"/>
                </a:cubicBezTo>
                <a:cubicBezTo>
                  <a:pt x="1461506" y="1157120"/>
                  <a:pt x="1446107" y="1137920"/>
                  <a:pt x="1432560" y="1117600"/>
                </a:cubicBezTo>
                <a:cubicBezTo>
                  <a:pt x="1425787" y="1107440"/>
                  <a:pt x="1417701" y="1098042"/>
                  <a:pt x="1412240" y="1087120"/>
                </a:cubicBezTo>
                <a:cubicBezTo>
                  <a:pt x="1405467" y="1073573"/>
                  <a:pt x="1400723" y="1058805"/>
                  <a:pt x="1391920" y="1046480"/>
                </a:cubicBezTo>
                <a:cubicBezTo>
                  <a:pt x="1383569" y="1034788"/>
                  <a:pt x="1369791" y="1027692"/>
                  <a:pt x="1361440" y="1016000"/>
                </a:cubicBezTo>
                <a:cubicBezTo>
                  <a:pt x="1352637" y="1003675"/>
                  <a:pt x="1351830" y="986070"/>
                  <a:pt x="1341120" y="975360"/>
                </a:cubicBezTo>
                <a:cubicBezTo>
                  <a:pt x="1323851" y="958091"/>
                  <a:pt x="1302003" y="945642"/>
                  <a:pt x="1280160" y="934720"/>
                </a:cubicBezTo>
                <a:cubicBezTo>
                  <a:pt x="1266613" y="927947"/>
                  <a:pt x="1253582" y="920025"/>
                  <a:pt x="1239520" y="914400"/>
                </a:cubicBezTo>
                <a:cubicBezTo>
                  <a:pt x="1198294" y="897910"/>
                  <a:pt x="1177839" y="893900"/>
                  <a:pt x="1137920" y="883920"/>
                </a:cubicBezTo>
                <a:cubicBezTo>
                  <a:pt x="1127760" y="877147"/>
                  <a:pt x="1118663" y="868410"/>
                  <a:pt x="1107440" y="863600"/>
                </a:cubicBezTo>
                <a:cubicBezTo>
                  <a:pt x="1094605" y="858099"/>
                  <a:pt x="1078163" y="861556"/>
                  <a:pt x="1066800" y="853440"/>
                </a:cubicBezTo>
                <a:cubicBezTo>
                  <a:pt x="1038800" y="833440"/>
                  <a:pt x="1038641" y="804961"/>
                  <a:pt x="1016000" y="782320"/>
                </a:cubicBezTo>
                <a:cubicBezTo>
                  <a:pt x="981459" y="747779"/>
                  <a:pt x="977546" y="752387"/>
                  <a:pt x="934720" y="741680"/>
                </a:cubicBezTo>
                <a:cubicBezTo>
                  <a:pt x="800543" y="752001"/>
                  <a:pt x="804737" y="758452"/>
                  <a:pt x="670560" y="741680"/>
                </a:cubicBezTo>
                <a:cubicBezTo>
                  <a:pt x="659933" y="740352"/>
                  <a:pt x="650240" y="734907"/>
                  <a:pt x="640080" y="731520"/>
                </a:cubicBezTo>
                <a:cubicBezTo>
                  <a:pt x="551032" y="642472"/>
                  <a:pt x="660005" y="755430"/>
                  <a:pt x="589280" y="670560"/>
                </a:cubicBezTo>
                <a:cubicBezTo>
                  <a:pt x="580082" y="659522"/>
                  <a:pt x="567998" y="651118"/>
                  <a:pt x="558800" y="640080"/>
                </a:cubicBezTo>
                <a:cubicBezTo>
                  <a:pt x="478866" y="544159"/>
                  <a:pt x="589416" y="670764"/>
                  <a:pt x="528320" y="579120"/>
                </a:cubicBezTo>
                <a:cubicBezTo>
                  <a:pt x="520350" y="567165"/>
                  <a:pt x="508000" y="558800"/>
                  <a:pt x="497840" y="548640"/>
                </a:cubicBezTo>
                <a:cubicBezTo>
                  <a:pt x="479212" y="492757"/>
                  <a:pt x="498873" y="542827"/>
                  <a:pt x="467360" y="487680"/>
                </a:cubicBezTo>
                <a:cubicBezTo>
                  <a:pt x="459846" y="474530"/>
                  <a:pt x="453006" y="460961"/>
                  <a:pt x="447040" y="447040"/>
                </a:cubicBezTo>
                <a:cubicBezTo>
                  <a:pt x="442821" y="437196"/>
                  <a:pt x="442821" y="425471"/>
                  <a:pt x="436880" y="416560"/>
                </a:cubicBezTo>
                <a:cubicBezTo>
                  <a:pt x="428910" y="404605"/>
                  <a:pt x="416560" y="396240"/>
                  <a:pt x="406400" y="386080"/>
                </a:cubicBezTo>
                <a:cubicBezTo>
                  <a:pt x="396217" y="355532"/>
                  <a:pt x="397804" y="351381"/>
                  <a:pt x="375920" y="325120"/>
                </a:cubicBezTo>
                <a:cubicBezTo>
                  <a:pt x="366722" y="314082"/>
                  <a:pt x="354638" y="305678"/>
                  <a:pt x="345440" y="294640"/>
                </a:cubicBezTo>
                <a:cubicBezTo>
                  <a:pt x="310089" y="252219"/>
                  <a:pt x="344677" y="270679"/>
                  <a:pt x="294640" y="254000"/>
                </a:cubicBezTo>
                <a:cubicBezTo>
                  <a:pt x="284480" y="243840"/>
                  <a:pt x="276720" y="230498"/>
                  <a:pt x="264160" y="223520"/>
                </a:cubicBezTo>
                <a:cubicBezTo>
                  <a:pt x="245436" y="213118"/>
                  <a:pt x="203200" y="203200"/>
                  <a:pt x="203200" y="203200"/>
                </a:cubicBezTo>
                <a:cubicBezTo>
                  <a:pt x="134667" y="134667"/>
                  <a:pt x="169502" y="151327"/>
                  <a:pt x="111760" y="132080"/>
                </a:cubicBezTo>
                <a:cubicBezTo>
                  <a:pt x="101600" y="121920"/>
                  <a:pt x="88258" y="114160"/>
                  <a:pt x="81280" y="101600"/>
                </a:cubicBezTo>
                <a:cubicBezTo>
                  <a:pt x="70878" y="82876"/>
                  <a:pt x="76106" y="55786"/>
                  <a:pt x="60960" y="40640"/>
                </a:cubicBezTo>
                <a:cubicBezTo>
                  <a:pt x="50800" y="30480"/>
                  <a:pt x="42435" y="18130"/>
                  <a:pt x="30480" y="10160"/>
                </a:cubicBezTo>
                <a:cubicBezTo>
                  <a:pt x="21569" y="4219"/>
                  <a:pt x="0" y="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74"/>
          <p:cNvSpPr/>
          <p:nvPr/>
        </p:nvSpPr>
        <p:spPr bwMode="auto">
          <a:xfrm>
            <a:off x="1178560" y="2997200"/>
            <a:ext cx="1178898" cy="1168400"/>
          </a:xfrm>
          <a:custGeom>
            <a:avLst/>
            <a:gdLst>
              <a:gd name="connsiteX0" fmla="*/ 0 w 1178898"/>
              <a:gd name="connsiteY0" fmla="*/ 0 h 1168400"/>
              <a:gd name="connsiteX1" fmla="*/ 91440 w 1178898"/>
              <a:gd name="connsiteY1" fmla="*/ 40640 h 1168400"/>
              <a:gd name="connsiteX2" fmla="*/ 121920 w 1178898"/>
              <a:gd name="connsiteY2" fmla="*/ 60960 h 1168400"/>
              <a:gd name="connsiteX3" fmla="*/ 162560 w 1178898"/>
              <a:gd name="connsiteY3" fmla="*/ 71120 h 1168400"/>
              <a:gd name="connsiteX4" fmla="*/ 193040 w 1178898"/>
              <a:gd name="connsiteY4" fmla="*/ 81280 h 1168400"/>
              <a:gd name="connsiteX5" fmla="*/ 345440 w 1178898"/>
              <a:gd name="connsiteY5" fmla="*/ 101600 h 1168400"/>
              <a:gd name="connsiteX6" fmla="*/ 375920 w 1178898"/>
              <a:gd name="connsiteY6" fmla="*/ 111760 h 1168400"/>
              <a:gd name="connsiteX7" fmla="*/ 447040 w 1178898"/>
              <a:gd name="connsiteY7" fmla="*/ 152400 h 1168400"/>
              <a:gd name="connsiteX8" fmla="*/ 508000 w 1178898"/>
              <a:gd name="connsiteY8" fmla="*/ 203200 h 1168400"/>
              <a:gd name="connsiteX9" fmla="*/ 528320 w 1178898"/>
              <a:gd name="connsiteY9" fmla="*/ 233680 h 1168400"/>
              <a:gd name="connsiteX10" fmla="*/ 589280 w 1178898"/>
              <a:gd name="connsiteY10" fmla="*/ 254000 h 1168400"/>
              <a:gd name="connsiteX11" fmla="*/ 619760 w 1178898"/>
              <a:gd name="connsiteY11" fmla="*/ 264160 h 1168400"/>
              <a:gd name="connsiteX12" fmla="*/ 680720 w 1178898"/>
              <a:gd name="connsiteY12" fmla="*/ 304800 h 1168400"/>
              <a:gd name="connsiteX13" fmla="*/ 731520 w 1178898"/>
              <a:gd name="connsiteY13" fmla="*/ 314960 h 1168400"/>
              <a:gd name="connsiteX14" fmla="*/ 792480 w 1178898"/>
              <a:gd name="connsiteY14" fmla="*/ 335280 h 1168400"/>
              <a:gd name="connsiteX15" fmla="*/ 822960 w 1178898"/>
              <a:gd name="connsiteY15" fmla="*/ 345440 h 1168400"/>
              <a:gd name="connsiteX16" fmla="*/ 853440 w 1178898"/>
              <a:gd name="connsiteY16" fmla="*/ 355600 h 1168400"/>
              <a:gd name="connsiteX17" fmla="*/ 883920 w 1178898"/>
              <a:gd name="connsiteY17" fmla="*/ 365760 h 1168400"/>
              <a:gd name="connsiteX18" fmla="*/ 914400 w 1178898"/>
              <a:gd name="connsiteY18" fmla="*/ 386080 h 1168400"/>
              <a:gd name="connsiteX19" fmla="*/ 955040 w 1178898"/>
              <a:gd name="connsiteY19" fmla="*/ 447040 h 1168400"/>
              <a:gd name="connsiteX20" fmla="*/ 975360 w 1178898"/>
              <a:gd name="connsiteY20" fmla="*/ 477520 h 1168400"/>
              <a:gd name="connsiteX21" fmla="*/ 995680 w 1178898"/>
              <a:gd name="connsiteY21" fmla="*/ 538480 h 1168400"/>
              <a:gd name="connsiteX22" fmla="*/ 1026160 w 1178898"/>
              <a:gd name="connsiteY22" fmla="*/ 670560 h 1168400"/>
              <a:gd name="connsiteX23" fmla="*/ 1046480 w 1178898"/>
              <a:gd name="connsiteY23" fmla="*/ 731520 h 1168400"/>
              <a:gd name="connsiteX24" fmla="*/ 1056640 w 1178898"/>
              <a:gd name="connsiteY24" fmla="*/ 762000 h 1168400"/>
              <a:gd name="connsiteX25" fmla="*/ 1076960 w 1178898"/>
              <a:gd name="connsiteY25" fmla="*/ 873760 h 1168400"/>
              <a:gd name="connsiteX26" fmla="*/ 1097280 w 1178898"/>
              <a:gd name="connsiteY26" fmla="*/ 904240 h 1168400"/>
              <a:gd name="connsiteX27" fmla="*/ 1107440 w 1178898"/>
              <a:gd name="connsiteY27" fmla="*/ 934720 h 1168400"/>
              <a:gd name="connsiteX28" fmla="*/ 1127760 w 1178898"/>
              <a:gd name="connsiteY28" fmla="*/ 965200 h 1168400"/>
              <a:gd name="connsiteX29" fmla="*/ 1148080 w 1178898"/>
              <a:gd name="connsiteY29" fmla="*/ 1026160 h 1168400"/>
              <a:gd name="connsiteX30" fmla="*/ 1158240 w 1178898"/>
              <a:gd name="connsiteY30" fmla="*/ 1056640 h 1168400"/>
              <a:gd name="connsiteX31" fmla="*/ 1168400 w 1178898"/>
              <a:gd name="connsiteY31" fmla="*/ 1107440 h 1168400"/>
              <a:gd name="connsiteX32" fmla="*/ 1178560 w 1178898"/>
              <a:gd name="connsiteY32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78898" h="1168400">
                <a:moveTo>
                  <a:pt x="0" y="0"/>
                </a:moveTo>
                <a:cubicBezTo>
                  <a:pt x="150864" y="90519"/>
                  <a:pt x="-30647" y="-11683"/>
                  <a:pt x="91440" y="40640"/>
                </a:cubicBezTo>
                <a:cubicBezTo>
                  <a:pt x="102663" y="45450"/>
                  <a:pt x="110697" y="56150"/>
                  <a:pt x="121920" y="60960"/>
                </a:cubicBezTo>
                <a:cubicBezTo>
                  <a:pt x="134755" y="66461"/>
                  <a:pt x="149134" y="67284"/>
                  <a:pt x="162560" y="71120"/>
                </a:cubicBezTo>
                <a:cubicBezTo>
                  <a:pt x="172858" y="74062"/>
                  <a:pt x="182585" y="78957"/>
                  <a:pt x="193040" y="81280"/>
                </a:cubicBezTo>
                <a:cubicBezTo>
                  <a:pt x="238645" y="91414"/>
                  <a:pt x="301418" y="96709"/>
                  <a:pt x="345440" y="101600"/>
                </a:cubicBezTo>
                <a:cubicBezTo>
                  <a:pt x="355600" y="104987"/>
                  <a:pt x="366076" y="107541"/>
                  <a:pt x="375920" y="111760"/>
                </a:cubicBezTo>
                <a:cubicBezTo>
                  <a:pt x="396379" y="120528"/>
                  <a:pt x="429034" y="137395"/>
                  <a:pt x="447040" y="152400"/>
                </a:cubicBezTo>
                <a:cubicBezTo>
                  <a:pt x="525269" y="217591"/>
                  <a:pt x="432324" y="152749"/>
                  <a:pt x="508000" y="203200"/>
                </a:cubicBezTo>
                <a:cubicBezTo>
                  <a:pt x="514773" y="213360"/>
                  <a:pt x="517965" y="227208"/>
                  <a:pt x="528320" y="233680"/>
                </a:cubicBezTo>
                <a:cubicBezTo>
                  <a:pt x="546483" y="245032"/>
                  <a:pt x="568960" y="247227"/>
                  <a:pt x="589280" y="254000"/>
                </a:cubicBezTo>
                <a:cubicBezTo>
                  <a:pt x="599440" y="257387"/>
                  <a:pt x="610849" y="258219"/>
                  <a:pt x="619760" y="264160"/>
                </a:cubicBezTo>
                <a:cubicBezTo>
                  <a:pt x="640080" y="277707"/>
                  <a:pt x="656773" y="300011"/>
                  <a:pt x="680720" y="304800"/>
                </a:cubicBezTo>
                <a:cubicBezTo>
                  <a:pt x="697653" y="308187"/>
                  <a:pt x="714860" y="310416"/>
                  <a:pt x="731520" y="314960"/>
                </a:cubicBezTo>
                <a:cubicBezTo>
                  <a:pt x="752184" y="320596"/>
                  <a:pt x="772160" y="328507"/>
                  <a:pt x="792480" y="335280"/>
                </a:cubicBezTo>
                <a:lnTo>
                  <a:pt x="822960" y="345440"/>
                </a:lnTo>
                <a:lnTo>
                  <a:pt x="853440" y="355600"/>
                </a:lnTo>
                <a:cubicBezTo>
                  <a:pt x="863600" y="358987"/>
                  <a:pt x="875009" y="359819"/>
                  <a:pt x="883920" y="365760"/>
                </a:cubicBezTo>
                <a:lnTo>
                  <a:pt x="914400" y="386080"/>
                </a:lnTo>
                <a:lnTo>
                  <a:pt x="955040" y="447040"/>
                </a:lnTo>
                <a:cubicBezTo>
                  <a:pt x="961813" y="457200"/>
                  <a:pt x="971499" y="465936"/>
                  <a:pt x="975360" y="477520"/>
                </a:cubicBezTo>
                <a:cubicBezTo>
                  <a:pt x="982133" y="497840"/>
                  <a:pt x="991479" y="517477"/>
                  <a:pt x="995680" y="538480"/>
                </a:cubicBezTo>
                <a:cubicBezTo>
                  <a:pt x="1003740" y="578778"/>
                  <a:pt x="1013906" y="633798"/>
                  <a:pt x="1026160" y="670560"/>
                </a:cubicBezTo>
                <a:lnTo>
                  <a:pt x="1046480" y="731520"/>
                </a:lnTo>
                <a:lnTo>
                  <a:pt x="1056640" y="762000"/>
                </a:lnTo>
                <a:cubicBezTo>
                  <a:pt x="1060142" y="790018"/>
                  <a:pt x="1061298" y="842436"/>
                  <a:pt x="1076960" y="873760"/>
                </a:cubicBezTo>
                <a:cubicBezTo>
                  <a:pt x="1082421" y="884682"/>
                  <a:pt x="1091819" y="893318"/>
                  <a:pt x="1097280" y="904240"/>
                </a:cubicBezTo>
                <a:cubicBezTo>
                  <a:pt x="1102069" y="913819"/>
                  <a:pt x="1102651" y="925141"/>
                  <a:pt x="1107440" y="934720"/>
                </a:cubicBezTo>
                <a:cubicBezTo>
                  <a:pt x="1112901" y="945642"/>
                  <a:pt x="1122801" y="954042"/>
                  <a:pt x="1127760" y="965200"/>
                </a:cubicBezTo>
                <a:cubicBezTo>
                  <a:pt x="1136459" y="984773"/>
                  <a:pt x="1141307" y="1005840"/>
                  <a:pt x="1148080" y="1026160"/>
                </a:cubicBezTo>
                <a:cubicBezTo>
                  <a:pt x="1151467" y="1036320"/>
                  <a:pt x="1156140" y="1046138"/>
                  <a:pt x="1158240" y="1056640"/>
                </a:cubicBezTo>
                <a:cubicBezTo>
                  <a:pt x="1161627" y="1073573"/>
                  <a:pt x="1164212" y="1090687"/>
                  <a:pt x="1168400" y="1107440"/>
                </a:cubicBezTo>
                <a:cubicBezTo>
                  <a:pt x="1181773" y="1160931"/>
                  <a:pt x="1178560" y="1114524"/>
                  <a:pt x="1178560" y="1168400"/>
                </a:cubicBezTo>
              </a:path>
            </a:pathLst>
          </a:cu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51114" y="29057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Kingdom of the Boar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1219200" y="1930400"/>
            <a:ext cx="467360" cy="944880"/>
          </a:xfrm>
          <a:custGeom>
            <a:avLst/>
            <a:gdLst>
              <a:gd name="connsiteX0" fmla="*/ 0 w 467360"/>
              <a:gd name="connsiteY0" fmla="*/ 944880 h 944880"/>
              <a:gd name="connsiteX1" fmla="*/ 50800 w 467360"/>
              <a:gd name="connsiteY1" fmla="*/ 924560 h 944880"/>
              <a:gd name="connsiteX2" fmla="*/ 81280 w 467360"/>
              <a:gd name="connsiteY2" fmla="*/ 894080 h 944880"/>
              <a:gd name="connsiteX3" fmla="*/ 121920 w 467360"/>
              <a:gd name="connsiteY3" fmla="*/ 863600 h 944880"/>
              <a:gd name="connsiteX4" fmla="*/ 132080 w 467360"/>
              <a:gd name="connsiteY4" fmla="*/ 731520 h 944880"/>
              <a:gd name="connsiteX5" fmla="*/ 111760 w 467360"/>
              <a:gd name="connsiteY5" fmla="*/ 670560 h 944880"/>
              <a:gd name="connsiteX6" fmla="*/ 101600 w 467360"/>
              <a:gd name="connsiteY6" fmla="*/ 640080 h 944880"/>
              <a:gd name="connsiteX7" fmla="*/ 121920 w 467360"/>
              <a:gd name="connsiteY7" fmla="*/ 609600 h 944880"/>
              <a:gd name="connsiteX8" fmla="*/ 182880 w 467360"/>
              <a:gd name="connsiteY8" fmla="*/ 548640 h 944880"/>
              <a:gd name="connsiteX9" fmla="*/ 193040 w 467360"/>
              <a:gd name="connsiteY9" fmla="*/ 426720 h 944880"/>
              <a:gd name="connsiteX10" fmla="*/ 254000 w 467360"/>
              <a:gd name="connsiteY10" fmla="*/ 406400 h 944880"/>
              <a:gd name="connsiteX11" fmla="*/ 284480 w 467360"/>
              <a:gd name="connsiteY11" fmla="*/ 396240 h 944880"/>
              <a:gd name="connsiteX12" fmla="*/ 345440 w 467360"/>
              <a:gd name="connsiteY12" fmla="*/ 345440 h 944880"/>
              <a:gd name="connsiteX13" fmla="*/ 365760 w 467360"/>
              <a:gd name="connsiteY13" fmla="*/ 264160 h 944880"/>
              <a:gd name="connsiteX14" fmla="*/ 375920 w 467360"/>
              <a:gd name="connsiteY14" fmla="*/ 233680 h 944880"/>
              <a:gd name="connsiteX15" fmla="*/ 406400 w 467360"/>
              <a:gd name="connsiteY15" fmla="*/ 213360 h 944880"/>
              <a:gd name="connsiteX16" fmla="*/ 447040 w 467360"/>
              <a:gd name="connsiteY16" fmla="*/ 152400 h 944880"/>
              <a:gd name="connsiteX17" fmla="*/ 467360 w 467360"/>
              <a:gd name="connsiteY17" fmla="*/ 40640 h 944880"/>
              <a:gd name="connsiteX18" fmla="*/ 457200 w 467360"/>
              <a:gd name="connsiteY18" fmla="*/ 0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67360" h="944880">
                <a:moveTo>
                  <a:pt x="0" y="944880"/>
                </a:moveTo>
                <a:cubicBezTo>
                  <a:pt x="16933" y="938107"/>
                  <a:pt x="35334" y="934226"/>
                  <a:pt x="50800" y="924560"/>
                </a:cubicBezTo>
                <a:cubicBezTo>
                  <a:pt x="62984" y="916945"/>
                  <a:pt x="70371" y="903431"/>
                  <a:pt x="81280" y="894080"/>
                </a:cubicBezTo>
                <a:cubicBezTo>
                  <a:pt x="94137" y="883060"/>
                  <a:pt x="108373" y="873760"/>
                  <a:pt x="121920" y="863600"/>
                </a:cubicBezTo>
                <a:cubicBezTo>
                  <a:pt x="145523" y="792791"/>
                  <a:pt x="150065" y="809456"/>
                  <a:pt x="132080" y="731520"/>
                </a:cubicBezTo>
                <a:cubicBezTo>
                  <a:pt x="127264" y="710649"/>
                  <a:pt x="118533" y="690880"/>
                  <a:pt x="111760" y="670560"/>
                </a:cubicBezTo>
                <a:lnTo>
                  <a:pt x="101600" y="640080"/>
                </a:lnTo>
                <a:cubicBezTo>
                  <a:pt x="108373" y="629920"/>
                  <a:pt x="113808" y="618726"/>
                  <a:pt x="121920" y="609600"/>
                </a:cubicBezTo>
                <a:cubicBezTo>
                  <a:pt x="141012" y="588122"/>
                  <a:pt x="182880" y="548640"/>
                  <a:pt x="182880" y="548640"/>
                </a:cubicBezTo>
                <a:cubicBezTo>
                  <a:pt x="186267" y="508000"/>
                  <a:pt x="174802" y="463196"/>
                  <a:pt x="193040" y="426720"/>
                </a:cubicBezTo>
                <a:cubicBezTo>
                  <a:pt x="202619" y="407562"/>
                  <a:pt x="233680" y="413173"/>
                  <a:pt x="254000" y="406400"/>
                </a:cubicBezTo>
                <a:cubicBezTo>
                  <a:pt x="264160" y="403013"/>
                  <a:pt x="275569" y="402181"/>
                  <a:pt x="284480" y="396240"/>
                </a:cubicBezTo>
                <a:cubicBezTo>
                  <a:pt x="326915" y="367950"/>
                  <a:pt x="306326" y="384554"/>
                  <a:pt x="345440" y="345440"/>
                </a:cubicBezTo>
                <a:cubicBezTo>
                  <a:pt x="352213" y="318347"/>
                  <a:pt x="356929" y="290654"/>
                  <a:pt x="365760" y="264160"/>
                </a:cubicBezTo>
                <a:cubicBezTo>
                  <a:pt x="369147" y="254000"/>
                  <a:pt x="369230" y="242043"/>
                  <a:pt x="375920" y="233680"/>
                </a:cubicBezTo>
                <a:cubicBezTo>
                  <a:pt x="383548" y="224145"/>
                  <a:pt x="396240" y="220133"/>
                  <a:pt x="406400" y="213360"/>
                </a:cubicBezTo>
                <a:cubicBezTo>
                  <a:pt x="419947" y="193040"/>
                  <a:pt x="444011" y="176633"/>
                  <a:pt x="447040" y="152400"/>
                </a:cubicBezTo>
                <a:cubicBezTo>
                  <a:pt x="458528" y="60493"/>
                  <a:pt x="448566" y="97023"/>
                  <a:pt x="467360" y="40640"/>
                </a:cubicBezTo>
                <a:lnTo>
                  <a:pt x="457200" y="0"/>
                </a:ln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76"/>
          <p:cNvSpPr/>
          <p:nvPr/>
        </p:nvSpPr>
        <p:spPr bwMode="auto">
          <a:xfrm>
            <a:off x="174532" y="1828800"/>
            <a:ext cx="1816828" cy="4064000"/>
          </a:xfrm>
          <a:custGeom>
            <a:avLst/>
            <a:gdLst>
              <a:gd name="connsiteX0" fmla="*/ 861788 w 1816828"/>
              <a:gd name="connsiteY0" fmla="*/ 1005840 h 4064000"/>
              <a:gd name="connsiteX1" fmla="*/ 841468 w 1816828"/>
              <a:gd name="connsiteY1" fmla="*/ 955040 h 4064000"/>
              <a:gd name="connsiteX2" fmla="*/ 821148 w 1816828"/>
              <a:gd name="connsiteY2" fmla="*/ 924560 h 4064000"/>
              <a:gd name="connsiteX3" fmla="*/ 790668 w 1816828"/>
              <a:gd name="connsiteY3" fmla="*/ 833120 h 4064000"/>
              <a:gd name="connsiteX4" fmla="*/ 760188 w 1816828"/>
              <a:gd name="connsiteY4" fmla="*/ 812800 h 4064000"/>
              <a:gd name="connsiteX5" fmla="*/ 729708 w 1816828"/>
              <a:gd name="connsiteY5" fmla="*/ 782320 h 4064000"/>
              <a:gd name="connsiteX6" fmla="*/ 719548 w 1816828"/>
              <a:gd name="connsiteY6" fmla="*/ 751840 h 4064000"/>
              <a:gd name="connsiteX7" fmla="*/ 719548 w 1816828"/>
              <a:gd name="connsiteY7" fmla="*/ 599440 h 4064000"/>
              <a:gd name="connsiteX8" fmla="*/ 689068 w 1816828"/>
              <a:gd name="connsiteY8" fmla="*/ 568960 h 4064000"/>
              <a:gd name="connsiteX9" fmla="*/ 689068 w 1816828"/>
              <a:gd name="connsiteY9" fmla="*/ 436880 h 4064000"/>
              <a:gd name="connsiteX10" fmla="*/ 729708 w 1816828"/>
              <a:gd name="connsiteY10" fmla="*/ 375920 h 4064000"/>
              <a:gd name="connsiteX11" fmla="*/ 709388 w 1816828"/>
              <a:gd name="connsiteY11" fmla="*/ 193040 h 4064000"/>
              <a:gd name="connsiteX12" fmla="*/ 689068 w 1816828"/>
              <a:gd name="connsiteY12" fmla="*/ 162560 h 4064000"/>
              <a:gd name="connsiteX13" fmla="*/ 658588 w 1816828"/>
              <a:gd name="connsiteY13" fmla="*/ 142240 h 4064000"/>
              <a:gd name="connsiteX14" fmla="*/ 587468 w 1816828"/>
              <a:gd name="connsiteY14" fmla="*/ 121920 h 4064000"/>
              <a:gd name="connsiteX15" fmla="*/ 567148 w 1816828"/>
              <a:gd name="connsiteY15" fmla="*/ 91440 h 4064000"/>
              <a:gd name="connsiteX16" fmla="*/ 546828 w 1816828"/>
              <a:gd name="connsiteY16" fmla="*/ 50800 h 4064000"/>
              <a:gd name="connsiteX17" fmla="*/ 455388 w 1816828"/>
              <a:gd name="connsiteY17" fmla="*/ 0 h 4064000"/>
              <a:gd name="connsiteX18" fmla="*/ 333468 w 1816828"/>
              <a:gd name="connsiteY18" fmla="*/ 30480 h 4064000"/>
              <a:gd name="connsiteX19" fmla="*/ 262348 w 1816828"/>
              <a:gd name="connsiteY19" fmla="*/ 60960 h 4064000"/>
              <a:gd name="connsiteX20" fmla="*/ 201388 w 1816828"/>
              <a:gd name="connsiteY20" fmla="*/ 111760 h 4064000"/>
              <a:gd name="connsiteX21" fmla="*/ 181068 w 1816828"/>
              <a:gd name="connsiteY21" fmla="*/ 182880 h 4064000"/>
              <a:gd name="connsiteX22" fmla="*/ 160748 w 1816828"/>
              <a:gd name="connsiteY22" fmla="*/ 243840 h 4064000"/>
              <a:gd name="connsiteX23" fmla="*/ 181068 w 1816828"/>
              <a:gd name="connsiteY23" fmla="*/ 335280 h 4064000"/>
              <a:gd name="connsiteX24" fmla="*/ 201388 w 1816828"/>
              <a:gd name="connsiteY24" fmla="*/ 365760 h 4064000"/>
              <a:gd name="connsiteX25" fmla="*/ 262348 w 1816828"/>
              <a:gd name="connsiteY25" fmla="*/ 386080 h 4064000"/>
              <a:gd name="connsiteX26" fmla="*/ 292828 w 1816828"/>
              <a:gd name="connsiteY26" fmla="*/ 416560 h 4064000"/>
              <a:gd name="connsiteX27" fmla="*/ 333468 w 1816828"/>
              <a:gd name="connsiteY27" fmla="*/ 447040 h 4064000"/>
              <a:gd name="connsiteX28" fmla="*/ 343628 w 1816828"/>
              <a:gd name="connsiteY28" fmla="*/ 477520 h 4064000"/>
              <a:gd name="connsiteX29" fmla="*/ 282668 w 1816828"/>
              <a:gd name="connsiteY29" fmla="*/ 579120 h 4064000"/>
              <a:gd name="connsiteX30" fmla="*/ 262348 w 1816828"/>
              <a:gd name="connsiteY30" fmla="*/ 609600 h 4064000"/>
              <a:gd name="connsiteX31" fmla="*/ 242028 w 1816828"/>
              <a:gd name="connsiteY31" fmla="*/ 670560 h 4064000"/>
              <a:gd name="connsiteX32" fmla="*/ 231868 w 1816828"/>
              <a:gd name="connsiteY32" fmla="*/ 721360 h 4064000"/>
              <a:gd name="connsiteX33" fmla="*/ 211548 w 1816828"/>
              <a:gd name="connsiteY33" fmla="*/ 751840 h 4064000"/>
              <a:gd name="connsiteX34" fmla="*/ 191228 w 1816828"/>
              <a:gd name="connsiteY34" fmla="*/ 812800 h 4064000"/>
              <a:gd name="connsiteX35" fmla="*/ 140428 w 1816828"/>
              <a:gd name="connsiteY35" fmla="*/ 904240 h 4064000"/>
              <a:gd name="connsiteX36" fmla="*/ 99788 w 1816828"/>
              <a:gd name="connsiteY36" fmla="*/ 985520 h 4064000"/>
              <a:gd name="connsiteX37" fmla="*/ 89628 w 1816828"/>
              <a:gd name="connsiteY37" fmla="*/ 1036320 h 4064000"/>
              <a:gd name="connsiteX38" fmla="*/ 109948 w 1816828"/>
              <a:gd name="connsiteY38" fmla="*/ 1127760 h 4064000"/>
              <a:gd name="connsiteX39" fmla="*/ 120108 w 1816828"/>
              <a:gd name="connsiteY39" fmla="*/ 1198880 h 4064000"/>
              <a:gd name="connsiteX40" fmla="*/ 130268 w 1816828"/>
              <a:gd name="connsiteY40" fmla="*/ 1229360 h 4064000"/>
              <a:gd name="connsiteX41" fmla="*/ 140428 w 1816828"/>
              <a:gd name="connsiteY41" fmla="*/ 1371600 h 4064000"/>
              <a:gd name="connsiteX42" fmla="*/ 181068 w 1816828"/>
              <a:gd name="connsiteY42" fmla="*/ 1412240 h 4064000"/>
              <a:gd name="connsiteX43" fmla="*/ 231868 w 1816828"/>
              <a:gd name="connsiteY43" fmla="*/ 1463040 h 4064000"/>
              <a:gd name="connsiteX44" fmla="*/ 272508 w 1816828"/>
              <a:gd name="connsiteY44" fmla="*/ 1524000 h 4064000"/>
              <a:gd name="connsiteX45" fmla="*/ 313148 w 1816828"/>
              <a:gd name="connsiteY45" fmla="*/ 1584960 h 4064000"/>
              <a:gd name="connsiteX46" fmla="*/ 374108 w 1816828"/>
              <a:gd name="connsiteY46" fmla="*/ 1635760 h 4064000"/>
              <a:gd name="connsiteX47" fmla="*/ 404588 w 1816828"/>
              <a:gd name="connsiteY47" fmla="*/ 1645920 h 4064000"/>
              <a:gd name="connsiteX48" fmla="*/ 445228 w 1816828"/>
              <a:gd name="connsiteY48" fmla="*/ 1676400 h 4064000"/>
              <a:gd name="connsiteX49" fmla="*/ 475708 w 1816828"/>
              <a:gd name="connsiteY49" fmla="*/ 1696720 h 4064000"/>
              <a:gd name="connsiteX50" fmla="*/ 465548 w 1816828"/>
              <a:gd name="connsiteY50" fmla="*/ 1747520 h 4064000"/>
              <a:gd name="connsiteX51" fmla="*/ 435068 w 1816828"/>
              <a:gd name="connsiteY51" fmla="*/ 1808480 h 4064000"/>
              <a:gd name="connsiteX52" fmla="*/ 404588 w 1816828"/>
              <a:gd name="connsiteY52" fmla="*/ 1971040 h 4064000"/>
              <a:gd name="connsiteX53" fmla="*/ 374108 w 1816828"/>
              <a:gd name="connsiteY53" fmla="*/ 2001520 h 4064000"/>
              <a:gd name="connsiteX54" fmla="*/ 353788 w 1816828"/>
              <a:gd name="connsiteY54" fmla="*/ 2042160 h 4064000"/>
              <a:gd name="connsiteX55" fmla="*/ 343628 w 1816828"/>
              <a:gd name="connsiteY55" fmla="*/ 2072640 h 4064000"/>
              <a:gd name="connsiteX56" fmla="*/ 313148 w 1816828"/>
              <a:gd name="connsiteY56" fmla="*/ 2092960 h 4064000"/>
              <a:gd name="connsiteX57" fmla="*/ 272508 w 1816828"/>
              <a:gd name="connsiteY57" fmla="*/ 2164080 h 4064000"/>
              <a:gd name="connsiteX58" fmla="*/ 242028 w 1816828"/>
              <a:gd name="connsiteY58" fmla="*/ 2174240 h 4064000"/>
              <a:gd name="connsiteX59" fmla="*/ 181068 w 1816828"/>
              <a:gd name="connsiteY59" fmla="*/ 2214880 h 4064000"/>
              <a:gd name="connsiteX60" fmla="*/ 150588 w 1816828"/>
              <a:gd name="connsiteY60" fmla="*/ 2235200 h 4064000"/>
              <a:gd name="connsiteX61" fmla="*/ 120108 w 1816828"/>
              <a:gd name="connsiteY61" fmla="*/ 2255520 h 4064000"/>
              <a:gd name="connsiteX62" fmla="*/ 79468 w 1816828"/>
              <a:gd name="connsiteY62" fmla="*/ 2286000 h 4064000"/>
              <a:gd name="connsiteX63" fmla="*/ 59148 w 1816828"/>
              <a:gd name="connsiteY63" fmla="*/ 2316480 h 4064000"/>
              <a:gd name="connsiteX64" fmla="*/ 28668 w 1816828"/>
              <a:gd name="connsiteY64" fmla="*/ 2387600 h 4064000"/>
              <a:gd name="connsiteX65" fmla="*/ 18508 w 1816828"/>
              <a:gd name="connsiteY65" fmla="*/ 2428240 h 4064000"/>
              <a:gd name="connsiteX66" fmla="*/ 8348 w 1816828"/>
              <a:gd name="connsiteY66" fmla="*/ 2458720 h 4064000"/>
              <a:gd name="connsiteX67" fmla="*/ 38828 w 1816828"/>
              <a:gd name="connsiteY67" fmla="*/ 2733040 h 4064000"/>
              <a:gd name="connsiteX68" fmla="*/ 69308 w 1816828"/>
              <a:gd name="connsiteY68" fmla="*/ 2753360 h 4064000"/>
              <a:gd name="connsiteX69" fmla="*/ 79468 w 1816828"/>
              <a:gd name="connsiteY69" fmla="*/ 2783840 h 4064000"/>
              <a:gd name="connsiteX70" fmla="*/ 130268 w 1816828"/>
              <a:gd name="connsiteY70" fmla="*/ 2844800 h 4064000"/>
              <a:gd name="connsiteX71" fmla="*/ 140428 w 1816828"/>
              <a:gd name="connsiteY71" fmla="*/ 2875280 h 4064000"/>
              <a:gd name="connsiteX72" fmla="*/ 150588 w 1816828"/>
              <a:gd name="connsiteY72" fmla="*/ 3088640 h 4064000"/>
              <a:gd name="connsiteX73" fmla="*/ 181068 w 1816828"/>
              <a:gd name="connsiteY73" fmla="*/ 3129280 h 4064000"/>
              <a:gd name="connsiteX74" fmla="*/ 201388 w 1816828"/>
              <a:gd name="connsiteY74" fmla="*/ 3159760 h 4064000"/>
              <a:gd name="connsiteX75" fmla="*/ 231868 w 1816828"/>
              <a:gd name="connsiteY75" fmla="*/ 3169920 h 4064000"/>
              <a:gd name="connsiteX76" fmla="*/ 292828 w 1816828"/>
              <a:gd name="connsiteY76" fmla="*/ 3210560 h 4064000"/>
              <a:gd name="connsiteX77" fmla="*/ 323308 w 1816828"/>
              <a:gd name="connsiteY77" fmla="*/ 3230880 h 4064000"/>
              <a:gd name="connsiteX78" fmla="*/ 353788 w 1816828"/>
              <a:gd name="connsiteY78" fmla="*/ 3261360 h 4064000"/>
              <a:gd name="connsiteX79" fmla="*/ 384268 w 1816828"/>
              <a:gd name="connsiteY79" fmla="*/ 3271520 h 4064000"/>
              <a:gd name="connsiteX80" fmla="*/ 414748 w 1816828"/>
              <a:gd name="connsiteY80" fmla="*/ 3302000 h 4064000"/>
              <a:gd name="connsiteX81" fmla="*/ 475708 w 1816828"/>
              <a:gd name="connsiteY81" fmla="*/ 3342640 h 4064000"/>
              <a:gd name="connsiteX82" fmla="*/ 496028 w 1816828"/>
              <a:gd name="connsiteY82" fmla="*/ 3413760 h 4064000"/>
              <a:gd name="connsiteX83" fmla="*/ 506188 w 1816828"/>
              <a:gd name="connsiteY83" fmla="*/ 3495040 h 4064000"/>
              <a:gd name="connsiteX84" fmla="*/ 567148 w 1816828"/>
              <a:gd name="connsiteY84" fmla="*/ 3616960 h 4064000"/>
              <a:gd name="connsiteX85" fmla="*/ 607788 w 1816828"/>
              <a:gd name="connsiteY85" fmla="*/ 3657600 h 4064000"/>
              <a:gd name="connsiteX86" fmla="*/ 668748 w 1816828"/>
              <a:gd name="connsiteY86" fmla="*/ 3698240 h 4064000"/>
              <a:gd name="connsiteX87" fmla="*/ 709388 w 1816828"/>
              <a:gd name="connsiteY87" fmla="*/ 3708400 h 4064000"/>
              <a:gd name="connsiteX88" fmla="*/ 739868 w 1816828"/>
              <a:gd name="connsiteY88" fmla="*/ 3728720 h 4064000"/>
              <a:gd name="connsiteX89" fmla="*/ 780508 w 1816828"/>
              <a:gd name="connsiteY89" fmla="*/ 3738880 h 4064000"/>
              <a:gd name="connsiteX90" fmla="*/ 810988 w 1816828"/>
              <a:gd name="connsiteY90" fmla="*/ 3769360 h 4064000"/>
              <a:gd name="connsiteX91" fmla="*/ 841468 w 1816828"/>
              <a:gd name="connsiteY91" fmla="*/ 3779520 h 4064000"/>
              <a:gd name="connsiteX92" fmla="*/ 902428 w 1816828"/>
              <a:gd name="connsiteY92" fmla="*/ 3820160 h 4064000"/>
              <a:gd name="connsiteX93" fmla="*/ 932908 w 1816828"/>
              <a:gd name="connsiteY93" fmla="*/ 3840480 h 4064000"/>
              <a:gd name="connsiteX94" fmla="*/ 983708 w 1816828"/>
              <a:gd name="connsiteY94" fmla="*/ 3891280 h 4064000"/>
              <a:gd name="connsiteX95" fmla="*/ 1014188 w 1816828"/>
              <a:gd name="connsiteY95" fmla="*/ 3921760 h 4064000"/>
              <a:gd name="connsiteX96" fmla="*/ 1176748 w 1816828"/>
              <a:gd name="connsiteY96" fmla="*/ 3952240 h 4064000"/>
              <a:gd name="connsiteX97" fmla="*/ 1207228 w 1816828"/>
              <a:gd name="connsiteY97" fmla="*/ 3972560 h 4064000"/>
              <a:gd name="connsiteX98" fmla="*/ 1237708 w 1816828"/>
              <a:gd name="connsiteY98" fmla="*/ 4003040 h 4064000"/>
              <a:gd name="connsiteX99" fmla="*/ 1298668 w 1816828"/>
              <a:gd name="connsiteY99" fmla="*/ 4023360 h 4064000"/>
              <a:gd name="connsiteX100" fmla="*/ 1359628 w 1816828"/>
              <a:gd name="connsiteY100" fmla="*/ 4043680 h 4064000"/>
              <a:gd name="connsiteX101" fmla="*/ 1390108 w 1816828"/>
              <a:gd name="connsiteY101" fmla="*/ 4053840 h 4064000"/>
              <a:gd name="connsiteX102" fmla="*/ 1613628 w 1816828"/>
              <a:gd name="connsiteY102" fmla="*/ 4064000 h 4064000"/>
              <a:gd name="connsiteX103" fmla="*/ 1694908 w 1816828"/>
              <a:gd name="connsiteY103" fmla="*/ 4053840 h 4064000"/>
              <a:gd name="connsiteX104" fmla="*/ 1766028 w 1816828"/>
              <a:gd name="connsiteY104" fmla="*/ 4043680 h 4064000"/>
              <a:gd name="connsiteX105" fmla="*/ 1816828 w 1816828"/>
              <a:gd name="connsiteY105" fmla="*/ 4023360 h 40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1816828" h="4064000">
                <a:moveTo>
                  <a:pt x="861788" y="1005840"/>
                </a:moveTo>
                <a:cubicBezTo>
                  <a:pt x="855015" y="988907"/>
                  <a:pt x="849624" y="971352"/>
                  <a:pt x="841468" y="955040"/>
                </a:cubicBezTo>
                <a:cubicBezTo>
                  <a:pt x="836007" y="944118"/>
                  <a:pt x="825009" y="936144"/>
                  <a:pt x="821148" y="924560"/>
                </a:cubicBezTo>
                <a:cubicBezTo>
                  <a:pt x="804119" y="873473"/>
                  <a:pt x="825297" y="867749"/>
                  <a:pt x="790668" y="833120"/>
                </a:cubicBezTo>
                <a:cubicBezTo>
                  <a:pt x="782034" y="824486"/>
                  <a:pt x="769569" y="820617"/>
                  <a:pt x="760188" y="812800"/>
                </a:cubicBezTo>
                <a:cubicBezTo>
                  <a:pt x="749150" y="803602"/>
                  <a:pt x="739868" y="792480"/>
                  <a:pt x="729708" y="782320"/>
                </a:cubicBezTo>
                <a:cubicBezTo>
                  <a:pt x="726321" y="772160"/>
                  <a:pt x="719548" y="762550"/>
                  <a:pt x="719548" y="751840"/>
                </a:cubicBezTo>
                <a:cubicBezTo>
                  <a:pt x="719548" y="685913"/>
                  <a:pt x="745085" y="663284"/>
                  <a:pt x="719548" y="599440"/>
                </a:cubicBezTo>
                <a:cubicBezTo>
                  <a:pt x="714212" y="586099"/>
                  <a:pt x="699228" y="579120"/>
                  <a:pt x="689068" y="568960"/>
                </a:cubicBezTo>
                <a:cubicBezTo>
                  <a:pt x="678740" y="517321"/>
                  <a:pt x="668565" y="494289"/>
                  <a:pt x="689068" y="436880"/>
                </a:cubicBezTo>
                <a:cubicBezTo>
                  <a:pt x="697282" y="413881"/>
                  <a:pt x="729708" y="375920"/>
                  <a:pt x="729708" y="375920"/>
                </a:cubicBezTo>
                <a:cubicBezTo>
                  <a:pt x="728439" y="356879"/>
                  <a:pt x="733628" y="241520"/>
                  <a:pt x="709388" y="193040"/>
                </a:cubicBezTo>
                <a:cubicBezTo>
                  <a:pt x="703927" y="182118"/>
                  <a:pt x="697702" y="171194"/>
                  <a:pt x="689068" y="162560"/>
                </a:cubicBezTo>
                <a:cubicBezTo>
                  <a:pt x="680434" y="153926"/>
                  <a:pt x="669510" y="147701"/>
                  <a:pt x="658588" y="142240"/>
                </a:cubicBezTo>
                <a:cubicBezTo>
                  <a:pt x="644012" y="134952"/>
                  <a:pt x="600489" y="125175"/>
                  <a:pt x="587468" y="121920"/>
                </a:cubicBezTo>
                <a:cubicBezTo>
                  <a:pt x="580695" y="111760"/>
                  <a:pt x="573206" y="102042"/>
                  <a:pt x="567148" y="91440"/>
                </a:cubicBezTo>
                <a:cubicBezTo>
                  <a:pt x="559634" y="78290"/>
                  <a:pt x="557538" y="61510"/>
                  <a:pt x="546828" y="50800"/>
                </a:cubicBezTo>
                <a:cubicBezTo>
                  <a:pt x="511893" y="15865"/>
                  <a:pt x="493716" y="12776"/>
                  <a:pt x="455388" y="0"/>
                </a:cubicBezTo>
                <a:cubicBezTo>
                  <a:pt x="424917" y="5078"/>
                  <a:pt x="360302" y="12590"/>
                  <a:pt x="333468" y="30480"/>
                </a:cubicBezTo>
                <a:cubicBezTo>
                  <a:pt x="291370" y="58546"/>
                  <a:pt x="314834" y="47838"/>
                  <a:pt x="262348" y="60960"/>
                </a:cubicBezTo>
                <a:cubicBezTo>
                  <a:pt x="239857" y="75954"/>
                  <a:pt x="217034" y="88291"/>
                  <a:pt x="201388" y="111760"/>
                </a:cubicBezTo>
                <a:cubicBezTo>
                  <a:pt x="195180" y="121072"/>
                  <a:pt x="182916" y="176722"/>
                  <a:pt x="181068" y="182880"/>
                </a:cubicBezTo>
                <a:cubicBezTo>
                  <a:pt x="174913" y="203396"/>
                  <a:pt x="160748" y="243840"/>
                  <a:pt x="160748" y="243840"/>
                </a:cubicBezTo>
                <a:cubicBezTo>
                  <a:pt x="164650" y="267253"/>
                  <a:pt x="168562" y="310268"/>
                  <a:pt x="181068" y="335280"/>
                </a:cubicBezTo>
                <a:cubicBezTo>
                  <a:pt x="186529" y="346202"/>
                  <a:pt x="191033" y="359288"/>
                  <a:pt x="201388" y="365760"/>
                </a:cubicBezTo>
                <a:cubicBezTo>
                  <a:pt x="219551" y="377112"/>
                  <a:pt x="262348" y="386080"/>
                  <a:pt x="262348" y="386080"/>
                </a:cubicBezTo>
                <a:cubicBezTo>
                  <a:pt x="272508" y="396240"/>
                  <a:pt x="281919" y="407209"/>
                  <a:pt x="292828" y="416560"/>
                </a:cubicBezTo>
                <a:cubicBezTo>
                  <a:pt x="305685" y="427580"/>
                  <a:pt x="322628" y="434031"/>
                  <a:pt x="333468" y="447040"/>
                </a:cubicBezTo>
                <a:cubicBezTo>
                  <a:pt x="340324" y="455267"/>
                  <a:pt x="340241" y="467360"/>
                  <a:pt x="343628" y="477520"/>
                </a:cubicBezTo>
                <a:cubicBezTo>
                  <a:pt x="312386" y="540003"/>
                  <a:pt x="331709" y="505558"/>
                  <a:pt x="282668" y="579120"/>
                </a:cubicBezTo>
                <a:cubicBezTo>
                  <a:pt x="275895" y="589280"/>
                  <a:pt x="266209" y="598016"/>
                  <a:pt x="262348" y="609600"/>
                </a:cubicBezTo>
                <a:cubicBezTo>
                  <a:pt x="255575" y="629920"/>
                  <a:pt x="246229" y="649557"/>
                  <a:pt x="242028" y="670560"/>
                </a:cubicBezTo>
                <a:cubicBezTo>
                  <a:pt x="238641" y="687493"/>
                  <a:pt x="237931" y="705191"/>
                  <a:pt x="231868" y="721360"/>
                </a:cubicBezTo>
                <a:cubicBezTo>
                  <a:pt x="227581" y="732793"/>
                  <a:pt x="216507" y="740682"/>
                  <a:pt x="211548" y="751840"/>
                </a:cubicBezTo>
                <a:cubicBezTo>
                  <a:pt x="202849" y="771413"/>
                  <a:pt x="203109" y="794978"/>
                  <a:pt x="191228" y="812800"/>
                </a:cubicBezTo>
                <a:cubicBezTo>
                  <a:pt x="98043" y="952578"/>
                  <a:pt x="178748" y="819935"/>
                  <a:pt x="140428" y="904240"/>
                </a:cubicBezTo>
                <a:cubicBezTo>
                  <a:pt x="127893" y="931816"/>
                  <a:pt x="99788" y="985520"/>
                  <a:pt x="99788" y="985520"/>
                </a:cubicBezTo>
                <a:cubicBezTo>
                  <a:pt x="96401" y="1002453"/>
                  <a:pt x="89628" y="1019051"/>
                  <a:pt x="89628" y="1036320"/>
                </a:cubicBezTo>
                <a:cubicBezTo>
                  <a:pt x="89628" y="1072082"/>
                  <a:pt x="99471" y="1096329"/>
                  <a:pt x="109948" y="1127760"/>
                </a:cubicBezTo>
                <a:cubicBezTo>
                  <a:pt x="113335" y="1151467"/>
                  <a:pt x="115412" y="1175398"/>
                  <a:pt x="120108" y="1198880"/>
                </a:cubicBezTo>
                <a:cubicBezTo>
                  <a:pt x="122208" y="1209382"/>
                  <a:pt x="129017" y="1218724"/>
                  <a:pt x="130268" y="1229360"/>
                </a:cubicBezTo>
                <a:cubicBezTo>
                  <a:pt x="135822" y="1276569"/>
                  <a:pt x="127706" y="1325800"/>
                  <a:pt x="140428" y="1371600"/>
                </a:cubicBezTo>
                <a:cubicBezTo>
                  <a:pt x="145555" y="1390059"/>
                  <a:pt x="168600" y="1397694"/>
                  <a:pt x="181068" y="1412240"/>
                </a:cubicBezTo>
                <a:cubicBezTo>
                  <a:pt x="226224" y="1464921"/>
                  <a:pt x="173166" y="1423905"/>
                  <a:pt x="231868" y="1463040"/>
                </a:cubicBezTo>
                <a:cubicBezTo>
                  <a:pt x="251299" y="1521333"/>
                  <a:pt x="228113" y="1466921"/>
                  <a:pt x="272508" y="1524000"/>
                </a:cubicBezTo>
                <a:cubicBezTo>
                  <a:pt x="287501" y="1543277"/>
                  <a:pt x="295879" y="1567691"/>
                  <a:pt x="313148" y="1584960"/>
                </a:cubicBezTo>
                <a:cubicBezTo>
                  <a:pt x="335618" y="1607430"/>
                  <a:pt x="345818" y="1621615"/>
                  <a:pt x="374108" y="1635760"/>
                </a:cubicBezTo>
                <a:cubicBezTo>
                  <a:pt x="383687" y="1640549"/>
                  <a:pt x="394428" y="1642533"/>
                  <a:pt x="404588" y="1645920"/>
                </a:cubicBezTo>
                <a:cubicBezTo>
                  <a:pt x="418135" y="1656080"/>
                  <a:pt x="431449" y="1666558"/>
                  <a:pt x="445228" y="1676400"/>
                </a:cubicBezTo>
                <a:cubicBezTo>
                  <a:pt x="455164" y="1683497"/>
                  <a:pt x="472353" y="1684979"/>
                  <a:pt x="475708" y="1696720"/>
                </a:cubicBezTo>
                <a:cubicBezTo>
                  <a:pt x="480452" y="1713324"/>
                  <a:pt x="469736" y="1730767"/>
                  <a:pt x="465548" y="1747520"/>
                </a:cubicBezTo>
                <a:cubicBezTo>
                  <a:pt x="457135" y="1781171"/>
                  <a:pt x="454934" y="1778681"/>
                  <a:pt x="435068" y="1808480"/>
                </a:cubicBezTo>
                <a:cubicBezTo>
                  <a:pt x="429527" y="1874974"/>
                  <a:pt x="440963" y="1920115"/>
                  <a:pt x="404588" y="1971040"/>
                </a:cubicBezTo>
                <a:cubicBezTo>
                  <a:pt x="396237" y="1982732"/>
                  <a:pt x="382459" y="1989828"/>
                  <a:pt x="374108" y="2001520"/>
                </a:cubicBezTo>
                <a:cubicBezTo>
                  <a:pt x="365305" y="2013845"/>
                  <a:pt x="359754" y="2028239"/>
                  <a:pt x="353788" y="2042160"/>
                </a:cubicBezTo>
                <a:cubicBezTo>
                  <a:pt x="349569" y="2052004"/>
                  <a:pt x="350318" y="2064277"/>
                  <a:pt x="343628" y="2072640"/>
                </a:cubicBezTo>
                <a:cubicBezTo>
                  <a:pt x="336000" y="2082175"/>
                  <a:pt x="323308" y="2086187"/>
                  <a:pt x="313148" y="2092960"/>
                </a:cubicBezTo>
                <a:cubicBezTo>
                  <a:pt x="303425" y="2131853"/>
                  <a:pt x="308826" y="2139868"/>
                  <a:pt x="272508" y="2164080"/>
                </a:cubicBezTo>
                <a:cubicBezTo>
                  <a:pt x="263597" y="2170021"/>
                  <a:pt x="251390" y="2169039"/>
                  <a:pt x="242028" y="2174240"/>
                </a:cubicBezTo>
                <a:cubicBezTo>
                  <a:pt x="220680" y="2186100"/>
                  <a:pt x="201388" y="2201333"/>
                  <a:pt x="181068" y="2214880"/>
                </a:cubicBezTo>
                <a:lnTo>
                  <a:pt x="150588" y="2235200"/>
                </a:lnTo>
                <a:cubicBezTo>
                  <a:pt x="140428" y="2241973"/>
                  <a:pt x="129877" y="2248194"/>
                  <a:pt x="120108" y="2255520"/>
                </a:cubicBezTo>
                <a:cubicBezTo>
                  <a:pt x="106561" y="2265680"/>
                  <a:pt x="91442" y="2274026"/>
                  <a:pt x="79468" y="2286000"/>
                </a:cubicBezTo>
                <a:cubicBezTo>
                  <a:pt x="70834" y="2294634"/>
                  <a:pt x="65921" y="2306320"/>
                  <a:pt x="59148" y="2316480"/>
                </a:cubicBezTo>
                <a:cubicBezTo>
                  <a:pt x="29979" y="2433155"/>
                  <a:pt x="70766" y="2289370"/>
                  <a:pt x="28668" y="2387600"/>
                </a:cubicBezTo>
                <a:cubicBezTo>
                  <a:pt x="23167" y="2400435"/>
                  <a:pt x="22344" y="2414814"/>
                  <a:pt x="18508" y="2428240"/>
                </a:cubicBezTo>
                <a:cubicBezTo>
                  <a:pt x="15566" y="2438538"/>
                  <a:pt x="11735" y="2448560"/>
                  <a:pt x="8348" y="2458720"/>
                </a:cubicBezTo>
                <a:cubicBezTo>
                  <a:pt x="9538" y="2487278"/>
                  <a:pt x="-25194" y="2669018"/>
                  <a:pt x="38828" y="2733040"/>
                </a:cubicBezTo>
                <a:cubicBezTo>
                  <a:pt x="47462" y="2741674"/>
                  <a:pt x="59148" y="2746587"/>
                  <a:pt x="69308" y="2753360"/>
                </a:cubicBezTo>
                <a:cubicBezTo>
                  <a:pt x="72695" y="2763520"/>
                  <a:pt x="74679" y="2774261"/>
                  <a:pt x="79468" y="2783840"/>
                </a:cubicBezTo>
                <a:cubicBezTo>
                  <a:pt x="93613" y="2812130"/>
                  <a:pt x="107798" y="2822330"/>
                  <a:pt x="130268" y="2844800"/>
                </a:cubicBezTo>
                <a:cubicBezTo>
                  <a:pt x="133655" y="2854960"/>
                  <a:pt x="139539" y="2864607"/>
                  <a:pt x="140428" y="2875280"/>
                </a:cubicBezTo>
                <a:cubicBezTo>
                  <a:pt x="146341" y="2946235"/>
                  <a:pt x="139339" y="3018334"/>
                  <a:pt x="150588" y="3088640"/>
                </a:cubicBezTo>
                <a:cubicBezTo>
                  <a:pt x="153263" y="3105361"/>
                  <a:pt x="171226" y="3115501"/>
                  <a:pt x="181068" y="3129280"/>
                </a:cubicBezTo>
                <a:cubicBezTo>
                  <a:pt x="188165" y="3139216"/>
                  <a:pt x="191853" y="3152132"/>
                  <a:pt x="201388" y="3159760"/>
                </a:cubicBezTo>
                <a:cubicBezTo>
                  <a:pt x="209751" y="3166450"/>
                  <a:pt x="222506" y="3164719"/>
                  <a:pt x="231868" y="3169920"/>
                </a:cubicBezTo>
                <a:cubicBezTo>
                  <a:pt x="253216" y="3181780"/>
                  <a:pt x="272508" y="3197013"/>
                  <a:pt x="292828" y="3210560"/>
                </a:cubicBezTo>
                <a:cubicBezTo>
                  <a:pt x="302988" y="3217333"/>
                  <a:pt x="314674" y="3222246"/>
                  <a:pt x="323308" y="3230880"/>
                </a:cubicBezTo>
                <a:cubicBezTo>
                  <a:pt x="333468" y="3241040"/>
                  <a:pt x="341833" y="3253390"/>
                  <a:pt x="353788" y="3261360"/>
                </a:cubicBezTo>
                <a:cubicBezTo>
                  <a:pt x="362699" y="3267301"/>
                  <a:pt x="374108" y="3268133"/>
                  <a:pt x="384268" y="3271520"/>
                </a:cubicBezTo>
                <a:cubicBezTo>
                  <a:pt x="394428" y="3281680"/>
                  <a:pt x="403406" y="3293179"/>
                  <a:pt x="414748" y="3302000"/>
                </a:cubicBezTo>
                <a:cubicBezTo>
                  <a:pt x="434025" y="3316993"/>
                  <a:pt x="475708" y="3342640"/>
                  <a:pt x="475708" y="3342640"/>
                </a:cubicBezTo>
                <a:cubicBezTo>
                  <a:pt x="483761" y="3366798"/>
                  <a:pt x="491776" y="3388245"/>
                  <a:pt x="496028" y="3413760"/>
                </a:cubicBezTo>
                <a:cubicBezTo>
                  <a:pt x="500517" y="3440693"/>
                  <a:pt x="500467" y="3468342"/>
                  <a:pt x="506188" y="3495040"/>
                </a:cubicBezTo>
                <a:cubicBezTo>
                  <a:pt x="515203" y="3537108"/>
                  <a:pt x="536322" y="3586134"/>
                  <a:pt x="567148" y="3616960"/>
                </a:cubicBezTo>
                <a:cubicBezTo>
                  <a:pt x="580695" y="3630507"/>
                  <a:pt x="592828" y="3645632"/>
                  <a:pt x="607788" y="3657600"/>
                </a:cubicBezTo>
                <a:cubicBezTo>
                  <a:pt x="626858" y="3672856"/>
                  <a:pt x="645056" y="3692317"/>
                  <a:pt x="668748" y="3698240"/>
                </a:cubicBezTo>
                <a:lnTo>
                  <a:pt x="709388" y="3708400"/>
                </a:lnTo>
                <a:cubicBezTo>
                  <a:pt x="719548" y="3715173"/>
                  <a:pt x="728645" y="3723910"/>
                  <a:pt x="739868" y="3728720"/>
                </a:cubicBezTo>
                <a:cubicBezTo>
                  <a:pt x="752703" y="3734221"/>
                  <a:pt x="768384" y="3731952"/>
                  <a:pt x="780508" y="3738880"/>
                </a:cubicBezTo>
                <a:cubicBezTo>
                  <a:pt x="792983" y="3746009"/>
                  <a:pt x="799033" y="3761390"/>
                  <a:pt x="810988" y="3769360"/>
                </a:cubicBezTo>
                <a:cubicBezTo>
                  <a:pt x="819899" y="3775301"/>
                  <a:pt x="832106" y="3774319"/>
                  <a:pt x="841468" y="3779520"/>
                </a:cubicBezTo>
                <a:cubicBezTo>
                  <a:pt x="862816" y="3791380"/>
                  <a:pt x="882108" y="3806613"/>
                  <a:pt x="902428" y="3820160"/>
                </a:cubicBezTo>
                <a:lnTo>
                  <a:pt x="932908" y="3840480"/>
                </a:lnTo>
                <a:cubicBezTo>
                  <a:pt x="970161" y="3896360"/>
                  <a:pt x="932908" y="3848947"/>
                  <a:pt x="983708" y="3891280"/>
                </a:cubicBezTo>
                <a:cubicBezTo>
                  <a:pt x="994746" y="3900478"/>
                  <a:pt x="1001628" y="3914782"/>
                  <a:pt x="1014188" y="3921760"/>
                </a:cubicBezTo>
                <a:cubicBezTo>
                  <a:pt x="1061950" y="3948294"/>
                  <a:pt x="1126116" y="3947177"/>
                  <a:pt x="1176748" y="3952240"/>
                </a:cubicBezTo>
                <a:cubicBezTo>
                  <a:pt x="1186908" y="3959013"/>
                  <a:pt x="1197847" y="3964743"/>
                  <a:pt x="1207228" y="3972560"/>
                </a:cubicBezTo>
                <a:cubicBezTo>
                  <a:pt x="1218266" y="3981758"/>
                  <a:pt x="1225148" y="3996062"/>
                  <a:pt x="1237708" y="4003040"/>
                </a:cubicBezTo>
                <a:cubicBezTo>
                  <a:pt x="1256432" y="4013442"/>
                  <a:pt x="1278348" y="4016587"/>
                  <a:pt x="1298668" y="4023360"/>
                </a:cubicBezTo>
                <a:lnTo>
                  <a:pt x="1359628" y="4043680"/>
                </a:lnTo>
                <a:cubicBezTo>
                  <a:pt x="1369788" y="4047067"/>
                  <a:pt x="1379409" y="4053354"/>
                  <a:pt x="1390108" y="4053840"/>
                </a:cubicBezTo>
                <a:lnTo>
                  <a:pt x="1613628" y="4064000"/>
                </a:lnTo>
                <a:lnTo>
                  <a:pt x="1694908" y="4053840"/>
                </a:lnTo>
                <a:cubicBezTo>
                  <a:pt x="1718645" y="4050675"/>
                  <a:pt x="1742546" y="4048376"/>
                  <a:pt x="1766028" y="4043680"/>
                </a:cubicBezTo>
                <a:cubicBezTo>
                  <a:pt x="1786953" y="4039495"/>
                  <a:pt x="1798766" y="4032391"/>
                  <a:pt x="1816828" y="4023360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7"/>
          <p:cNvSpPr/>
          <p:nvPr/>
        </p:nvSpPr>
        <p:spPr bwMode="auto">
          <a:xfrm>
            <a:off x="2198624" y="5659120"/>
            <a:ext cx="6955536" cy="335393"/>
          </a:xfrm>
          <a:custGeom>
            <a:avLst/>
            <a:gdLst>
              <a:gd name="connsiteX0" fmla="*/ 0 w 7071360"/>
              <a:gd name="connsiteY0" fmla="*/ 213360 h 335393"/>
              <a:gd name="connsiteX1" fmla="*/ 50800 w 7071360"/>
              <a:gd name="connsiteY1" fmla="*/ 223520 h 335393"/>
              <a:gd name="connsiteX2" fmla="*/ 213360 w 7071360"/>
              <a:gd name="connsiteY2" fmla="*/ 162560 h 335393"/>
              <a:gd name="connsiteX3" fmla="*/ 274320 w 7071360"/>
              <a:gd name="connsiteY3" fmla="*/ 172720 h 335393"/>
              <a:gd name="connsiteX4" fmla="*/ 345440 w 7071360"/>
              <a:gd name="connsiteY4" fmla="*/ 193040 h 335393"/>
              <a:gd name="connsiteX5" fmla="*/ 447040 w 7071360"/>
              <a:gd name="connsiteY5" fmla="*/ 172720 h 335393"/>
              <a:gd name="connsiteX6" fmla="*/ 477520 w 7071360"/>
              <a:gd name="connsiteY6" fmla="*/ 152400 h 335393"/>
              <a:gd name="connsiteX7" fmla="*/ 548640 w 7071360"/>
              <a:gd name="connsiteY7" fmla="*/ 132080 h 335393"/>
              <a:gd name="connsiteX8" fmla="*/ 741680 w 7071360"/>
              <a:gd name="connsiteY8" fmla="*/ 142240 h 335393"/>
              <a:gd name="connsiteX9" fmla="*/ 1066800 w 7071360"/>
              <a:gd name="connsiteY9" fmla="*/ 111760 h 335393"/>
              <a:gd name="connsiteX10" fmla="*/ 1137920 w 7071360"/>
              <a:gd name="connsiteY10" fmla="*/ 30480 h 335393"/>
              <a:gd name="connsiteX11" fmla="*/ 1198880 w 7071360"/>
              <a:gd name="connsiteY11" fmla="*/ 40640 h 335393"/>
              <a:gd name="connsiteX12" fmla="*/ 1229360 w 7071360"/>
              <a:gd name="connsiteY12" fmla="*/ 50800 h 335393"/>
              <a:gd name="connsiteX13" fmla="*/ 1371600 w 7071360"/>
              <a:gd name="connsiteY13" fmla="*/ 40640 h 335393"/>
              <a:gd name="connsiteX14" fmla="*/ 1432560 w 7071360"/>
              <a:gd name="connsiteY14" fmla="*/ 20320 h 335393"/>
              <a:gd name="connsiteX15" fmla="*/ 1544320 w 7071360"/>
              <a:gd name="connsiteY15" fmla="*/ 0 h 335393"/>
              <a:gd name="connsiteX16" fmla="*/ 1656080 w 7071360"/>
              <a:gd name="connsiteY16" fmla="*/ 10160 h 335393"/>
              <a:gd name="connsiteX17" fmla="*/ 1686560 w 7071360"/>
              <a:gd name="connsiteY17" fmla="*/ 20320 h 335393"/>
              <a:gd name="connsiteX18" fmla="*/ 2103120 w 7071360"/>
              <a:gd name="connsiteY18" fmla="*/ 30480 h 335393"/>
              <a:gd name="connsiteX19" fmla="*/ 2326640 w 7071360"/>
              <a:gd name="connsiteY19" fmla="*/ 40640 h 335393"/>
              <a:gd name="connsiteX20" fmla="*/ 2489200 w 7071360"/>
              <a:gd name="connsiteY20" fmla="*/ 50800 h 335393"/>
              <a:gd name="connsiteX21" fmla="*/ 2540000 w 7071360"/>
              <a:gd name="connsiteY21" fmla="*/ 71120 h 335393"/>
              <a:gd name="connsiteX22" fmla="*/ 2600960 w 7071360"/>
              <a:gd name="connsiteY22" fmla="*/ 111760 h 335393"/>
              <a:gd name="connsiteX23" fmla="*/ 2976880 w 7071360"/>
              <a:gd name="connsiteY23" fmla="*/ 142240 h 335393"/>
              <a:gd name="connsiteX24" fmla="*/ 3037840 w 7071360"/>
              <a:gd name="connsiteY24" fmla="*/ 162560 h 335393"/>
              <a:gd name="connsiteX25" fmla="*/ 3068320 w 7071360"/>
              <a:gd name="connsiteY25" fmla="*/ 182880 h 335393"/>
              <a:gd name="connsiteX26" fmla="*/ 3119120 w 7071360"/>
              <a:gd name="connsiteY26" fmla="*/ 193040 h 335393"/>
              <a:gd name="connsiteX27" fmla="*/ 3159760 w 7071360"/>
              <a:gd name="connsiteY27" fmla="*/ 213360 h 335393"/>
              <a:gd name="connsiteX28" fmla="*/ 3210560 w 7071360"/>
              <a:gd name="connsiteY28" fmla="*/ 223520 h 335393"/>
              <a:gd name="connsiteX29" fmla="*/ 3423920 w 7071360"/>
              <a:gd name="connsiteY29" fmla="*/ 243840 h 335393"/>
              <a:gd name="connsiteX30" fmla="*/ 3606800 w 7071360"/>
              <a:gd name="connsiteY30" fmla="*/ 264160 h 335393"/>
              <a:gd name="connsiteX31" fmla="*/ 3637280 w 7071360"/>
              <a:gd name="connsiteY31" fmla="*/ 274320 h 335393"/>
              <a:gd name="connsiteX32" fmla="*/ 3749040 w 7071360"/>
              <a:gd name="connsiteY32" fmla="*/ 284480 h 335393"/>
              <a:gd name="connsiteX33" fmla="*/ 4053840 w 7071360"/>
              <a:gd name="connsiteY33" fmla="*/ 274320 h 335393"/>
              <a:gd name="connsiteX34" fmla="*/ 4114800 w 7071360"/>
              <a:gd name="connsiteY34" fmla="*/ 254000 h 335393"/>
              <a:gd name="connsiteX35" fmla="*/ 4185920 w 7071360"/>
              <a:gd name="connsiteY35" fmla="*/ 233680 h 335393"/>
              <a:gd name="connsiteX36" fmla="*/ 4318000 w 7071360"/>
              <a:gd name="connsiteY36" fmla="*/ 243840 h 335393"/>
              <a:gd name="connsiteX37" fmla="*/ 4754880 w 7071360"/>
              <a:gd name="connsiteY37" fmla="*/ 243840 h 335393"/>
              <a:gd name="connsiteX38" fmla="*/ 4846320 w 7071360"/>
              <a:gd name="connsiteY38" fmla="*/ 274320 h 335393"/>
              <a:gd name="connsiteX39" fmla="*/ 4876800 w 7071360"/>
              <a:gd name="connsiteY39" fmla="*/ 284480 h 335393"/>
              <a:gd name="connsiteX40" fmla="*/ 4988560 w 7071360"/>
              <a:gd name="connsiteY40" fmla="*/ 304800 h 335393"/>
              <a:gd name="connsiteX41" fmla="*/ 5120640 w 7071360"/>
              <a:gd name="connsiteY41" fmla="*/ 325120 h 335393"/>
              <a:gd name="connsiteX42" fmla="*/ 5161280 w 7071360"/>
              <a:gd name="connsiteY42" fmla="*/ 335280 h 335393"/>
              <a:gd name="connsiteX43" fmla="*/ 5496560 w 7071360"/>
              <a:gd name="connsiteY43" fmla="*/ 314960 h 335393"/>
              <a:gd name="connsiteX44" fmla="*/ 5527040 w 7071360"/>
              <a:gd name="connsiteY44" fmla="*/ 304800 h 335393"/>
              <a:gd name="connsiteX45" fmla="*/ 5557520 w 7071360"/>
              <a:gd name="connsiteY45" fmla="*/ 274320 h 335393"/>
              <a:gd name="connsiteX46" fmla="*/ 5618480 w 7071360"/>
              <a:gd name="connsiteY46" fmla="*/ 233680 h 335393"/>
              <a:gd name="connsiteX47" fmla="*/ 5689600 w 7071360"/>
              <a:gd name="connsiteY47" fmla="*/ 172720 h 335393"/>
              <a:gd name="connsiteX48" fmla="*/ 5730240 w 7071360"/>
              <a:gd name="connsiteY48" fmla="*/ 162560 h 335393"/>
              <a:gd name="connsiteX49" fmla="*/ 5831840 w 7071360"/>
              <a:gd name="connsiteY49" fmla="*/ 132080 h 335393"/>
              <a:gd name="connsiteX50" fmla="*/ 6014720 w 7071360"/>
              <a:gd name="connsiteY50" fmla="*/ 121920 h 335393"/>
              <a:gd name="connsiteX51" fmla="*/ 6045200 w 7071360"/>
              <a:gd name="connsiteY51" fmla="*/ 111760 h 335393"/>
              <a:gd name="connsiteX52" fmla="*/ 6146800 w 7071360"/>
              <a:gd name="connsiteY52" fmla="*/ 91440 h 335393"/>
              <a:gd name="connsiteX53" fmla="*/ 6278880 w 7071360"/>
              <a:gd name="connsiteY53" fmla="*/ 101600 h 335393"/>
              <a:gd name="connsiteX54" fmla="*/ 6339840 w 7071360"/>
              <a:gd name="connsiteY54" fmla="*/ 121920 h 335393"/>
              <a:gd name="connsiteX55" fmla="*/ 6502400 w 7071360"/>
              <a:gd name="connsiteY55" fmla="*/ 111760 h 335393"/>
              <a:gd name="connsiteX56" fmla="*/ 6532880 w 7071360"/>
              <a:gd name="connsiteY56" fmla="*/ 101600 h 335393"/>
              <a:gd name="connsiteX57" fmla="*/ 6685280 w 7071360"/>
              <a:gd name="connsiteY57" fmla="*/ 111760 h 335393"/>
              <a:gd name="connsiteX58" fmla="*/ 6949440 w 7071360"/>
              <a:gd name="connsiteY58" fmla="*/ 81280 h 335393"/>
              <a:gd name="connsiteX59" fmla="*/ 7010400 w 7071360"/>
              <a:gd name="connsiteY59" fmla="*/ 60960 h 335393"/>
              <a:gd name="connsiteX60" fmla="*/ 7040880 w 7071360"/>
              <a:gd name="connsiteY60" fmla="*/ 50800 h 335393"/>
              <a:gd name="connsiteX61" fmla="*/ 7071360 w 7071360"/>
              <a:gd name="connsiteY61" fmla="*/ 30480 h 335393"/>
              <a:gd name="connsiteX0" fmla="*/ 17232 w 7027632"/>
              <a:gd name="connsiteY0" fmla="*/ 128016 h 335393"/>
              <a:gd name="connsiteX1" fmla="*/ 7072 w 7027632"/>
              <a:gd name="connsiteY1" fmla="*/ 223520 h 335393"/>
              <a:gd name="connsiteX2" fmla="*/ 169632 w 7027632"/>
              <a:gd name="connsiteY2" fmla="*/ 162560 h 335393"/>
              <a:gd name="connsiteX3" fmla="*/ 230592 w 7027632"/>
              <a:gd name="connsiteY3" fmla="*/ 172720 h 335393"/>
              <a:gd name="connsiteX4" fmla="*/ 301712 w 7027632"/>
              <a:gd name="connsiteY4" fmla="*/ 193040 h 335393"/>
              <a:gd name="connsiteX5" fmla="*/ 403312 w 7027632"/>
              <a:gd name="connsiteY5" fmla="*/ 172720 h 335393"/>
              <a:gd name="connsiteX6" fmla="*/ 433792 w 7027632"/>
              <a:gd name="connsiteY6" fmla="*/ 152400 h 335393"/>
              <a:gd name="connsiteX7" fmla="*/ 504912 w 7027632"/>
              <a:gd name="connsiteY7" fmla="*/ 132080 h 335393"/>
              <a:gd name="connsiteX8" fmla="*/ 697952 w 7027632"/>
              <a:gd name="connsiteY8" fmla="*/ 142240 h 335393"/>
              <a:gd name="connsiteX9" fmla="*/ 1023072 w 7027632"/>
              <a:gd name="connsiteY9" fmla="*/ 111760 h 335393"/>
              <a:gd name="connsiteX10" fmla="*/ 1094192 w 7027632"/>
              <a:gd name="connsiteY10" fmla="*/ 30480 h 335393"/>
              <a:gd name="connsiteX11" fmla="*/ 1155152 w 7027632"/>
              <a:gd name="connsiteY11" fmla="*/ 40640 h 335393"/>
              <a:gd name="connsiteX12" fmla="*/ 1185632 w 7027632"/>
              <a:gd name="connsiteY12" fmla="*/ 50800 h 335393"/>
              <a:gd name="connsiteX13" fmla="*/ 1327872 w 7027632"/>
              <a:gd name="connsiteY13" fmla="*/ 40640 h 335393"/>
              <a:gd name="connsiteX14" fmla="*/ 1388832 w 7027632"/>
              <a:gd name="connsiteY14" fmla="*/ 20320 h 335393"/>
              <a:gd name="connsiteX15" fmla="*/ 1500592 w 7027632"/>
              <a:gd name="connsiteY15" fmla="*/ 0 h 335393"/>
              <a:gd name="connsiteX16" fmla="*/ 1612352 w 7027632"/>
              <a:gd name="connsiteY16" fmla="*/ 10160 h 335393"/>
              <a:gd name="connsiteX17" fmla="*/ 1642832 w 7027632"/>
              <a:gd name="connsiteY17" fmla="*/ 20320 h 335393"/>
              <a:gd name="connsiteX18" fmla="*/ 2059392 w 7027632"/>
              <a:gd name="connsiteY18" fmla="*/ 30480 h 335393"/>
              <a:gd name="connsiteX19" fmla="*/ 2282912 w 7027632"/>
              <a:gd name="connsiteY19" fmla="*/ 40640 h 335393"/>
              <a:gd name="connsiteX20" fmla="*/ 2445472 w 7027632"/>
              <a:gd name="connsiteY20" fmla="*/ 50800 h 335393"/>
              <a:gd name="connsiteX21" fmla="*/ 2496272 w 7027632"/>
              <a:gd name="connsiteY21" fmla="*/ 71120 h 335393"/>
              <a:gd name="connsiteX22" fmla="*/ 2557232 w 7027632"/>
              <a:gd name="connsiteY22" fmla="*/ 111760 h 335393"/>
              <a:gd name="connsiteX23" fmla="*/ 2933152 w 7027632"/>
              <a:gd name="connsiteY23" fmla="*/ 142240 h 335393"/>
              <a:gd name="connsiteX24" fmla="*/ 2994112 w 7027632"/>
              <a:gd name="connsiteY24" fmla="*/ 162560 h 335393"/>
              <a:gd name="connsiteX25" fmla="*/ 3024592 w 7027632"/>
              <a:gd name="connsiteY25" fmla="*/ 182880 h 335393"/>
              <a:gd name="connsiteX26" fmla="*/ 3075392 w 7027632"/>
              <a:gd name="connsiteY26" fmla="*/ 193040 h 335393"/>
              <a:gd name="connsiteX27" fmla="*/ 3116032 w 7027632"/>
              <a:gd name="connsiteY27" fmla="*/ 213360 h 335393"/>
              <a:gd name="connsiteX28" fmla="*/ 3166832 w 7027632"/>
              <a:gd name="connsiteY28" fmla="*/ 223520 h 335393"/>
              <a:gd name="connsiteX29" fmla="*/ 3380192 w 7027632"/>
              <a:gd name="connsiteY29" fmla="*/ 243840 h 335393"/>
              <a:gd name="connsiteX30" fmla="*/ 3563072 w 7027632"/>
              <a:gd name="connsiteY30" fmla="*/ 264160 h 335393"/>
              <a:gd name="connsiteX31" fmla="*/ 3593552 w 7027632"/>
              <a:gd name="connsiteY31" fmla="*/ 274320 h 335393"/>
              <a:gd name="connsiteX32" fmla="*/ 3705312 w 7027632"/>
              <a:gd name="connsiteY32" fmla="*/ 284480 h 335393"/>
              <a:gd name="connsiteX33" fmla="*/ 4010112 w 7027632"/>
              <a:gd name="connsiteY33" fmla="*/ 274320 h 335393"/>
              <a:gd name="connsiteX34" fmla="*/ 4071072 w 7027632"/>
              <a:gd name="connsiteY34" fmla="*/ 254000 h 335393"/>
              <a:gd name="connsiteX35" fmla="*/ 4142192 w 7027632"/>
              <a:gd name="connsiteY35" fmla="*/ 233680 h 335393"/>
              <a:gd name="connsiteX36" fmla="*/ 4274272 w 7027632"/>
              <a:gd name="connsiteY36" fmla="*/ 243840 h 335393"/>
              <a:gd name="connsiteX37" fmla="*/ 4711152 w 7027632"/>
              <a:gd name="connsiteY37" fmla="*/ 243840 h 335393"/>
              <a:gd name="connsiteX38" fmla="*/ 4802592 w 7027632"/>
              <a:gd name="connsiteY38" fmla="*/ 274320 h 335393"/>
              <a:gd name="connsiteX39" fmla="*/ 4833072 w 7027632"/>
              <a:gd name="connsiteY39" fmla="*/ 284480 h 335393"/>
              <a:gd name="connsiteX40" fmla="*/ 4944832 w 7027632"/>
              <a:gd name="connsiteY40" fmla="*/ 304800 h 335393"/>
              <a:gd name="connsiteX41" fmla="*/ 5076912 w 7027632"/>
              <a:gd name="connsiteY41" fmla="*/ 325120 h 335393"/>
              <a:gd name="connsiteX42" fmla="*/ 5117552 w 7027632"/>
              <a:gd name="connsiteY42" fmla="*/ 335280 h 335393"/>
              <a:gd name="connsiteX43" fmla="*/ 5452832 w 7027632"/>
              <a:gd name="connsiteY43" fmla="*/ 314960 h 335393"/>
              <a:gd name="connsiteX44" fmla="*/ 5483312 w 7027632"/>
              <a:gd name="connsiteY44" fmla="*/ 304800 h 335393"/>
              <a:gd name="connsiteX45" fmla="*/ 5513792 w 7027632"/>
              <a:gd name="connsiteY45" fmla="*/ 274320 h 335393"/>
              <a:gd name="connsiteX46" fmla="*/ 5574752 w 7027632"/>
              <a:gd name="connsiteY46" fmla="*/ 233680 h 335393"/>
              <a:gd name="connsiteX47" fmla="*/ 5645872 w 7027632"/>
              <a:gd name="connsiteY47" fmla="*/ 172720 h 335393"/>
              <a:gd name="connsiteX48" fmla="*/ 5686512 w 7027632"/>
              <a:gd name="connsiteY48" fmla="*/ 162560 h 335393"/>
              <a:gd name="connsiteX49" fmla="*/ 5788112 w 7027632"/>
              <a:gd name="connsiteY49" fmla="*/ 132080 h 335393"/>
              <a:gd name="connsiteX50" fmla="*/ 5970992 w 7027632"/>
              <a:gd name="connsiteY50" fmla="*/ 121920 h 335393"/>
              <a:gd name="connsiteX51" fmla="*/ 6001472 w 7027632"/>
              <a:gd name="connsiteY51" fmla="*/ 111760 h 335393"/>
              <a:gd name="connsiteX52" fmla="*/ 6103072 w 7027632"/>
              <a:gd name="connsiteY52" fmla="*/ 91440 h 335393"/>
              <a:gd name="connsiteX53" fmla="*/ 6235152 w 7027632"/>
              <a:gd name="connsiteY53" fmla="*/ 101600 h 335393"/>
              <a:gd name="connsiteX54" fmla="*/ 6296112 w 7027632"/>
              <a:gd name="connsiteY54" fmla="*/ 121920 h 335393"/>
              <a:gd name="connsiteX55" fmla="*/ 6458672 w 7027632"/>
              <a:gd name="connsiteY55" fmla="*/ 111760 h 335393"/>
              <a:gd name="connsiteX56" fmla="*/ 6489152 w 7027632"/>
              <a:gd name="connsiteY56" fmla="*/ 101600 h 335393"/>
              <a:gd name="connsiteX57" fmla="*/ 6641552 w 7027632"/>
              <a:gd name="connsiteY57" fmla="*/ 111760 h 335393"/>
              <a:gd name="connsiteX58" fmla="*/ 6905712 w 7027632"/>
              <a:gd name="connsiteY58" fmla="*/ 81280 h 335393"/>
              <a:gd name="connsiteX59" fmla="*/ 6966672 w 7027632"/>
              <a:gd name="connsiteY59" fmla="*/ 60960 h 335393"/>
              <a:gd name="connsiteX60" fmla="*/ 6997152 w 7027632"/>
              <a:gd name="connsiteY60" fmla="*/ 50800 h 335393"/>
              <a:gd name="connsiteX61" fmla="*/ 7027632 w 7027632"/>
              <a:gd name="connsiteY61" fmla="*/ 30480 h 335393"/>
              <a:gd name="connsiteX0" fmla="*/ 0 w 7010400"/>
              <a:gd name="connsiteY0" fmla="*/ 128016 h 335393"/>
              <a:gd name="connsiteX1" fmla="*/ 152400 w 7010400"/>
              <a:gd name="connsiteY1" fmla="*/ 162560 h 335393"/>
              <a:gd name="connsiteX2" fmla="*/ 213360 w 7010400"/>
              <a:gd name="connsiteY2" fmla="*/ 172720 h 335393"/>
              <a:gd name="connsiteX3" fmla="*/ 284480 w 7010400"/>
              <a:gd name="connsiteY3" fmla="*/ 193040 h 335393"/>
              <a:gd name="connsiteX4" fmla="*/ 386080 w 7010400"/>
              <a:gd name="connsiteY4" fmla="*/ 172720 h 335393"/>
              <a:gd name="connsiteX5" fmla="*/ 416560 w 7010400"/>
              <a:gd name="connsiteY5" fmla="*/ 152400 h 335393"/>
              <a:gd name="connsiteX6" fmla="*/ 487680 w 7010400"/>
              <a:gd name="connsiteY6" fmla="*/ 132080 h 335393"/>
              <a:gd name="connsiteX7" fmla="*/ 680720 w 7010400"/>
              <a:gd name="connsiteY7" fmla="*/ 142240 h 335393"/>
              <a:gd name="connsiteX8" fmla="*/ 1005840 w 7010400"/>
              <a:gd name="connsiteY8" fmla="*/ 111760 h 335393"/>
              <a:gd name="connsiteX9" fmla="*/ 1076960 w 7010400"/>
              <a:gd name="connsiteY9" fmla="*/ 30480 h 335393"/>
              <a:gd name="connsiteX10" fmla="*/ 1137920 w 7010400"/>
              <a:gd name="connsiteY10" fmla="*/ 40640 h 335393"/>
              <a:gd name="connsiteX11" fmla="*/ 1168400 w 7010400"/>
              <a:gd name="connsiteY11" fmla="*/ 50800 h 335393"/>
              <a:gd name="connsiteX12" fmla="*/ 1310640 w 7010400"/>
              <a:gd name="connsiteY12" fmla="*/ 40640 h 335393"/>
              <a:gd name="connsiteX13" fmla="*/ 1371600 w 7010400"/>
              <a:gd name="connsiteY13" fmla="*/ 20320 h 335393"/>
              <a:gd name="connsiteX14" fmla="*/ 1483360 w 7010400"/>
              <a:gd name="connsiteY14" fmla="*/ 0 h 335393"/>
              <a:gd name="connsiteX15" fmla="*/ 1595120 w 7010400"/>
              <a:gd name="connsiteY15" fmla="*/ 10160 h 335393"/>
              <a:gd name="connsiteX16" fmla="*/ 1625600 w 7010400"/>
              <a:gd name="connsiteY16" fmla="*/ 20320 h 335393"/>
              <a:gd name="connsiteX17" fmla="*/ 2042160 w 7010400"/>
              <a:gd name="connsiteY17" fmla="*/ 30480 h 335393"/>
              <a:gd name="connsiteX18" fmla="*/ 2265680 w 7010400"/>
              <a:gd name="connsiteY18" fmla="*/ 40640 h 335393"/>
              <a:gd name="connsiteX19" fmla="*/ 2428240 w 7010400"/>
              <a:gd name="connsiteY19" fmla="*/ 50800 h 335393"/>
              <a:gd name="connsiteX20" fmla="*/ 2479040 w 7010400"/>
              <a:gd name="connsiteY20" fmla="*/ 71120 h 335393"/>
              <a:gd name="connsiteX21" fmla="*/ 2540000 w 7010400"/>
              <a:gd name="connsiteY21" fmla="*/ 111760 h 335393"/>
              <a:gd name="connsiteX22" fmla="*/ 2915920 w 7010400"/>
              <a:gd name="connsiteY22" fmla="*/ 142240 h 335393"/>
              <a:gd name="connsiteX23" fmla="*/ 2976880 w 7010400"/>
              <a:gd name="connsiteY23" fmla="*/ 162560 h 335393"/>
              <a:gd name="connsiteX24" fmla="*/ 3007360 w 7010400"/>
              <a:gd name="connsiteY24" fmla="*/ 182880 h 335393"/>
              <a:gd name="connsiteX25" fmla="*/ 3058160 w 7010400"/>
              <a:gd name="connsiteY25" fmla="*/ 193040 h 335393"/>
              <a:gd name="connsiteX26" fmla="*/ 3098800 w 7010400"/>
              <a:gd name="connsiteY26" fmla="*/ 213360 h 335393"/>
              <a:gd name="connsiteX27" fmla="*/ 3149600 w 7010400"/>
              <a:gd name="connsiteY27" fmla="*/ 223520 h 335393"/>
              <a:gd name="connsiteX28" fmla="*/ 3362960 w 7010400"/>
              <a:gd name="connsiteY28" fmla="*/ 243840 h 335393"/>
              <a:gd name="connsiteX29" fmla="*/ 3545840 w 7010400"/>
              <a:gd name="connsiteY29" fmla="*/ 264160 h 335393"/>
              <a:gd name="connsiteX30" fmla="*/ 3576320 w 7010400"/>
              <a:gd name="connsiteY30" fmla="*/ 274320 h 335393"/>
              <a:gd name="connsiteX31" fmla="*/ 3688080 w 7010400"/>
              <a:gd name="connsiteY31" fmla="*/ 284480 h 335393"/>
              <a:gd name="connsiteX32" fmla="*/ 3992880 w 7010400"/>
              <a:gd name="connsiteY32" fmla="*/ 274320 h 335393"/>
              <a:gd name="connsiteX33" fmla="*/ 4053840 w 7010400"/>
              <a:gd name="connsiteY33" fmla="*/ 254000 h 335393"/>
              <a:gd name="connsiteX34" fmla="*/ 4124960 w 7010400"/>
              <a:gd name="connsiteY34" fmla="*/ 233680 h 335393"/>
              <a:gd name="connsiteX35" fmla="*/ 4257040 w 7010400"/>
              <a:gd name="connsiteY35" fmla="*/ 243840 h 335393"/>
              <a:gd name="connsiteX36" fmla="*/ 4693920 w 7010400"/>
              <a:gd name="connsiteY36" fmla="*/ 243840 h 335393"/>
              <a:gd name="connsiteX37" fmla="*/ 4785360 w 7010400"/>
              <a:gd name="connsiteY37" fmla="*/ 274320 h 335393"/>
              <a:gd name="connsiteX38" fmla="*/ 4815840 w 7010400"/>
              <a:gd name="connsiteY38" fmla="*/ 284480 h 335393"/>
              <a:gd name="connsiteX39" fmla="*/ 4927600 w 7010400"/>
              <a:gd name="connsiteY39" fmla="*/ 304800 h 335393"/>
              <a:gd name="connsiteX40" fmla="*/ 5059680 w 7010400"/>
              <a:gd name="connsiteY40" fmla="*/ 325120 h 335393"/>
              <a:gd name="connsiteX41" fmla="*/ 5100320 w 7010400"/>
              <a:gd name="connsiteY41" fmla="*/ 335280 h 335393"/>
              <a:gd name="connsiteX42" fmla="*/ 5435600 w 7010400"/>
              <a:gd name="connsiteY42" fmla="*/ 314960 h 335393"/>
              <a:gd name="connsiteX43" fmla="*/ 5466080 w 7010400"/>
              <a:gd name="connsiteY43" fmla="*/ 304800 h 335393"/>
              <a:gd name="connsiteX44" fmla="*/ 5496560 w 7010400"/>
              <a:gd name="connsiteY44" fmla="*/ 274320 h 335393"/>
              <a:gd name="connsiteX45" fmla="*/ 5557520 w 7010400"/>
              <a:gd name="connsiteY45" fmla="*/ 233680 h 335393"/>
              <a:gd name="connsiteX46" fmla="*/ 5628640 w 7010400"/>
              <a:gd name="connsiteY46" fmla="*/ 172720 h 335393"/>
              <a:gd name="connsiteX47" fmla="*/ 5669280 w 7010400"/>
              <a:gd name="connsiteY47" fmla="*/ 162560 h 335393"/>
              <a:gd name="connsiteX48" fmla="*/ 5770880 w 7010400"/>
              <a:gd name="connsiteY48" fmla="*/ 132080 h 335393"/>
              <a:gd name="connsiteX49" fmla="*/ 5953760 w 7010400"/>
              <a:gd name="connsiteY49" fmla="*/ 121920 h 335393"/>
              <a:gd name="connsiteX50" fmla="*/ 5984240 w 7010400"/>
              <a:gd name="connsiteY50" fmla="*/ 111760 h 335393"/>
              <a:gd name="connsiteX51" fmla="*/ 6085840 w 7010400"/>
              <a:gd name="connsiteY51" fmla="*/ 91440 h 335393"/>
              <a:gd name="connsiteX52" fmla="*/ 6217920 w 7010400"/>
              <a:gd name="connsiteY52" fmla="*/ 101600 h 335393"/>
              <a:gd name="connsiteX53" fmla="*/ 6278880 w 7010400"/>
              <a:gd name="connsiteY53" fmla="*/ 121920 h 335393"/>
              <a:gd name="connsiteX54" fmla="*/ 6441440 w 7010400"/>
              <a:gd name="connsiteY54" fmla="*/ 111760 h 335393"/>
              <a:gd name="connsiteX55" fmla="*/ 6471920 w 7010400"/>
              <a:gd name="connsiteY55" fmla="*/ 101600 h 335393"/>
              <a:gd name="connsiteX56" fmla="*/ 6624320 w 7010400"/>
              <a:gd name="connsiteY56" fmla="*/ 111760 h 335393"/>
              <a:gd name="connsiteX57" fmla="*/ 6888480 w 7010400"/>
              <a:gd name="connsiteY57" fmla="*/ 81280 h 335393"/>
              <a:gd name="connsiteX58" fmla="*/ 6949440 w 7010400"/>
              <a:gd name="connsiteY58" fmla="*/ 60960 h 335393"/>
              <a:gd name="connsiteX59" fmla="*/ 6979920 w 7010400"/>
              <a:gd name="connsiteY59" fmla="*/ 50800 h 335393"/>
              <a:gd name="connsiteX60" fmla="*/ 7010400 w 7010400"/>
              <a:gd name="connsiteY60" fmla="*/ 30480 h 335393"/>
              <a:gd name="connsiteX0" fmla="*/ 0 w 6955536"/>
              <a:gd name="connsiteY0" fmla="*/ 115824 h 335393"/>
              <a:gd name="connsiteX1" fmla="*/ 97536 w 6955536"/>
              <a:gd name="connsiteY1" fmla="*/ 162560 h 335393"/>
              <a:gd name="connsiteX2" fmla="*/ 158496 w 6955536"/>
              <a:gd name="connsiteY2" fmla="*/ 172720 h 335393"/>
              <a:gd name="connsiteX3" fmla="*/ 229616 w 6955536"/>
              <a:gd name="connsiteY3" fmla="*/ 193040 h 335393"/>
              <a:gd name="connsiteX4" fmla="*/ 331216 w 6955536"/>
              <a:gd name="connsiteY4" fmla="*/ 172720 h 335393"/>
              <a:gd name="connsiteX5" fmla="*/ 361696 w 6955536"/>
              <a:gd name="connsiteY5" fmla="*/ 152400 h 335393"/>
              <a:gd name="connsiteX6" fmla="*/ 432816 w 6955536"/>
              <a:gd name="connsiteY6" fmla="*/ 132080 h 335393"/>
              <a:gd name="connsiteX7" fmla="*/ 625856 w 6955536"/>
              <a:gd name="connsiteY7" fmla="*/ 142240 h 335393"/>
              <a:gd name="connsiteX8" fmla="*/ 950976 w 6955536"/>
              <a:gd name="connsiteY8" fmla="*/ 111760 h 335393"/>
              <a:gd name="connsiteX9" fmla="*/ 1022096 w 6955536"/>
              <a:gd name="connsiteY9" fmla="*/ 30480 h 335393"/>
              <a:gd name="connsiteX10" fmla="*/ 1083056 w 6955536"/>
              <a:gd name="connsiteY10" fmla="*/ 40640 h 335393"/>
              <a:gd name="connsiteX11" fmla="*/ 1113536 w 6955536"/>
              <a:gd name="connsiteY11" fmla="*/ 50800 h 335393"/>
              <a:gd name="connsiteX12" fmla="*/ 1255776 w 6955536"/>
              <a:gd name="connsiteY12" fmla="*/ 40640 h 335393"/>
              <a:gd name="connsiteX13" fmla="*/ 1316736 w 6955536"/>
              <a:gd name="connsiteY13" fmla="*/ 20320 h 335393"/>
              <a:gd name="connsiteX14" fmla="*/ 1428496 w 6955536"/>
              <a:gd name="connsiteY14" fmla="*/ 0 h 335393"/>
              <a:gd name="connsiteX15" fmla="*/ 1540256 w 6955536"/>
              <a:gd name="connsiteY15" fmla="*/ 10160 h 335393"/>
              <a:gd name="connsiteX16" fmla="*/ 1570736 w 6955536"/>
              <a:gd name="connsiteY16" fmla="*/ 20320 h 335393"/>
              <a:gd name="connsiteX17" fmla="*/ 1987296 w 6955536"/>
              <a:gd name="connsiteY17" fmla="*/ 30480 h 335393"/>
              <a:gd name="connsiteX18" fmla="*/ 2210816 w 6955536"/>
              <a:gd name="connsiteY18" fmla="*/ 40640 h 335393"/>
              <a:gd name="connsiteX19" fmla="*/ 2373376 w 6955536"/>
              <a:gd name="connsiteY19" fmla="*/ 50800 h 335393"/>
              <a:gd name="connsiteX20" fmla="*/ 2424176 w 6955536"/>
              <a:gd name="connsiteY20" fmla="*/ 71120 h 335393"/>
              <a:gd name="connsiteX21" fmla="*/ 2485136 w 6955536"/>
              <a:gd name="connsiteY21" fmla="*/ 111760 h 335393"/>
              <a:gd name="connsiteX22" fmla="*/ 2861056 w 6955536"/>
              <a:gd name="connsiteY22" fmla="*/ 142240 h 335393"/>
              <a:gd name="connsiteX23" fmla="*/ 2922016 w 6955536"/>
              <a:gd name="connsiteY23" fmla="*/ 162560 h 335393"/>
              <a:gd name="connsiteX24" fmla="*/ 2952496 w 6955536"/>
              <a:gd name="connsiteY24" fmla="*/ 182880 h 335393"/>
              <a:gd name="connsiteX25" fmla="*/ 3003296 w 6955536"/>
              <a:gd name="connsiteY25" fmla="*/ 193040 h 335393"/>
              <a:gd name="connsiteX26" fmla="*/ 3043936 w 6955536"/>
              <a:gd name="connsiteY26" fmla="*/ 213360 h 335393"/>
              <a:gd name="connsiteX27" fmla="*/ 3094736 w 6955536"/>
              <a:gd name="connsiteY27" fmla="*/ 223520 h 335393"/>
              <a:gd name="connsiteX28" fmla="*/ 3308096 w 6955536"/>
              <a:gd name="connsiteY28" fmla="*/ 243840 h 335393"/>
              <a:gd name="connsiteX29" fmla="*/ 3490976 w 6955536"/>
              <a:gd name="connsiteY29" fmla="*/ 264160 h 335393"/>
              <a:gd name="connsiteX30" fmla="*/ 3521456 w 6955536"/>
              <a:gd name="connsiteY30" fmla="*/ 274320 h 335393"/>
              <a:gd name="connsiteX31" fmla="*/ 3633216 w 6955536"/>
              <a:gd name="connsiteY31" fmla="*/ 284480 h 335393"/>
              <a:gd name="connsiteX32" fmla="*/ 3938016 w 6955536"/>
              <a:gd name="connsiteY32" fmla="*/ 274320 h 335393"/>
              <a:gd name="connsiteX33" fmla="*/ 3998976 w 6955536"/>
              <a:gd name="connsiteY33" fmla="*/ 254000 h 335393"/>
              <a:gd name="connsiteX34" fmla="*/ 4070096 w 6955536"/>
              <a:gd name="connsiteY34" fmla="*/ 233680 h 335393"/>
              <a:gd name="connsiteX35" fmla="*/ 4202176 w 6955536"/>
              <a:gd name="connsiteY35" fmla="*/ 243840 h 335393"/>
              <a:gd name="connsiteX36" fmla="*/ 4639056 w 6955536"/>
              <a:gd name="connsiteY36" fmla="*/ 243840 h 335393"/>
              <a:gd name="connsiteX37" fmla="*/ 4730496 w 6955536"/>
              <a:gd name="connsiteY37" fmla="*/ 274320 h 335393"/>
              <a:gd name="connsiteX38" fmla="*/ 4760976 w 6955536"/>
              <a:gd name="connsiteY38" fmla="*/ 284480 h 335393"/>
              <a:gd name="connsiteX39" fmla="*/ 4872736 w 6955536"/>
              <a:gd name="connsiteY39" fmla="*/ 304800 h 335393"/>
              <a:gd name="connsiteX40" fmla="*/ 5004816 w 6955536"/>
              <a:gd name="connsiteY40" fmla="*/ 325120 h 335393"/>
              <a:gd name="connsiteX41" fmla="*/ 5045456 w 6955536"/>
              <a:gd name="connsiteY41" fmla="*/ 335280 h 335393"/>
              <a:gd name="connsiteX42" fmla="*/ 5380736 w 6955536"/>
              <a:gd name="connsiteY42" fmla="*/ 314960 h 335393"/>
              <a:gd name="connsiteX43" fmla="*/ 5411216 w 6955536"/>
              <a:gd name="connsiteY43" fmla="*/ 304800 h 335393"/>
              <a:gd name="connsiteX44" fmla="*/ 5441696 w 6955536"/>
              <a:gd name="connsiteY44" fmla="*/ 274320 h 335393"/>
              <a:gd name="connsiteX45" fmla="*/ 5502656 w 6955536"/>
              <a:gd name="connsiteY45" fmla="*/ 233680 h 335393"/>
              <a:gd name="connsiteX46" fmla="*/ 5573776 w 6955536"/>
              <a:gd name="connsiteY46" fmla="*/ 172720 h 335393"/>
              <a:gd name="connsiteX47" fmla="*/ 5614416 w 6955536"/>
              <a:gd name="connsiteY47" fmla="*/ 162560 h 335393"/>
              <a:gd name="connsiteX48" fmla="*/ 5716016 w 6955536"/>
              <a:gd name="connsiteY48" fmla="*/ 132080 h 335393"/>
              <a:gd name="connsiteX49" fmla="*/ 5898896 w 6955536"/>
              <a:gd name="connsiteY49" fmla="*/ 121920 h 335393"/>
              <a:gd name="connsiteX50" fmla="*/ 5929376 w 6955536"/>
              <a:gd name="connsiteY50" fmla="*/ 111760 h 335393"/>
              <a:gd name="connsiteX51" fmla="*/ 6030976 w 6955536"/>
              <a:gd name="connsiteY51" fmla="*/ 91440 h 335393"/>
              <a:gd name="connsiteX52" fmla="*/ 6163056 w 6955536"/>
              <a:gd name="connsiteY52" fmla="*/ 101600 h 335393"/>
              <a:gd name="connsiteX53" fmla="*/ 6224016 w 6955536"/>
              <a:gd name="connsiteY53" fmla="*/ 121920 h 335393"/>
              <a:gd name="connsiteX54" fmla="*/ 6386576 w 6955536"/>
              <a:gd name="connsiteY54" fmla="*/ 111760 h 335393"/>
              <a:gd name="connsiteX55" fmla="*/ 6417056 w 6955536"/>
              <a:gd name="connsiteY55" fmla="*/ 101600 h 335393"/>
              <a:gd name="connsiteX56" fmla="*/ 6569456 w 6955536"/>
              <a:gd name="connsiteY56" fmla="*/ 111760 h 335393"/>
              <a:gd name="connsiteX57" fmla="*/ 6833616 w 6955536"/>
              <a:gd name="connsiteY57" fmla="*/ 81280 h 335393"/>
              <a:gd name="connsiteX58" fmla="*/ 6894576 w 6955536"/>
              <a:gd name="connsiteY58" fmla="*/ 60960 h 335393"/>
              <a:gd name="connsiteX59" fmla="*/ 6925056 w 6955536"/>
              <a:gd name="connsiteY59" fmla="*/ 50800 h 335393"/>
              <a:gd name="connsiteX60" fmla="*/ 6955536 w 6955536"/>
              <a:gd name="connsiteY60" fmla="*/ 30480 h 335393"/>
              <a:gd name="connsiteX0" fmla="*/ 0 w 6955536"/>
              <a:gd name="connsiteY0" fmla="*/ 85344 h 335393"/>
              <a:gd name="connsiteX1" fmla="*/ 97536 w 6955536"/>
              <a:gd name="connsiteY1" fmla="*/ 162560 h 335393"/>
              <a:gd name="connsiteX2" fmla="*/ 158496 w 6955536"/>
              <a:gd name="connsiteY2" fmla="*/ 172720 h 335393"/>
              <a:gd name="connsiteX3" fmla="*/ 229616 w 6955536"/>
              <a:gd name="connsiteY3" fmla="*/ 193040 h 335393"/>
              <a:gd name="connsiteX4" fmla="*/ 331216 w 6955536"/>
              <a:gd name="connsiteY4" fmla="*/ 172720 h 335393"/>
              <a:gd name="connsiteX5" fmla="*/ 361696 w 6955536"/>
              <a:gd name="connsiteY5" fmla="*/ 152400 h 335393"/>
              <a:gd name="connsiteX6" fmla="*/ 432816 w 6955536"/>
              <a:gd name="connsiteY6" fmla="*/ 132080 h 335393"/>
              <a:gd name="connsiteX7" fmla="*/ 625856 w 6955536"/>
              <a:gd name="connsiteY7" fmla="*/ 142240 h 335393"/>
              <a:gd name="connsiteX8" fmla="*/ 950976 w 6955536"/>
              <a:gd name="connsiteY8" fmla="*/ 111760 h 335393"/>
              <a:gd name="connsiteX9" fmla="*/ 1022096 w 6955536"/>
              <a:gd name="connsiteY9" fmla="*/ 30480 h 335393"/>
              <a:gd name="connsiteX10" fmla="*/ 1083056 w 6955536"/>
              <a:gd name="connsiteY10" fmla="*/ 40640 h 335393"/>
              <a:gd name="connsiteX11" fmla="*/ 1113536 w 6955536"/>
              <a:gd name="connsiteY11" fmla="*/ 50800 h 335393"/>
              <a:gd name="connsiteX12" fmla="*/ 1255776 w 6955536"/>
              <a:gd name="connsiteY12" fmla="*/ 40640 h 335393"/>
              <a:gd name="connsiteX13" fmla="*/ 1316736 w 6955536"/>
              <a:gd name="connsiteY13" fmla="*/ 20320 h 335393"/>
              <a:gd name="connsiteX14" fmla="*/ 1428496 w 6955536"/>
              <a:gd name="connsiteY14" fmla="*/ 0 h 335393"/>
              <a:gd name="connsiteX15" fmla="*/ 1540256 w 6955536"/>
              <a:gd name="connsiteY15" fmla="*/ 10160 h 335393"/>
              <a:gd name="connsiteX16" fmla="*/ 1570736 w 6955536"/>
              <a:gd name="connsiteY16" fmla="*/ 20320 h 335393"/>
              <a:gd name="connsiteX17" fmla="*/ 1987296 w 6955536"/>
              <a:gd name="connsiteY17" fmla="*/ 30480 h 335393"/>
              <a:gd name="connsiteX18" fmla="*/ 2210816 w 6955536"/>
              <a:gd name="connsiteY18" fmla="*/ 40640 h 335393"/>
              <a:gd name="connsiteX19" fmla="*/ 2373376 w 6955536"/>
              <a:gd name="connsiteY19" fmla="*/ 50800 h 335393"/>
              <a:gd name="connsiteX20" fmla="*/ 2424176 w 6955536"/>
              <a:gd name="connsiteY20" fmla="*/ 71120 h 335393"/>
              <a:gd name="connsiteX21" fmla="*/ 2485136 w 6955536"/>
              <a:gd name="connsiteY21" fmla="*/ 111760 h 335393"/>
              <a:gd name="connsiteX22" fmla="*/ 2861056 w 6955536"/>
              <a:gd name="connsiteY22" fmla="*/ 142240 h 335393"/>
              <a:gd name="connsiteX23" fmla="*/ 2922016 w 6955536"/>
              <a:gd name="connsiteY23" fmla="*/ 162560 h 335393"/>
              <a:gd name="connsiteX24" fmla="*/ 2952496 w 6955536"/>
              <a:gd name="connsiteY24" fmla="*/ 182880 h 335393"/>
              <a:gd name="connsiteX25" fmla="*/ 3003296 w 6955536"/>
              <a:gd name="connsiteY25" fmla="*/ 193040 h 335393"/>
              <a:gd name="connsiteX26" fmla="*/ 3043936 w 6955536"/>
              <a:gd name="connsiteY26" fmla="*/ 213360 h 335393"/>
              <a:gd name="connsiteX27" fmla="*/ 3094736 w 6955536"/>
              <a:gd name="connsiteY27" fmla="*/ 223520 h 335393"/>
              <a:gd name="connsiteX28" fmla="*/ 3308096 w 6955536"/>
              <a:gd name="connsiteY28" fmla="*/ 243840 h 335393"/>
              <a:gd name="connsiteX29" fmla="*/ 3490976 w 6955536"/>
              <a:gd name="connsiteY29" fmla="*/ 264160 h 335393"/>
              <a:gd name="connsiteX30" fmla="*/ 3521456 w 6955536"/>
              <a:gd name="connsiteY30" fmla="*/ 274320 h 335393"/>
              <a:gd name="connsiteX31" fmla="*/ 3633216 w 6955536"/>
              <a:gd name="connsiteY31" fmla="*/ 284480 h 335393"/>
              <a:gd name="connsiteX32" fmla="*/ 3938016 w 6955536"/>
              <a:gd name="connsiteY32" fmla="*/ 274320 h 335393"/>
              <a:gd name="connsiteX33" fmla="*/ 3998976 w 6955536"/>
              <a:gd name="connsiteY33" fmla="*/ 254000 h 335393"/>
              <a:gd name="connsiteX34" fmla="*/ 4070096 w 6955536"/>
              <a:gd name="connsiteY34" fmla="*/ 233680 h 335393"/>
              <a:gd name="connsiteX35" fmla="*/ 4202176 w 6955536"/>
              <a:gd name="connsiteY35" fmla="*/ 243840 h 335393"/>
              <a:gd name="connsiteX36" fmla="*/ 4639056 w 6955536"/>
              <a:gd name="connsiteY36" fmla="*/ 243840 h 335393"/>
              <a:gd name="connsiteX37" fmla="*/ 4730496 w 6955536"/>
              <a:gd name="connsiteY37" fmla="*/ 274320 h 335393"/>
              <a:gd name="connsiteX38" fmla="*/ 4760976 w 6955536"/>
              <a:gd name="connsiteY38" fmla="*/ 284480 h 335393"/>
              <a:gd name="connsiteX39" fmla="*/ 4872736 w 6955536"/>
              <a:gd name="connsiteY39" fmla="*/ 304800 h 335393"/>
              <a:gd name="connsiteX40" fmla="*/ 5004816 w 6955536"/>
              <a:gd name="connsiteY40" fmla="*/ 325120 h 335393"/>
              <a:gd name="connsiteX41" fmla="*/ 5045456 w 6955536"/>
              <a:gd name="connsiteY41" fmla="*/ 335280 h 335393"/>
              <a:gd name="connsiteX42" fmla="*/ 5380736 w 6955536"/>
              <a:gd name="connsiteY42" fmla="*/ 314960 h 335393"/>
              <a:gd name="connsiteX43" fmla="*/ 5411216 w 6955536"/>
              <a:gd name="connsiteY43" fmla="*/ 304800 h 335393"/>
              <a:gd name="connsiteX44" fmla="*/ 5441696 w 6955536"/>
              <a:gd name="connsiteY44" fmla="*/ 274320 h 335393"/>
              <a:gd name="connsiteX45" fmla="*/ 5502656 w 6955536"/>
              <a:gd name="connsiteY45" fmla="*/ 233680 h 335393"/>
              <a:gd name="connsiteX46" fmla="*/ 5573776 w 6955536"/>
              <a:gd name="connsiteY46" fmla="*/ 172720 h 335393"/>
              <a:gd name="connsiteX47" fmla="*/ 5614416 w 6955536"/>
              <a:gd name="connsiteY47" fmla="*/ 162560 h 335393"/>
              <a:gd name="connsiteX48" fmla="*/ 5716016 w 6955536"/>
              <a:gd name="connsiteY48" fmla="*/ 132080 h 335393"/>
              <a:gd name="connsiteX49" fmla="*/ 5898896 w 6955536"/>
              <a:gd name="connsiteY49" fmla="*/ 121920 h 335393"/>
              <a:gd name="connsiteX50" fmla="*/ 5929376 w 6955536"/>
              <a:gd name="connsiteY50" fmla="*/ 111760 h 335393"/>
              <a:gd name="connsiteX51" fmla="*/ 6030976 w 6955536"/>
              <a:gd name="connsiteY51" fmla="*/ 91440 h 335393"/>
              <a:gd name="connsiteX52" fmla="*/ 6163056 w 6955536"/>
              <a:gd name="connsiteY52" fmla="*/ 101600 h 335393"/>
              <a:gd name="connsiteX53" fmla="*/ 6224016 w 6955536"/>
              <a:gd name="connsiteY53" fmla="*/ 121920 h 335393"/>
              <a:gd name="connsiteX54" fmla="*/ 6386576 w 6955536"/>
              <a:gd name="connsiteY54" fmla="*/ 111760 h 335393"/>
              <a:gd name="connsiteX55" fmla="*/ 6417056 w 6955536"/>
              <a:gd name="connsiteY55" fmla="*/ 101600 h 335393"/>
              <a:gd name="connsiteX56" fmla="*/ 6569456 w 6955536"/>
              <a:gd name="connsiteY56" fmla="*/ 111760 h 335393"/>
              <a:gd name="connsiteX57" fmla="*/ 6833616 w 6955536"/>
              <a:gd name="connsiteY57" fmla="*/ 81280 h 335393"/>
              <a:gd name="connsiteX58" fmla="*/ 6894576 w 6955536"/>
              <a:gd name="connsiteY58" fmla="*/ 60960 h 335393"/>
              <a:gd name="connsiteX59" fmla="*/ 6925056 w 6955536"/>
              <a:gd name="connsiteY59" fmla="*/ 50800 h 335393"/>
              <a:gd name="connsiteX60" fmla="*/ 6955536 w 6955536"/>
              <a:gd name="connsiteY60" fmla="*/ 30480 h 335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6955536" h="335393">
                <a:moveTo>
                  <a:pt x="0" y="85344"/>
                </a:moveTo>
                <a:lnTo>
                  <a:pt x="97536" y="162560"/>
                </a:lnTo>
                <a:cubicBezTo>
                  <a:pt x="117856" y="165947"/>
                  <a:pt x="138296" y="168680"/>
                  <a:pt x="158496" y="172720"/>
                </a:cubicBezTo>
                <a:cubicBezTo>
                  <a:pt x="190390" y="179099"/>
                  <a:pt x="200566" y="183357"/>
                  <a:pt x="229616" y="193040"/>
                </a:cubicBezTo>
                <a:cubicBezTo>
                  <a:pt x="243368" y="190748"/>
                  <a:pt x="311926" y="180987"/>
                  <a:pt x="331216" y="172720"/>
                </a:cubicBezTo>
                <a:cubicBezTo>
                  <a:pt x="342439" y="167910"/>
                  <a:pt x="350774" y="157861"/>
                  <a:pt x="361696" y="152400"/>
                </a:cubicBezTo>
                <a:cubicBezTo>
                  <a:pt x="376272" y="145112"/>
                  <a:pt x="419795" y="135335"/>
                  <a:pt x="432816" y="132080"/>
                </a:cubicBezTo>
                <a:cubicBezTo>
                  <a:pt x="497163" y="135467"/>
                  <a:pt x="561420" y="142240"/>
                  <a:pt x="625856" y="142240"/>
                </a:cubicBezTo>
                <a:cubicBezTo>
                  <a:pt x="916828" y="142240"/>
                  <a:pt x="840701" y="185277"/>
                  <a:pt x="950976" y="111760"/>
                </a:cubicBezTo>
                <a:cubicBezTo>
                  <a:pt x="998389" y="40640"/>
                  <a:pt x="971296" y="64347"/>
                  <a:pt x="1022096" y="30480"/>
                </a:cubicBezTo>
                <a:cubicBezTo>
                  <a:pt x="1042416" y="33867"/>
                  <a:pt x="1062946" y="36171"/>
                  <a:pt x="1083056" y="40640"/>
                </a:cubicBezTo>
                <a:cubicBezTo>
                  <a:pt x="1093511" y="42963"/>
                  <a:pt x="1102826" y="50800"/>
                  <a:pt x="1113536" y="50800"/>
                </a:cubicBezTo>
                <a:cubicBezTo>
                  <a:pt x="1161070" y="50800"/>
                  <a:pt x="1208363" y="44027"/>
                  <a:pt x="1255776" y="40640"/>
                </a:cubicBezTo>
                <a:cubicBezTo>
                  <a:pt x="1276096" y="33867"/>
                  <a:pt x="1295608" y="23841"/>
                  <a:pt x="1316736" y="20320"/>
                </a:cubicBezTo>
                <a:cubicBezTo>
                  <a:pt x="1394730" y="7321"/>
                  <a:pt x="1357496" y="14200"/>
                  <a:pt x="1428496" y="0"/>
                </a:cubicBezTo>
                <a:cubicBezTo>
                  <a:pt x="1465749" y="3387"/>
                  <a:pt x="1503225" y="4870"/>
                  <a:pt x="1540256" y="10160"/>
                </a:cubicBezTo>
                <a:cubicBezTo>
                  <a:pt x="1550858" y="11675"/>
                  <a:pt x="1560037" y="19834"/>
                  <a:pt x="1570736" y="20320"/>
                </a:cubicBezTo>
                <a:cubicBezTo>
                  <a:pt x="1709487" y="26627"/>
                  <a:pt x="1848443" y="27093"/>
                  <a:pt x="1987296" y="30480"/>
                </a:cubicBezTo>
                <a:cubicBezTo>
                  <a:pt x="2074460" y="88589"/>
                  <a:pt x="1989379" y="40640"/>
                  <a:pt x="2210816" y="40640"/>
                </a:cubicBezTo>
                <a:cubicBezTo>
                  <a:pt x="2265108" y="40640"/>
                  <a:pt x="2319189" y="47413"/>
                  <a:pt x="2373376" y="50800"/>
                </a:cubicBezTo>
                <a:cubicBezTo>
                  <a:pt x="2390309" y="57573"/>
                  <a:pt x="2408165" y="62387"/>
                  <a:pt x="2424176" y="71120"/>
                </a:cubicBezTo>
                <a:cubicBezTo>
                  <a:pt x="2445616" y="82814"/>
                  <a:pt x="2461047" y="107745"/>
                  <a:pt x="2485136" y="111760"/>
                </a:cubicBezTo>
                <a:cubicBezTo>
                  <a:pt x="2690637" y="146010"/>
                  <a:pt x="2565888" y="130433"/>
                  <a:pt x="2861056" y="142240"/>
                </a:cubicBezTo>
                <a:cubicBezTo>
                  <a:pt x="2881376" y="149013"/>
                  <a:pt x="2904194" y="150679"/>
                  <a:pt x="2922016" y="162560"/>
                </a:cubicBezTo>
                <a:cubicBezTo>
                  <a:pt x="2932176" y="169333"/>
                  <a:pt x="2941063" y="178593"/>
                  <a:pt x="2952496" y="182880"/>
                </a:cubicBezTo>
                <a:cubicBezTo>
                  <a:pt x="2968665" y="188943"/>
                  <a:pt x="2986363" y="189653"/>
                  <a:pt x="3003296" y="193040"/>
                </a:cubicBezTo>
                <a:cubicBezTo>
                  <a:pt x="3016843" y="199813"/>
                  <a:pt x="3029568" y="208571"/>
                  <a:pt x="3043936" y="213360"/>
                </a:cubicBezTo>
                <a:cubicBezTo>
                  <a:pt x="3060319" y="218821"/>
                  <a:pt x="3077702" y="220681"/>
                  <a:pt x="3094736" y="223520"/>
                </a:cubicBezTo>
                <a:cubicBezTo>
                  <a:pt x="3183368" y="238292"/>
                  <a:pt x="3200613" y="236163"/>
                  <a:pt x="3308096" y="243840"/>
                </a:cubicBezTo>
                <a:cubicBezTo>
                  <a:pt x="3439623" y="270145"/>
                  <a:pt x="3245974" y="233535"/>
                  <a:pt x="3490976" y="264160"/>
                </a:cubicBezTo>
                <a:cubicBezTo>
                  <a:pt x="3501603" y="265488"/>
                  <a:pt x="3510854" y="272805"/>
                  <a:pt x="3521456" y="274320"/>
                </a:cubicBezTo>
                <a:cubicBezTo>
                  <a:pt x="3558487" y="279610"/>
                  <a:pt x="3595963" y="281093"/>
                  <a:pt x="3633216" y="284480"/>
                </a:cubicBezTo>
                <a:cubicBezTo>
                  <a:pt x="3734816" y="281093"/>
                  <a:pt x="3836711" y="282762"/>
                  <a:pt x="3938016" y="274320"/>
                </a:cubicBezTo>
                <a:cubicBezTo>
                  <a:pt x="3959361" y="272541"/>
                  <a:pt x="3978196" y="259195"/>
                  <a:pt x="3998976" y="254000"/>
                </a:cubicBezTo>
                <a:cubicBezTo>
                  <a:pt x="4050006" y="241243"/>
                  <a:pt x="4026369" y="248256"/>
                  <a:pt x="4070096" y="233680"/>
                </a:cubicBezTo>
                <a:cubicBezTo>
                  <a:pt x="4114123" y="237067"/>
                  <a:pt x="4158019" y="243840"/>
                  <a:pt x="4202176" y="243840"/>
                </a:cubicBezTo>
                <a:cubicBezTo>
                  <a:pt x="4677825" y="243840"/>
                  <a:pt x="4406621" y="218014"/>
                  <a:pt x="4639056" y="243840"/>
                </a:cubicBezTo>
                <a:lnTo>
                  <a:pt x="4730496" y="274320"/>
                </a:lnTo>
                <a:cubicBezTo>
                  <a:pt x="4740656" y="277707"/>
                  <a:pt x="4750474" y="282380"/>
                  <a:pt x="4760976" y="284480"/>
                </a:cubicBezTo>
                <a:cubicBezTo>
                  <a:pt x="4813815" y="295048"/>
                  <a:pt x="4816407" y="296134"/>
                  <a:pt x="4872736" y="304800"/>
                </a:cubicBezTo>
                <a:cubicBezTo>
                  <a:pt x="4915026" y="311306"/>
                  <a:pt x="4962578" y="316672"/>
                  <a:pt x="5004816" y="325120"/>
                </a:cubicBezTo>
                <a:cubicBezTo>
                  <a:pt x="5018508" y="327858"/>
                  <a:pt x="5031909" y="331893"/>
                  <a:pt x="5045456" y="335280"/>
                </a:cubicBezTo>
                <a:cubicBezTo>
                  <a:pt x="5218011" y="329330"/>
                  <a:pt x="5264089" y="348288"/>
                  <a:pt x="5380736" y="314960"/>
                </a:cubicBezTo>
                <a:cubicBezTo>
                  <a:pt x="5391034" y="312018"/>
                  <a:pt x="5401056" y="308187"/>
                  <a:pt x="5411216" y="304800"/>
                </a:cubicBezTo>
                <a:cubicBezTo>
                  <a:pt x="5421376" y="294640"/>
                  <a:pt x="5430354" y="283141"/>
                  <a:pt x="5441696" y="274320"/>
                </a:cubicBezTo>
                <a:cubicBezTo>
                  <a:pt x="5460973" y="259327"/>
                  <a:pt x="5485387" y="250949"/>
                  <a:pt x="5502656" y="233680"/>
                </a:cubicBezTo>
                <a:cubicBezTo>
                  <a:pt x="5521584" y="214752"/>
                  <a:pt x="5546697" y="184325"/>
                  <a:pt x="5573776" y="172720"/>
                </a:cubicBezTo>
                <a:cubicBezTo>
                  <a:pt x="5586611" y="167219"/>
                  <a:pt x="5601041" y="166572"/>
                  <a:pt x="5614416" y="162560"/>
                </a:cubicBezTo>
                <a:cubicBezTo>
                  <a:pt x="5628769" y="158254"/>
                  <a:pt x="5693616" y="134116"/>
                  <a:pt x="5716016" y="132080"/>
                </a:cubicBezTo>
                <a:cubicBezTo>
                  <a:pt x="5776819" y="126552"/>
                  <a:pt x="5837936" y="125307"/>
                  <a:pt x="5898896" y="121920"/>
                </a:cubicBezTo>
                <a:cubicBezTo>
                  <a:pt x="5909056" y="118533"/>
                  <a:pt x="5918874" y="113860"/>
                  <a:pt x="5929376" y="111760"/>
                </a:cubicBezTo>
                <a:cubicBezTo>
                  <a:pt x="6046122" y="88411"/>
                  <a:pt x="5962114" y="114394"/>
                  <a:pt x="6030976" y="91440"/>
                </a:cubicBezTo>
                <a:cubicBezTo>
                  <a:pt x="6075003" y="94827"/>
                  <a:pt x="6119440" y="94713"/>
                  <a:pt x="6163056" y="101600"/>
                </a:cubicBezTo>
                <a:cubicBezTo>
                  <a:pt x="6184213" y="104941"/>
                  <a:pt x="6224016" y="121920"/>
                  <a:pt x="6224016" y="121920"/>
                </a:cubicBezTo>
                <a:cubicBezTo>
                  <a:pt x="6278203" y="118533"/>
                  <a:pt x="6332582" y="117444"/>
                  <a:pt x="6386576" y="111760"/>
                </a:cubicBezTo>
                <a:cubicBezTo>
                  <a:pt x="6397227" y="110639"/>
                  <a:pt x="6406346" y="101600"/>
                  <a:pt x="6417056" y="101600"/>
                </a:cubicBezTo>
                <a:cubicBezTo>
                  <a:pt x="6467969" y="101600"/>
                  <a:pt x="6518656" y="108373"/>
                  <a:pt x="6569456" y="111760"/>
                </a:cubicBezTo>
                <a:cubicBezTo>
                  <a:pt x="6794048" y="100530"/>
                  <a:pt x="6708318" y="123046"/>
                  <a:pt x="6833616" y="81280"/>
                </a:cubicBezTo>
                <a:lnTo>
                  <a:pt x="6894576" y="60960"/>
                </a:lnTo>
                <a:cubicBezTo>
                  <a:pt x="6904736" y="57573"/>
                  <a:pt x="6916145" y="56741"/>
                  <a:pt x="6925056" y="50800"/>
                </a:cubicBezTo>
                <a:lnTo>
                  <a:pt x="6955536" y="30480"/>
                </a:ln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78"/>
          <p:cNvSpPr/>
          <p:nvPr/>
        </p:nvSpPr>
        <p:spPr bwMode="auto">
          <a:xfrm>
            <a:off x="1735213" y="5689600"/>
            <a:ext cx="459698" cy="426720"/>
          </a:xfrm>
          <a:custGeom>
            <a:avLst/>
            <a:gdLst>
              <a:gd name="connsiteX0" fmla="*/ 386409 w 518566"/>
              <a:gd name="connsiteY0" fmla="*/ 0 h 426720"/>
              <a:gd name="connsiteX1" fmla="*/ 386409 w 518566"/>
              <a:gd name="connsiteY1" fmla="*/ 0 h 426720"/>
              <a:gd name="connsiteX2" fmla="*/ 305129 w 518566"/>
              <a:gd name="connsiteY2" fmla="*/ 40640 h 426720"/>
              <a:gd name="connsiteX3" fmla="*/ 223849 w 518566"/>
              <a:gd name="connsiteY3" fmla="*/ 60960 h 426720"/>
              <a:gd name="connsiteX4" fmla="*/ 183209 w 518566"/>
              <a:gd name="connsiteY4" fmla="*/ 81280 h 426720"/>
              <a:gd name="connsiteX5" fmla="*/ 122249 w 518566"/>
              <a:gd name="connsiteY5" fmla="*/ 101600 h 426720"/>
              <a:gd name="connsiteX6" fmla="*/ 61289 w 518566"/>
              <a:gd name="connsiteY6" fmla="*/ 142240 h 426720"/>
              <a:gd name="connsiteX7" fmla="*/ 30809 w 518566"/>
              <a:gd name="connsiteY7" fmla="*/ 162560 h 426720"/>
              <a:gd name="connsiteX8" fmla="*/ 20649 w 518566"/>
              <a:gd name="connsiteY8" fmla="*/ 193040 h 426720"/>
              <a:gd name="connsiteX9" fmla="*/ 329 w 518566"/>
              <a:gd name="connsiteY9" fmla="*/ 223520 h 426720"/>
              <a:gd name="connsiteX10" fmla="*/ 30809 w 518566"/>
              <a:gd name="connsiteY10" fmla="*/ 233680 h 426720"/>
              <a:gd name="connsiteX11" fmla="*/ 71449 w 518566"/>
              <a:gd name="connsiteY11" fmla="*/ 243840 h 426720"/>
              <a:gd name="connsiteX12" fmla="*/ 132409 w 518566"/>
              <a:gd name="connsiteY12" fmla="*/ 264160 h 426720"/>
              <a:gd name="connsiteX13" fmla="*/ 162889 w 518566"/>
              <a:gd name="connsiteY13" fmla="*/ 274320 h 426720"/>
              <a:gd name="connsiteX14" fmla="*/ 183209 w 518566"/>
              <a:gd name="connsiteY14" fmla="*/ 304800 h 426720"/>
              <a:gd name="connsiteX15" fmla="*/ 213689 w 518566"/>
              <a:gd name="connsiteY15" fmla="*/ 325120 h 426720"/>
              <a:gd name="connsiteX16" fmla="*/ 234009 w 518566"/>
              <a:gd name="connsiteY16" fmla="*/ 386080 h 426720"/>
              <a:gd name="connsiteX17" fmla="*/ 244169 w 518566"/>
              <a:gd name="connsiteY17" fmla="*/ 416560 h 426720"/>
              <a:gd name="connsiteX18" fmla="*/ 274649 w 518566"/>
              <a:gd name="connsiteY18" fmla="*/ 426720 h 426720"/>
              <a:gd name="connsiteX19" fmla="*/ 305129 w 518566"/>
              <a:gd name="connsiteY19" fmla="*/ 416560 h 426720"/>
              <a:gd name="connsiteX20" fmla="*/ 345769 w 518566"/>
              <a:gd name="connsiteY20" fmla="*/ 355600 h 426720"/>
              <a:gd name="connsiteX21" fmla="*/ 406729 w 518566"/>
              <a:gd name="connsiteY21" fmla="*/ 396240 h 426720"/>
              <a:gd name="connsiteX22" fmla="*/ 437209 w 518566"/>
              <a:gd name="connsiteY22" fmla="*/ 406400 h 426720"/>
              <a:gd name="connsiteX23" fmla="*/ 488009 w 518566"/>
              <a:gd name="connsiteY23" fmla="*/ 325120 h 426720"/>
              <a:gd name="connsiteX24" fmla="*/ 498169 w 518566"/>
              <a:gd name="connsiteY24" fmla="*/ 294640 h 426720"/>
              <a:gd name="connsiteX25" fmla="*/ 508329 w 518566"/>
              <a:gd name="connsiteY25" fmla="*/ 264160 h 426720"/>
              <a:gd name="connsiteX26" fmla="*/ 498169 w 518566"/>
              <a:gd name="connsiteY26" fmla="*/ 121920 h 426720"/>
              <a:gd name="connsiteX27" fmla="*/ 467689 w 518566"/>
              <a:gd name="connsiteY27" fmla="*/ 111760 h 426720"/>
              <a:gd name="connsiteX28" fmla="*/ 457529 w 518566"/>
              <a:gd name="connsiteY28" fmla="*/ 71120 h 426720"/>
              <a:gd name="connsiteX29" fmla="*/ 427049 w 518566"/>
              <a:gd name="connsiteY29" fmla="*/ 50800 h 426720"/>
              <a:gd name="connsiteX30" fmla="*/ 366089 w 518566"/>
              <a:gd name="connsiteY30" fmla="*/ 81280 h 426720"/>
              <a:gd name="connsiteX31" fmla="*/ 386409 w 518566"/>
              <a:gd name="connsiteY31" fmla="*/ 20320 h 426720"/>
              <a:gd name="connsiteX32" fmla="*/ 386409 w 518566"/>
              <a:gd name="connsiteY32" fmla="*/ 0 h 426720"/>
              <a:gd name="connsiteX0" fmla="*/ 386409 w 498169"/>
              <a:gd name="connsiteY0" fmla="*/ 0 h 426720"/>
              <a:gd name="connsiteX1" fmla="*/ 386409 w 498169"/>
              <a:gd name="connsiteY1" fmla="*/ 0 h 426720"/>
              <a:gd name="connsiteX2" fmla="*/ 305129 w 498169"/>
              <a:gd name="connsiteY2" fmla="*/ 40640 h 426720"/>
              <a:gd name="connsiteX3" fmla="*/ 223849 w 498169"/>
              <a:gd name="connsiteY3" fmla="*/ 60960 h 426720"/>
              <a:gd name="connsiteX4" fmla="*/ 183209 w 498169"/>
              <a:gd name="connsiteY4" fmla="*/ 81280 h 426720"/>
              <a:gd name="connsiteX5" fmla="*/ 122249 w 498169"/>
              <a:gd name="connsiteY5" fmla="*/ 101600 h 426720"/>
              <a:gd name="connsiteX6" fmla="*/ 61289 w 498169"/>
              <a:gd name="connsiteY6" fmla="*/ 142240 h 426720"/>
              <a:gd name="connsiteX7" fmla="*/ 30809 w 498169"/>
              <a:gd name="connsiteY7" fmla="*/ 162560 h 426720"/>
              <a:gd name="connsiteX8" fmla="*/ 20649 w 498169"/>
              <a:gd name="connsiteY8" fmla="*/ 193040 h 426720"/>
              <a:gd name="connsiteX9" fmla="*/ 329 w 498169"/>
              <a:gd name="connsiteY9" fmla="*/ 223520 h 426720"/>
              <a:gd name="connsiteX10" fmla="*/ 30809 w 498169"/>
              <a:gd name="connsiteY10" fmla="*/ 233680 h 426720"/>
              <a:gd name="connsiteX11" fmla="*/ 71449 w 498169"/>
              <a:gd name="connsiteY11" fmla="*/ 243840 h 426720"/>
              <a:gd name="connsiteX12" fmla="*/ 132409 w 498169"/>
              <a:gd name="connsiteY12" fmla="*/ 264160 h 426720"/>
              <a:gd name="connsiteX13" fmla="*/ 162889 w 498169"/>
              <a:gd name="connsiteY13" fmla="*/ 274320 h 426720"/>
              <a:gd name="connsiteX14" fmla="*/ 183209 w 498169"/>
              <a:gd name="connsiteY14" fmla="*/ 304800 h 426720"/>
              <a:gd name="connsiteX15" fmla="*/ 213689 w 498169"/>
              <a:gd name="connsiteY15" fmla="*/ 325120 h 426720"/>
              <a:gd name="connsiteX16" fmla="*/ 234009 w 498169"/>
              <a:gd name="connsiteY16" fmla="*/ 386080 h 426720"/>
              <a:gd name="connsiteX17" fmla="*/ 244169 w 498169"/>
              <a:gd name="connsiteY17" fmla="*/ 416560 h 426720"/>
              <a:gd name="connsiteX18" fmla="*/ 274649 w 498169"/>
              <a:gd name="connsiteY18" fmla="*/ 426720 h 426720"/>
              <a:gd name="connsiteX19" fmla="*/ 305129 w 498169"/>
              <a:gd name="connsiteY19" fmla="*/ 416560 h 426720"/>
              <a:gd name="connsiteX20" fmla="*/ 345769 w 498169"/>
              <a:gd name="connsiteY20" fmla="*/ 355600 h 426720"/>
              <a:gd name="connsiteX21" fmla="*/ 406729 w 498169"/>
              <a:gd name="connsiteY21" fmla="*/ 396240 h 426720"/>
              <a:gd name="connsiteX22" fmla="*/ 437209 w 498169"/>
              <a:gd name="connsiteY22" fmla="*/ 406400 h 426720"/>
              <a:gd name="connsiteX23" fmla="*/ 488009 w 498169"/>
              <a:gd name="connsiteY23" fmla="*/ 325120 h 426720"/>
              <a:gd name="connsiteX24" fmla="*/ 498169 w 498169"/>
              <a:gd name="connsiteY24" fmla="*/ 294640 h 426720"/>
              <a:gd name="connsiteX25" fmla="*/ 498169 w 498169"/>
              <a:gd name="connsiteY25" fmla="*/ 121920 h 426720"/>
              <a:gd name="connsiteX26" fmla="*/ 467689 w 498169"/>
              <a:gd name="connsiteY26" fmla="*/ 111760 h 426720"/>
              <a:gd name="connsiteX27" fmla="*/ 457529 w 498169"/>
              <a:gd name="connsiteY27" fmla="*/ 71120 h 426720"/>
              <a:gd name="connsiteX28" fmla="*/ 427049 w 498169"/>
              <a:gd name="connsiteY28" fmla="*/ 50800 h 426720"/>
              <a:gd name="connsiteX29" fmla="*/ 366089 w 498169"/>
              <a:gd name="connsiteY29" fmla="*/ 81280 h 426720"/>
              <a:gd name="connsiteX30" fmla="*/ 386409 w 498169"/>
              <a:gd name="connsiteY30" fmla="*/ 20320 h 426720"/>
              <a:gd name="connsiteX31" fmla="*/ 386409 w 498169"/>
              <a:gd name="connsiteY31" fmla="*/ 0 h 426720"/>
              <a:gd name="connsiteX0" fmla="*/ 386409 w 498169"/>
              <a:gd name="connsiteY0" fmla="*/ 0 h 426720"/>
              <a:gd name="connsiteX1" fmla="*/ 386409 w 498169"/>
              <a:gd name="connsiteY1" fmla="*/ 0 h 426720"/>
              <a:gd name="connsiteX2" fmla="*/ 305129 w 498169"/>
              <a:gd name="connsiteY2" fmla="*/ 40640 h 426720"/>
              <a:gd name="connsiteX3" fmla="*/ 223849 w 498169"/>
              <a:gd name="connsiteY3" fmla="*/ 60960 h 426720"/>
              <a:gd name="connsiteX4" fmla="*/ 183209 w 498169"/>
              <a:gd name="connsiteY4" fmla="*/ 81280 h 426720"/>
              <a:gd name="connsiteX5" fmla="*/ 122249 w 498169"/>
              <a:gd name="connsiteY5" fmla="*/ 101600 h 426720"/>
              <a:gd name="connsiteX6" fmla="*/ 61289 w 498169"/>
              <a:gd name="connsiteY6" fmla="*/ 142240 h 426720"/>
              <a:gd name="connsiteX7" fmla="*/ 30809 w 498169"/>
              <a:gd name="connsiteY7" fmla="*/ 162560 h 426720"/>
              <a:gd name="connsiteX8" fmla="*/ 20649 w 498169"/>
              <a:gd name="connsiteY8" fmla="*/ 193040 h 426720"/>
              <a:gd name="connsiteX9" fmla="*/ 329 w 498169"/>
              <a:gd name="connsiteY9" fmla="*/ 223520 h 426720"/>
              <a:gd name="connsiteX10" fmla="*/ 30809 w 498169"/>
              <a:gd name="connsiteY10" fmla="*/ 233680 h 426720"/>
              <a:gd name="connsiteX11" fmla="*/ 71449 w 498169"/>
              <a:gd name="connsiteY11" fmla="*/ 243840 h 426720"/>
              <a:gd name="connsiteX12" fmla="*/ 132409 w 498169"/>
              <a:gd name="connsiteY12" fmla="*/ 264160 h 426720"/>
              <a:gd name="connsiteX13" fmla="*/ 162889 w 498169"/>
              <a:gd name="connsiteY13" fmla="*/ 274320 h 426720"/>
              <a:gd name="connsiteX14" fmla="*/ 183209 w 498169"/>
              <a:gd name="connsiteY14" fmla="*/ 304800 h 426720"/>
              <a:gd name="connsiteX15" fmla="*/ 213689 w 498169"/>
              <a:gd name="connsiteY15" fmla="*/ 325120 h 426720"/>
              <a:gd name="connsiteX16" fmla="*/ 234009 w 498169"/>
              <a:gd name="connsiteY16" fmla="*/ 386080 h 426720"/>
              <a:gd name="connsiteX17" fmla="*/ 244169 w 498169"/>
              <a:gd name="connsiteY17" fmla="*/ 416560 h 426720"/>
              <a:gd name="connsiteX18" fmla="*/ 274649 w 498169"/>
              <a:gd name="connsiteY18" fmla="*/ 426720 h 426720"/>
              <a:gd name="connsiteX19" fmla="*/ 305129 w 498169"/>
              <a:gd name="connsiteY19" fmla="*/ 416560 h 426720"/>
              <a:gd name="connsiteX20" fmla="*/ 345769 w 498169"/>
              <a:gd name="connsiteY20" fmla="*/ 355600 h 426720"/>
              <a:gd name="connsiteX21" fmla="*/ 406729 w 498169"/>
              <a:gd name="connsiteY21" fmla="*/ 396240 h 426720"/>
              <a:gd name="connsiteX22" fmla="*/ 437209 w 498169"/>
              <a:gd name="connsiteY22" fmla="*/ 406400 h 426720"/>
              <a:gd name="connsiteX23" fmla="*/ 488009 w 498169"/>
              <a:gd name="connsiteY23" fmla="*/ 325120 h 426720"/>
              <a:gd name="connsiteX24" fmla="*/ 498169 w 498169"/>
              <a:gd name="connsiteY24" fmla="*/ 294640 h 426720"/>
              <a:gd name="connsiteX25" fmla="*/ 467689 w 498169"/>
              <a:gd name="connsiteY25" fmla="*/ 111760 h 426720"/>
              <a:gd name="connsiteX26" fmla="*/ 457529 w 498169"/>
              <a:gd name="connsiteY26" fmla="*/ 71120 h 426720"/>
              <a:gd name="connsiteX27" fmla="*/ 427049 w 498169"/>
              <a:gd name="connsiteY27" fmla="*/ 50800 h 426720"/>
              <a:gd name="connsiteX28" fmla="*/ 366089 w 498169"/>
              <a:gd name="connsiteY28" fmla="*/ 81280 h 426720"/>
              <a:gd name="connsiteX29" fmla="*/ 386409 w 498169"/>
              <a:gd name="connsiteY29" fmla="*/ 20320 h 426720"/>
              <a:gd name="connsiteX30" fmla="*/ 386409 w 498169"/>
              <a:gd name="connsiteY30" fmla="*/ 0 h 426720"/>
              <a:gd name="connsiteX0" fmla="*/ 386409 w 502774"/>
              <a:gd name="connsiteY0" fmla="*/ 0 h 426720"/>
              <a:gd name="connsiteX1" fmla="*/ 386409 w 502774"/>
              <a:gd name="connsiteY1" fmla="*/ 0 h 426720"/>
              <a:gd name="connsiteX2" fmla="*/ 305129 w 502774"/>
              <a:gd name="connsiteY2" fmla="*/ 40640 h 426720"/>
              <a:gd name="connsiteX3" fmla="*/ 223849 w 502774"/>
              <a:gd name="connsiteY3" fmla="*/ 60960 h 426720"/>
              <a:gd name="connsiteX4" fmla="*/ 183209 w 502774"/>
              <a:gd name="connsiteY4" fmla="*/ 81280 h 426720"/>
              <a:gd name="connsiteX5" fmla="*/ 122249 w 502774"/>
              <a:gd name="connsiteY5" fmla="*/ 101600 h 426720"/>
              <a:gd name="connsiteX6" fmla="*/ 61289 w 502774"/>
              <a:gd name="connsiteY6" fmla="*/ 142240 h 426720"/>
              <a:gd name="connsiteX7" fmla="*/ 30809 w 502774"/>
              <a:gd name="connsiteY7" fmla="*/ 162560 h 426720"/>
              <a:gd name="connsiteX8" fmla="*/ 20649 w 502774"/>
              <a:gd name="connsiteY8" fmla="*/ 193040 h 426720"/>
              <a:gd name="connsiteX9" fmla="*/ 329 w 502774"/>
              <a:gd name="connsiteY9" fmla="*/ 223520 h 426720"/>
              <a:gd name="connsiteX10" fmla="*/ 30809 w 502774"/>
              <a:gd name="connsiteY10" fmla="*/ 233680 h 426720"/>
              <a:gd name="connsiteX11" fmla="*/ 71449 w 502774"/>
              <a:gd name="connsiteY11" fmla="*/ 243840 h 426720"/>
              <a:gd name="connsiteX12" fmla="*/ 132409 w 502774"/>
              <a:gd name="connsiteY12" fmla="*/ 264160 h 426720"/>
              <a:gd name="connsiteX13" fmla="*/ 162889 w 502774"/>
              <a:gd name="connsiteY13" fmla="*/ 274320 h 426720"/>
              <a:gd name="connsiteX14" fmla="*/ 183209 w 502774"/>
              <a:gd name="connsiteY14" fmla="*/ 304800 h 426720"/>
              <a:gd name="connsiteX15" fmla="*/ 213689 w 502774"/>
              <a:gd name="connsiteY15" fmla="*/ 325120 h 426720"/>
              <a:gd name="connsiteX16" fmla="*/ 234009 w 502774"/>
              <a:gd name="connsiteY16" fmla="*/ 386080 h 426720"/>
              <a:gd name="connsiteX17" fmla="*/ 244169 w 502774"/>
              <a:gd name="connsiteY17" fmla="*/ 416560 h 426720"/>
              <a:gd name="connsiteX18" fmla="*/ 274649 w 502774"/>
              <a:gd name="connsiteY18" fmla="*/ 426720 h 426720"/>
              <a:gd name="connsiteX19" fmla="*/ 305129 w 502774"/>
              <a:gd name="connsiteY19" fmla="*/ 416560 h 426720"/>
              <a:gd name="connsiteX20" fmla="*/ 345769 w 502774"/>
              <a:gd name="connsiteY20" fmla="*/ 355600 h 426720"/>
              <a:gd name="connsiteX21" fmla="*/ 406729 w 502774"/>
              <a:gd name="connsiteY21" fmla="*/ 396240 h 426720"/>
              <a:gd name="connsiteX22" fmla="*/ 437209 w 502774"/>
              <a:gd name="connsiteY22" fmla="*/ 406400 h 426720"/>
              <a:gd name="connsiteX23" fmla="*/ 488009 w 502774"/>
              <a:gd name="connsiteY23" fmla="*/ 325120 h 426720"/>
              <a:gd name="connsiteX24" fmla="*/ 498169 w 502774"/>
              <a:gd name="connsiteY24" fmla="*/ 294640 h 426720"/>
              <a:gd name="connsiteX25" fmla="*/ 406729 w 502774"/>
              <a:gd name="connsiteY25" fmla="*/ 166624 h 426720"/>
              <a:gd name="connsiteX26" fmla="*/ 457529 w 502774"/>
              <a:gd name="connsiteY26" fmla="*/ 71120 h 426720"/>
              <a:gd name="connsiteX27" fmla="*/ 427049 w 502774"/>
              <a:gd name="connsiteY27" fmla="*/ 50800 h 426720"/>
              <a:gd name="connsiteX28" fmla="*/ 366089 w 502774"/>
              <a:gd name="connsiteY28" fmla="*/ 81280 h 426720"/>
              <a:gd name="connsiteX29" fmla="*/ 386409 w 502774"/>
              <a:gd name="connsiteY29" fmla="*/ 20320 h 426720"/>
              <a:gd name="connsiteX30" fmla="*/ 386409 w 502774"/>
              <a:gd name="connsiteY30" fmla="*/ 0 h 426720"/>
              <a:gd name="connsiteX0" fmla="*/ 386409 w 490484"/>
              <a:gd name="connsiteY0" fmla="*/ 0 h 426720"/>
              <a:gd name="connsiteX1" fmla="*/ 386409 w 490484"/>
              <a:gd name="connsiteY1" fmla="*/ 0 h 426720"/>
              <a:gd name="connsiteX2" fmla="*/ 305129 w 490484"/>
              <a:gd name="connsiteY2" fmla="*/ 40640 h 426720"/>
              <a:gd name="connsiteX3" fmla="*/ 223849 w 490484"/>
              <a:gd name="connsiteY3" fmla="*/ 60960 h 426720"/>
              <a:gd name="connsiteX4" fmla="*/ 183209 w 490484"/>
              <a:gd name="connsiteY4" fmla="*/ 81280 h 426720"/>
              <a:gd name="connsiteX5" fmla="*/ 122249 w 490484"/>
              <a:gd name="connsiteY5" fmla="*/ 101600 h 426720"/>
              <a:gd name="connsiteX6" fmla="*/ 61289 w 490484"/>
              <a:gd name="connsiteY6" fmla="*/ 142240 h 426720"/>
              <a:gd name="connsiteX7" fmla="*/ 30809 w 490484"/>
              <a:gd name="connsiteY7" fmla="*/ 162560 h 426720"/>
              <a:gd name="connsiteX8" fmla="*/ 20649 w 490484"/>
              <a:gd name="connsiteY8" fmla="*/ 193040 h 426720"/>
              <a:gd name="connsiteX9" fmla="*/ 329 w 490484"/>
              <a:gd name="connsiteY9" fmla="*/ 223520 h 426720"/>
              <a:gd name="connsiteX10" fmla="*/ 30809 w 490484"/>
              <a:gd name="connsiteY10" fmla="*/ 233680 h 426720"/>
              <a:gd name="connsiteX11" fmla="*/ 71449 w 490484"/>
              <a:gd name="connsiteY11" fmla="*/ 243840 h 426720"/>
              <a:gd name="connsiteX12" fmla="*/ 132409 w 490484"/>
              <a:gd name="connsiteY12" fmla="*/ 264160 h 426720"/>
              <a:gd name="connsiteX13" fmla="*/ 162889 w 490484"/>
              <a:gd name="connsiteY13" fmla="*/ 274320 h 426720"/>
              <a:gd name="connsiteX14" fmla="*/ 183209 w 490484"/>
              <a:gd name="connsiteY14" fmla="*/ 304800 h 426720"/>
              <a:gd name="connsiteX15" fmla="*/ 213689 w 490484"/>
              <a:gd name="connsiteY15" fmla="*/ 325120 h 426720"/>
              <a:gd name="connsiteX16" fmla="*/ 234009 w 490484"/>
              <a:gd name="connsiteY16" fmla="*/ 386080 h 426720"/>
              <a:gd name="connsiteX17" fmla="*/ 244169 w 490484"/>
              <a:gd name="connsiteY17" fmla="*/ 416560 h 426720"/>
              <a:gd name="connsiteX18" fmla="*/ 274649 w 490484"/>
              <a:gd name="connsiteY18" fmla="*/ 426720 h 426720"/>
              <a:gd name="connsiteX19" fmla="*/ 305129 w 490484"/>
              <a:gd name="connsiteY19" fmla="*/ 416560 h 426720"/>
              <a:gd name="connsiteX20" fmla="*/ 345769 w 490484"/>
              <a:gd name="connsiteY20" fmla="*/ 355600 h 426720"/>
              <a:gd name="connsiteX21" fmla="*/ 406729 w 490484"/>
              <a:gd name="connsiteY21" fmla="*/ 396240 h 426720"/>
              <a:gd name="connsiteX22" fmla="*/ 437209 w 490484"/>
              <a:gd name="connsiteY22" fmla="*/ 406400 h 426720"/>
              <a:gd name="connsiteX23" fmla="*/ 488009 w 490484"/>
              <a:gd name="connsiteY23" fmla="*/ 325120 h 426720"/>
              <a:gd name="connsiteX24" fmla="*/ 388441 w 490484"/>
              <a:gd name="connsiteY24" fmla="*/ 282448 h 426720"/>
              <a:gd name="connsiteX25" fmla="*/ 406729 w 490484"/>
              <a:gd name="connsiteY25" fmla="*/ 166624 h 426720"/>
              <a:gd name="connsiteX26" fmla="*/ 457529 w 490484"/>
              <a:gd name="connsiteY26" fmla="*/ 71120 h 426720"/>
              <a:gd name="connsiteX27" fmla="*/ 427049 w 490484"/>
              <a:gd name="connsiteY27" fmla="*/ 50800 h 426720"/>
              <a:gd name="connsiteX28" fmla="*/ 366089 w 490484"/>
              <a:gd name="connsiteY28" fmla="*/ 81280 h 426720"/>
              <a:gd name="connsiteX29" fmla="*/ 386409 w 490484"/>
              <a:gd name="connsiteY29" fmla="*/ 20320 h 426720"/>
              <a:gd name="connsiteX30" fmla="*/ 386409 w 490484"/>
              <a:gd name="connsiteY30" fmla="*/ 0 h 426720"/>
              <a:gd name="connsiteX0" fmla="*/ 386409 w 457881"/>
              <a:gd name="connsiteY0" fmla="*/ 0 h 426720"/>
              <a:gd name="connsiteX1" fmla="*/ 386409 w 457881"/>
              <a:gd name="connsiteY1" fmla="*/ 0 h 426720"/>
              <a:gd name="connsiteX2" fmla="*/ 305129 w 457881"/>
              <a:gd name="connsiteY2" fmla="*/ 40640 h 426720"/>
              <a:gd name="connsiteX3" fmla="*/ 223849 w 457881"/>
              <a:gd name="connsiteY3" fmla="*/ 60960 h 426720"/>
              <a:gd name="connsiteX4" fmla="*/ 183209 w 457881"/>
              <a:gd name="connsiteY4" fmla="*/ 81280 h 426720"/>
              <a:gd name="connsiteX5" fmla="*/ 122249 w 457881"/>
              <a:gd name="connsiteY5" fmla="*/ 101600 h 426720"/>
              <a:gd name="connsiteX6" fmla="*/ 61289 w 457881"/>
              <a:gd name="connsiteY6" fmla="*/ 142240 h 426720"/>
              <a:gd name="connsiteX7" fmla="*/ 30809 w 457881"/>
              <a:gd name="connsiteY7" fmla="*/ 162560 h 426720"/>
              <a:gd name="connsiteX8" fmla="*/ 20649 w 457881"/>
              <a:gd name="connsiteY8" fmla="*/ 193040 h 426720"/>
              <a:gd name="connsiteX9" fmla="*/ 329 w 457881"/>
              <a:gd name="connsiteY9" fmla="*/ 223520 h 426720"/>
              <a:gd name="connsiteX10" fmla="*/ 30809 w 457881"/>
              <a:gd name="connsiteY10" fmla="*/ 233680 h 426720"/>
              <a:gd name="connsiteX11" fmla="*/ 71449 w 457881"/>
              <a:gd name="connsiteY11" fmla="*/ 243840 h 426720"/>
              <a:gd name="connsiteX12" fmla="*/ 132409 w 457881"/>
              <a:gd name="connsiteY12" fmla="*/ 264160 h 426720"/>
              <a:gd name="connsiteX13" fmla="*/ 162889 w 457881"/>
              <a:gd name="connsiteY13" fmla="*/ 274320 h 426720"/>
              <a:gd name="connsiteX14" fmla="*/ 183209 w 457881"/>
              <a:gd name="connsiteY14" fmla="*/ 304800 h 426720"/>
              <a:gd name="connsiteX15" fmla="*/ 213689 w 457881"/>
              <a:gd name="connsiteY15" fmla="*/ 325120 h 426720"/>
              <a:gd name="connsiteX16" fmla="*/ 234009 w 457881"/>
              <a:gd name="connsiteY16" fmla="*/ 386080 h 426720"/>
              <a:gd name="connsiteX17" fmla="*/ 244169 w 457881"/>
              <a:gd name="connsiteY17" fmla="*/ 416560 h 426720"/>
              <a:gd name="connsiteX18" fmla="*/ 274649 w 457881"/>
              <a:gd name="connsiteY18" fmla="*/ 426720 h 426720"/>
              <a:gd name="connsiteX19" fmla="*/ 305129 w 457881"/>
              <a:gd name="connsiteY19" fmla="*/ 416560 h 426720"/>
              <a:gd name="connsiteX20" fmla="*/ 345769 w 457881"/>
              <a:gd name="connsiteY20" fmla="*/ 355600 h 426720"/>
              <a:gd name="connsiteX21" fmla="*/ 406729 w 457881"/>
              <a:gd name="connsiteY21" fmla="*/ 396240 h 426720"/>
              <a:gd name="connsiteX22" fmla="*/ 437209 w 457881"/>
              <a:gd name="connsiteY22" fmla="*/ 406400 h 426720"/>
              <a:gd name="connsiteX23" fmla="*/ 388441 w 457881"/>
              <a:gd name="connsiteY23" fmla="*/ 282448 h 426720"/>
              <a:gd name="connsiteX24" fmla="*/ 406729 w 457881"/>
              <a:gd name="connsiteY24" fmla="*/ 166624 h 426720"/>
              <a:gd name="connsiteX25" fmla="*/ 457529 w 457881"/>
              <a:gd name="connsiteY25" fmla="*/ 71120 h 426720"/>
              <a:gd name="connsiteX26" fmla="*/ 427049 w 457881"/>
              <a:gd name="connsiteY26" fmla="*/ 50800 h 426720"/>
              <a:gd name="connsiteX27" fmla="*/ 366089 w 457881"/>
              <a:gd name="connsiteY27" fmla="*/ 81280 h 426720"/>
              <a:gd name="connsiteX28" fmla="*/ 386409 w 457881"/>
              <a:gd name="connsiteY28" fmla="*/ 20320 h 426720"/>
              <a:gd name="connsiteX29" fmla="*/ 386409 w 457881"/>
              <a:gd name="connsiteY29" fmla="*/ 0 h 426720"/>
              <a:gd name="connsiteX0" fmla="*/ 386409 w 457881"/>
              <a:gd name="connsiteY0" fmla="*/ 0 h 426720"/>
              <a:gd name="connsiteX1" fmla="*/ 386409 w 457881"/>
              <a:gd name="connsiteY1" fmla="*/ 0 h 426720"/>
              <a:gd name="connsiteX2" fmla="*/ 305129 w 457881"/>
              <a:gd name="connsiteY2" fmla="*/ 40640 h 426720"/>
              <a:gd name="connsiteX3" fmla="*/ 223849 w 457881"/>
              <a:gd name="connsiteY3" fmla="*/ 60960 h 426720"/>
              <a:gd name="connsiteX4" fmla="*/ 183209 w 457881"/>
              <a:gd name="connsiteY4" fmla="*/ 81280 h 426720"/>
              <a:gd name="connsiteX5" fmla="*/ 122249 w 457881"/>
              <a:gd name="connsiteY5" fmla="*/ 101600 h 426720"/>
              <a:gd name="connsiteX6" fmla="*/ 61289 w 457881"/>
              <a:gd name="connsiteY6" fmla="*/ 142240 h 426720"/>
              <a:gd name="connsiteX7" fmla="*/ 30809 w 457881"/>
              <a:gd name="connsiteY7" fmla="*/ 162560 h 426720"/>
              <a:gd name="connsiteX8" fmla="*/ 20649 w 457881"/>
              <a:gd name="connsiteY8" fmla="*/ 193040 h 426720"/>
              <a:gd name="connsiteX9" fmla="*/ 329 w 457881"/>
              <a:gd name="connsiteY9" fmla="*/ 223520 h 426720"/>
              <a:gd name="connsiteX10" fmla="*/ 30809 w 457881"/>
              <a:gd name="connsiteY10" fmla="*/ 233680 h 426720"/>
              <a:gd name="connsiteX11" fmla="*/ 71449 w 457881"/>
              <a:gd name="connsiteY11" fmla="*/ 243840 h 426720"/>
              <a:gd name="connsiteX12" fmla="*/ 132409 w 457881"/>
              <a:gd name="connsiteY12" fmla="*/ 264160 h 426720"/>
              <a:gd name="connsiteX13" fmla="*/ 162889 w 457881"/>
              <a:gd name="connsiteY13" fmla="*/ 274320 h 426720"/>
              <a:gd name="connsiteX14" fmla="*/ 183209 w 457881"/>
              <a:gd name="connsiteY14" fmla="*/ 304800 h 426720"/>
              <a:gd name="connsiteX15" fmla="*/ 213689 w 457881"/>
              <a:gd name="connsiteY15" fmla="*/ 325120 h 426720"/>
              <a:gd name="connsiteX16" fmla="*/ 234009 w 457881"/>
              <a:gd name="connsiteY16" fmla="*/ 386080 h 426720"/>
              <a:gd name="connsiteX17" fmla="*/ 244169 w 457881"/>
              <a:gd name="connsiteY17" fmla="*/ 416560 h 426720"/>
              <a:gd name="connsiteX18" fmla="*/ 274649 w 457881"/>
              <a:gd name="connsiteY18" fmla="*/ 426720 h 426720"/>
              <a:gd name="connsiteX19" fmla="*/ 305129 w 457881"/>
              <a:gd name="connsiteY19" fmla="*/ 416560 h 426720"/>
              <a:gd name="connsiteX20" fmla="*/ 345769 w 457881"/>
              <a:gd name="connsiteY20" fmla="*/ 355600 h 426720"/>
              <a:gd name="connsiteX21" fmla="*/ 406729 w 457881"/>
              <a:gd name="connsiteY21" fmla="*/ 396240 h 426720"/>
              <a:gd name="connsiteX22" fmla="*/ 388441 w 457881"/>
              <a:gd name="connsiteY22" fmla="*/ 282448 h 426720"/>
              <a:gd name="connsiteX23" fmla="*/ 406729 w 457881"/>
              <a:gd name="connsiteY23" fmla="*/ 166624 h 426720"/>
              <a:gd name="connsiteX24" fmla="*/ 457529 w 457881"/>
              <a:gd name="connsiteY24" fmla="*/ 71120 h 426720"/>
              <a:gd name="connsiteX25" fmla="*/ 427049 w 457881"/>
              <a:gd name="connsiteY25" fmla="*/ 50800 h 426720"/>
              <a:gd name="connsiteX26" fmla="*/ 366089 w 457881"/>
              <a:gd name="connsiteY26" fmla="*/ 81280 h 426720"/>
              <a:gd name="connsiteX27" fmla="*/ 386409 w 457881"/>
              <a:gd name="connsiteY27" fmla="*/ 20320 h 426720"/>
              <a:gd name="connsiteX28" fmla="*/ 386409 w 457881"/>
              <a:gd name="connsiteY28" fmla="*/ 0 h 426720"/>
              <a:gd name="connsiteX0" fmla="*/ 386409 w 457881"/>
              <a:gd name="connsiteY0" fmla="*/ 0 h 426720"/>
              <a:gd name="connsiteX1" fmla="*/ 386409 w 457881"/>
              <a:gd name="connsiteY1" fmla="*/ 0 h 426720"/>
              <a:gd name="connsiteX2" fmla="*/ 305129 w 457881"/>
              <a:gd name="connsiteY2" fmla="*/ 40640 h 426720"/>
              <a:gd name="connsiteX3" fmla="*/ 223849 w 457881"/>
              <a:gd name="connsiteY3" fmla="*/ 60960 h 426720"/>
              <a:gd name="connsiteX4" fmla="*/ 183209 w 457881"/>
              <a:gd name="connsiteY4" fmla="*/ 81280 h 426720"/>
              <a:gd name="connsiteX5" fmla="*/ 122249 w 457881"/>
              <a:gd name="connsiteY5" fmla="*/ 101600 h 426720"/>
              <a:gd name="connsiteX6" fmla="*/ 61289 w 457881"/>
              <a:gd name="connsiteY6" fmla="*/ 142240 h 426720"/>
              <a:gd name="connsiteX7" fmla="*/ 30809 w 457881"/>
              <a:gd name="connsiteY7" fmla="*/ 162560 h 426720"/>
              <a:gd name="connsiteX8" fmla="*/ 20649 w 457881"/>
              <a:gd name="connsiteY8" fmla="*/ 193040 h 426720"/>
              <a:gd name="connsiteX9" fmla="*/ 329 w 457881"/>
              <a:gd name="connsiteY9" fmla="*/ 223520 h 426720"/>
              <a:gd name="connsiteX10" fmla="*/ 30809 w 457881"/>
              <a:gd name="connsiteY10" fmla="*/ 233680 h 426720"/>
              <a:gd name="connsiteX11" fmla="*/ 71449 w 457881"/>
              <a:gd name="connsiteY11" fmla="*/ 243840 h 426720"/>
              <a:gd name="connsiteX12" fmla="*/ 132409 w 457881"/>
              <a:gd name="connsiteY12" fmla="*/ 264160 h 426720"/>
              <a:gd name="connsiteX13" fmla="*/ 162889 w 457881"/>
              <a:gd name="connsiteY13" fmla="*/ 274320 h 426720"/>
              <a:gd name="connsiteX14" fmla="*/ 183209 w 457881"/>
              <a:gd name="connsiteY14" fmla="*/ 304800 h 426720"/>
              <a:gd name="connsiteX15" fmla="*/ 234009 w 457881"/>
              <a:gd name="connsiteY15" fmla="*/ 386080 h 426720"/>
              <a:gd name="connsiteX16" fmla="*/ 244169 w 457881"/>
              <a:gd name="connsiteY16" fmla="*/ 416560 h 426720"/>
              <a:gd name="connsiteX17" fmla="*/ 274649 w 457881"/>
              <a:gd name="connsiteY17" fmla="*/ 426720 h 426720"/>
              <a:gd name="connsiteX18" fmla="*/ 305129 w 457881"/>
              <a:gd name="connsiteY18" fmla="*/ 416560 h 426720"/>
              <a:gd name="connsiteX19" fmla="*/ 345769 w 457881"/>
              <a:gd name="connsiteY19" fmla="*/ 355600 h 426720"/>
              <a:gd name="connsiteX20" fmla="*/ 406729 w 457881"/>
              <a:gd name="connsiteY20" fmla="*/ 396240 h 426720"/>
              <a:gd name="connsiteX21" fmla="*/ 388441 w 457881"/>
              <a:gd name="connsiteY21" fmla="*/ 282448 h 426720"/>
              <a:gd name="connsiteX22" fmla="*/ 406729 w 457881"/>
              <a:gd name="connsiteY22" fmla="*/ 166624 h 426720"/>
              <a:gd name="connsiteX23" fmla="*/ 457529 w 457881"/>
              <a:gd name="connsiteY23" fmla="*/ 71120 h 426720"/>
              <a:gd name="connsiteX24" fmla="*/ 427049 w 457881"/>
              <a:gd name="connsiteY24" fmla="*/ 50800 h 426720"/>
              <a:gd name="connsiteX25" fmla="*/ 366089 w 457881"/>
              <a:gd name="connsiteY25" fmla="*/ 81280 h 426720"/>
              <a:gd name="connsiteX26" fmla="*/ 386409 w 457881"/>
              <a:gd name="connsiteY26" fmla="*/ 20320 h 426720"/>
              <a:gd name="connsiteX27" fmla="*/ 386409 w 457881"/>
              <a:gd name="connsiteY27" fmla="*/ 0 h 426720"/>
              <a:gd name="connsiteX0" fmla="*/ 386409 w 457881"/>
              <a:gd name="connsiteY0" fmla="*/ 0 h 426720"/>
              <a:gd name="connsiteX1" fmla="*/ 386409 w 457881"/>
              <a:gd name="connsiteY1" fmla="*/ 0 h 426720"/>
              <a:gd name="connsiteX2" fmla="*/ 305129 w 457881"/>
              <a:gd name="connsiteY2" fmla="*/ 40640 h 426720"/>
              <a:gd name="connsiteX3" fmla="*/ 223849 w 457881"/>
              <a:gd name="connsiteY3" fmla="*/ 60960 h 426720"/>
              <a:gd name="connsiteX4" fmla="*/ 183209 w 457881"/>
              <a:gd name="connsiteY4" fmla="*/ 81280 h 426720"/>
              <a:gd name="connsiteX5" fmla="*/ 122249 w 457881"/>
              <a:gd name="connsiteY5" fmla="*/ 101600 h 426720"/>
              <a:gd name="connsiteX6" fmla="*/ 61289 w 457881"/>
              <a:gd name="connsiteY6" fmla="*/ 142240 h 426720"/>
              <a:gd name="connsiteX7" fmla="*/ 30809 w 457881"/>
              <a:gd name="connsiteY7" fmla="*/ 162560 h 426720"/>
              <a:gd name="connsiteX8" fmla="*/ 20649 w 457881"/>
              <a:gd name="connsiteY8" fmla="*/ 193040 h 426720"/>
              <a:gd name="connsiteX9" fmla="*/ 329 w 457881"/>
              <a:gd name="connsiteY9" fmla="*/ 223520 h 426720"/>
              <a:gd name="connsiteX10" fmla="*/ 30809 w 457881"/>
              <a:gd name="connsiteY10" fmla="*/ 233680 h 426720"/>
              <a:gd name="connsiteX11" fmla="*/ 71449 w 457881"/>
              <a:gd name="connsiteY11" fmla="*/ 243840 h 426720"/>
              <a:gd name="connsiteX12" fmla="*/ 162889 w 457881"/>
              <a:gd name="connsiteY12" fmla="*/ 274320 h 426720"/>
              <a:gd name="connsiteX13" fmla="*/ 183209 w 457881"/>
              <a:gd name="connsiteY13" fmla="*/ 304800 h 426720"/>
              <a:gd name="connsiteX14" fmla="*/ 234009 w 457881"/>
              <a:gd name="connsiteY14" fmla="*/ 386080 h 426720"/>
              <a:gd name="connsiteX15" fmla="*/ 244169 w 457881"/>
              <a:gd name="connsiteY15" fmla="*/ 416560 h 426720"/>
              <a:gd name="connsiteX16" fmla="*/ 274649 w 457881"/>
              <a:gd name="connsiteY16" fmla="*/ 426720 h 426720"/>
              <a:gd name="connsiteX17" fmla="*/ 305129 w 457881"/>
              <a:gd name="connsiteY17" fmla="*/ 416560 h 426720"/>
              <a:gd name="connsiteX18" fmla="*/ 345769 w 457881"/>
              <a:gd name="connsiteY18" fmla="*/ 355600 h 426720"/>
              <a:gd name="connsiteX19" fmla="*/ 406729 w 457881"/>
              <a:gd name="connsiteY19" fmla="*/ 396240 h 426720"/>
              <a:gd name="connsiteX20" fmla="*/ 388441 w 457881"/>
              <a:gd name="connsiteY20" fmla="*/ 282448 h 426720"/>
              <a:gd name="connsiteX21" fmla="*/ 406729 w 457881"/>
              <a:gd name="connsiteY21" fmla="*/ 166624 h 426720"/>
              <a:gd name="connsiteX22" fmla="*/ 457529 w 457881"/>
              <a:gd name="connsiteY22" fmla="*/ 71120 h 426720"/>
              <a:gd name="connsiteX23" fmla="*/ 427049 w 457881"/>
              <a:gd name="connsiteY23" fmla="*/ 50800 h 426720"/>
              <a:gd name="connsiteX24" fmla="*/ 366089 w 457881"/>
              <a:gd name="connsiteY24" fmla="*/ 81280 h 426720"/>
              <a:gd name="connsiteX25" fmla="*/ 386409 w 457881"/>
              <a:gd name="connsiteY25" fmla="*/ 20320 h 426720"/>
              <a:gd name="connsiteX26" fmla="*/ 386409 w 457881"/>
              <a:gd name="connsiteY26" fmla="*/ 0 h 426720"/>
              <a:gd name="connsiteX0" fmla="*/ 386409 w 457881"/>
              <a:gd name="connsiteY0" fmla="*/ 0 h 426720"/>
              <a:gd name="connsiteX1" fmla="*/ 386409 w 457881"/>
              <a:gd name="connsiteY1" fmla="*/ 0 h 426720"/>
              <a:gd name="connsiteX2" fmla="*/ 305129 w 457881"/>
              <a:gd name="connsiteY2" fmla="*/ 40640 h 426720"/>
              <a:gd name="connsiteX3" fmla="*/ 223849 w 457881"/>
              <a:gd name="connsiteY3" fmla="*/ 60960 h 426720"/>
              <a:gd name="connsiteX4" fmla="*/ 183209 w 457881"/>
              <a:gd name="connsiteY4" fmla="*/ 81280 h 426720"/>
              <a:gd name="connsiteX5" fmla="*/ 61289 w 457881"/>
              <a:gd name="connsiteY5" fmla="*/ 142240 h 426720"/>
              <a:gd name="connsiteX6" fmla="*/ 30809 w 457881"/>
              <a:gd name="connsiteY6" fmla="*/ 162560 h 426720"/>
              <a:gd name="connsiteX7" fmla="*/ 20649 w 457881"/>
              <a:gd name="connsiteY7" fmla="*/ 193040 h 426720"/>
              <a:gd name="connsiteX8" fmla="*/ 329 w 457881"/>
              <a:gd name="connsiteY8" fmla="*/ 223520 h 426720"/>
              <a:gd name="connsiteX9" fmla="*/ 30809 w 457881"/>
              <a:gd name="connsiteY9" fmla="*/ 233680 h 426720"/>
              <a:gd name="connsiteX10" fmla="*/ 71449 w 457881"/>
              <a:gd name="connsiteY10" fmla="*/ 243840 h 426720"/>
              <a:gd name="connsiteX11" fmla="*/ 162889 w 457881"/>
              <a:gd name="connsiteY11" fmla="*/ 274320 h 426720"/>
              <a:gd name="connsiteX12" fmla="*/ 183209 w 457881"/>
              <a:gd name="connsiteY12" fmla="*/ 304800 h 426720"/>
              <a:gd name="connsiteX13" fmla="*/ 234009 w 457881"/>
              <a:gd name="connsiteY13" fmla="*/ 386080 h 426720"/>
              <a:gd name="connsiteX14" fmla="*/ 244169 w 457881"/>
              <a:gd name="connsiteY14" fmla="*/ 416560 h 426720"/>
              <a:gd name="connsiteX15" fmla="*/ 274649 w 457881"/>
              <a:gd name="connsiteY15" fmla="*/ 426720 h 426720"/>
              <a:gd name="connsiteX16" fmla="*/ 305129 w 457881"/>
              <a:gd name="connsiteY16" fmla="*/ 416560 h 426720"/>
              <a:gd name="connsiteX17" fmla="*/ 345769 w 457881"/>
              <a:gd name="connsiteY17" fmla="*/ 355600 h 426720"/>
              <a:gd name="connsiteX18" fmla="*/ 406729 w 457881"/>
              <a:gd name="connsiteY18" fmla="*/ 396240 h 426720"/>
              <a:gd name="connsiteX19" fmla="*/ 388441 w 457881"/>
              <a:gd name="connsiteY19" fmla="*/ 282448 h 426720"/>
              <a:gd name="connsiteX20" fmla="*/ 406729 w 457881"/>
              <a:gd name="connsiteY20" fmla="*/ 166624 h 426720"/>
              <a:gd name="connsiteX21" fmla="*/ 457529 w 457881"/>
              <a:gd name="connsiteY21" fmla="*/ 71120 h 426720"/>
              <a:gd name="connsiteX22" fmla="*/ 427049 w 457881"/>
              <a:gd name="connsiteY22" fmla="*/ 50800 h 426720"/>
              <a:gd name="connsiteX23" fmla="*/ 366089 w 457881"/>
              <a:gd name="connsiteY23" fmla="*/ 81280 h 426720"/>
              <a:gd name="connsiteX24" fmla="*/ 386409 w 457881"/>
              <a:gd name="connsiteY24" fmla="*/ 20320 h 426720"/>
              <a:gd name="connsiteX25" fmla="*/ 386409 w 457881"/>
              <a:gd name="connsiteY25" fmla="*/ 0 h 426720"/>
              <a:gd name="connsiteX0" fmla="*/ 386505 w 457977"/>
              <a:gd name="connsiteY0" fmla="*/ 0 h 426720"/>
              <a:gd name="connsiteX1" fmla="*/ 386505 w 457977"/>
              <a:gd name="connsiteY1" fmla="*/ 0 h 426720"/>
              <a:gd name="connsiteX2" fmla="*/ 305225 w 457977"/>
              <a:gd name="connsiteY2" fmla="*/ 40640 h 426720"/>
              <a:gd name="connsiteX3" fmla="*/ 223945 w 457977"/>
              <a:gd name="connsiteY3" fmla="*/ 60960 h 426720"/>
              <a:gd name="connsiteX4" fmla="*/ 183305 w 457977"/>
              <a:gd name="connsiteY4" fmla="*/ 81280 h 426720"/>
              <a:gd name="connsiteX5" fmla="*/ 61385 w 457977"/>
              <a:gd name="connsiteY5" fmla="*/ 142240 h 426720"/>
              <a:gd name="connsiteX6" fmla="*/ 20745 w 457977"/>
              <a:gd name="connsiteY6" fmla="*/ 193040 h 426720"/>
              <a:gd name="connsiteX7" fmla="*/ 425 w 457977"/>
              <a:gd name="connsiteY7" fmla="*/ 223520 h 426720"/>
              <a:gd name="connsiteX8" fmla="*/ 30905 w 457977"/>
              <a:gd name="connsiteY8" fmla="*/ 233680 h 426720"/>
              <a:gd name="connsiteX9" fmla="*/ 71545 w 457977"/>
              <a:gd name="connsiteY9" fmla="*/ 243840 h 426720"/>
              <a:gd name="connsiteX10" fmla="*/ 162985 w 457977"/>
              <a:gd name="connsiteY10" fmla="*/ 274320 h 426720"/>
              <a:gd name="connsiteX11" fmla="*/ 183305 w 457977"/>
              <a:gd name="connsiteY11" fmla="*/ 304800 h 426720"/>
              <a:gd name="connsiteX12" fmla="*/ 234105 w 457977"/>
              <a:gd name="connsiteY12" fmla="*/ 386080 h 426720"/>
              <a:gd name="connsiteX13" fmla="*/ 244265 w 457977"/>
              <a:gd name="connsiteY13" fmla="*/ 416560 h 426720"/>
              <a:gd name="connsiteX14" fmla="*/ 274745 w 457977"/>
              <a:gd name="connsiteY14" fmla="*/ 426720 h 426720"/>
              <a:gd name="connsiteX15" fmla="*/ 305225 w 457977"/>
              <a:gd name="connsiteY15" fmla="*/ 416560 h 426720"/>
              <a:gd name="connsiteX16" fmla="*/ 345865 w 457977"/>
              <a:gd name="connsiteY16" fmla="*/ 355600 h 426720"/>
              <a:gd name="connsiteX17" fmla="*/ 406825 w 457977"/>
              <a:gd name="connsiteY17" fmla="*/ 396240 h 426720"/>
              <a:gd name="connsiteX18" fmla="*/ 388537 w 457977"/>
              <a:gd name="connsiteY18" fmla="*/ 282448 h 426720"/>
              <a:gd name="connsiteX19" fmla="*/ 406825 w 457977"/>
              <a:gd name="connsiteY19" fmla="*/ 166624 h 426720"/>
              <a:gd name="connsiteX20" fmla="*/ 457625 w 457977"/>
              <a:gd name="connsiteY20" fmla="*/ 71120 h 426720"/>
              <a:gd name="connsiteX21" fmla="*/ 427145 w 457977"/>
              <a:gd name="connsiteY21" fmla="*/ 50800 h 426720"/>
              <a:gd name="connsiteX22" fmla="*/ 366185 w 457977"/>
              <a:gd name="connsiteY22" fmla="*/ 81280 h 426720"/>
              <a:gd name="connsiteX23" fmla="*/ 386505 w 457977"/>
              <a:gd name="connsiteY23" fmla="*/ 20320 h 426720"/>
              <a:gd name="connsiteX24" fmla="*/ 386505 w 457977"/>
              <a:gd name="connsiteY24" fmla="*/ 0 h 426720"/>
              <a:gd name="connsiteX0" fmla="*/ 388226 w 459698"/>
              <a:gd name="connsiteY0" fmla="*/ 0 h 426720"/>
              <a:gd name="connsiteX1" fmla="*/ 388226 w 459698"/>
              <a:gd name="connsiteY1" fmla="*/ 0 h 426720"/>
              <a:gd name="connsiteX2" fmla="*/ 306946 w 459698"/>
              <a:gd name="connsiteY2" fmla="*/ 40640 h 426720"/>
              <a:gd name="connsiteX3" fmla="*/ 225666 w 459698"/>
              <a:gd name="connsiteY3" fmla="*/ 60960 h 426720"/>
              <a:gd name="connsiteX4" fmla="*/ 185026 w 459698"/>
              <a:gd name="connsiteY4" fmla="*/ 81280 h 426720"/>
              <a:gd name="connsiteX5" fmla="*/ 63106 w 459698"/>
              <a:gd name="connsiteY5" fmla="*/ 142240 h 426720"/>
              <a:gd name="connsiteX6" fmla="*/ 22466 w 459698"/>
              <a:gd name="connsiteY6" fmla="*/ 193040 h 426720"/>
              <a:gd name="connsiteX7" fmla="*/ 2146 w 459698"/>
              <a:gd name="connsiteY7" fmla="*/ 223520 h 426720"/>
              <a:gd name="connsiteX8" fmla="*/ 73266 w 459698"/>
              <a:gd name="connsiteY8" fmla="*/ 243840 h 426720"/>
              <a:gd name="connsiteX9" fmla="*/ 164706 w 459698"/>
              <a:gd name="connsiteY9" fmla="*/ 274320 h 426720"/>
              <a:gd name="connsiteX10" fmla="*/ 185026 w 459698"/>
              <a:gd name="connsiteY10" fmla="*/ 304800 h 426720"/>
              <a:gd name="connsiteX11" fmla="*/ 235826 w 459698"/>
              <a:gd name="connsiteY11" fmla="*/ 386080 h 426720"/>
              <a:gd name="connsiteX12" fmla="*/ 245986 w 459698"/>
              <a:gd name="connsiteY12" fmla="*/ 416560 h 426720"/>
              <a:gd name="connsiteX13" fmla="*/ 276466 w 459698"/>
              <a:gd name="connsiteY13" fmla="*/ 426720 h 426720"/>
              <a:gd name="connsiteX14" fmla="*/ 306946 w 459698"/>
              <a:gd name="connsiteY14" fmla="*/ 416560 h 426720"/>
              <a:gd name="connsiteX15" fmla="*/ 347586 w 459698"/>
              <a:gd name="connsiteY15" fmla="*/ 355600 h 426720"/>
              <a:gd name="connsiteX16" fmla="*/ 408546 w 459698"/>
              <a:gd name="connsiteY16" fmla="*/ 396240 h 426720"/>
              <a:gd name="connsiteX17" fmla="*/ 390258 w 459698"/>
              <a:gd name="connsiteY17" fmla="*/ 282448 h 426720"/>
              <a:gd name="connsiteX18" fmla="*/ 408546 w 459698"/>
              <a:gd name="connsiteY18" fmla="*/ 166624 h 426720"/>
              <a:gd name="connsiteX19" fmla="*/ 459346 w 459698"/>
              <a:gd name="connsiteY19" fmla="*/ 71120 h 426720"/>
              <a:gd name="connsiteX20" fmla="*/ 428866 w 459698"/>
              <a:gd name="connsiteY20" fmla="*/ 50800 h 426720"/>
              <a:gd name="connsiteX21" fmla="*/ 367906 w 459698"/>
              <a:gd name="connsiteY21" fmla="*/ 81280 h 426720"/>
              <a:gd name="connsiteX22" fmla="*/ 388226 w 459698"/>
              <a:gd name="connsiteY22" fmla="*/ 20320 h 426720"/>
              <a:gd name="connsiteX23" fmla="*/ 388226 w 459698"/>
              <a:gd name="connsiteY23" fmla="*/ 0 h 426720"/>
              <a:gd name="connsiteX0" fmla="*/ 388226 w 459698"/>
              <a:gd name="connsiteY0" fmla="*/ 0 h 426720"/>
              <a:gd name="connsiteX1" fmla="*/ 388226 w 459698"/>
              <a:gd name="connsiteY1" fmla="*/ 0 h 426720"/>
              <a:gd name="connsiteX2" fmla="*/ 306946 w 459698"/>
              <a:gd name="connsiteY2" fmla="*/ 40640 h 426720"/>
              <a:gd name="connsiteX3" fmla="*/ 225666 w 459698"/>
              <a:gd name="connsiteY3" fmla="*/ 60960 h 426720"/>
              <a:gd name="connsiteX4" fmla="*/ 185026 w 459698"/>
              <a:gd name="connsiteY4" fmla="*/ 81280 h 426720"/>
              <a:gd name="connsiteX5" fmla="*/ 63106 w 459698"/>
              <a:gd name="connsiteY5" fmla="*/ 142240 h 426720"/>
              <a:gd name="connsiteX6" fmla="*/ 22466 w 459698"/>
              <a:gd name="connsiteY6" fmla="*/ 193040 h 426720"/>
              <a:gd name="connsiteX7" fmla="*/ 2146 w 459698"/>
              <a:gd name="connsiteY7" fmla="*/ 223520 h 426720"/>
              <a:gd name="connsiteX8" fmla="*/ 73266 w 459698"/>
              <a:gd name="connsiteY8" fmla="*/ 243840 h 426720"/>
              <a:gd name="connsiteX9" fmla="*/ 164706 w 459698"/>
              <a:gd name="connsiteY9" fmla="*/ 274320 h 426720"/>
              <a:gd name="connsiteX10" fmla="*/ 185026 w 459698"/>
              <a:gd name="connsiteY10" fmla="*/ 304800 h 426720"/>
              <a:gd name="connsiteX11" fmla="*/ 235826 w 459698"/>
              <a:gd name="connsiteY11" fmla="*/ 386080 h 426720"/>
              <a:gd name="connsiteX12" fmla="*/ 245986 w 459698"/>
              <a:gd name="connsiteY12" fmla="*/ 416560 h 426720"/>
              <a:gd name="connsiteX13" fmla="*/ 276466 w 459698"/>
              <a:gd name="connsiteY13" fmla="*/ 426720 h 426720"/>
              <a:gd name="connsiteX14" fmla="*/ 347586 w 459698"/>
              <a:gd name="connsiteY14" fmla="*/ 355600 h 426720"/>
              <a:gd name="connsiteX15" fmla="*/ 408546 w 459698"/>
              <a:gd name="connsiteY15" fmla="*/ 396240 h 426720"/>
              <a:gd name="connsiteX16" fmla="*/ 390258 w 459698"/>
              <a:gd name="connsiteY16" fmla="*/ 282448 h 426720"/>
              <a:gd name="connsiteX17" fmla="*/ 408546 w 459698"/>
              <a:gd name="connsiteY17" fmla="*/ 166624 h 426720"/>
              <a:gd name="connsiteX18" fmla="*/ 459346 w 459698"/>
              <a:gd name="connsiteY18" fmla="*/ 71120 h 426720"/>
              <a:gd name="connsiteX19" fmla="*/ 428866 w 459698"/>
              <a:gd name="connsiteY19" fmla="*/ 50800 h 426720"/>
              <a:gd name="connsiteX20" fmla="*/ 367906 w 459698"/>
              <a:gd name="connsiteY20" fmla="*/ 81280 h 426720"/>
              <a:gd name="connsiteX21" fmla="*/ 388226 w 459698"/>
              <a:gd name="connsiteY21" fmla="*/ 20320 h 426720"/>
              <a:gd name="connsiteX22" fmla="*/ 388226 w 459698"/>
              <a:gd name="connsiteY22" fmla="*/ 0 h 426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59698" h="426720">
                <a:moveTo>
                  <a:pt x="388226" y="0"/>
                </a:moveTo>
                <a:lnTo>
                  <a:pt x="388226" y="0"/>
                </a:lnTo>
                <a:cubicBezTo>
                  <a:pt x="361133" y="13547"/>
                  <a:pt x="335309" y="30004"/>
                  <a:pt x="306946" y="40640"/>
                </a:cubicBezTo>
                <a:cubicBezTo>
                  <a:pt x="280797" y="50446"/>
                  <a:pt x="250645" y="48471"/>
                  <a:pt x="225666" y="60960"/>
                </a:cubicBezTo>
                <a:lnTo>
                  <a:pt x="185026" y="81280"/>
                </a:lnTo>
                <a:cubicBezTo>
                  <a:pt x="144386" y="101600"/>
                  <a:pt x="90199" y="123613"/>
                  <a:pt x="63106" y="142240"/>
                </a:cubicBezTo>
                <a:cubicBezTo>
                  <a:pt x="36013" y="160867"/>
                  <a:pt x="32626" y="179493"/>
                  <a:pt x="22466" y="193040"/>
                </a:cubicBezTo>
                <a:cubicBezTo>
                  <a:pt x="12306" y="206587"/>
                  <a:pt x="-6321" y="215053"/>
                  <a:pt x="2146" y="223520"/>
                </a:cubicBezTo>
                <a:cubicBezTo>
                  <a:pt x="10613" y="231987"/>
                  <a:pt x="46173" y="235373"/>
                  <a:pt x="73266" y="243840"/>
                </a:cubicBezTo>
                <a:cubicBezTo>
                  <a:pt x="100359" y="252307"/>
                  <a:pt x="146079" y="264160"/>
                  <a:pt x="164706" y="274320"/>
                </a:cubicBezTo>
                <a:cubicBezTo>
                  <a:pt x="183333" y="284480"/>
                  <a:pt x="173173" y="286174"/>
                  <a:pt x="185026" y="304800"/>
                </a:cubicBezTo>
                <a:cubicBezTo>
                  <a:pt x="196879" y="323426"/>
                  <a:pt x="225666" y="367453"/>
                  <a:pt x="235826" y="386080"/>
                </a:cubicBezTo>
                <a:cubicBezTo>
                  <a:pt x="245986" y="404707"/>
                  <a:pt x="235826" y="413173"/>
                  <a:pt x="245986" y="416560"/>
                </a:cubicBezTo>
                <a:lnTo>
                  <a:pt x="276466" y="426720"/>
                </a:lnTo>
                <a:cubicBezTo>
                  <a:pt x="293399" y="416560"/>
                  <a:pt x="325573" y="360680"/>
                  <a:pt x="347586" y="355600"/>
                </a:cubicBezTo>
                <a:cubicBezTo>
                  <a:pt x="369599" y="350520"/>
                  <a:pt x="401434" y="408432"/>
                  <a:pt x="408546" y="396240"/>
                </a:cubicBezTo>
                <a:cubicBezTo>
                  <a:pt x="415658" y="384048"/>
                  <a:pt x="390258" y="320717"/>
                  <a:pt x="390258" y="282448"/>
                </a:cubicBezTo>
                <a:cubicBezTo>
                  <a:pt x="376711" y="256032"/>
                  <a:pt x="439026" y="209296"/>
                  <a:pt x="408546" y="166624"/>
                </a:cubicBezTo>
                <a:cubicBezTo>
                  <a:pt x="405159" y="153077"/>
                  <a:pt x="455959" y="90424"/>
                  <a:pt x="459346" y="71120"/>
                </a:cubicBezTo>
                <a:cubicBezTo>
                  <a:pt x="462733" y="51816"/>
                  <a:pt x="440911" y="52807"/>
                  <a:pt x="428866" y="50800"/>
                </a:cubicBezTo>
                <a:cubicBezTo>
                  <a:pt x="412040" y="47996"/>
                  <a:pt x="378521" y="74204"/>
                  <a:pt x="367906" y="81280"/>
                </a:cubicBezTo>
                <a:cubicBezTo>
                  <a:pt x="374679" y="60960"/>
                  <a:pt x="408546" y="27093"/>
                  <a:pt x="388226" y="20320"/>
                </a:cubicBezTo>
                <a:lnTo>
                  <a:pt x="388226" y="0"/>
                </a:lnTo>
                <a:close/>
              </a:path>
            </a:pathLst>
          </a:custGeom>
          <a:solidFill>
            <a:schemeClr val="accent2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79"/>
          <p:cNvSpPr/>
          <p:nvPr/>
        </p:nvSpPr>
        <p:spPr bwMode="auto">
          <a:xfrm>
            <a:off x="7873429" y="-59"/>
            <a:ext cx="1290891" cy="2143819"/>
          </a:xfrm>
          <a:custGeom>
            <a:avLst/>
            <a:gdLst>
              <a:gd name="connsiteX0" fmla="*/ 762571 w 1290891"/>
              <a:gd name="connsiteY0" fmla="*/ 2072699 h 2143819"/>
              <a:gd name="connsiteX1" fmla="*/ 762571 w 1290891"/>
              <a:gd name="connsiteY1" fmla="*/ 2072699 h 2143819"/>
              <a:gd name="connsiteX2" fmla="*/ 864171 w 1290891"/>
              <a:gd name="connsiteY2" fmla="*/ 1991419 h 2143819"/>
              <a:gd name="connsiteX3" fmla="*/ 874331 w 1290891"/>
              <a:gd name="connsiteY3" fmla="*/ 1960939 h 2143819"/>
              <a:gd name="connsiteX4" fmla="*/ 894651 w 1290891"/>
              <a:gd name="connsiteY4" fmla="*/ 1930459 h 2143819"/>
              <a:gd name="connsiteX5" fmla="*/ 914971 w 1290891"/>
              <a:gd name="connsiteY5" fmla="*/ 1889819 h 2143819"/>
              <a:gd name="connsiteX6" fmla="*/ 935291 w 1290891"/>
              <a:gd name="connsiteY6" fmla="*/ 1828859 h 2143819"/>
              <a:gd name="connsiteX7" fmla="*/ 925131 w 1290891"/>
              <a:gd name="connsiteY7" fmla="*/ 1706939 h 2143819"/>
              <a:gd name="connsiteX8" fmla="*/ 914971 w 1290891"/>
              <a:gd name="connsiteY8" fmla="*/ 1676459 h 2143819"/>
              <a:gd name="connsiteX9" fmla="*/ 793051 w 1290891"/>
              <a:gd name="connsiteY9" fmla="*/ 1615499 h 2143819"/>
              <a:gd name="connsiteX10" fmla="*/ 762571 w 1290891"/>
              <a:gd name="connsiteY10" fmla="*/ 1595179 h 2143819"/>
              <a:gd name="connsiteX11" fmla="*/ 742251 w 1290891"/>
              <a:gd name="connsiteY11" fmla="*/ 1564699 h 2143819"/>
              <a:gd name="connsiteX12" fmla="*/ 732091 w 1290891"/>
              <a:gd name="connsiteY12" fmla="*/ 1473259 h 2143819"/>
              <a:gd name="connsiteX13" fmla="*/ 721931 w 1290891"/>
              <a:gd name="connsiteY13" fmla="*/ 1442779 h 2143819"/>
              <a:gd name="connsiteX14" fmla="*/ 691451 w 1290891"/>
              <a:gd name="connsiteY14" fmla="*/ 1412299 h 2143819"/>
              <a:gd name="connsiteX15" fmla="*/ 671131 w 1290891"/>
              <a:gd name="connsiteY15" fmla="*/ 1381819 h 2143819"/>
              <a:gd name="connsiteX16" fmla="*/ 579691 w 1290891"/>
              <a:gd name="connsiteY16" fmla="*/ 1341179 h 2143819"/>
              <a:gd name="connsiteX17" fmla="*/ 224091 w 1290891"/>
              <a:gd name="connsiteY17" fmla="*/ 1331019 h 2143819"/>
              <a:gd name="connsiteX18" fmla="*/ 173291 w 1290891"/>
              <a:gd name="connsiteY18" fmla="*/ 1310699 h 2143819"/>
              <a:gd name="connsiteX19" fmla="*/ 142811 w 1290891"/>
              <a:gd name="connsiteY19" fmla="*/ 1300539 h 2143819"/>
              <a:gd name="connsiteX20" fmla="*/ 112331 w 1290891"/>
              <a:gd name="connsiteY20" fmla="*/ 1270059 h 2143819"/>
              <a:gd name="connsiteX21" fmla="*/ 71691 w 1290891"/>
              <a:gd name="connsiteY21" fmla="*/ 1239579 h 2143819"/>
              <a:gd name="connsiteX22" fmla="*/ 10731 w 1290891"/>
              <a:gd name="connsiteY22" fmla="*/ 1178619 h 2143819"/>
              <a:gd name="connsiteX23" fmla="*/ 10731 w 1290891"/>
              <a:gd name="connsiteY23" fmla="*/ 1117659 h 2143819"/>
              <a:gd name="connsiteX24" fmla="*/ 41211 w 1290891"/>
              <a:gd name="connsiteY24" fmla="*/ 1107499 h 2143819"/>
              <a:gd name="connsiteX25" fmla="*/ 92011 w 1290891"/>
              <a:gd name="connsiteY25" fmla="*/ 1046539 h 2143819"/>
              <a:gd name="connsiteX26" fmla="*/ 122491 w 1290891"/>
              <a:gd name="connsiteY26" fmla="*/ 1026219 h 2143819"/>
              <a:gd name="connsiteX27" fmla="*/ 152971 w 1290891"/>
              <a:gd name="connsiteY27" fmla="*/ 995739 h 2143819"/>
              <a:gd name="connsiteX28" fmla="*/ 173291 w 1290891"/>
              <a:gd name="connsiteY28" fmla="*/ 965259 h 2143819"/>
              <a:gd name="connsiteX29" fmla="*/ 234251 w 1290891"/>
              <a:gd name="connsiteY29" fmla="*/ 944939 h 2143819"/>
              <a:gd name="connsiteX30" fmla="*/ 264731 w 1290891"/>
              <a:gd name="connsiteY30" fmla="*/ 934779 h 2143819"/>
              <a:gd name="connsiteX31" fmla="*/ 376491 w 1290891"/>
              <a:gd name="connsiteY31" fmla="*/ 873819 h 2143819"/>
              <a:gd name="connsiteX32" fmla="*/ 498411 w 1290891"/>
              <a:gd name="connsiteY32" fmla="*/ 863659 h 2143819"/>
              <a:gd name="connsiteX33" fmla="*/ 528891 w 1290891"/>
              <a:gd name="connsiteY33" fmla="*/ 853499 h 2143819"/>
              <a:gd name="connsiteX34" fmla="*/ 528891 w 1290891"/>
              <a:gd name="connsiteY34" fmla="*/ 782379 h 2143819"/>
              <a:gd name="connsiteX35" fmla="*/ 518731 w 1290891"/>
              <a:gd name="connsiteY35" fmla="*/ 751899 h 2143819"/>
              <a:gd name="connsiteX36" fmla="*/ 488251 w 1290891"/>
              <a:gd name="connsiteY36" fmla="*/ 721419 h 2143819"/>
              <a:gd name="connsiteX37" fmla="*/ 467931 w 1290891"/>
              <a:gd name="connsiteY37" fmla="*/ 690939 h 2143819"/>
              <a:gd name="connsiteX38" fmla="*/ 437451 w 1290891"/>
              <a:gd name="connsiteY38" fmla="*/ 680779 h 2143819"/>
              <a:gd name="connsiteX39" fmla="*/ 406971 w 1290891"/>
              <a:gd name="connsiteY39" fmla="*/ 660459 h 2143819"/>
              <a:gd name="connsiteX40" fmla="*/ 315531 w 1290891"/>
              <a:gd name="connsiteY40" fmla="*/ 640139 h 2143819"/>
              <a:gd name="connsiteX41" fmla="*/ 285051 w 1290891"/>
              <a:gd name="connsiteY41" fmla="*/ 629979 h 2143819"/>
              <a:gd name="connsiteX42" fmla="*/ 295211 w 1290891"/>
              <a:gd name="connsiteY42" fmla="*/ 589339 h 2143819"/>
              <a:gd name="connsiteX43" fmla="*/ 315531 w 1290891"/>
              <a:gd name="connsiteY43" fmla="*/ 528379 h 2143819"/>
              <a:gd name="connsiteX44" fmla="*/ 356171 w 1290891"/>
              <a:gd name="connsiteY44" fmla="*/ 426779 h 2143819"/>
              <a:gd name="connsiteX45" fmla="*/ 386651 w 1290891"/>
              <a:gd name="connsiteY45" fmla="*/ 416619 h 2143819"/>
              <a:gd name="connsiteX46" fmla="*/ 447611 w 1290891"/>
              <a:gd name="connsiteY46" fmla="*/ 426779 h 2143819"/>
              <a:gd name="connsiteX47" fmla="*/ 569531 w 1290891"/>
              <a:gd name="connsiteY47" fmla="*/ 416619 h 2143819"/>
              <a:gd name="connsiteX48" fmla="*/ 600011 w 1290891"/>
              <a:gd name="connsiteY48" fmla="*/ 406459 h 2143819"/>
              <a:gd name="connsiteX49" fmla="*/ 650811 w 1290891"/>
              <a:gd name="connsiteY49" fmla="*/ 396299 h 2143819"/>
              <a:gd name="connsiteX50" fmla="*/ 681291 w 1290891"/>
              <a:gd name="connsiteY50" fmla="*/ 375979 h 2143819"/>
              <a:gd name="connsiteX51" fmla="*/ 721931 w 1290891"/>
              <a:gd name="connsiteY51" fmla="*/ 365819 h 2143819"/>
              <a:gd name="connsiteX52" fmla="*/ 752411 w 1290891"/>
              <a:gd name="connsiteY52" fmla="*/ 355659 h 2143819"/>
              <a:gd name="connsiteX53" fmla="*/ 752411 w 1290891"/>
              <a:gd name="connsiteY53" fmla="*/ 294699 h 2143819"/>
              <a:gd name="connsiteX54" fmla="*/ 772731 w 1290891"/>
              <a:gd name="connsiteY54" fmla="*/ 193099 h 2143819"/>
              <a:gd name="connsiteX55" fmla="*/ 742251 w 1290891"/>
              <a:gd name="connsiteY55" fmla="*/ 30539 h 2143819"/>
              <a:gd name="connsiteX56" fmla="*/ 711771 w 1290891"/>
              <a:gd name="connsiteY56" fmla="*/ 59 h 2143819"/>
              <a:gd name="connsiteX57" fmla="*/ 1280731 w 1290891"/>
              <a:gd name="connsiteY57" fmla="*/ 59 h 2143819"/>
              <a:gd name="connsiteX58" fmla="*/ 1290891 w 1290891"/>
              <a:gd name="connsiteY58" fmla="*/ 1940619 h 2143819"/>
              <a:gd name="connsiteX59" fmla="*/ 1189291 w 1290891"/>
              <a:gd name="connsiteY59" fmla="*/ 1960939 h 2143819"/>
              <a:gd name="connsiteX60" fmla="*/ 1128331 w 1290891"/>
              <a:gd name="connsiteY60" fmla="*/ 2001579 h 2143819"/>
              <a:gd name="connsiteX61" fmla="*/ 1108011 w 1290891"/>
              <a:gd name="connsiteY61" fmla="*/ 2032059 h 2143819"/>
              <a:gd name="connsiteX62" fmla="*/ 1077531 w 1290891"/>
              <a:gd name="connsiteY62" fmla="*/ 2042219 h 2143819"/>
              <a:gd name="connsiteX63" fmla="*/ 1047051 w 1290891"/>
              <a:gd name="connsiteY63" fmla="*/ 2062539 h 2143819"/>
              <a:gd name="connsiteX64" fmla="*/ 1016571 w 1290891"/>
              <a:gd name="connsiteY64" fmla="*/ 2072699 h 2143819"/>
              <a:gd name="connsiteX65" fmla="*/ 955611 w 1290891"/>
              <a:gd name="connsiteY65" fmla="*/ 2113339 h 2143819"/>
              <a:gd name="connsiteX66" fmla="*/ 894651 w 1290891"/>
              <a:gd name="connsiteY66" fmla="*/ 2143819 h 2143819"/>
              <a:gd name="connsiteX67" fmla="*/ 732091 w 1290891"/>
              <a:gd name="connsiteY67" fmla="*/ 2133659 h 2143819"/>
              <a:gd name="connsiteX68" fmla="*/ 732091 w 1290891"/>
              <a:gd name="connsiteY68" fmla="*/ 2133659 h 2143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290891" h="2143819">
                <a:moveTo>
                  <a:pt x="762571" y="2072699"/>
                </a:moveTo>
                <a:lnTo>
                  <a:pt x="762571" y="2072699"/>
                </a:lnTo>
                <a:cubicBezTo>
                  <a:pt x="779475" y="2060625"/>
                  <a:pt x="845596" y="2019281"/>
                  <a:pt x="864171" y="1991419"/>
                </a:cubicBezTo>
                <a:cubicBezTo>
                  <a:pt x="870112" y="1982508"/>
                  <a:pt x="869542" y="1970518"/>
                  <a:pt x="874331" y="1960939"/>
                </a:cubicBezTo>
                <a:cubicBezTo>
                  <a:pt x="879792" y="1950017"/>
                  <a:pt x="888593" y="1941061"/>
                  <a:pt x="894651" y="1930459"/>
                </a:cubicBezTo>
                <a:cubicBezTo>
                  <a:pt x="902165" y="1917309"/>
                  <a:pt x="909346" y="1903881"/>
                  <a:pt x="914971" y="1889819"/>
                </a:cubicBezTo>
                <a:cubicBezTo>
                  <a:pt x="922926" y="1869932"/>
                  <a:pt x="935291" y="1828859"/>
                  <a:pt x="935291" y="1828859"/>
                </a:cubicBezTo>
                <a:cubicBezTo>
                  <a:pt x="931904" y="1788219"/>
                  <a:pt x="930521" y="1747362"/>
                  <a:pt x="925131" y="1706939"/>
                </a:cubicBezTo>
                <a:cubicBezTo>
                  <a:pt x="923716" y="1696323"/>
                  <a:pt x="922544" y="1684032"/>
                  <a:pt x="914971" y="1676459"/>
                </a:cubicBezTo>
                <a:cubicBezTo>
                  <a:pt x="819050" y="1580538"/>
                  <a:pt x="892212" y="1681606"/>
                  <a:pt x="793051" y="1615499"/>
                </a:cubicBezTo>
                <a:lnTo>
                  <a:pt x="762571" y="1595179"/>
                </a:lnTo>
                <a:cubicBezTo>
                  <a:pt x="755798" y="1585019"/>
                  <a:pt x="745213" y="1576545"/>
                  <a:pt x="742251" y="1564699"/>
                </a:cubicBezTo>
                <a:cubicBezTo>
                  <a:pt x="734813" y="1534947"/>
                  <a:pt x="737133" y="1503509"/>
                  <a:pt x="732091" y="1473259"/>
                </a:cubicBezTo>
                <a:cubicBezTo>
                  <a:pt x="730330" y="1462695"/>
                  <a:pt x="727872" y="1451690"/>
                  <a:pt x="721931" y="1442779"/>
                </a:cubicBezTo>
                <a:cubicBezTo>
                  <a:pt x="713961" y="1430824"/>
                  <a:pt x="700649" y="1423337"/>
                  <a:pt x="691451" y="1412299"/>
                </a:cubicBezTo>
                <a:cubicBezTo>
                  <a:pt x="683634" y="1402918"/>
                  <a:pt x="679765" y="1390453"/>
                  <a:pt x="671131" y="1381819"/>
                </a:cubicBezTo>
                <a:cubicBezTo>
                  <a:pt x="652378" y="1363066"/>
                  <a:pt x="600403" y="1341771"/>
                  <a:pt x="579691" y="1341179"/>
                </a:cubicBezTo>
                <a:lnTo>
                  <a:pt x="224091" y="1331019"/>
                </a:lnTo>
                <a:cubicBezTo>
                  <a:pt x="207158" y="1324246"/>
                  <a:pt x="190368" y="1317103"/>
                  <a:pt x="173291" y="1310699"/>
                </a:cubicBezTo>
                <a:cubicBezTo>
                  <a:pt x="163263" y="1306939"/>
                  <a:pt x="151722" y="1306480"/>
                  <a:pt x="142811" y="1300539"/>
                </a:cubicBezTo>
                <a:cubicBezTo>
                  <a:pt x="130856" y="1292569"/>
                  <a:pt x="123240" y="1279410"/>
                  <a:pt x="112331" y="1270059"/>
                </a:cubicBezTo>
                <a:cubicBezTo>
                  <a:pt x="99474" y="1259039"/>
                  <a:pt x="84277" y="1250907"/>
                  <a:pt x="71691" y="1239579"/>
                </a:cubicBezTo>
                <a:cubicBezTo>
                  <a:pt x="50331" y="1220355"/>
                  <a:pt x="10731" y="1178619"/>
                  <a:pt x="10731" y="1178619"/>
                </a:cubicBezTo>
                <a:cubicBezTo>
                  <a:pt x="3958" y="1158299"/>
                  <a:pt x="-9589" y="1137979"/>
                  <a:pt x="10731" y="1117659"/>
                </a:cubicBezTo>
                <a:cubicBezTo>
                  <a:pt x="18304" y="1110086"/>
                  <a:pt x="31051" y="1110886"/>
                  <a:pt x="41211" y="1107499"/>
                </a:cubicBezTo>
                <a:cubicBezTo>
                  <a:pt x="61191" y="1077529"/>
                  <a:pt x="62675" y="1070985"/>
                  <a:pt x="92011" y="1046539"/>
                </a:cubicBezTo>
                <a:cubicBezTo>
                  <a:pt x="101392" y="1038722"/>
                  <a:pt x="113110" y="1034036"/>
                  <a:pt x="122491" y="1026219"/>
                </a:cubicBezTo>
                <a:cubicBezTo>
                  <a:pt x="133529" y="1017021"/>
                  <a:pt x="143773" y="1006777"/>
                  <a:pt x="152971" y="995739"/>
                </a:cubicBezTo>
                <a:cubicBezTo>
                  <a:pt x="160788" y="986358"/>
                  <a:pt x="162936" y="971731"/>
                  <a:pt x="173291" y="965259"/>
                </a:cubicBezTo>
                <a:cubicBezTo>
                  <a:pt x="191454" y="953907"/>
                  <a:pt x="213931" y="951712"/>
                  <a:pt x="234251" y="944939"/>
                </a:cubicBezTo>
                <a:cubicBezTo>
                  <a:pt x="244411" y="941552"/>
                  <a:pt x="255820" y="940720"/>
                  <a:pt x="264731" y="934779"/>
                </a:cubicBezTo>
                <a:cubicBezTo>
                  <a:pt x="293867" y="915355"/>
                  <a:pt x="350148" y="876014"/>
                  <a:pt x="376491" y="873819"/>
                </a:cubicBezTo>
                <a:lnTo>
                  <a:pt x="498411" y="863659"/>
                </a:lnTo>
                <a:cubicBezTo>
                  <a:pt x="508571" y="860272"/>
                  <a:pt x="521318" y="861072"/>
                  <a:pt x="528891" y="853499"/>
                </a:cubicBezTo>
                <a:cubicBezTo>
                  <a:pt x="548858" y="833532"/>
                  <a:pt x="534620" y="802429"/>
                  <a:pt x="528891" y="782379"/>
                </a:cubicBezTo>
                <a:cubicBezTo>
                  <a:pt x="525949" y="772081"/>
                  <a:pt x="524672" y="760810"/>
                  <a:pt x="518731" y="751899"/>
                </a:cubicBezTo>
                <a:cubicBezTo>
                  <a:pt x="510761" y="739944"/>
                  <a:pt x="497449" y="732457"/>
                  <a:pt x="488251" y="721419"/>
                </a:cubicBezTo>
                <a:cubicBezTo>
                  <a:pt x="480434" y="712038"/>
                  <a:pt x="477466" y="698567"/>
                  <a:pt x="467931" y="690939"/>
                </a:cubicBezTo>
                <a:cubicBezTo>
                  <a:pt x="459568" y="684249"/>
                  <a:pt x="447030" y="685568"/>
                  <a:pt x="437451" y="680779"/>
                </a:cubicBezTo>
                <a:cubicBezTo>
                  <a:pt x="426529" y="675318"/>
                  <a:pt x="417893" y="665920"/>
                  <a:pt x="406971" y="660459"/>
                </a:cubicBezTo>
                <a:cubicBezTo>
                  <a:pt x="379525" y="646736"/>
                  <a:pt x="343627" y="646383"/>
                  <a:pt x="315531" y="640139"/>
                </a:cubicBezTo>
                <a:cubicBezTo>
                  <a:pt x="305076" y="637816"/>
                  <a:pt x="295211" y="633366"/>
                  <a:pt x="285051" y="629979"/>
                </a:cubicBezTo>
                <a:cubicBezTo>
                  <a:pt x="288438" y="616432"/>
                  <a:pt x="291199" y="602714"/>
                  <a:pt x="295211" y="589339"/>
                </a:cubicBezTo>
                <a:cubicBezTo>
                  <a:pt x="301366" y="568823"/>
                  <a:pt x="315531" y="528379"/>
                  <a:pt x="315531" y="528379"/>
                </a:cubicBezTo>
                <a:cubicBezTo>
                  <a:pt x="324562" y="456130"/>
                  <a:pt x="304155" y="452787"/>
                  <a:pt x="356171" y="426779"/>
                </a:cubicBezTo>
                <a:cubicBezTo>
                  <a:pt x="365750" y="421990"/>
                  <a:pt x="376491" y="420006"/>
                  <a:pt x="386651" y="416619"/>
                </a:cubicBezTo>
                <a:cubicBezTo>
                  <a:pt x="406971" y="420006"/>
                  <a:pt x="427011" y="426779"/>
                  <a:pt x="447611" y="426779"/>
                </a:cubicBezTo>
                <a:cubicBezTo>
                  <a:pt x="488392" y="426779"/>
                  <a:pt x="529108" y="422009"/>
                  <a:pt x="569531" y="416619"/>
                </a:cubicBezTo>
                <a:cubicBezTo>
                  <a:pt x="580147" y="415204"/>
                  <a:pt x="589621" y="409056"/>
                  <a:pt x="600011" y="406459"/>
                </a:cubicBezTo>
                <a:cubicBezTo>
                  <a:pt x="616764" y="402271"/>
                  <a:pt x="633878" y="399686"/>
                  <a:pt x="650811" y="396299"/>
                </a:cubicBezTo>
                <a:cubicBezTo>
                  <a:pt x="660971" y="389526"/>
                  <a:pt x="670068" y="380789"/>
                  <a:pt x="681291" y="375979"/>
                </a:cubicBezTo>
                <a:cubicBezTo>
                  <a:pt x="694126" y="370478"/>
                  <a:pt x="708505" y="369655"/>
                  <a:pt x="721931" y="365819"/>
                </a:cubicBezTo>
                <a:cubicBezTo>
                  <a:pt x="732229" y="362877"/>
                  <a:pt x="742251" y="359046"/>
                  <a:pt x="752411" y="355659"/>
                </a:cubicBezTo>
                <a:cubicBezTo>
                  <a:pt x="799530" y="284981"/>
                  <a:pt x="759479" y="365377"/>
                  <a:pt x="752411" y="294699"/>
                </a:cubicBezTo>
                <a:cubicBezTo>
                  <a:pt x="748819" y="258777"/>
                  <a:pt x="761826" y="225815"/>
                  <a:pt x="772731" y="193099"/>
                </a:cubicBezTo>
                <a:cubicBezTo>
                  <a:pt x="785321" y="67199"/>
                  <a:pt x="801771" y="119818"/>
                  <a:pt x="742251" y="30539"/>
                </a:cubicBezTo>
                <a:cubicBezTo>
                  <a:pt x="720052" y="-2759"/>
                  <a:pt x="734142" y="59"/>
                  <a:pt x="711771" y="59"/>
                </a:cubicBezTo>
                <a:lnTo>
                  <a:pt x="1280731" y="59"/>
                </a:lnTo>
                <a:cubicBezTo>
                  <a:pt x="1284118" y="646912"/>
                  <a:pt x="1287504" y="1293766"/>
                  <a:pt x="1290891" y="1940619"/>
                </a:cubicBezTo>
                <a:cubicBezTo>
                  <a:pt x="1257024" y="1947392"/>
                  <a:pt x="1221629" y="1948812"/>
                  <a:pt x="1189291" y="1960939"/>
                </a:cubicBezTo>
                <a:cubicBezTo>
                  <a:pt x="1166424" y="1969514"/>
                  <a:pt x="1128331" y="2001579"/>
                  <a:pt x="1128331" y="2001579"/>
                </a:cubicBezTo>
                <a:cubicBezTo>
                  <a:pt x="1121558" y="2011739"/>
                  <a:pt x="1117546" y="2024431"/>
                  <a:pt x="1108011" y="2032059"/>
                </a:cubicBezTo>
                <a:cubicBezTo>
                  <a:pt x="1099648" y="2038749"/>
                  <a:pt x="1087110" y="2037430"/>
                  <a:pt x="1077531" y="2042219"/>
                </a:cubicBezTo>
                <a:cubicBezTo>
                  <a:pt x="1066609" y="2047680"/>
                  <a:pt x="1057973" y="2057078"/>
                  <a:pt x="1047051" y="2062539"/>
                </a:cubicBezTo>
                <a:cubicBezTo>
                  <a:pt x="1037472" y="2067328"/>
                  <a:pt x="1025933" y="2067498"/>
                  <a:pt x="1016571" y="2072699"/>
                </a:cubicBezTo>
                <a:cubicBezTo>
                  <a:pt x="995223" y="2084559"/>
                  <a:pt x="978779" y="2105616"/>
                  <a:pt x="955611" y="2113339"/>
                </a:cubicBezTo>
                <a:cubicBezTo>
                  <a:pt x="913547" y="2127360"/>
                  <a:pt x="934042" y="2117558"/>
                  <a:pt x="894651" y="2143819"/>
                </a:cubicBezTo>
                <a:cubicBezTo>
                  <a:pt x="772832" y="2131637"/>
                  <a:pt x="827087" y="2133659"/>
                  <a:pt x="732091" y="2133659"/>
                </a:cubicBezTo>
                <a:lnTo>
                  <a:pt x="732091" y="2133659"/>
                </a:lnTo>
              </a:path>
            </a:pathLst>
          </a:custGeom>
          <a:solidFill>
            <a:schemeClr val="accent2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81"/>
          <p:cNvSpPr/>
          <p:nvPr/>
        </p:nvSpPr>
        <p:spPr bwMode="auto">
          <a:xfrm>
            <a:off x="3839295" y="2802986"/>
            <a:ext cx="2190470" cy="662334"/>
          </a:xfrm>
          <a:custGeom>
            <a:avLst/>
            <a:gdLst>
              <a:gd name="connsiteX0" fmla="*/ 2012865 w 2190470"/>
              <a:gd name="connsiteY0" fmla="*/ 51974 h 662334"/>
              <a:gd name="connsiteX1" fmla="*/ 2012865 w 2190470"/>
              <a:gd name="connsiteY1" fmla="*/ 51974 h 662334"/>
              <a:gd name="connsiteX2" fmla="*/ 1850305 w 2190470"/>
              <a:gd name="connsiteY2" fmla="*/ 92614 h 662334"/>
              <a:gd name="connsiteX3" fmla="*/ 1789345 w 2190470"/>
              <a:gd name="connsiteY3" fmla="*/ 112934 h 662334"/>
              <a:gd name="connsiteX4" fmla="*/ 1728385 w 2190470"/>
              <a:gd name="connsiteY4" fmla="*/ 143414 h 662334"/>
              <a:gd name="connsiteX5" fmla="*/ 1667425 w 2190470"/>
              <a:gd name="connsiteY5" fmla="*/ 204374 h 662334"/>
              <a:gd name="connsiteX6" fmla="*/ 1636945 w 2190470"/>
              <a:gd name="connsiteY6" fmla="*/ 245014 h 662334"/>
              <a:gd name="connsiteX7" fmla="*/ 1596305 w 2190470"/>
              <a:gd name="connsiteY7" fmla="*/ 275494 h 662334"/>
              <a:gd name="connsiteX8" fmla="*/ 1565825 w 2190470"/>
              <a:gd name="connsiteY8" fmla="*/ 305974 h 662334"/>
              <a:gd name="connsiteX9" fmla="*/ 1525185 w 2190470"/>
              <a:gd name="connsiteY9" fmla="*/ 316134 h 662334"/>
              <a:gd name="connsiteX10" fmla="*/ 1423585 w 2190470"/>
              <a:gd name="connsiteY10" fmla="*/ 305974 h 662334"/>
              <a:gd name="connsiteX11" fmla="*/ 1149265 w 2190470"/>
              <a:gd name="connsiteY11" fmla="*/ 326294 h 662334"/>
              <a:gd name="connsiteX12" fmla="*/ 1118785 w 2190470"/>
              <a:gd name="connsiteY12" fmla="*/ 346614 h 662334"/>
              <a:gd name="connsiteX13" fmla="*/ 1047665 w 2190470"/>
              <a:gd name="connsiteY13" fmla="*/ 377094 h 662334"/>
              <a:gd name="connsiteX14" fmla="*/ 1017185 w 2190470"/>
              <a:gd name="connsiteY14" fmla="*/ 397414 h 662334"/>
              <a:gd name="connsiteX15" fmla="*/ 905425 w 2190470"/>
              <a:gd name="connsiteY15" fmla="*/ 417734 h 662334"/>
              <a:gd name="connsiteX16" fmla="*/ 864785 w 2190470"/>
              <a:gd name="connsiteY16" fmla="*/ 427894 h 662334"/>
              <a:gd name="connsiteX17" fmla="*/ 763185 w 2190470"/>
              <a:gd name="connsiteY17" fmla="*/ 448214 h 662334"/>
              <a:gd name="connsiteX18" fmla="*/ 692065 w 2190470"/>
              <a:gd name="connsiteY18" fmla="*/ 468534 h 662334"/>
              <a:gd name="connsiteX19" fmla="*/ 468545 w 2190470"/>
              <a:gd name="connsiteY19" fmla="*/ 458374 h 662334"/>
              <a:gd name="connsiteX20" fmla="*/ 397425 w 2190470"/>
              <a:gd name="connsiteY20" fmla="*/ 448214 h 662334"/>
              <a:gd name="connsiteX21" fmla="*/ 295825 w 2190470"/>
              <a:gd name="connsiteY21" fmla="*/ 458374 h 662334"/>
              <a:gd name="connsiteX22" fmla="*/ 234865 w 2190470"/>
              <a:gd name="connsiteY22" fmla="*/ 478694 h 662334"/>
              <a:gd name="connsiteX23" fmla="*/ 72305 w 2190470"/>
              <a:gd name="connsiteY23" fmla="*/ 468534 h 662334"/>
              <a:gd name="connsiteX24" fmla="*/ 163745 w 2190470"/>
              <a:gd name="connsiteY24" fmla="*/ 539654 h 662334"/>
              <a:gd name="connsiteX25" fmla="*/ 194225 w 2190470"/>
              <a:gd name="connsiteY25" fmla="*/ 559974 h 662334"/>
              <a:gd name="connsiteX26" fmla="*/ 417745 w 2190470"/>
              <a:gd name="connsiteY26" fmla="*/ 570134 h 662334"/>
              <a:gd name="connsiteX27" fmla="*/ 590465 w 2190470"/>
              <a:gd name="connsiteY27" fmla="*/ 600614 h 662334"/>
              <a:gd name="connsiteX28" fmla="*/ 631105 w 2190470"/>
              <a:gd name="connsiteY28" fmla="*/ 620934 h 662334"/>
              <a:gd name="connsiteX29" fmla="*/ 956225 w 2190470"/>
              <a:gd name="connsiteY29" fmla="*/ 620934 h 662334"/>
              <a:gd name="connsiteX30" fmla="*/ 1017185 w 2190470"/>
              <a:gd name="connsiteY30" fmla="*/ 661574 h 662334"/>
              <a:gd name="connsiteX31" fmla="*/ 1230545 w 2190470"/>
              <a:gd name="connsiteY31" fmla="*/ 641254 h 662334"/>
              <a:gd name="connsiteX32" fmla="*/ 1261025 w 2190470"/>
              <a:gd name="connsiteY32" fmla="*/ 620934 h 662334"/>
              <a:gd name="connsiteX33" fmla="*/ 1271185 w 2190470"/>
              <a:gd name="connsiteY33" fmla="*/ 590454 h 662334"/>
              <a:gd name="connsiteX34" fmla="*/ 1352465 w 2190470"/>
              <a:gd name="connsiteY34" fmla="*/ 519334 h 662334"/>
              <a:gd name="connsiteX35" fmla="*/ 1382945 w 2190470"/>
              <a:gd name="connsiteY35" fmla="*/ 499014 h 662334"/>
              <a:gd name="connsiteX36" fmla="*/ 1413425 w 2190470"/>
              <a:gd name="connsiteY36" fmla="*/ 478694 h 662334"/>
              <a:gd name="connsiteX37" fmla="*/ 1423585 w 2190470"/>
              <a:gd name="connsiteY37" fmla="*/ 438054 h 662334"/>
              <a:gd name="connsiteX38" fmla="*/ 1454065 w 2190470"/>
              <a:gd name="connsiteY38" fmla="*/ 427894 h 662334"/>
              <a:gd name="connsiteX39" fmla="*/ 1535345 w 2190470"/>
              <a:gd name="connsiteY39" fmla="*/ 438054 h 662334"/>
              <a:gd name="connsiteX40" fmla="*/ 1748705 w 2190470"/>
              <a:gd name="connsiteY40" fmla="*/ 427894 h 662334"/>
              <a:gd name="connsiteX41" fmla="*/ 1758865 w 2190470"/>
              <a:gd name="connsiteY41" fmla="*/ 397414 h 662334"/>
              <a:gd name="connsiteX42" fmla="*/ 1779185 w 2190470"/>
              <a:gd name="connsiteY42" fmla="*/ 316134 h 662334"/>
              <a:gd name="connsiteX43" fmla="*/ 1840145 w 2190470"/>
              <a:gd name="connsiteY43" fmla="*/ 255174 h 662334"/>
              <a:gd name="connsiteX44" fmla="*/ 1901105 w 2190470"/>
              <a:gd name="connsiteY44" fmla="*/ 214534 h 662334"/>
              <a:gd name="connsiteX45" fmla="*/ 1982385 w 2190470"/>
              <a:gd name="connsiteY45" fmla="*/ 163734 h 662334"/>
              <a:gd name="connsiteX46" fmla="*/ 2043345 w 2190470"/>
              <a:gd name="connsiteY46" fmla="*/ 123094 h 662334"/>
              <a:gd name="connsiteX47" fmla="*/ 2104305 w 2190470"/>
              <a:gd name="connsiteY47" fmla="*/ 72294 h 662334"/>
              <a:gd name="connsiteX48" fmla="*/ 2124625 w 2190470"/>
              <a:gd name="connsiteY48" fmla="*/ 41814 h 662334"/>
              <a:gd name="connsiteX49" fmla="*/ 2185585 w 2190470"/>
              <a:gd name="connsiteY49" fmla="*/ 1174 h 662334"/>
              <a:gd name="connsiteX50" fmla="*/ 2124625 w 2190470"/>
              <a:gd name="connsiteY50" fmla="*/ 21494 h 662334"/>
              <a:gd name="connsiteX51" fmla="*/ 2033185 w 2190470"/>
              <a:gd name="connsiteY51" fmla="*/ 62134 h 662334"/>
              <a:gd name="connsiteX52" fmla="*/ 1962065 w 2190470"/>
              <a:gd name="connsiteY52" fmla="*/ 72294 h 662334"/>
              <a:gd name="connsiteX53" fmla="*/ 1962065 w 2190470"/>
              <a:gd name="connsiteY53" fmla="*/ 51974 h 662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90470" h="662334">
                <a:moveTo>
                  <a:pt x="2012865" y="51974"/>
                </a:moveTo>
                <a:lnTo>
                  <a:pt x="2012865" y="51974"/>
                </a:lnTo>
                <a:cubicBezTo>
                  <a:pt x="1958678" y="65521"/>
                  <a:pt x="1903293" y="74951"/>
                  <a:pt x="1850305" y="92614"/>
                </a:cubicBezTo>
                <a:cubicBezTo>
                  <a:pt x="1829985" y="99387"/>
                  <a:pt x="1807167" y="101053"/>
                  <a:pt x="1789345" y="112934"/>
                </a:cubicBezTo>
                <a:cubicBezTo>
                  <a:pt x="1749954" y="139195"/>
                  <a:pt x="1770449" y="129393"/>
                  <a:pt x="1728385" y="143414"/>
                </a:cubicBezTo>
                <a:cubicBezTo>
                  <a:pt x="1708065" y="163734"/>
                  <a:pt x="1684667" y="181385"/>
                  <a:pt x="1667425" y="204374"/>
                </a:cubicBezTo>
                <a:cubicBezTo>
                  <a:pt x="1657265" y="217921"/>
                  <a:pt x="1648919" y="233040"/>
                  <a:pt x="1636945" y="245014"/>
                </a:cubicBezTo>
                <a:cubicBezTo>
                  <a:pt x="1624971" y="256988"/>
                  <a:pt x="1609162" y="264474"/>
                  <a:pt x="1596305" y="275494"/>
                </a:cubicBezTo>
                <a:cubicBezTo>
                  <a:pt x="1585396" y="284845"/>
                  <a:pt x="1578300" y="298845"/>
                  <a:pt x="1565825" y="305974"/>
                </a:cubicBezTo>
                <a:cubicBezTo>
                  <a:pt x="1553701" y="312902"/>
                  <a:pt x="1538732" y="312747"/>
                  <a:pt x="1525185" y="316134"/>
                </a:cubicBezTo>
                <a:cubicBezTo>
                  <a:pt x="1491318" y="312747"/>
                  <a:pt x="1457621" y="305974"/>
                  <a:pt x="1423585" y="305974"/>
                </a:cubicBezTo>
                <a:cubicBezTo>
                  <a:pt x="1219021" y="305974"/>
                  <a:pt x="1257831" y="299152"/>
                  <a:pt x="1149265" y="326294"/>
                </a:cubicBezTo>
                <a:cubicBezTo>
                  <a:pt x="1139105" y="333067"/>
                  <a:pt x="1129707" y="341153"/>
                  <a:pt x="1118785" y="346614"/>
                </a:cubicBezTo>
                <a:cubicBezTo>
                  <a:pt x="1004800" y="403606"/>
                  <a:pt x="1195657" y="292527"/>
                  <a:pt x="1047665" y="377094"/>
                </a:cubicBezTo>
                <a:cubicBezTo>
                  <a:pt x="1037063" y="383152"/>
                  <a:pt x="1028408" y="392604"/>
                  <a:pt x="1017185" y="397414"/>
                </a:cubicBezTo>
                <a:cubicBezTo>
                  <a:pt x="991716" y="408329"/>
                  <a:pt x="924508" y="414264"/>
                  <a:pt x="905425" y="417734"/>
                </a:cubicBezTo>
                <a:cubicBezTo>
                  <a:pt x="891687" y="420232"/>
                  <a:pt x="878477" y="425156"/>
                  <a:pt x="864785" y="427894"/>
                </a:cubicBezTo>
                <a:cubicBezTo>
                  <a:pt x="798255" y="441200"/>
                  <a:pt x="818250" y="432481"/>
                  <a:pt x="763185" y="448214"/>
                </a:cubicBezTo>
                <a:cubicBezTo>
                  <a:pt x="661155" y="477365"/>
                  <a:pt x="819112" y="436772"/>
                  <a:pt x="692065" y="468534"/>
                </a:cubicBezTo>
                <a:cubicBezTo>
                  <a:pt x="617558" y="465147"/>
                  <a:pt x="542952" y="463506"/>
                  <a:pt x="468545" y="458374"/>
                </a:cubicBezTo>
                <a:cubicBezTo>
                  <a:pt x="444654" y="456726"/>
                  <a:pt x="421372" y="448214"/>
                  <a:pt x="397425" y="448214"/>
                </a:cubicBezTo>
                <a:cubicBezTo>
                  <a:pt x="363389" y="448214"/>
                  <a:pt x="329692" y="454987"/>
                  <a:pt x="295825" y="458374"/>
                </a:cubicBezTo>
                <a:cubicBezTo>
                  <a:pt x="275505" y="465147"/>
                  <a:pt x="256196" y="480633"/>
                  <a:pt x="234865" y="478694"/>
                </a:cubicBezTo>
                <a:cubicBezTo>
                  <a:pt x="-9171" y="456509"/>
                  <a:pt x="-62451" y="446075"/>
                  <a:pt x="72305" y="468534"/>
                </a:cubicBezTo>
                <a:cubicBezTo>
                  <a:pt x="226377" y="571249"/>
                  <a:pt x="68248" y="460073"/>
                  <a:pt x="163745" y="539654"/>
                </a:cubicBezTo>
                <a:cubicBezTo>
                  <a:pt x="173126" y="547471"/>
                  <a:pt x="182101" y="558519"/>
                  <a:pt x="194225" y="559974"/>
                </a:cubicBezTo>
                <a:cubicBezTo>
                  <a:pt x="268277" y="568860"/>
                  <a:pt x="343238" y="566747"/>
                  <a:pt x="417745" y="570134"/>
                </a:cubicBezTo>
                <a:cubicBezTo>
                  <a:pt x="513413" y="617968"/>
                  <a:pt x="397998" y="566649"/>
                  <a:pt x="590465" y="600614"/>
                </a:cubicBezTo>
                <a:cubicBezTo>
                  <a:pt x="605380" y="603246"/>
                  <a:pt x="617558" y="614161"/>
                  <a:pt x="631105" y="620934"/>
                </a:cubicBezTo>
                <a:cubicBezTo>
                  <a:pt x="699286" y="617346"/>
                  <a:pt x="875681" y="599738"/>
                  <a:pt x="956225" y="620934"/>
                </a:cubicBezTo>
                <a:cubicBezTo>
                  <a:pt x="979843" y="627149"/>
                  <a:pt x="1017185" y="661574"/>
                  <a:pt x="1017185" y="661574"/>
                </a:cubicBezTo>
                <a:cubicBezTo>
                  <a:pt x="1021772" y="661319"/>
                  <a:pt x="1175294" y="668879"/>
                  <a:pt x="1230545" y="641254"/>
                </a:cubicBezTo>
                <a:cubicBezTo>
                  <a:pt x="1241467" y="635793"/>
                  <a:pt x="1250865" y="627707"/>
                  <a:pt x="1261025" y="620934"/>
                </a:cubicBezTo>
                <a:cubicBezTo>
                  <a:pt x="1264412" y="610774"/>
                  <a:pt x="1266396" y="600033"/>
                  <a:pt x="1271185" y="590454"/>
                </a:cubicBezTo>
                <a:cubicBezTo>
                  <a:pt x="1292352" y="548121"/>
                  <a:pt x="1306745" y="549814"/>
                  <a:pt x="1352465" y="519334"/>
                </a:cubicBezTo>
                <a:lnTo>
                  <a:pt x="1382945" y="499014"/>
                </a:lnTo>
                <a:lnTo>
                  <a:pt x="1413425" y="478694"/>
                </a:lnTo>
                <a:cubicBezTo>
                  <a:pt x="1416812" y="465147"/>
                  <a:pt x="1414862" y="448958"/>
                  <a:pt x="1423585" y="438054"/>
                </a:cubicBezTo>
                <a:cubicBezTo>
                  <a:pt x="1430275" y="429691"/>
                  <a:pt x="1443355" y="427894"/>
                  <a:pt x="1454065" y="427894"/>
                </a:cubicBezTo>
                <a:cubicBezTo>
                  <a:pt x="1481369" y="427894"/>
                  <a:pt x="1508252" y="434667"/>
                  <a:pt x="1535345" y="438054"/>
                </a:cubicBezTo>
                <a:cubicBezTo>
                  <a:pt x="1606465" y="434667"/>
                  <a:pt x="1678653" y="440631"/>
                  <a:pt x="1748705" y="427894"/>
                </a:cubicBezTo>
                <a:cubicBezTo>
                  <a:pt x="1759242" y="425978"/>
                  <a:pt x="1756268" y="407804"/>
                  <a:pt x="1758865" y="397414"/>
                </a:cubicBezTo>
                <a:cubicBezTo>
                  <a:pt x="1759734" y="393937"/>
                  <a:pt x="1770629" y="327135"/>
                  <a:pt x="1779185" y="316134"/>
                </a:cubicBezTo>
                <a:cubicBezTo>
                  <a:pt x="1796828" y="293451"/>
                  <a:pt x="1816235" y="271114"/>
                  <a:pt x="1840145" y="255174"/>
                </a:cubicBezTo>
                <a:lnTo>
                  <a:pt x="1901105" y="214534"/>
                </a:lnTo>
                <a:cubicBezTo>
                  <a:pt x="1949849" y="141418"/>
                  <a:pt x="1880823" y="231442"/>
                  <a:pt x="1982385" y="163734"/>
                </a:cubicBezTo>
                <a:lnTo>
                  <a:pt x="2043345" y="123094"/>
                </a:lnTo>
                <a:cubicBezTo>
                  <a:pt x="2073315" y="103114"/>
                  <a:pt x="2079859" y="101630"/>
                  <a:pt x="2104305" y="72294"/>
                </a:cubicBezTo>
                <a:cubicBezTo>
                  <a:pt x="2112122" y="62913"/>
                  <a:pt x="2115435" y="49855"/>
                  <a:pt x="2124625" y="41814"/>
                </a:cubicBezTo>
                <a:cubicBezTo>
                  <a:pt x="2143004" y="25732"/>
                  <a:pt x="2208753" y="-6549"/>
                  <a:pt x="2185585" y="1174"/>
                </a:cubicBezTo>
                <a:cubicBezTo>
                  <a:pt x="2165265" y="7947"/>
                  <a:pt x="2142447" y="9613"/>
                  <a:pt x="2124625" y="21494"/>
                </a:cubicBezTo>
                <a:cubicBezTo>
                  <a:pt x="2091362" y="43669"/>
                  <a:pt x="2079349" y="55539"/>
                  <a:pt x="2033185" y="62134"/>
                </a:cubicBezTo>
                <a:lnTo>
                  <a:pt x="1962065" y="72294"/>
                </a:lnTo>
                <a:lnTo>
                  <a:pt x="1962065" y="51974"/>
                </a:lnTo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2397760" y="264160"/>
            <a:ext cx="3444592" cy="1524495"/>
          </a:xfrm>
          <a:custGeom>
            <a:avLst/>
            <a:gdLst>
              <a:gd name="connsiteX0" fmla="*/ 1584960 w 3444592"/>
              <a:gd name="connsiteY0" fmla="*/ 50800 h 1524495"/>
              <a:gd name="connsiteX1" fmla="*/ 1645920 w 3444592"/>
              <a:gd name="connsiteY1" fmla="*/ 60960 h 1524495"/>
              <a:gd name="connsiteX2" fmla="*/ 1798320 w 3444592"/>
              <a:gd name="connsiteY2" fmla="*/ 50800 h 1524495"/>
              <a:gd name="connsiteX3" fmla="*/ 1828800 w 3444592"/>
              <a:gd name="connsiteY3" fmla="*/ 40640 h 1524495"/>
              <a:gd name="connsiteX4" fmla="*/ 1960880 w 3444592"/>
              <a:gd name="connsiteY4" fmla="*/ 20320 h 1524495"/>
              <a:gd name="connsiteX5" fmla="*/ 2001520 w 3444592"/>
              <a:gd name="connsiteY5" fmla="*/ 30480 h 1524495"/>
              <a:gd name="connsiteX6" fmla="*/ 2052320 w 3444592"/>
              <a:gd name="connsiteY6" fmla="*/ 91440 h 1524495"/>
              <a:gd name="connsiteX7" fmla="*/ 2082800 w 3444592"/>
              <a:gd name="connsiteY7" fmla="*/ 111760 h 1524495"/>
              <a:gd name="connsiteX8" fmla="*/ 2143760 w 3444592"/>
              <a:gd name="connsiteY8" fmla="*/ 132080 h 1524495"/>
              <a:gd name="connsiteX9" fmla="*/ 2204720 w 3444592"/>
              <a:gd name="connsiteY9" fmla="*/ 121920 h 1524495"/>
              <a:gd name="connsiteX10" fmla="*/ 2286000 w 3444592"/>
              <a:gd name="connsiteY10" fmla="*/ 111760 h 1524495"/>
              <a:gd name="connsiteX11" fmla="*/ 2346960 w 3444592"/>
              <a:gd name="connsiteY11" fmla="*/ 91440 h 1524495"/>
              <a:gd name="connsiteX12" fmla="*/ 2407920 w 3444592"/>
              <a:gd name="connsiteY12" fmla="*/ 60960 h 1524495"/>
              <a:gd name="connsiteX13" fmla="*/ 2438400 w 3444592"/>
              <a:gd name="connsiteY13" fmla="*/ 40640 h 1524495"/>
              <a:gd name="connsiteX14" fmla="*/ 2468880 w 3444592"/>
              <a:gd name="connsiteY14" fmla="*/ 30480 h 1524495"/>
              <a:gd name="connsiteX15" fmla="*/ 2499360 w 3444592"/>
              <a:gd name="connsiteY15" fmla="*/ 10160 h 1524495"/>
              <a:gd name="connsiteX16" fmla="*/ 2580640 w 3444592"/>
              <a:gd name="connsiteY16" fmla="*/ 0 h 1524495"/>
              <a:gd name="connsiteX17" fmla="*/ 2672080 w 3444592"/>
              <a:gd name="connsiteY17" fmla="*/ 20320 h 1524495"/>
              <a:gd name="connsiteX18" fmla="*/ 2702560 w 3444592"/>
              <a:gd name="connsiteY18" fmla="*/ 81280 h 1524495"/>
              <a:gd name="connsiteX19" fmla="*/ 2763520 w 3444592"/>
              <a:gd name="connsiteY19" fmla="*/ 121920 h 1524495"/>
              <a:gd name="connsiteX20" fmla="*/ 2804160 w 3444592"/>
              <a:gd name="connsiteY20" fmla="*/ 182880 h 1524495"/>
              <a:gd name="connsiteX21" fmla="*/ 2824480 w 3444592"/>
              <a:gd name="connsiteY21" fmla="*/ 213360 h 1524495"/>
              <a:gd name="connsiteX22" fmla="*/ 2834640 w 3444592"/>
              <a:gd name="connsiteY22" fmla="*/ 243840 h 1524495"/>
              <a:gd name="connsiteX23" fmla="*/ 2854960 w 3444592"/>
              <a:gd name="connsiteY23" fmla="*/ 274320 h 1524495"/>
              <a:gd name="connsiteX24" fmla="*/ 2865120 w 3444592"/>
              <a:gd name="connsiteY24" fmla="*/ 304800 h 1524495"/>
              <a:gd name="connsiteX25" fmla="*/ 2936240 w 3444592"/>
              <a:gd name="connsiteY25" fmla="*/ 314960 h 1524495"/>
              <a:gd name="connsiteX26" fmla="*/ 2997200 w 3444592"/>
              <a:gd name="connsiteY26" fmla="*/ 355600 h 1524495"/>
              <a:gd name="connsiteX27" fmla="*/ 3058160 w 3444592"/>
              <a:gd name="connsiteY27" fmla="*/ 386080 h 1524495"/>
              <a:gd name="connsiteX28" fmla="*/ 3291840 w 3444592"/>
              <a:gd name="connsiteY28" fmla="*/ 375920 h 1524495"/>
              <a:gd name="connsiteX29" fmla="*/ 3322320 w 3444592"/>
              <a:gd name="connsiteY29" fmla="*/ 345440 h 1524495"/>
              <a:gd name="connsiteX30" fmla="*/ 3423920 w 3444592"/>
              <a:gd name="connsiteY30" fmla="*/ 355600 h 1524495"/>
              <a:gd name="connsiteX31" fmla="*/ 3444240 w 3444592"/>
              <a:gd name="connsiteY31" fmla="*/ 386080 h 1524495"/>
              <a:gd name="connsiteX32" fmla="*/ 3413760 w 3444592"/>
              <a:gd name="connsiteY32" fmla="*/ 396240 h 1524495"/>
              <a:gd name="connsiteX33" fmla="*/ 3383280 w 3444592"/>
              <a:gd name="connsiteY33" fmla="*/ 416560 h 1524495"/>
              <a:gd name="connsiteX34" fmla="*/ 3322320 w 3444592"/>
              <a:gd name="connsiteY34" fmla="*/ 436880 h 1524495"/>
              <a:gd name="connsiteX35" fmla="*/ 3261360 w 3444592"/>
              <a:gd name="connsiteY35" fmla="*/ 457200 h 1524495"/>
              <a:gd name="connsiteX36" fmla="*/ 3230880 w 3444592"/>
              <a:gd name="connsiteY36" fmla="*/ 467360 h 1524495"/>
              <a:gd name="connsiteX37" fmla="*/ 3139440 w 3444592"/>
              <a:gd name="connsiteY37" fmla="*/ 487680 h 1524495"/>
              <a:gd name="connsiteX38" fmla="*/ 3088640 w 3444592"/>
              <a:gd name="connsiteY38" fmla="*/ 497840 h 1524495"/>
              <a:gd name="connsiteX39" fmla="*/ 2753360 w 3444592"/>
              <a:gd name="connsiteY39" fmla="*/ 508000 h 1524495"/>
              <a:gd name="connsiteX40" fmla="*/ 2722880 w 3444592"/>
              <a:gd name="connsiteY40" fmla="*/ 518160 h 1524495"/>
              <a:gd name="connsiteX41" fmla="*/ 2651760 w 3444592"/>
              <a:gd name="connsiteY41" fmla="*/ 558800 h 1524495"/>
              <a:gd name="connsiteX42" fmla="*/ 2621280 w 3444592"/>
              <a:gd name="connsiteY42" fmla="*/ 589280 h 1524495"/>
              <a:gd name="connsiteX43" fmla="*/ 2590800 w 3444592"/>
              <a:gd name="connsiteY43" fmla="*/ 650240 h 1524495"/>
              <a:gd name="connsiteX44" fmla="*/ 2499360 w 3444592"/>
              <a:gd name="connsiteY44" fmla="*/ 690880 h 1524495"/>
              <a:gd name="connsiteX45" fmla="*/ 2214880 w 3444592"/>
              <a:gd name="connsiteY45" fmla="*/ 711200 h 1524495"/>
              <a:gd name="connsiteX46" fmla="*/ 2133600 w 3444592"/>
              <a:gd name="connsiteY46" fmla="*/ 741680 h 1524495"/>
              <a:gd name="connsiteX47" fmla="*/ 2072640 w 3444592"/>
              <a:gd name="connsiteY47" fmla="*/ 762000 h 1524495"/>
              <a:gd name="connsiteX48" fmla="*/ 2042160 w 3444592"/>
              <a:gd name="connsiteY48" fmla="*/ 782320 h 1524495"/>
              <a:gd name="connsiteX49" fmla="*/ 1930400 w 3444592"/>
              <a:gd name="connsiteY49" fmla="*/ 802640 h 1524495"/>
              <a:gd name="connsiteX50" fmla="*/ 1889760 w 3444592"/>
              <a:gd name="connsiteY50" fmla="*/ 822960 h 1524495"/>
              <a:gd name="connsiteX51" fmla="*/ 1859280 w 3444592"/>
              <a:gd name="connsiteY51" fmla="*/ 843280 h 1524495"/>
              <a:gd name="connsiteX52" fmla="*/ 1757680 w 3444592"/>
              <a:gd name="connsiteY52" fmla="*/ 863600 h 1524495"/>
              <a:gd name="connsiteX53" fmla="*/ 1717040 w 3444592"/>
              <a:gd name="connsiteY53" fmla="*/ 883920 h 1524495"/>
              <a:gd name="connsiteX54" fmla="*/ 1544320 w 3444592"/>
              <a:gd name="connsiteY54" fmla="*/ 914400 h 1524495"/>
              <a:gd name="connsiteX55" fmla="*/ 1524000 w 3444592"/>
              <a:gd name="connsiteY55" fmla="*/ 944880 h 1524495"/>
              <a:gd name="connsiteX56" fmla="*/ 1513840 w 3444592"/>
              <a:gd name="connsiteY56" fmla="*/ 975360 h 1524495"/>
              <a:gd name="connsiteX57" fmla="*/ 1391920 w 3444592"/>
              <a:gd name="connsiteY57" fmla="*/ 1076960 h 1524495"/>
              <a:gd name="connsiteX58" fmla="*/ 1330960 w 3444592"/>
              <a:gd name="connsiteY58" fmla="*/ 1127760 h 1524495"/>
              <a:gd name="connsiteX59" fmla="*/ 1290320 w 3444592"/>
              <a:gd name="connsiteY59" fmla="*/ 1198880 h 1524495"/>
              <a:gd name="connsiteX60" fmla="*/ 1259840 w 3444592"/>
              <a:gd name="connsiteY60" fmla="*/ 1209040 h 1524495"/>
              <a:gd name="connsiteX61" fmla="*/ 1107440 w 3444592"/>
              <a:gd name="connsiteY61" fmla="*/ 1239520 h 1524495"/>
              <a:gd name="connsiteX62" fmla="*/ 1046480 w 3444592"/>
              <a:gd name="connsiteY62" fmla="*/ 1259840 h 1524495"/>
              <a:gd name="connsiteX63" fmla="*/ 914400 w 3444592"/>
              <a:gd name="connsiteY63" fmla="*/ 1280160 h 1524495"/>
              <a:gd name="connsiteX64" fmla="*/ 812800 w 3444592"/>
              <a:gd name="connsiteY64" fmla="*/ 1300480 h 1524495"/>
              <a:gd name="connsiteX65" fmla="*/ 711200 w 3444592"/>
              <a:gd name="connsiteY65" fmla="*/ 1330960 h 1524495"/>
              <a:gd name="connsiteX66" fmla="*/ 640080 w 3444592"/>
              <a:gd name="connsiteY66" fmla="*/ 1351280 h 1524495"/>
              <a:gd name="connsiteX67" fmla="*/ 579120 w 3444592"/>
              <a:gd name="connsiteY67" fmla="*/ 1402080 h 1524495"/>
              <a:gd name="connsiteX68" fmla="*/ 548640 w 3444592"/>
              <a:gd name="connsiteY68" fmla="*/ 1412240 h 1524495"/>
              <a:gd name="connsiteX69" fmla="*/ 518160 w 3444592"/>
              <a:gd name="connsiteY69" fmla="*/ 1432560 h 1524495"/>
              <a:gd name="connsiteX70" fmla="*/ 477520 w 3444592"/>
              <a:gd name="connsiteY70" fmla="*/ 1442720 h 1524495"/>
              <a:gd name="connsiteX71" fmla="*/ 447040 w 3444592"/>
              <a:gd name="connsiteY71" fmla="*/ 1452880 h 1524495"/>
              <a:gd name="connsiteX72" fmla="*/ 274320 w 3444592"/>
              <a:gd name="connsiteY72" fmla="*/ 1463040 h 1524495"/>
              <a:gd name="connsiteX73" fmla="*/ 162560 w 3444592"/>
              <a:gd name="connsiteY73" fmla="*/ 1483360 h 1524495"/>
              <a:gd name="connsiteX74" fmla="*/ 132080 w 3444592"/>
              <a:gd name="connsiteY74" fmla="*/ 1493520 h 1524495"/>
              <a:gd name="connsiteX75" fmla="*/ 91440 w 3444592"/>
              <a:gd name="connsiteY75" fmla="*/ 1503680 h 1524495"/>
              <a:gd name="connsiteX76" fmla="*/ 20320 w 3444592"/>
              <a:gd name="connsiteY76" fmla="*/ 1524000 h 1524495"/>
              <a:gd name="connsiteX77" fmla="*/ 0 w 3444592"/>
              <a:gd name="connsiteY77" fmla="*/ 1524000 h 1524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3444592" h="1524495">
                <a:moveTo>
                  <a:pt x="1584960" y="50800"/>
                </a:moveTo>
                <a:cubicBezTo>
                  <a:pt x="1605280" y="54187"/>
                  <a:pt x="1625320" y="60960"/>
                  <a:pt x="1645920" y="60960"/>
                </a:cubicBezTo>
                <a:cubicBezTo>
                  <a:pt x="1696833" y="60960"/>
                  <a:pt x="1747719" y="56422"/>
                  <a:pt x="1798320" y="50800"/>
                </a:cubicBezTo>
                <a:cubicBezTo>
                  <a:pt x="1808964" y="49617"/>
                  <a:pt x="1818345" y="42963"/>
                  <a:pt x="1828800" y="40640"/>
                </a:cubicBezTo>
                <a:cubicBezTo>
                  <a:pt x="1854174" y="35001"/>
                  <a:pt x="1938194" y="23561"/>
                  <a:pt x="1960880" y="20320"/>
                </a:cubicBezTo>
                <a:cubicBezTo>
                  <a:pt x="1974427" y="23707"/>
                  <a:pt x="1989396" y="23552"/>
                  <a:pt x="2001520" y="30480"/>
                </a:cubicBezTo>
                <a:cubicBezTo>
                  <a:pt x="2040357" y="52673"/>
                  <a:pt x="2024265" y="63385"/>
                  <a:pt x="2052320" y="91440"/>
                </a:cubicBezTo>
                <a:cubicBezTo>
                  <a:pt x="2060954" y="100074"/>
                  <a:pt x="2071642" y="106801"/>
                  <a:pt x="2082800" y="111760"/>
                </a:cubicBezTo>
                <a:cubicBezTo>
                  <a:pt x="2102373" y="120459"/>
                  <a:pt x="2143760" y="132080"/>
                  <a:pt x="2143760" y="132080"/>
                </a:cubicBezTo>
                <a:cubicBezTo>
                  <a:pt x="2164080" y="128693"/>
                  <a:pt x="2184327" y="124833"/>
                  <a:pt x="2204720" y="121920"/>
                </a:cubicBezTo>
                <a:cubicBezTo>
                  <a:pt x="2231750" y="118059"/>
                  <a:pt x="2259302" y="117481"/>
                  <a:pt x="2286000" y="111760"/>
                </a:cubicBezTo>
                <a:cubicBezTo>
                  <a:pt x="2306944" y="107272"/>
                  <a:pt x="2329138" y="103321"/>
                  <a:pt x="2346960" y="91440"/>
                </a:cubicBezTo>
                <a:cubicBezTo>
                  <a:pt x="2434311" y="33206"/>
                  <a:pt x="2323792" y="103024"/>
                  <a:pt x="2407920" y="60960"/>
                </a:cubicBezTo>
                <a:cubicBezTo>
                  <a:pt x="2418842" y="55499"/>
                  <a:pt x="2427478" y="46101"/>
                  <a:pt x="2438400" y="40640"/>
                </a:cubicBezTo>
                <a:cubicBezTo>
                  <a:pt x="2447979" y="35851"/>
                  <a:pt x="2459301" y="35269"/>
                  <a:pt x="2468880" y="30480"/>
                </a:cubicBezTo>
                <a:cubicBezTo>
                  <a:pt x="2479802" y="25019"/>
                  <a:pt x="2487579" y="13373"/>
                  <a:pt x="2499360" y="10160"/>
                </a:cubicBezTo>
                <a:cubicBezTo>
                  <a:pt x="2525702" y="2976"/>
                  <a:pt x="2553547" y="3387"/>
                  <a:pt x="2580640" y="0"/>
                </a:cubicBezTo>
                <a:cubicBezTo>
                  <a:pt x="2581760" y="224"/>
                  <a:pt x="2665931" y="16220"/>
                  <a:pt x="2672080" y="20320"/>
                </a:cubicBezTo>
                <a:cubicBezTo>
                  <a:pt x="2728610" y="58007"/>
                  <a:pt x="2661990" y="40710"/>
                  <a:pt x="2702560" y="81280"/>
                </a:cubicBezTo>
                <a:cubicBezTo>
                  <a:pt x="2719829" y="98549"/>
                  <a:pt x="2763520" y="121920"/>
                  <a:pt x="2763520" y="121920"/>
                </a:cubicBezTo>
                <a:lnTo>
                  <a:pt x="2804160" y="182880"/>
                </a:lnTo>
                <a:cubicBezTo>
                  <a:pt x="2810933" y="193040"/>
                  <a:pt x="2820619" y="201776"/>
                  <a:pt x="2824480" y="213360"/>
                </a:cubicBezTo>
                <a:cubicBezTo>
                  <a:pt x="2827867" y="223520"/>
                  <a:pt x="2829851" y="234261"/>
                  <a:pt x="2834640" y="243840"/>
                </a:cubicBezTo>
                <a:cubicBezTo>
                  <a:pt x="2840101" y="254762"/>
                  <a:pt x="2849499" y="263398"/>
                  <a:pt x="2854960" y="274320"/>
                </a:cubicBezTo>
                <a:cubicBezTo>
                  <a:pt x="2859749" y="283899"/>
                  <a:pt x="2855541" y="300011"/>
                  <a:pt x="2865120" y="304800"/>
                </a:cubicBezTo>
                <a:cubicBezTo>
                  <a:pt x="2886539" y="315510"/>
                  <a:pt x="2912533" y="311573"/>
                  <a:pt x="2936240" y="314960"/>
                </a:cubicBezTo>
                <a:cubicBezTo>
                  <a:pt x="2989805" y="332815"/>
                  <a:pt x="2946463" y="313319"/>
                  <a:pt x="2997200" y="355600"/>
                </a:cubicBezTo>
                <a:cubicBezTo>
                  <a:pt x="3023461" y="377484"/>
                  <a:pt x="3027612" y="375897"/>
                  <a:pt x="3058160" y="386080"/>
                </a:cubicBezTo>
                <a:cubicBezTo>
                  <a:pt x="3136053" y="382693"/>
                  <a:pt x="3214780" y="387775"/>
                  <a:pt x="3291840" y="375920"/>
                </a:cubicBezTo>
                <a:cubicBezTo>
                  <a:pt x="3306041" y="373735"/>
                  <a:pt x="3308119" y="347625"/>
                  <a:pt x="3322320" y="345440"/>
                </a:cubicBezTo>
                <a:cubicBezTo>
                  <a:pt x="3355960" y="340265"/>
                  <a:pt x="3390053" y="352213"/>
                  <a:pt x="3423920" y="355600"/>
                </a:cubicBezTo>
                <a:cubicBezTo>
                  <a:pt x="3430693" y="365760"/>
                  <a:pt x="3447202" y="374234"/>
                  <a:pt x="3444240" y="386080"/>
                </a:cubicBezTo>
                <a:cubicBezTo>
                  <a:pt x="3441643" y="396470"/>
                  <a:pt x="3423339" y="391451"/>
                  <a:pt x="3413760" y="396240"/>
                </a:cubicBezTo>
                <a:cubicBezTo>
                  <a:pt x="3402838" y="401701"/>
                  <a:pt x="3394438" y="411601"/>
                  <a:pt x="3383280" y="416560"/>
                </a:cubicBezTo>
                <a:cubicBezTo>
                  <a:pt x="3363707" y="425259"/>
                  <a:pt x="3342640" y="430107"/>
                  <a:pt x="3322320" y="436880"/>
                </a:cubicBezTo>
                <a:lnTo>
                  <a:pt x="3261360" y="457200"/>
                </a:lnTo>
                <a:cubicBezTo>
                  <a:pt x="3251200" y="460587"/>
                  <a:pt x="3241382" y="465260"/>
                  <a:pt x="3230880" y="467360"/>
                </a:cubicBezTo>
                <a:cubicBezTo>
                  <a:pt x="3077665" y="498003"/>
                  <a:pt x="3268574" y="458983"/>
                  <a:pt x="3139440" y="487680"/>
                </a:cubicBezTo>
                <a:cubicBezTo>
                  <a:pt x="3122583" y="491426"/>
                  <a:pt x="3105885" y="496932"/>
                  <a:pt x="3088640" y="497840"/>
                </a:cubicBezTo>
                <a:cubicBezTo>
                  <a:pt x="2976983" y="503717"/>
                  <a:pt x="2865120" y="504613"/>
                  <a:pt x="2753360" y="508000"/>
                </a:cubicBezTo>
                <a:cubicBezTo>
                  <a:pt x="2743200" y="511387"/>
                  <a:pt x="2732724" y="513941"/>
                  <a:pt x="2722880" y="518160"/>
                </a:cubicBezTo>
                <a:cubicBezTo>
                  <a:pt x="2702421" y="526928"/>
                  <a:pt x="2669766" y="543795"/>
                  <a:pt x="2651760" y="558800"/>
                </a:cubicBezTo>
                <a:cubicBezTo>
                  <a:pt x="2640722" y="567998"/>
                  <a:pt x="2631440" y="579120"/>
                  <a:pt x="2621280" y="589280"/>
                </a:cubicBezTo>
                <a:cubicBezTo>
                  <a:pt x="2613017" y="614070"/>
                  <a:pt x="2610495" y="630545"/>
                  <a:pt x="2590800" y="650240"/>
                </a:cubicBezTo>
                <a:cubicBezTo>
                  <a:pt x="2566649" y="674391"/>
                  <a:pt x="2529541" y="680820"/>
                  <a:pt x="2499360" y="690880"/>
                </a:cubicBezTo>
                <a:cubicBezTo>
                  <a:pt x="2388494" y="727835"/>
                  <a:pt x="2479581" y="700612"/>
                  <a:pt x="2214880" y="711200"/>
                </a:cubicBezTo>
                <a:cubicBezTo>
                  <a:pt x="2124294" y="741395"/>
                  <a:pt x="2267236" y="693085"/>
                  <a:pt x="2133600" y="741680"/>
                </a:cubicBezTo>
                <a:cubicBezTo>
                  <a:pt x="2113470" y="749000"/>
                  <a:pt x="2090462" y="750119"/>
                  <a:pt x="2072640" y="762000"/>
                </a:cubicBezTo>
                <a:cubicBezTo>
                  <a:pt x="2062480" y="768773"/>
                  <a:pt x="2053383" y="777510"/>
                  <a:pt x="2042160" y="782320"/>
                </a:cubicBezTo>
                <a:cubicBezTo>
                  <a:pt x="2018208" y="792585"/>
                  <a:pt x="1946881" y="800286"/>
                  <a:pt x="1930400" y="802640"/>
                </a:cubicBezTo>
                <a:cubicBezTo>
                  <a:pt x="1916853" y="809413"/>
                  <a:pt x="1902910" y="815446"/>
                  <a:pt x="1889760" y="822960"/>
                </a:cubicBezTo>
                <a:cubicBezTo>
                  <a:pt x="1879158" y="829018"/>
                  <a:pt x="1870951" y="839689"/>
                  <a:pt x="1859280" y="843280"/>
                </a:cubicBezTo>
                <a:cubicBezTo>
                  <a:pt x="1826270" y="853437"/>
                  <a:pt x="1757680" y="863600"/>
                  <a:pt x="1757680" y="863600"/>
                </a:cubicBezTo>
                <a:cubicBezTo>
                  <a:pt x="1744133" y="870373"/>
                  <a:pt x="1731408" y="879131"/>
                  <a:pt x="1717040" y="883920"/>
                </a:cubicBezTo>
                <a:cubicBezTo>
                  <a:pt x="1647645" y="907052"/>
                  <a:pt x="1617794" y="906236"/>
                  <a:pt x="1544320" y="914400"/>
                </a:cubicBezTo>
                <a:cubicBezTo>
                  <a:pt x="1537547" y="924560"/>
                  <a:pt x="1529461" y="933958"/>
                  <a:pt x="1524000" y="944880"/>
                </a:cubicBezTo>
                <a:cubicBezTo>
                  <a:pt x="1519211" y="954459"/>
                  <a:pt x="1520415" y="966906"/>
                  <a:pt x="1513840" y="975360"/>
                </a:cubicBezTo>
                <a:cubicBezTo>
                  <a:pt x="1397329" y="1125160"/>
                  <a:pt x="1509324" y="959556"/>
                  <a:pt x="1391920" y="1076960"/>
                </a:cubicBezTo>
                <a:cubicBezTo>
                  <a:pt x="1352806" y="1116074"/>
                  <a:pt x="1373395" y="1099470"/>
                  <a:pt x="1330960" y="1127760"/>
                </a:cubicBezTo>
                <a:cubicBezTo>
                  <a:pt x="1325960" y="1137760"/>
                  <a:pt x="1302287" y="1189306"/>
                  <a:pt x="1290320" y="1198880"/>
                </a:cubicBezTo>
                <a:cubicBezTo>
                  <a:pt x="1281957" y="1205570"/>
                  <a:pt x="1269419" y="1204251"/>
                  <a:pt x="1259840" y="1209040"/>
                </a:cubicBezTo>
                <a:cubicBezTo>
                  <a:pt x="1169664" y="1254128"/>
                  <a:pt x="1327576" y="1221175"/>
                  <a:pt x="1107440" y="1239520"/>
                </a:cubicBezTo>
                <a:cubicBezTo>
                  <a:pt x="1087120" y="1246293"/>
                  <a:pt x="1067483" y="1255639"/>
                  <a:pt x="1046480" y="1259840"/>
                </a:cubicBezTo>
                <a:cubicBezTo>
                  <a:pt x="968906" y="1275355"/>
                  <a:pt x="1012815" y="1267858"/>
                  <a:pt x="914400" y="1280160"/>
                </a:cubicBezTo>
                <a:cubicBezTo>
                  <a:pt x="851804" y="1301025"/>
                  <a:pt x="915536" y="1281801"/>
                  <a:pt x="812800" y="1300480"/>
                </a:cubicBezTo>
                <a:cubicBezTo>
                  <a:pt x="753672" y="1311230"/>
                  <a:pt x="781891" y="1313287"/>
                  <a:pt x="711200" y="1330960"/>
                </a:cubicBezTo>
                <a:cubicBezTo>
                  <a:pt x="660170" y="1343717"/>
                  <a:pt x="683807" y="1336704"/>
                  <a:pt x="640080" y="1351280"/>
                </a:cubicBezTo>
                <a:cubicBezTo>
                  <a:pt x="617610" y="1373750"/>
                  <a:pt x="607410" y="1387935"/>
                  <a:pt x="579120" y="1402080"/>
                </a:cubicBezTo>
                <a:cubicBezTo>
                  <a:pt x="569541" y="1406869"/>
                  <a:pt x="558219" y="1407451"/>
                  <a:pt x="548640" y="1412240"/>
                </a:cubicBezTo>
                <a:cubicBezTo>
                  <a:pt x="537718" y="1417701"/>
                  <a:pt x="529383" y="1427750"/>
                  <a:pt x="518160" y="1432560"/>
                </a:cubicBezTo>
                <a:cubicBezTo>
                  <a:pt x="505325" y="1438061"/>
                  <a:pt x="490946" y="1438884"/>
                  <a:pt x="477520" y="1442720"/>
                </a:cubicBezTo>
                <a:cubicBezTo>
                  <a:pt x="467222" y="1445662"/>
                  <a:pt x="457696" y="1451814"/>
                  <a:pt x="447040" y="1452880"/>
                </a:cubicBezTo>
                <a:cubicBezTo>
                  <a:pt x="389653" y="1458619"/>
                  <a:pt x="331893" y="1459653"/>
                  <a:pt x="274320" y="1463040"/>
                </a:cubicBezTo>
                <a:cubicBezTo>
                  <a:pt x="204419" y="1486340"/>
                  <a:pt x="288932" y="1460383"/>
                  <a:pt x="162560" y="1483360"/>
                </a:cubicBezTo>
                <a:cubicBezTo>
                  <a:pt x="152023" y="1485276"/>
                  <a:pt x="142378" y="1490578"/>
                  <a:pt x="132080" y="1493520"/>
                </a:cubicBezTo>
                <a:cubicBezTo>
                  <a:pt x="118654" y="1497356"/>
                  <a:pt x="104866" y="1499844"/>
                  <a:pt x="91440" y="1503680"/>
                </a:cubicBezTo>
                <a:cubicBezTo>
                  <a:pt x="57619" y="1513343"/>
                  <a:pt x="58434" y="1517648"/>
                  <a:pt x="20320" y="1524000"/>
                </a:cubicBezTo>
                <a:cubicBezTo>
                  <a:pt x="13639" y="1525114"/>
                  <a:pt x="6773" y="1524000"/>
                  <a:pt x="0" y="152400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84"/>
          <p:cNvSpPr/>
          <p:nvPr/>
        </p:nvSpPr>
        <p:spPr bwMode="auto">
          <a:xfrm>
            <a:off x="2782946" y="-20320"/>
            <a:ext cx="844174" cy="325120"/>
          </a:xfrm>
          <a:custGeom>
            <a:avLst/>
            <a:gdLst>
              <a:gd name="connsiteX0" fmla="*/ 844174 w 844174"/>
              <a:gd name="connsiteY0" fmla="*/ 325120 h 325120"/>
              <a:gd name="connsiteX1" fmla="*/ 834014 w 844174"/>
              <a:gd name="connsiteY1" fmla="*/ 274320 h 325120"/>
              <a:gd name="connsiteX2" fmla="*/ 712094 w 844174"/>
              <a:gd name="connsiteY2" fmla="*/ 264160 h 325120"/>
              <a:gd name="connsiteX3" fmla="*/ 671454 w 844174"/>
              <a:gd name="connsiteY3" fmla="*/ 274320 h 325120"/>
              <a:gd name="connsiteX4" fmla="*/ 620654 w 844174"/>
              <a:gd name="connsiteY4" fmla="*/ 314960 h 325120"/>
              <a:gd name="connsiteX5" fmla="*/ 590174 w 844174"/>
              <a:gd name="connsiteY5" fmla="*/ 304800 h 325120"/>
              <a:gd name="connsiteX6" fmla="*/ 559694 w 844174"/>
              <a:gd name="connsiteY6" fmla="*/ 264160 h 325120"/>
              <a:gd name="connsiteX7" fmla="*/ 529214 w 844174"/>
              <a:gd name="connsiteY7" fmla="*/ 243840 h 325120"/>
              <a:gd name="connsiteX8" fmla="*/ 468254 w 844174"/>
              <a:gd name="connsiteY8" fmla="*/ 254000 h 325120"/>
              <a:gd name="connsiteX9" fmla="*/ 447934 w 844174"/>
              <a:gd name="connsiteY9" fmla="*/ 284480 h 325120"/>
              <a:gd name="connsiteX10" fmla="*/ 386974 w 844174"/>
              <a:gd name="connsiteY10" fmla="*/ 314960 h 325120"/>
              <a:gd name="connsiteX11" fmla="*/ 346334 w 844174"/>
              <a:gd name="connsiteY11" fmla="*/ 304800 h 325120"/>
              <a:gd name="connsiteX12" fmla="*/ 336174 w 844174"/>
              <a:gd name="connsiteY12" fmla="*/ 264160 h 325120"/>
              <a:gd name="connsiteX13" fmla="*/ 275214 w 844174"/>
              <a:gd name="connsiteY13" fmla="*/ 243840 h 325120"/>
              <a:gd name="connsiteX14" fmla="*/ 143134 w 844174"/>
              <a:gd name="connsiteY14" fmla="*/ 254000 h 325120"/>
              <a:gd name="connsiteX15" fmla="*/ 51694 w 844174"/>
              <a:gd name="connsiteY15" fmla="*/ 254000 h 325120"/>
              <a:gd name="connsiteX16" fmla="*/ 31374 w 844174"/>
              <a:gd name="connsiteY16" fmla="*/ 223520 h 325120"/>
              <a:gd name="connsiteX17" fmla="*/ 894 w 844174"/>
              <a:gd name="connsiteY17" fmla="*/ 193040 h 325120"/>
              <a:gd name="connsiteX18" fmla="*/ 11054 w 844174"/>
              <a:gd name="connsiteY18" fmla="*/ 162560 h 325120"/>
              <a:gd name="connsiteX19" fmla="*/ 72014 w 844174"/>
              <a:gd name="connsiteY19" fmla="*/ 132080 h 325120"/>
              <a:gd name="connsiteX20" fmla="*/ 102494 w 844174"/>
              <a:gd name="connsiteY20" fmla="*/ 111760 h 325120"/>
              <a:gd name="connsiteX21" fmla="*/ 82174 w 844174"/>
              <a:gd name="connsiteY21" fmla="*/ 81280 h 325120"/>
              <a:gd name="connsiteX22" fmla="*/ 51694 w 844174"/>
              <a:gd name="connsiteY22" fmla="*/ 71120 h 325120"/>
              <a:gd name="connsiteX23" fmla="*/ 21214 w 844174"/>
              <a:gd name="connsiteY23" fmla="*/ 50800 h 325120"/>
              <a:gd name="connsiteX24" fmla="*/ 894 w 844174"/>
              <a:gd name="connsiteY24" fmla="*/ 0 h 325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4174" h="325120">
                <a:moveTo>
                  <a:pt x="844174" y="325120"/>
                </a:moveTo>
                <a:cubicBezTo>
                  <a:pt x="840787" y="308187"/>
                  <a:pt x="842582" y="289313"/>
                  <a:pt x="834014" y="274320"/>
                </a:cubicBezTo>
                <a:cubicBezTo>
                  <a:pt x="810612" y="233367"/>
                  <a:pt x="733807" y="261747"/>
                  <a:pt x="712094" y="264160"/>
                </a:cubicBezTo>
                <a:cubicBezTo>
                  <a:pt x="698547" y="267547"/>
                  <a:pt x="683072" y="266574"/>
                  <a:pt x="671454" y="274320"/>
                </a:cubicBezTo>
                <a:cubicBezTo>
                  <a:pt x="579542" y="335595"/>
                  <a:pt x="720298" y="281745"/>
                  <a:pt x="620654" y="314960"/>
                </a:cubicBezTo>
                <a:cubicBezTo>
                  <a:pt x="610494" y="311573"/>
                  <a:pt x="598401" y="311656"/>
                  <a:pt x="590174" y="304800"/>
                </a:cubicBezTo>
                <a:cubicBezTo>
                  <a:pt x="577165" y="293960"/>
                  <a:pt x="571668" y="276134"/>
                  <a:pt x="559694" y="264160"/>
                </a:cubicBezTo>
                <a:cubicBezTo>
                  <a:pt x="551060" y="255526"/>
                  <a:pt x="539374" y="250613"/>
                  <a:pt x="529214" y="243840"/>
                </a:cubicBezTo>
                <a:cubicBezTo>
                  <a:pt x="508894" y="247227"/>
                  <a:pt x="486679" y="244787"/>
                  <a:pt x="468254" y="254000"/>
                </a:cubicBezTo>
                <a:cubicBezTo>
                  <a:pt x="457332" y="259461"/>
                  <a:pt x="456568" y="275846"/>
                  <a:pt x="447934" y="284480"/>
                </a:cubicBezTo>
                <a:cubicBezTo>
                  <a:pt x="428239" y="304175"/>
                  <a:pt x="411764" y="306697"/>
                  <a:pt x="386974" y="314960"/>
                </a:cubicBezTo>
                <a:cubicBezTo>
                  <a:pt x="373427" y="311573"/>
                  <a:pt x="356208" y="314674"/>
                  <a:pt x="346334" y="304800"/>
                </a:cubicBezTo>
                <a:cubicBezTo>
                  <a:pt x="336460" y="294926"/>
                  <a:pt x="346776" y="273247"/>
                  <a:pt x="336174" y="264160"/>
                </a:cubicBezTo>
                <a:cubicBezTo>
                  <a:pt x="319911" y="250221"/>
                  <a:pt x="275214" y="243840"/>
                  <a:pt x="275214" y="243840"/>
                </a:cubicBezTo>
                <a:cubicBezTo>
                  <a:pt x="231187" y="247227"/>
                  <a:pt x="187048" y="249377"/>
                  <a:pt x="143134" y="254000"/>
                </a:cubicBezTo>
                <a:cubicBezTo>
                  <a:pt x="61597" y="262583"/>
                  <a:pt x="106923" y="272410"/>
                  <a:pt x="51694" y="254000"/>
                </a:cubicBezTo>
                <a:cubicBezTo>
                  <a:pt x="44921" y="243840"/>
                  <a:pt x="39191" y="232901"/>
                  <a:pt x="31374" y="223520"/>
                </a:cubicBezTo>
                <a:cubicBezTo>
                  <a:pt x="22176" y="212482"/>
                  <a:pt x="5438" y="206671"/>
                  <a:pt x="894" y="193040"/>
                </a:cubicBezTo>
                <a:cubicBezTo>
                  <a:pt x="-2493" y="182880"/>
                  <a:pt x="4364" y="170923"/>
                  <a:pt x="11054" y="162560"/>
                </a:cubicBezTo>
                <a:cubicBezTo>
                  <a:pt x="30465" y="138296"/>
                  <a:pt x="47473" y="144351"/>
                  <a:pt x="72014" y="132080"/>
                </a:cubicBezTo>
                <a:cubicBezTo>
                  <a:pt x="82936" y="126619"/>
                  <a:pt x="92334" y="118533"/>
                  <a:pt x="102494" y="111760"/>
                </a:cubicBezTo>
                <a:cubicBezTo>
                  <a:pt x="95721" y="101600"/>
                  <a:pt x="91709" y="88908"/>
                  <a:pt x="82174" y="81280"/>
                </a:cubicBezTo>
                <a:cubicBezTo>
                  <a:pt x="73811" y="74590"/>
                  <a:pt x="61273" y="75909"/>
                  <a:pt x="51694" y="71120"/>
                </a:cubicBezTo>
                <a:cubicBezTo>
                  <a:pt x="40772" y="65659"/>
                  <a:pt x="31374" y="57573"/>
                  <a:pt x="21214" y="50800"/>
                </a:cubicBezTo>
                <a:cubicBezTo>
                  <a:pt x="-2863" y="14684"/>
                  <a:pt x="894" y="32531"/>
                  <a:pt x="894" y="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85"/>
          <p:cNvSpPr/>
          <p:nvPr/>
        </p:nvSpPr>
        <p:spPr bwMode="auto">
          <a:xfrm>
            <a:off x="7122160" y="1554480"/>
            <a:ext cx="1493520" cy="1005840"/>
          </a:xfrm>
          <a:custGeom>
            <a:avLst/>
            <a:gdLst>
              <a:gd name="connsiteX0" fmla="*/ 0 w 1493520"/>
              <a:gd name="connsiteY0" fmla="*/ 1005840 h 1005840"/>
              <a:gd name="connsiteX1" fmla="*/ 50800 w 1493520"/>
              <a:gd name="connsiteY1" fmla="*/ 985520 h 1005840"/>
              <a:gd name="connsiteX2" fmla="*/ 111760 w 1493520"/>
              <a:gd name="connsiteY2" fmla="*/ 965200 h 1005840"/>
              <a:gd name="connsiteX3" fmla="*/ 172720 w 1493520"/>
              <a:gd name="connsiteY3" fmla="*/ 924560 h 1005840"/>
              <a:gd name="connsiteX4" fmla="*/ 182880 w 1493520"/>
              <a:gd name="connsiteY4" fmla="*/ 894080 h 1005840"/>
              <a:gd name="connsiteX5" fmla="*/ 193040 w 1493520"/>
              <a:gd name="connsiteY5" fmla="*/ 822960 h 1005840"/>
              <a:gd name="connsiteX6" fmla="*/ 243840 w 1493520"/>
              <a:gd name="connsiteY6" fmla="*/ 812800 h 1005840"/>
              <a:gd name="connsiteX7" fmla="*/ 396240 w 1493520"/>
              <a:gd name="connsiteY7" fmla="*/ 782320 h 1005840"/>
              <a:gd name="connsiteX8" fmla="*/ 426720 w 1493520"/>
              <a:gd name="connsiteY8" fmla="*/ 772160 h 1005840"/>
              <a:gd name="connsiteX9" fmla="*/ 477520 w 1493520"/>
              <a:gd name="connsiteY9" fmla="*/ 701040 h 1005840"/>
              <a:gd name="connsiteX10" fmla="*/ 528320 w 1493520"/>
              <a:gd name="connsiteY10" fmla="*/ 640080 h 1005840"/>
              <a:gd name="connsiteX11" fmla="*/ 579120 w 1493520"/>
              <a:gd name="connsiteY11" fmla="*/ 579120 h 1005840"/>
              <a:gd name="connsiteX12" fmla="*/ 650240 w 1493520"/>
              <a:gd name="connsiteY12" fmla="*/ 548640 h 1005840"/>
              <a:gd name="connsiteX13" fmla="*/ 782320 w 1493520"/>
              <a:gd name="connsiteY13" fmla="*/ 518160 h 1005840"/>
              <a:gd name="connsiteX14" fmla="*/ 812800 w 1493520"/>
              <a:gd name="connsiteY14" fmla="*/ 508000 h 1005840"/>
              <a:gd name="connsiteX15" fmla="*/ 822960 w 1493520"/>
              <a:gd name="connsiteY15" fmla="*/ 477520 h 1005840"/>
              <a:gd name="connsiteX16" fmla="*/ 802640 w 1493520"/>
              <a:gd name="connsiteY16" fmla="*/ 365760 h 1005840"/>
              <a:gd name="connsiteX17" fmla="*/ 833120 w 1493520"/>
              <a:gd name="connsiteY17" fmla="*/ 335280 h 1005840"/>
              <a:gd name="connsiteX18" fmla="*/ 873760 w 1493520"/>
              <a:gd name="connsiteY18" fmla="*/ 325120 h 1005840"/>
              <a:gd name="connsiteX19" fmla="*/ 924560 w 1493520"/>
              <a:gd name="connsiteY19" fmla="*/ 304800 h 1005840"/>
              <a:gd name="connsiteX20" fmla="*/ 1026160 w 1493520"/>
              <a:gd name="connsiteY20" fmla="*/ 274320 h 1005840"/>
              <a:gd name="connsiteX21" fmla="*/ 1087120 w 1493520"/>
              <a:gd name="connsiteY21" fmla="*/ 243840 h 1005840"/>
              <a:gd name="connsiteX22" fmla="*/ 1127760 w 1493520"/>
              <a:gd name="connsiteY22" fmla="*/ 233680 h 1005840"/>
              <a:gd name="connsiteX23" fmla="*/ 1219200 w 1493520"/>
              <a:gd name="connsiteY23" fmla="*/ 193040 h 1005840"/>
              <a:gd name="connsiteX24" fmla="*/ 1249680 w 1493520"/>
              <a:gd name="connsiteY24" fmla="*/ 182880 h 1005840"/>
              <a:gd name="connsiteX25" fmla="*/ 1280160 w 1493520"/>
              <a:gd name="connsiteY25" fmla="*/ 172720 h 1005840"/>
              <a:gd name="connsiteX26" fmla="*/ 1341120 w 1493520"/>
              <a:gd name="connsiteY26" fmla="*/ 132080 h 1005840"/>
              <a:gd name="connsiteX27" fmla="*/ 1361440 w 1493520"/>
              <a:gd name="connsiteY27" fmla="*/ 101600 h 1005840"/>
              <a:gd name="connsiteX28" fmla="*/ 1391920 w 1493520"/>
              <a:gd name="connsiteY28" fmla="*/ 91440 h 1005840"/>
              <a:gd name="connsiteX29" fmla="*/ 1422400 w 1493520"/>
              <a:gd name="connsiteY29" fmla="*/ 71120 h 1005840"/>
              <a:gd name="connsiteX30" fmla="*/ 1473200 w 1493520"/>
              <a:gd name="connsiteY30" fmla="*/ 10160 h 1005840"/>
              <a:gd name="connsiteX31" fmla="*/ 1493520 w 1493520"/>
              <a:gd name="connsiteY31" fmla="*/ 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93520" h="1005840">
                <a:moveTo>
                  <a:pt x="0" y="1005840"/>
                </a:moveTo>
                <a:cubicBezTo>
                  <a:pt x="16933" y="999067"/>
                  <a:pt x="33660" y="991753"/>
                  <a:pt x="50800" y="985520"/>
                </a:cubicBezTo>
                <a:cubicBezTo>
                  <a:pt x="70930" y="978200"/>
                  <a:pt x="93938" y="977081"/>
                  <a:pt x="111760" y="965200"/>
                </a:cubicBezTo>
                <a:lnTo>
                  <a:pt x="172720" y="924560"/>
                </a:lnTo>
                <a:cubicBezTo>
                  <a:pt x="176107" y="914400"/>
                  <a:pt x="180780" y="904582"/>
                  <a:pt x="182880" y="894080"/>
                </a:cubicBezTo>
                <a:cubicBezTo>
                  <a:pt x="187576" y="870598"/>
                  <a:pt x="178672" y="842118"/>
                  <a:pt x="193040" y="822960"/>
                </a:cubicBezTo>
                <a:cubicBezTo>
                  <a:pt x="203401" y="809145"/>
                  <a:pt x="227180" y="817344"/>
                  <a:pt x="243840" y="812800"/>
                </a:cubicBezTo>
                <a:cubicBezTo>
                  <a:pt x="367664" y="779030"/>
                  <a:pt x="235160" y="800218"/>
                  <a:pt x="396240" y="782320"/>
                </a:cubicBezTo>
                <a:cubicBezTo>
                  <a:pt x="406400" y="778933"/>
                  <a:pt x="417809" y="778101"/>
                  <a:pt x="426720" y="772160"/>
                </a:cubicBezTo>
                <a:cubicBezTo>
                  <a:pt x="461091" y="749246"/>
                  <a:pt x="457961" y="735268"/>
                  <a:pt x="477520" y="701040"/>
                </a:cubicBezTo>
                <a:cubicBezTo>
                  <a:pt x="505039" y="652883"/>
                  <a:pt x="490114" y="685928"/>
                  <a:pt x="528320" y="640080"/>
                </a:cubicBezTo>
                <a:cubicBezTo>
                  <a:pt x="564647" y="596487"/>
                  <a:pt x="530548" y="619596"/>
                  <a:pt x="579120" y="579120"/>
                </a:cubicBezTo>
                <a:cubicBezTo>
                  <a:pt x="612366" y="551415"/>
                  <a:pt x="607877" y="561349"/>
                  <a:pt x="650240" y="548640"/>
                </a:cubicBezTo>
                <a:cubicBezTo>
                  <a:pt x="751668" y="518211"/>
                  <a:pt x="670151" y="534184"/>
                  <a:pt x="782320" y="518160"/>
                </a:cubicBezTo>
                <a:cubicBezTo>
                  <a:pt x="792480" y="514773"/>
                  <a:pt x="805227" y="515573"/>
                  <a:pt x="812800" y="508000"/>
                </a:cubicBezTo>
                <a:cubicBezTo>
                  <a:pt x="820373" y="500427"/>
                  <a:pt x="822960" y="488230"/>
                  <a:pt x="822960" y="477520"/>
                </a:cubicBezTo>
                <a:cubicBezTo>
                  <a:pt x="822960" y="420078"/>
                  <a:pt x="816928" y="408625"/>
                  <a:pt x="802640" y="365760"/>
                </a:cubicBezTo>
                <a:cubicBezTo>
                  <a:pt x="812800" y="355600"/>
                  <a:pt x="820645" y="342409"/>
                  <a:pt x="833120" y="335280"/>
                </a:cubicBezTo>
                <a:cubicBezTo>
                  <a:pt x="845244" y="328352"/>
                  <a:pt x="860513" y="329536"/>
                  <a:pt x="873760" y="325120"/>
                </a:cubicBezTo>
                <a:cubicBezTo>
                  <a:pt x="891062" y="319353"/>
                  <a:pt x="907420" y="311033"/>
                  <a:pt x="924560" y="304800"/>
                </a:cubicBezTo>
                <a:cubicBezTo>
                  <a:pt x="1013090" y="272607"/>
                  <a:pt x="955403" y="294536"/>
                  <a:pt x="1026160" y="274320"/>
                </a:cubicBezTo>
                <a:cubicBezTo>
                  <a:pt x="1111783" y="249856"/>
                  <a:pt x="998064" y="282007"/>
                  <a:pt x="1087120" y="243840"/>
                </a:cubicBezTo>
                <a:cubicBezTo>
                  <a:pt x="1099955" y="238339"/>
                  <a:pt x="1114213" y="237067"/>
                  <a:pt x="1127760" y="233680"/>
                </a:cubicBezTo>
                <a:cubicBezTo>
                  <a:pt x="1176062" y="201479"/>
                  <a:pt x="1146656" y="217221"/>
                  <a:pt x="1219200" y="193040"/>
                </a:cubicBezTo>
                <a:lnTo>
                  <a:pt x="1249680" y="182880"/>
                </a:lnTo>
                <a:cubicBezTo>
                  <a:pt x="1259840" y="179493"/>
                  <a:pt x="1271249" y="178661"/>
                  <a:pt x="1280160" y="172720"/>
                </a:cubicBezTo>
                <a:lnTo>
                  <a:pt x="1341120" y="132080"/>
                </a:lnTo>
                <a:cubicBezTo>
                  <a:pt x="1347893" y="121920"/>
                  <a:pt x="1351905" y="109228"/>
                  <a:pt x="1361440" y="101600"/>
                </a:cubicBezTo>
                <a:cubicBezTo>
                  <a:pt x="1369803" y="94910"/>
                  <a:pt x="1382341" y="96229"/>
                  <a:pt x="1391920" y="91440"/>
                </a:cubicBezTo>
                <a:cubicBezTo>
                  <a:pt x="1402842" y="85979"/>
                  <a:pt x="1413019" y="78937"/>
                  <a:pt x="1422400" y="71120"/>
                </a:cubicBezTo>
                <a:cubicBezTo>
                  <a:pt x="1522267" y="-12102"/>
                  <a:pt x="1393280" y="90080"/>
                  <a:pt x="1473200" y="10160"/>
                </a:cubicBezTo>
                <a:cubicBezTo>
                  <a:pt x="1478555" y="4805"/>
                  <a:pt x="1486747" y="3387"/>
                  <a:pt x="1493520" y="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86"/>
          <p:cNvSpPr/>
          <p:nvPr/>
        </p:nvSpPr>
        <p:spPr bwMode="auto">
          <a:xfrm>
            <a:off x="7355840" y="1168400"/>
            <a:ext cx="528320" cy="1198880"/>
          </a:xfrm>
          <a:custGeom>
            <a:avLst/>
            <a:gdLst>
              <a:gd name="connsiteX0" fmla="*/ 0 w 528320"/>
              <a:gd name="connsiteY0" fmla="*/ 1198880 h 1198880"/>
              <a:gd name="connsiteX1" fmla="*/ 91440 w 528320"/>
              <a:gd name="connsiteY1" fmla="*/ 1168400 h 1198880"/>
              <a:gd name="connsiteX2" fmla="*/ 121920 w 528320"/>
              <a:gd name="connsiteY2" fmla="*/ 1158240 h 1198880"/>
              <a:gd name="connsiteX3" fmla="*/ 182880 w 528320"/>
              <a:gd name="connsiteY3" fmla="*/ 1117600 h 1198880"/>
              <a:gd name="connsiteX4" fmla="*/ 182880 w 528320"/>
              <a:gd name="connsiteY4" fmla="*/ 1046480 h 1198880"/>
              <a:gd name="connsiteX5" fmla="*/ 193040 w 528320"/>
              <a:gd name="connsiteY5" fmla="*/ 975360 h 1198880"/>
              <a:gd name="connsiteX6" fmla="*/ 213360 w 528320"/>
              <a:gd name="connsiteY6" fmla="*/ 944880 h 1198880"/>
              <a:gd name="connsiteX7" fmla="*/ 233680 w 528320"/>
              <a:gd name="connsiteY7" fmla="*/ 904240 h 1198880"/>
              <a:gd name="connsiteX8" fmla="*/ 243840 w 528320"/>
              <a:gd name="connsiteY8" fmla="*/ 873760 h 1198880"/>
              <a:gd name="connsiteX9" fmla="*/ 274320 w 528320"/>
              <a:gd name="connsiteY9" fmla="*/ 853440 h 1198880"/>
              <a:gd name="connsiteX10" fmla="*/ 284480 w 528320"/>
              <a:gd name="connsiteY10" fmla="*/ 822960 h 1198880"/>
              <a:gd name="connsiteX11" fmla="*/ 243840 w 528320"/>
              <a:gd name="connsiteY11" fmla="*/ 762000 h 1198880"/>
              <a:gd name="connsiteX12" fmla="*/ 254000 w 528320"/>
              <a:gd name="connsiteY12" fmla="*/ 640080 h 1198880"/>
              <a:gd name="connsiteX13" fmla="*/ 233680 w 528320"/>
              <a:gd name="connsiteY13" fmla="*/ 568960 h 1198880"/>
              <a:gd name="connsiteX14" fmla="*/ 325120 w 528320"/>
              <a:gd name="connsiteY14" fmla="*/ 487680 h 1198880"/>
              <a:gd name="connsiteX15" fmla="*/ 365760 w 528320"/>
              <a:gd name="connsiteY15" fmla="*/ 396240 h 1198880"/>
              <a:gd name="connsiteX16" fmla="*/ 375920 w 528320"/>
              <a:gd name="connsiteY16" fmla="*/ 365760 h 1198880"/>
              <a:gd name="connsiteX17" fmla="*/ 396240 w 528320"/>
              <a:gd name="connsiteY17" fmla="*/ 335280 h 1198880"/>
              <a:gd name="connsiteX18" fmla="*/ 406400 w 528320"/>
              <a:gd name="connsiteY18" fmla="*/ 304800 h 1198880"/>
              <a:gd name="connsiteX19" fmla="*/ 457200 w 528320"/>
              <a:gd name="connsiteY19" fmla="*/ 294640 h 1198880"/>
              <a:gd name="connsiteX20" fmla="*/ 487680 w 528320"/>
              <a:gd name="connsiteY20" fmla="*/ 274320 h 1198880"/>
              <a:gd name="connsiteX21" fmla="*/ 528320 w 528320"/>
              <a:gd name="connsiteY21" fmla="*/ 213360 h 1198880"/>
              <a:gd name="connsiteX22" fmla="*/ 518160 w 528320"/>
              <a:gd name="connsiteY22" fmla="*/ 172720 h 1198880"/>
              <a:gd name="connsiteX23" fmla="*/ 457200 w 528320"/>
              <a:gd name="connsiteY23" fmla="*/ 121920 h 1198880"/>
              <a:gd name="connsiteX24" fmla="*/ 477520 w 528320"/>
              <a:gd name="connsiteY24" fmla="*/ 40640 h 1198880"/>
              <a:gd name="connsiteX25" fmla="*/ 508000 w 528320"/>
              <a:gd name="connsiteY25" fmla="*/ 0 h 119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28320" h="1198880">
                <a:moveTo>
                  <a:pt x="0" y="1198880"/>
                </a:moveTo>
                <a:cubicBezTo>
                  <a:pt x="85635" y="1181753"/>
                  <a:pt x="17828" y="1199948"/>
                  <a:pt x="91440" y="1168400"/>
                </a:cubicBezTo>
                <a:cubicBezTo>
                  <a:pt x="101284" y="1164181"/>
                  <a:pt x="112558" y="1163441"/>
                  <a:pt x="121920" y="1158240"/>
                </a:cubicBezTo>
                <a:cubicBezTo>
                  <a:pt x="143268" y="1146380"/>
                  <a:pt x="182880" y="1117600"/>
                  <a:pt x="182880" y="1117600"/>
                </a:cubicBezTo>
                <a:cubicBezTo>
                  <a:pt x="207240" y="1044519"/>
                  <a:pt x="182880" y="1135782"/>
                  <a:pt x="182880" y="1046480"/>
                </a:cubicBezTo>
                <a:cubicBezTo>
                  <a:pt x="182880" y="1022533"/>
                  <a:pt x="186159" y="998297"/>
                  <a:pt x="193040" y="975360"/>
                </a:cubicBezTo>
                <a:cubicBezTo>
                  <a:pt x="196549" y="963664"/>
                  <a:pt x="207302" y="955482"/>
                  <a:pt x="213360" y="944880"/>
                </a:cubicBezTo>
                <a:cubicBezTo>
                  <a:pt x="220874" y="931730"/>
                  <a:pt x="227714" y="918161"/>
                  <a:pt x="233680" y="904240"/>
                </a:cubicBezTo>
                <a:cubicBezTo>
                  <a:pt x="237899" y="894396"/>
                  <a:pt x="237150" y="882123"/>
                  <a:pt x="243840" y="873760"/>
                </a:cubicBezTo>
                <a:cubicBezTo>
                  <a:pt x="251468" y="864225"/>
                  <a:pt x="264160" y="860213"/>
                  <a:pt x="274320" y="853440"/>
                </a:cubicBezTo>
                <a:cubicBezTo>
                  <a:pt x="277707" y="843280"/>
                  <a:pt x="287867" y="833120"/>
                  <a:pt x="284480" y="822960"/>
                </a:cubicBezTo>
                <a:cubicBezTo>
                  <a:pt x="276757" y="799792"/>
                  <a:pt x="243840" y="762000"/>
                  <a:pt x="243840" y="762000"/>
                </a:cubicBezTo>
                <a:cubicBezTo>
                  <a:pt x="247227" y="721360"/>
                  <a:pt x="254000" y="680861"/>
                  <a:pt x="254000" y="640080"/>
                </a:cubicBezTo>
                <a:cubicBezTo>
                  <a:pt x="254000" y="627323"/>
                  <a:pt x="238471" y="583333"/>
                  <a:pt x="233680" y="568960"/>
                </a:cubicBezTo>
                <a:cubicBezTo>
                  <a:pt x="303274" y="499366"/>
                  <a:pt x="270730" y="523940"/>
                  <a:pt x="325120" y="487680"/>
                </a:cubicBezTo>
                <a:cubicBezTo>
                  <a:pt x="357321" y="439378"/>
                  <a:pt x="341579" y="468784"/>
                  <a:pt x="365760" y="396240"/>
                </a:cubicBezTo>
                <a:cubicBezTo>
                  <a:pt x="369147" y="386080"/>
                  <a:pt x="369979" y="374671"/>
                  <a:pt x="375920" y="365760"/>
                </a:cubicBezTo>
                <a:cubicBezTo>
                  <a:pt x="382693" y="355600"/>
                  <a:pt x="390779" y="346202"/>
                  <a:pt x="396240" y="335280"/>
                </a:cubicBezTo>
                <a:cubicBezTo>
                  <a:pt x="401029" y="325701"/>
                  <a:pt x="397489" y="310741"/>
                  <a:pt x="406400" y="304800"/>
                </a:cubicBezTo>
                <a:cubicBezTo>
                  <a:pt x="420768" y="295221"/>
                  <a:pt x="440267" y="298027"/>
                  <a:pt x="457200" y="294640"/>
                </a:cubicBezTo>
                <a:cubicBezTo>
                  <a:pt x="467360" y="287867"/>
                  <a:pt x="479639" y="283510"/>
                  <a:pt x="487680" y="274320"/>
                </a:cubicBezTo>
                <a:cubicBezTo>
                  <a:pt x="503762" y="255941"/>
                  <a:pt x="528320" y="213360"/>
                  <a:pt x="528320" y="213360"/>
                </a:cubicBezTo>
                <a:cubicBezTo>
                  <a:pt x="524933" y="199813"/>
                  <a:pt x="525088" y="184844"/>
                  <a:pt x="518160" y="172720"/>
                </a:cubicBezTo>
                <a:cubicBezTo>
                  <a:pt x="506125" y="151658"/>
                  <a:pt x="476622" y="134868"/>
                  <a:pt x="457200" y="121920"/>
                </a:cubicBezTo>
                <a:cubicBezTo>
                  <a:pt x="461064" y="102598"/>
                  <a:pt x="467106" y="61468"/>
                  <a:pt x="477520" y="40640"/>
                </a:cubicBezTo>
                <a:cubicBezTo>
                  <a:pt x="489008" y="17663"/>
                  <a:pt x="493712" y="14288"/>
                  <a:pt x="508000" y="0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88"/>
          <p:cNvSpPr/>
          <p:nvPr/>
        </p:nvSpPr>
        <p:spPr bwMode="auto">
          <a:xfrm>
            <a:off x="7325360" y="640080"/>
            <a:ext cx="843280" cy="1117600"/>
          </a:xfrm>
          <a:custGeom>
            <a:avLst/>
            <a:gdLst>
              <a:gd name="connsiteX0" fmla="*/ 274320 w 843280"/>
              <a:gd name="connsiteY0" fmla="*/ 1117600 h 1117600"/>
              <a:gd name="connsiteX1" fmla="*/ 223520 w 843280"/>
              <a:gd name="connsiteY1" fmla="*/ 1087120 h 1117600"/>
              <a:gd name="connsiteX2" fmla="*/ 172720 w 843280"/>
              <a:gd name="connsiteY2" fmla="*/ 1046480 h 1117600"/>
              <a:gd name="connsiteX3" fmla="*/ 162560 w 843280"/>
              <a:gd name="connsiteY3" fmla="*/ 1016000 h 1117600"/>
              <a:gd name="connsiteX4" fmla="*/ 91440 w 843280"/>
              <a:gd name="connsiteY4" fmla="*/ 995680 h 1117600"/>
              <a:gd name="connsiteX5" fmla="*/ 142240 w 843280"/>
              <a:gd name="connsiteY5" fmla="*/ 944880 h 1117600"/>
              <a:gd name="connsiteX6" fmla="*/ 172720 w 843280"/>
              <a:gd name="connsiteY6" fmla="*/ 883920 h 1117600"/>
              <a:gd name="connsiteX7" fmla="*/ 182880 w 843280"/>
              <a:gd name="connsiteY7" fmla="*/ 762000 h 1117600"/>
              <a:gd name="connsiteX8" fmla="*/ 203200 w 843280"/>
              <a:gd name="connsiteY8" fmla="*/ 731520 h 1117600"/>
              <a:gd name="connsiteX9" fmla="*/ 172720 w 843280"/>
              <a:gd name="connsiteY9" fmla="*/ 640080 h 1117600"/>
              <a:gd name="connsiteX10" fmla="*/ 142240 w 843280"/>
              <a:gd name="connsiteY10" fmla="*/ 609600 h 1117600"/>
              <a:gd name="connsiteX11" fmla="*/ 101600 w 843280"/>
              <a:gd name="connsiteY11" fmla="*/ 589280 h 1117600"/>
              <a:gd name="connsiteX12" fmla="*/ 0 w 843280"/>
              <a:gd name="connsiteY12" fmla="*/ 528320 h 1117600"/>
              <a:gd name="connsiteX13" fmla="*/ 10160 w 843280"/>
              <a:gd name="connsiteY13" fmla="*/ 436880 h 1117600"/>
              <a:gd name="connsiteX14" fmla="*/ 40640 w 843280"/>
              <a:gd name="connsiteY14" fmla="*/ 426720 h 1117600"/>
              <a:gd name="connsiteX15" fmla="*/ 101600 w 843280"/>
              <a:gd name="connsiteY15" fmla="*/ 386080 h 1117600"/>
              <a:gd name="connsiteX16" fmla="*/ 121920 w 843280"/>
              <a:gd name="connsiteY16" fmla="*/ 355600 h 1117600"/>
              <a:gd name="connsiteX17" fmla="*/ 182880 w 843280"/>
              <a:gd name="connsiteY17" fmla="*/ 314960 h 1117600"/>
              <a:gd name="connsiteX18" fmla="*/ 203200 w 843280"/>
              <a:gd name="connsiteY18" fmla="*/ 284480 h 1117600"/>
              <a:gd name="connsiteX19" fmla="*/ 213360 w 843280"/>
              <a:gd name="connsiteY19" fmla="*/ 254000 h 1117600"/>
              <a:gd name="connsiteX20" fmla="*/ 264160 w 843280"/>
              <a:gd name="connsiteY20" fmla="*/ 243840 h 1117600"/>
              <a:gd name="connsiteX21" fmla="*/ 325120 w 843280"/>
              <a:gd name="connsiteY21" fmla="*/ 213360 h 1117600"/>
              <a:gd name="connsiteX22" fmla="*/ 457200 w 843280"/>
              <a:gd name="connsiteY22" fmla="*/ 213360 h 1117600"/>
              <a:gd name="connsiteX23" fmla="*/ 599440 w 843280"/>
              <a:gd name="connsiteY23" fmla="*/ 172720 h 1117600"/>
              <a:gd name="connsiteX24" fmla="*/ 629920 w 843280"/>
              <a:gd name="connsiteY24" fmla="*/ 152400 h 1117600"/>
              <a:gd name="connsiteX25" fmla="*/ 680720 w 843280"/>
              <a:gd name="connsiteY25" fmla="*/ 101600 h 1117600"/>
              <a:gd name="connsiteX26" fmla="*/ 731520 w 843280"/>
              <a:gd name="connsiteY26" fmla="*/ 50800 h 1117600"/>
              <a:gd name="connsiteX27" fmla="*/ 802640 w 843280"/>
              <a:gd name="connsiteY27" fmla="*/ 40640 h 1117600"/>
              <a:gd name="connsiteX28" fmla="*/ 812800 w 843280"/>
              <a:gd name="connsiteY28" fmla="*/ 10160 h 1117600"/>
              <a:gd name="connsiteX29" fmla="*/ 843280 w 843280"/>
              <a:gd name="connsiteY29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43280" h="1117600">
                <a:moveTo>
                  <a:pt x="274320" y="1117600"/>
                </a:moveTo>
                <a:cubicBezTo>
                  <a:pt x="257387" y="1107440"/>
                  <a:pt x="238513" y="1099971"/>
                  <a:pt x="223520" y="1087120"/>
                </a:cubicBezTo>
                <a:cubicBezTo>
                  <a:pt x="165030" y="1036986"/>
                  <a:pt x="243051" y="1069924"/>
                  <a:pt x="172720" y="1046480"/>
                </a:cubicBezTo>
                <a:cubicBezTo>
                  <a:pt x="169333" y="1036320"/>
                  <a:pt x="170133" y="1023573"/>
                  <a:pt x="162560" y="1016000"/>
                </a:cubicBezTo>
                <a:cubicBezTo>
                  <a:pt x="157701" y="1011141"/>
                  <a:pt x="91792" y="995768"/>
                  <a:pt x="91440" y="995680"/>
                </a:cubicBezTo>
                <a:cubicBezTo>
                  <a:pt x="145627" y="914400"/>
                  <a:pt x="74507" y="1012613"/>
                  <a:pt x="142240" y="944880"/>
                </a:cubicBezTo>
                <a:cubicBezTo>
                  <a:pt x="161935" y="925185"/>
                  <a:pt x="164457" y="908710"/>
                  <a:pt x="172720" y="883920"/>
                </a:cubicBezTo>
                <a:cubicBezTo>
                  <a:pt x="176107" y="843280"/>
                  <a:pt x="174882" y="801989"/>
                  <a:pt x="182880" y="762000"/>
                </a:cubicBezTo>
                <a:cubicBezTo>
                  <a:pt x="185275" y="750026"/>
                  <a:pt x="201852" y="743656"/>
                  <a:pt x="203200" y="731520"/>
                </a:cubicBezTo>
                <a:cubicBezTo>
                  <a:pt x="207351" y="694165"/>
                  <a:pt x="194794" y="666569"/>
                  <a:pt x="172720" y="640080"/>
                </a:cubicBezTo>
                <a:cubicBezTo>
                  <a:pt x="163522" y="629042"/>
                  <a:pt x="153932" y="617951"/>
                  <a:pt x="142240" y="609600"/>
                </a:cubicBezTo>
                <a:cubicBezTo>
                  <a:pt x="129915" y="600797"/>
                  <a:pt x="114587" y="597072"/>
                  <a:pt x="101600" y="589280"/>
                </a:cubicBezTo>
                <a:cubicBezTo>
                  <a:pt x="-21003" y="515718"/>
                  <a:pt x="92897" y="574769"/>
                  <a:pt x="0" y="528320"/>
                </a:cubicBezTo>
                <a:cubicBezTo>
                  <a:pt x="3387" y="497840"/>
                  <a:pt x="-1230" y="465354"/>
                  <a:pt x="10160" y="436880"/>
                </a:cubicBezTo>
                <a:cubicBezTo>
                  <a:pt x="14137" y="426936"/>
                  <a:pt x="31278" y="431921"/>
                  <a:pt x="40640" y="426720"/>
                </a:cubicBezTo>
                <a:cubicBezTo>
                  <a:pt x="61988" y="414860"/>
                  <a:pt x="101600" y="386080"/>
                  <a:pt x="101600" y="386080"/>
                </a:cubicBezTo>
                <a:cubicBezTo>
                  <a:pt x="108373" y="375920"/>
                  <a:pt x="112730" y="363641"/>
                  <a:pt x="121920" y="355600"/>
                </a:cubicBezTo>
                <a:cubicBezTo>
                  <a:pt x="140299" y="339518"/>
                  <a:pt x="182880" y="314960"/>
                  <a:pt x="182880" y="314960"/>
                </a:cubicBezTo>
                <a:cubicBezTo>
                  <a:pt x="189653" y="304800"/>
                  <a:pt x="197739" y="295402"/>
                  <a:pt x="203200" y="284480"/>
                </a:cubicBezTo>
                <a:cubicBezTo>
                  <a:pt x="207989" y="274901"/>
                  <a:pt x="204449" y="259941"/>
                  <a:pt x="213360" y="254000"/>
                </a:cubicBezTo>
                <a:cubicBezTo>
                  <a:pt x="227728" y="244421"/>
                  <a:pt x="247407" y="248028"/>
                  <a:pt x="264160" y="243840"/>
                </a:cubicBezTo>
                <a:cubicBezTo>
                  <a:pt x="297811" y="235427"/>
                  <a:pt x="295321" y="233226"/>
                  <a:pt x="325120" y="213360"/>
                </a:cubicBezTo>
                <a:cubicBezTo>
                  <a:pt x="383179" y="232713"/>
                  <a:pt x="359911" y="229575"/>
                  <a:pt x="457200" y="213360"/>
                </a:cubicBezTo>
                <a:cubicBezTo>
                  <a:pt x="466232" y="211855"/>
                  <a:pt x="583335" y="183457"/>
                  <a:pt x="599440" y="172720"/>
                </a:cubicBezTo>
                <a:lnTo>
                  <a:pt x="629920" y="152400"/>
                </a:lnTo>
                <a:cubicBezTo>
                  <a:pt x="684107" y="71120"/>
                  <a:pt x="612987" y="169333"/>
                  <a:pt x="680720" y="101600"/>
                </a:cubicBezTo>
                <a:cubicBezTo>
                  <a:pt x="705878" y="76442"/>
                  <a:pt x="692815" y="62411"/>
                  <a:pt x="731520" y="50800"/>
                </a:cubicBezTo>
                <a:cubicBezTo>
                  <a:pt x="754457" y="43919"/>
                  <a:pt x="778933" y="44027"/>
                  <a:pt x="802640" y="40640"/>
                </a:cubicBezTo>
                <a:cubicBezTo>
                  <a:pt x="806027" y="30480"/>
                  <a:pt x="805227" y="17733"/>
                  <a:pt x="812800" y="10160"/>
                </a:cubicBezTo>
                <a:cubicBezTo>
                  <a:pt x="820373" y="2587"/>
                  <a:pt x="843280" y="0"/>
                  <a:pt x="843280" y="0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89"/>
          <p:cNvSpPr/>
          <p:nvPr/>
        </p:nvSpPr>
        <p:spPr bwMode="auto">
          <a:xfrm>
            <a:off x="7670800" y="254000"/>
            <a:ext cx="538480" cy="589280"/>
          </a:xfrm>
          <a:custGeom>
            <a:avLst/>
            <a:gdLst>
              <a:gd name="connsiteX0" fmla="*/ 0 w 538480"/>
              <a:gd name="connsiteY0" fmla="*/ 589280 h 589280"/>
              <a:gd name="connsiteX1" fmla="*/ 71120 w 538480"/>
              <a:gd name="connsiteY1" fmla="*/ 518160 h 589280"/>
              <a:gd name="connsiteX2" fmla="*/ 91440 w 538480"/>
              <a:gd name="connsiteY2" fmla="*/ 386080 h 589280"/>
              <a:gd name="connsiteX3" fmla="*/ 111760 w 538480"/>
              <a:gd name="connsiteY3" fmla="*/ 355600 h 589280"/>
              <a:gd name="connsiteX4" fmla="*/ 121920 w 538480"/>
              <a:gd name="connsiteY4" fmla="*/ 314960 h 589280"/>
              <a:gd name="connsiteX5" fmla="*/ 142240 w 538480"/>
              <a:gd name="connsiteY5" fmla="*/ 284480 h 589280"/>
              <a:gd name="connsiteX6" fmla="*/ 152400 w 538480"/>
              <a:gd name="connsiteY6" fmla="*/ 162560 h 589280"/>
              <a:gd name="connsiteX7" fmla="*/ 162560 w 538480"/>
              <a:gd name="connsiteY7" fmla="*/ 121920 h 589280"/>
              <a:gd name="connsiteX8" fmla="*/ 172720 w 538480"/>
              <a:gd name="connsiteY8" fmla="*/ 30480 h 589280"/>
              <a:gd name="connsiteX9" fmla="*/ 314960 w 538480"/>
              <a:gd name="connsiteY9" fmla="*/ 0 h 589280"/>
              <a:gd name="connsiteX10" fmla="*/ 386080 w 538480"/>
              <a:gd name="connsiteY10" fmla="*/ 20320 h 589280"/>
              <a:gd name="connsiteX11" fmla="*/ 416560 w 538480"/>
              <a:gd name="connsiteY11" fmla="*/ 30480 h 589280"/>
              <a:gd name="connsiteX12" fmla="*/ 447040 w 538480"/>
              <a:gd name="connsiteY12" fmla="*/ 50800 h 589280"/>
              <a:gd name="connsiteX13" fmla="*/ 467360 w 538480"/>
              <a:gd name="connsiteY13" fmla="*/ 81280 h 589280"/>
              <a:gd name="connsiteX14" fmla="*/ 497840 w 538480"/>
              <a:gd name="connsiteY14" fmla="*/ 193040 h 589280"/>
              <a:gd name="connsiteX15" fmla="*/ 538480 w 538480"/>
              <a:gd name="connsiteY15" fmla="*/ 19304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8480" h="589280">
                <a:moveTo>
                  <a:pt x="0" y="589280"/>
                </a:moveTo>
                <a:cubicBezTo>
                  <a:pt x="14268" y="577866"/>
                  <a:pt x="64711" y="545931"/>
                  <a:pt x="71120" y="518160"/>
                </a:cubicBezTo>
                <a:cubicBezTo>
                  <a:pt x="81110" y="474868"/>
                  <a:pt x="70906" y="427149"/>
                  <a:pt x="91440" y="386080"/>
                </a:cubicBezTo>
                <a:cubicBezTo>
                  <a:pt x="96901" y="375158"/>
                  <a:pt x="104987" y="365760"/>
                  <a:pt x="111760" y="355600"/>
                </a:cubicBezTo>
                <a:cubicBezTo>
                  <a:pt x="115147" y="342053"/>
                  <a:pt x="116419" y="327795"/>
                  <a:pt x="121920" y="314960"/>
                </a:cubicBezTo>
                <a:cubicBezTo>
                  <a:pt x="126730" y="303737"/>
                  <a:pt x="139845" y="296454"/>
                  <a:pt x="142240" y="284480"/>
                </a:cubicBezTo>
                <a:cubicBezTo>
                  <a:pt x="150238" y="244491"/>
                  <a:pt x="147342" y="203026"/>
                  <a:pt x="152400" y="162560"/>
                </a:cubicBezTo>
                <a:cubicBezTo>
                  <a:pt x="154132" y="148704"/>
                  <a:pt x="159173" y="135467"/>
                  <a:pt x="162560" y="121920"/>
                </a:cubicBezTo>
                <a:cubicBezTo>
                  <a:pt x="165947" y="91440"/>
                  <a:pt x="154682" y="55282"/>
                  <a:pt x="172720" y="30480"/>
                </a:cubicBezTo>
                <a:cubicBezTo>
                  <a:pt x="183635" y="15471"/>
                  <a:pt x="300273" y="2098"/>
                  <a:pt x="314960" y="0"/>
                </a:cubicBezTo>
                <a:lnTo>
                  <a:pt x="386080" y="20320"/>
                </a:lnTo>
                <a:cubicBezTo>
                  <a:pt x="396338" y="23397"/>
                  <a:pt x="406981" y="25691"/>
                  <a:pt x="416560" y="30480"/>
                </a:cubicBezTo>
                <a:cubicBezTo>
                  <a:pt x="427482" y="35941"/>
                  <a:pt x="436880" y="44027"/>
                  <a:pt x="447040" y="50800"/>
                </a:cubicBezTo>
                <a:cubicBezTo>
                  <a:pt x="453813" y="60960"/>
                  <a:pt x="464147" y="69499"/>
                  <a:pt x="467360" y="81280"/>
                </a:cubicBezTo>
                <a:cubicBezTo>
                  <a:pt x="469967" y="90839"/>
                  <a:pt x="466429" y="177335"/>
                  <a:pt x="497840" y="193040"/>
                </a:cubicBezTo>
                <a:cubicBezTo>
                  <a:pt x="509957" y="199098"/>
                  <a:pt x="524933" y="193040"/>
                  <a:pt x="538480" y="19304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90"/>
          <p:cNvSpPr/>
          <p:nvPr/>
        </p:nvSpPr>
        <p:spPr bwMode="auto">
          <a:xfrm>
            <a:off x="7894320" y="1341120"/>
            <a:ext cx="345652" cy="152400"/>
          </a:xfrm>
          <a:custGeom>
            <a:avLst/>
            <a:gdLst>
              <a:gd name="connsiteX0" fmla="*/ 0 w 345652"/>
              <a:gd name="connsiteY0" fmla="*/ 81280 h 152400"/>
              <a:gd name="connsiteX1" fmla="*/ 101600 w 345652"/>
              <a:gd name="connsiteY1" fmla="*/ 91440 h 152400"/>
              <a:gd name="connsiteX2" fmla="*/ 162560 w 345652"/>
              <a:gd name="connsiteY2" fmla="*/ 132080 h 152400"/>
              <a:gd name="connsiteX3" fmla="*/ 193040 w 345652"/>
              <a:gd name="connsiteY3" fmla="*/ 152400 h 152400"/>
              <a:gd name="connsiteX4" fmla="*/ 284480 w 345652"/>
              <a:gd name="connsiteY4" fmla="*/ 111760 h 152400"/>
              <a:gd name="connsiteX5" fmla="*/ 325120 w 345652"/>
              <a:gd name="connsiteY5" fmla="*/ 50800 h 152400"/>
              <a:gd name="connsiteX6" fmla="*/ 345440 w 345652"/>
              <a:gd name="connsiteY6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5652" h="152400">
                <a:moveTo>
                  <a:pt x="0" y="81280"/>
                </a:moveTo>
                <a:cubicBezTo>
                  <a:pt x="33867" y="84667"/>
                  <a:pt x="69114" y="81288"/>
                  <a:pt x="101600" y="91440"/>
                </a:cubicBezTo>
                <a:cubicBezTo>
                  <a:pt x="124910" y="98724"/>
                  <a:pt x="142240" y="118533"/>
                  <a:pt x="162560" y="132080"/>
                </a:cubicBezTo>
                <a:lnTo>
                  <a:pt x="193040" y="152400"/>
                </a:lnTo>
                <a:cubicBezTo>
                  <a:pt x="265584" y="128219"/>
                  <a:pt x="236178" y="143961"/>
                  <a:pt x="284480" y="111760"/>
                </a:cubicBezTo>
                <a:lnTo>
                  <a:pt x="325120" y="50800"/>
                </a:lnTo>
                <a:cubicBezTo>
                  <a:pt x="349197" y="14684"/>
                  <a:pt x="345440" y="32531"/>
                  <a:pt x="345440" y="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91"/>
          <p:cNvSpPr/>
          <p:nvPr/>
        </p:nvSpPr>
        <p:spPr bwMode="auto">
          <a:xfrm>
            <a:off x="7630160" y="985308"/>
            <a:ext cx="406400" cy="487892"/>
          </a:xfrm>
          <a:custGeom>
            <a:avLst/>
            <a:gdLst>
              <a:gd name="connsiteX0" fmla="*/ 132080 w 406400"/>
              <a:gd name="connsiteY0" fmla="*/ 487892 h 487892"/>
              <a:gd name="connsiteX1" fmla="*/ 152400 w 406400"/>
              <a:gd name="connsiteY1" fmla="*/ 437092 h 487892"/>
              <a:gd name="connsiteX2" fmla="*/ 101600 w 406400"/>
              <a:gd name="connsiteY2" fmla="*/ 386292 h 487892"/>
              <a:gd name="connsiteX3" fmla="*/ 10160 w 406400"/>
              <a:gd name="connsiteY3" fmla="*/ 345652 h 487892"/>
              <a:gd name="connsiteX4" fmla="*/ 0 w 406400"/>
              <a:gd name="connsiteY4" fmla="*/ 315172 h 487892"/>
              <a:gd name="connsiteX5" fmla="*/ 30480 w 406400"/>
              <a:gd name="connsiteY5" fmla="*/ 183092 h 487892"/>
              <a:gd name="connsiteX6" fmla="*/ 50800 w 406400"/>
              <a:gd name="connsiteY6" fmla="*/ 152612 h 487892"/>
              <a:gd name="connsiteX7" fmla="*/ 81280 w 406400"/>
              <a:gd name="connsiteY7" fmla="*/ 142452 h 487892"/>
              <a:gd name="connsiteX8" fmla="*/ 111760 w 406400"/>
              <a:gd name="connsiteY8" fmla="*/ 122132 h 487892"/>
              <a:gd name="connsiteX9" fmla="*/ 152400 w 406400"/>
              <a:gd name="connsiteY9" fmla="*/ 91652 h 487892"/>
              <a:gd name="connsiteX10" fmla="*/ 223520 w 406400"/>
              <a:gd name="connsiteY10" fmla="*/ 40852 h 487892"/>
              <a:gd name="connsiteX11" fmla="*/ 355600 w 406400"/>
              <a:gd name="connsiteY11" fmla="*/ 20532 h 487892"/>
              <a:gd name="connsiteX12" fmla="*/ 406400 w 406400"/>
              <a:gd name="connsiteY12" fmla="*/ 212 h 48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6400" h="487892">
                <a:moveTo>
                  <a:pt x="132080" y="487892"/>
                </a:moveTo>
                <a:cubicBezTo>
                  <a:pt x="138853" y="470959"/>
                  <a:pt x="150386" y="455218"/>
                  <a:pt x="152400" y="437092"/>
                </a:cubicBezTo>
                <a:cubicBezTo>
                  <a:pt x="158081" y="385964"/>
                  <a:pt x="136559" y="396780"/>
                  <a:pt x="101600" y="386292"/>
                </a:cubicBezTo>
                <a:cubicBezTo>
                  <a:pt x="35651" y="366507"/>
                  <a:pt x="54702" y="375347"/>
                  <a:pt x="10160" y="345652"/>
                </a:cubicBezTo>
                <a:cubicBezTo>
                  <a:pt x="6773" y="335492"/>
                  <a:pt x="0" y="325882"/>
                  <a:pt x="0" y="315172"/>
                </a:cubicBezTo>
                <a:cubicBezTo>
                  <a:pt x="0" y="289409"/>
                  <a:pt x="14384" y="207236"/>
                  <a:pt x="30480" y="183092"/>
                </a:cubicBezTo>
                <a:cubicBezTo>
                  <a:pt x="37253" y="172932"/>
                  <a:pt x="41265" y="160240"/>
                  <a:pt x="50800" y="152612"/>
                </a:cubicBezTo>
                <a:cubicBezTo>
                  <a:pt x="59163" y="145922"/>
                  <a:pt x="71701" y="147241"/>
                  <a:pt x="81280" y="142452"/>
                </a:cubicBezTo>
                <a:cubicBezTo>
                  <a:pt x="92202" y="136991"/>
                  <a:pt x="101824" y="129229"/>
                  <a:pt x="111760" y="122132"/>
                </a:cubicBezTo>
                <a:cubicBezTo>
                  <a:pt x="125539" y="112290"/>
                  <a:pt x="139543" y="102672"/>
                  <a:pt x="152400" y="91652"/>
                </a:cubicBezTo>
                <a:cubicBezTo>
                  <a:pt x="185934" y="62908"/>
                  <a:pt x="178098" y="54479"/>
                  <a:pt x="223520" y="40852"/>
                </a:cubicBezTo>
                <a:cubicBezTo>
                  <a:pt x="236335" y="37007"/>
                  <a:pt x="347513" y="21687"/>
                  <a:pt x="355600" y="20532"/>
                </a:cubicBezTo>
                <a:cubicBezTo>
                  <a:pt x="391716" y="-3545"/>
                  <a:pt x="373869" y="212"/>
                  <a:pt x="406400" y="212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92"/>
          <p:cNvSpPr/>
          <p:nvPr/>
        </p:nvSpPr>
        <p:spPr bwMode="auto">
          <a:xfrm>
            <a:off x="7660640" y="1595120"/>
            <a:ext cx="822960" cy="406400"/>
          </a:xfrm>
          <a:custGeom>
            <a:avLst/>
            <a:gdLst>
              <a:gd name="connsiteX0" fmla="*/ 0 w 822960"/>
              <a:gd name="connsiteY0" fmla="*/ 406400 h 406400"/>
              <a:gd name="connsiteX1" fmla="*/ 50800 w 822960"/>
              <a:gd name="connsiteY1" fmla="*/ 386080 h 406400"/>
              <a:gd name="connsiteX2" fmla="*/ 101600 w 822960"/>
              <a:gd name="connsiteY2" fmla="*/ 375920 h 406400"/>
              <a:gd name="connsiteX3" fmla="*/ 132080 w 822960"/>
              <a:gd name="connsiteY3" fmla="*/ 365760 h 406400"/>
              <a:gd name="connsiteX4" fmla="*/ 142240 w 822960"/>
              <a:gd name="connsiteY4" fmla="*/ 325120 h 406400"/>
              <a:gd name="connsiteX5" fmla="*/ 152400 w 822960"/>
              <a:gd name="connsiteY5" fmla="*/ 274320 h 406400"/>
              <a:gd name="connsiteX6" fmla="*/ 172720 w 822960"/>
              <a:gd name="connsiteY6" fmla="*/ 213360 h 406400"/>
              <a:gd name="connsiteX7" fmla="*/ 193040 w 822960"/>
              <a:gd name="connsiteY7" fmla="*/ 182880 h 406400"/>
              <a:gd name="connsiteX8" fmla="*/ 223520 w 822960"/>
              <a:gd name="connsiteY8" fmla="*/ 172720 h 406400"/>
              <a:gd name="connsiteX9" fmla="*/ 294640 w 822960"/>
              <a:gd name="connsiteY9" fmla="*/ 152400 h 406400"/>
              <a:gd name="connsiteX10" fmla="*/ 345440 w 822960"/>
              <a:gd name="connsiteY10" fmla="*/ 91440 h 406400"/>
              <a:gd name="connsiteX11" fmla="*/ 355600 w 822960"/>
              <a:gd name="connsiteY11" fmla="*/ 60960 h 406400"/>
              <a:gd name="connsiteX12" fmla="*/ 457200 w 822960"/>
              <a:gd name="connsiteY12" fmla="*/ 30480 h 406400"/>
              <a:gd name="connsiteX13" fmla="*/ 508000 w 822960"/>
              <a:gd name="connsiteY13" fmla="*/ 20320 h 406400"/>
              <a:gd name="connsiteX14" fmla="*/ 538480 w 822960"/>
              <a:gd name="connsiteY14" fmla="*/ 10160 h 406400"/>
              <a:gd name="connsiteX15" fmla="*/ 599440 w 822960"/>
              <a:gd name="connsiteY15" fmla="*/ 0 h 406400"/>
              <a:gd name="connsiteX16" fmla="*/ 701040 w 822960"/>
              <a:gd name="connsiteY16" fmla="*/ 30480 h 406400"/>
              <a:gd name="connsiteX17" fmla="*/ 731520 w 822960"/>
              <a:gd name="connsiteY17" fmla="*/ 40640 h 406400"/>
              <a:gd name="connsiteX18" fmla="*/ 822960 w 822960"/>
              <a:gd name="connsiteY18" fmla="*/ 8128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22960" h="406400">
                <a:moveTo>
                  <a:pt x="0" y="406400"/>
                </a:moveTo>
                <a:cubicBezTo>
                  <a:pt x="16933" y="399627"/>
                  <a:pt x="33331" y="391321"/>
                  <a:pt x="50800" y="386080"/>
                </a:cubicBezTo>
                <a:cubicBezTo>
                  <a:pt x="67340" y="381118"/>
                  <a:pt x="84847" y="380108"/>
                  <a:pt x="101600" y="375920"/>
                </a:cubicBezTo>
                <a:cubicBezTo>
                  <a:pt x="111990" y="373323"/>
                  <a:pt x="121920" y="369147"/>
                  <a:pt x="132080" y="365760"/>
                </a:cubicBezTo>
                <a:cubicBezTo>
                  <a:pt x="135467" y="352213"/>
                  <a:pt x="139211" y="338751"/>
                  <a:pt x="142240" y="325120"/>
                </a:cubicBezTo>
                <a:cubicBezTo>
                  <a:pt x="145986" y="308263"/>
                  <a:pt x="147856" y="290980"/>
                  <a:pt x="152400" y="274320"/>
                </a:cubicBezTo>
                <a:cubicBezTo>
                  <a:pt x="158036" y="253656"/>
                  <a:pt x="160839" y="231182"/>
                  <a:pt x="172720" y="213360"/>
                </a:cubicBezTo>
                <a:cubicBezTo>
                  <a:pt x="179493" y="203200"/>
                  <a:pt x="183505" y="190508"/>
                  <a:pt x="193040" y="182880"/>
                </a:cubicBezTo>
                <a:cubicBezTo>
                  <a:pt x="201403" y="176190"/>
                  <a:pt x="213222" y="175662"/>
                  <a:pt x="223520" y="172720"/>
                </a:cubicBezTo>
                <a:cubicBezTo>
                  <a:pt x="312822" y="147205"/>
                  <a:pt x="221559" y="176760"/>
                  <a:pt x="294640" y="152400"/>
                </a:cubicBezTo>
                <a:cubicBezTo>
                  <a:pt x="317110" y="129930"/>
                  <a:pt x="331295" y="119730"/>
                  <a:pt x="345440" y="91440"/>
                </a:cubicBezTo>
                <a:cubicBezTo>
                  <a:pt x="350229" y="81861"/>
                  <a:pt x="348910" y="69323"/>
                  <a:pt x="355600" y="60960"/>
                </a:cubicBezTo>
                <a:cubicBezTo>
                  <a:pt x="379797" y="30714"/>
                  <a:pt x="425392" y="35781"/>
                  <a:pt x="457200" y="30480"/>
                </a:cubicBezTo>
                <a:cubicBezTo>
                  <a:pt x="474234" y="27641"/>
                  <a:pt x="491247" y="24508"/>
                  <a:pt x="508000" y="20320"/>
                </a:cubicBezTo>
                <a:cubicBezTo>
                  <a:pt x="518390" y="17723"/>
                  <a:pt x="528025" y="12483"/>
                  <a:pt x="538480" y="10160"/>
                </a:cubicBezTo>
                <a:cubicBezTo>
                  <a:pt x="558590" y="5691"/>
                  <a:pt x="579120" y="3387"/>
                  <a:pt x="599440" y="0"/>
                </a:cubicBezTo>
                <a:cubicBezTo>
                  <a:pt x="728780" y="18477"/>
                  <a:pt x="627112" y="-6484"/>
                  <a:pt x="701040" y="30480"/>
                </a:cubicBezTo>
                <a:cubicBezTo>
                  <a:pt x="710619" y="35269"/>
                  <a:pt x="722158" y="35439"/>
                  <a:pt x="731520" y="40640"/>
                </a:cubicBezTo>
                <a:cubicBezTo>
                  <a:pt x="814816" y="86916"/>
                  <a:pt x="762283" y="81280"/>
                  <a:pt x="822960" y="8128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93"/>
          <p:cNvSpPr/>
          <p:nvPr/>
        </p:nvSpPr>
        <p:spPr bwMode="auto">
          <a:xfrm>
            <a:off x="6624320" y="1524000"/>
            <a:ext cx="782320" cy="375920"/>
          </a:xfrm>
          <a:custGeom>
            <a:avLst/>
            <a:gdLst>
              <a:gd name="connsiteX0" fmla="*/ 782320 w 782320"/>
              <a:gd name="connsiteY0" fmla="*/ 132080 h 375920"/>
              <a:gd name="connsiteX1" fmla="*/ 772160 w 782320"/>
              <a:gd name="connsiteY1" fmla="*/ 81280 h 375920"/>
              <a:gd name="connsiteX2" fmla="*/ 721360 w 782320"/>
              <a:gd name="connsiteY2" fmla="*/ 40640 h 375920"/>
              <a:gd name="connsiteX3" fmla="*/ 680720 w 782320"/>
              <a:gd name="connsiteY3" fmla="*/ 20320 h 375920"/>
              <a:gd name="connsiteX4" fmla="*/ 599440 w 782320"/>
              <a:gd name="connsiteY4" fmla="*/ 0 h 375920"/>
              <a:gd name="connsiteX5" fmla="*/ 426720 w 782320"/>
              <a:gd name="connsiteY5" fmla="*/ 20320 h 375920"/>
              <a:gd name="connsiteX6" fmla="*/ 375920 w 782320"/>
              <a:gd name="connsiteY6" fmla="*/ 30480 h 375920"/>
              <a:gd name="connsiteX7" fmla="*/ 314960 w 782320"/>
              <a:gd name="connsiteY7" fmla="*/ 50800 h 375920"/>
              <a:gd name="connsiteX8" fmla="*/ 284480 w 782320"/>
              <a:gd name="connsiteY8" fmla="*/ 60960 h 375920"/>
              <a:gd name="connsiteX9" fmla="*/ 223520 w 782320"/>
              <a:gd name="connsiteY9" fmla="*/ 111760 h 375920"/>
              <a:gd name="connsiteX10" fmla="*/ 213360 w 782320"/>
              <a:gd name="connsiteY10" fmla="*/ 142240 h 375920"/>
              <a:gd name="connsiteX11" fmla="*/ 243840 w 782320"/>
              <a:gd name="connsiteY11" fmla="*/ 152400 h 375920"/>
              <a:gd name="connsiteX12" fmla="*/ 274320 w 782320"/>
              <a:gd name="connsiteY12" fmla="*/ 172720 h 375920"/>
              <a:gd name="connsiteX13" fmla="*/ 304800 w 782320"/>
              <a:gd name="connsiteY13" fmla="*/ 243840 h 375920"/>
              <a:gd name="connsiteX14" fmla="*/ 294640 w 782320"/>
              <a:gd name="connsiteY14" fmla="*/ 274320 h 375920"/>
              <a:gd name="connsiteX15" fmla="*/ 111760 w 782320"/>
              <a:gd name="connsiteY15" fmla="*/ 304800 h 375920"/>
              <a:gd name="connsiteX16" fmla="*/ 10160 w 782320"/>
              <a:gd name="connsiteY16" fmla="*/ 365760 h 375920"/>
              <a:gd name="connsiteX17" fmla="*/ 0 w 782320"/>
              <a:gd name="connsiteY17" fmla="*/ 375920 h 37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82320" h="375920">
                <a:moveTo>
                  <a:pt x="782320" y="132080"/>
                </a:moveTo>
                <a:cubicBezTo>
                  <a:pt x="778933" y="115147"/>
                  <a:pt x="778223" y="97449"/>
                  <a:pt x="772160" y="81280"/>
                </a:cubicBezTo>
                <a:cubicBezTo>
                  <a:pt x="757548" y="42313"/>
                  <a:pt x="753208" y="54289"/>
                  <a:pt x="721360" y="40640"/>
                </a:cubicBezTo>
                <a:cubicBezTo>
                  <a:pt x="707439" y="34674"/>
                  <a:pt x="695088" y="25109"/>
                  <a:pt x="680720" y="20320"/>
                </a:cubicBezTo>
                <a:cubicBezTo>
                  <a:pt x="654226" y="11489"/>
                  <a:pt x="599440" y="0"/>
                  <a:pt x="599440" y="0"/>
                </a:cubicBezTo>
                <a:cubicBezTo>
                  <a:pt x="527214" y="7223"/>
                  <a:pt x="494100" y="9090"/>
                  <a:pt x="426720" y="20320"/>
                </a:cubicBezTo>
                <a:cubicBezTo>
                  <a:pt x="409686" y="23159"/>
                  <a:pt x="392580" y="25936"/>
                  <a:pt x="375920" y="30480"/>
                </a:cubicBezTo>
                <a:cubicBezTo>
                  <a:pt x="355256" y="36116"/>
                  <a:pt x="335280" y="44027"/>
                  <a:pt x="314960" y="50800"/>
                </a:cubicBezTo>
                <a:cubicBezTo>
                  <a:pt x="304800" y="54187"/>
                  <a:pt x="293391" y="55019"/>
                  <a:pt x="284480" y="60960"/>
                </a:cubicBezTo>
                <a:cubicBezTo>
                  <a:pt x="242045" y="89250"/>
                  <a:pt x="262634" y="72646"/>
                  <a:pt x="223520" y="111760"/>
                </a:cubicBezTo>
                <a:cubicBezTo>
                  <a:pt x="220133" y="121920"/>
                  <a:pt x="208571" y="132661"/>
                  <a:pt x="213360" y="142240"/>
                </a:cubicBezTo>
                <a:cubicBezTo>
                  <a:pt x="218149" y="151819"/>
                  <a:pt x="234261" y="147611"/>
                  <a:pt x="243840" y="152400"/>
                </a:cubicBezTo>
                <a:cubicBezTo>
                  <a:pt x="254762" y="157861"/>
                  <a:pt x="264160" y="165947"/>
                  <a:pt x="274320" y="172720"/>
                </a:cubicBezTo>
                <a:cubicBezTo>
                  <a:pt x="278288" y="180655"/>
                  <a:pt x="304800" y="228891"/>
                  <a:pt x="304800" y="243840"/>
                </a:cubicBezTo>
                <a:cubicBezTo>
                  <a:pt x="304800" y="254550"/>
                  <a:pt x="303355" y="268095"/>
                  <a:pt x="294640" y="274320"/>
                </a:cubicBezTo>
                <a:cubicBezTo>
                  <a:pt x="255157" y="302522"/>
                  <a:pt x="140475" y="302407"/>
                  <a:pt x="111760" y="304800"/>
                </a:cubicBezTo>
                <a:cubicBezTo>
                  <a:pt x="79691" y="320835"/>
                  <a:pt x="34681" y="341239"/>
                  <a:pt x="10160" y="365760"/>
                </a:cubicBezTo>
                <a:lnTo>
                  <a:pt x="0" y="375920"/>
                </a:ln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97"/>
          <p:cNvSpPr/>
          <p:nvPr/>
        </p:nvSpPr>
        <p:spPr bwMode="auto">
          <a:xfrm>
            <a:off x="7152640" y="2570480"/>
            <a:ext cx="1981200" cy="2204720"/>
          </a:xfrm>
          <a:custGeom>
            <a:avLst/>
            <a:gdLst>
              <a:gd name="connsiteX0" fmla="*/ 1747520 w 1981200"/>
              <a:gd name="connsiteY0" fmla="*/ 1554480 h 2204720"/>
              <a:gd name="connsiteX1" fmla="*/ 1727200 w 1981200"/>
              <a:gd name="connsiteY1" fmla="*/ 1503680 h 2204720"/>
              <a:gd name="connsiteX2" fmla="*/ 1696720 w 1981200"/>
              <a:gd name="connsiteY2" fmla="*/ 1483360 h 2204720"/>
              <a:gd name="connsiteX3" fmla="*/ 1686560 w 1981200"/>
              <a:gd name="connsiteY3" fmla="*/ 1452880 h 2204720"/>
              <a:gd name="connsiteX4" fmla="*/ 1656080 w 1981200"/>
              <a:gd name="connsiteY4" fmla="*/ 1422400 h 2204720"/>
              <a:gd name="connsiteX5" fmla="*/ 1463040 w 1981200"/>
              <a:gd name="connsiteY5" fmla="*/ 1442720 h 2204720"/>
              <a:gd name="connsiteX6" fmla="*/ 1432560 w 1981200"/>
              <a:gd name="connsiteY6" fmla="*/ 1452880 h 2204720"/>
              <a:gd name="connsiteX7" fmla="*/ 1371600 w 1981200"/>
              <a:gd name="connsiteY7" fmla="*/ 1493520 h 2204720"/>
              <a:gd name="connsiteX8" fmla="*/ 1290320 w 1981200"/>
              <a:gd name="connsiteY8" fmla="*/ 1483360 h 2204720"/>
              <a:gd name="connsiteX9" fmla="*/ 1259840 w 1981200"/>
              <a:gd name="connsiteY9" fmla="*/ 1463040 h 2204720"/>
              <a:gd name="connsiteX10" fmla="*/ 1229360 w 1981200"/>
              <a:gd name="connsiteY10" fmla="*/ 1452880 h 2204720"/>
              <a:gd name="connsiteX11" fmla="*/ 1188720 w 1981200"/>
              <a:gd name="connsiteY11" fmla="*/ 1422400 h 2204720"/>
              <a:gd name="connsiteX12" fmla="*/ 1158240 w 1981200"/>
              <a:gd name="connsiteY12" fmla="*/ 1361440 h 2204720"/>
              <a:gd name="connsiteX13" fmla="*/ 1148080 w 1981200"/>
              <a:gd name="connsiteY13" fmla="*/ 1249680 h 2204720"/>
              <a:gd name="connsiteX14" fmla="*/ 1137920 w 1981200"/>
              <a:gd name="connsiteY14" fmla="*/ 1209040 h 2204720"/>
              <a:gd name="connsiteX15" fmla="*/ 1097280 w 1981200"/>
              <a:gd name="connsiteY15" fmla="*/ 1198880 h 2204720"/>
              <a:gd name="connsiteX16" fmla="*/ 1066800 w 1981200"/>
              <a:gd name="connsiteY16" fmla="*/ 1209040 h 2204720"/>
              <a:gd name="connsiteX17" fmla="*/ 995680 w 1981200"/>
              <a:gd name="connsiteY17" fmla="*/ 1280160 h 2204720"/>
              <a:gd name="connsiteX18" fmla="*/ 975360 w 1981200"/>
              <a:gd name="connsiteY18" fmla="*/ 1310640 h 2204720"/>
              <a:gd name="connsiteX19" fmla="*/ 924560 w 1981200"/>
              <a:gd name="connsiteY19" fmla="*/ 1371600 h 2204720"/>
              <a:gd name="connsiteX20" fmla="*/ 894080 w 1981200"/>
              <a:gd name="connsiteY20" fmla="*/ 1432560 h 2204720"/>
              <a:gd name="connsiteX21" fmla="*/ 863600 w 1981200"/>
              <a:gd name="connsiteY21" fmla="*/ 1503680 h 2204720"/>
              <a:gd name="connsiteX22" fmla="*/ 853440 w 1981200"/>
              <a:gd name="connsiteY22" fmla="*/ 1534160 h 2204720"/>
              <a:gd name="connsiteX23" fmla="*/ 833120 w 1981200"/>
              <a:gd name="connsiteY23" fmla="*/ 1564640 h 2204720"/>
              <a:gd name="connsiteX24" fmla="*/ 772160 w 1981200"/>
              <a:gd name="connsiteY24" fmla="*/ 1595120 h 2204720"/>
              <a:gd name="connsiteX25" fmla="*/ 711200 w 1981200"/>
              <a:gd name="connsiteY25" fmla="*/ 1635760 h 2204720"/>
              <a:gd name="connsiteX26" fmla="*/ 680720 w 1981200"/>
              <a:gd name="connsiteY26" fmla="*/ 1666240 h 2204720"/>
              <a:gd name="connsiteX27" fmla="*/ 650240 w 1981200"/>
              <a:gd name="connsiteY27" fmla="*/ 1676400 h 2204720"/>
              <a:gd name="connsiteX28" fmla="*/ 619760 w 1981200"/>
              <a:gd name="connsiteY28" fmla="*/ 1696720 h 2204720"/>
              <a:gd name="connsiteX29" fmla="*/ 558800 w 1981200"/>
              <a:gd name="connsiteY29" fmla="*/ 1717040 h 2204720"/>
              <a:gd name="connsiteX30" fmla="*/ 538480 w 1981200"/>
              <a:gd name="connsiteY30" fmla="*/ 1747520 h 2204720"/>
              <a:gd name="connsiteX31" fmla="*/ 508000 w 1981200"/>
              <a:gd name="connsiteY31" fmla="*/ 1767840 h 2204720"/>
              <a:gd name="connsiteX32" fmla="*/ 447040 w 1981200"/>
              <a:gd name="connsiteY32" fmla="*/ 1869440 h 2204720"/>
              <a:gd name="connsiteX33" fmla="*/ 416560 w 1981200"/>
              <a:gd name="connsiteY33" fmla="*/ 1899920 h 2204720"/>
              <a:gd name="connsiteX34" fmla="*/ 375920 w 1981200"/>
              <a:gd name="connsiteY34" fmla="*/ 1960880 h 2204720"/>
              <a:gd name="connsiteX35" fmla="*/ 345440 w 1981200"/>
              <a:gd name="connsiteY35" fmla="*/ 1991360 h 2204720"/>
              <a:gd name="connsiteX36" fmla="*/ 304800 w 1981200"/>
              <a:gd name="connsiteY36" fmla="*/ 2052320 h 2204720"/>
              <a:gd name="connsiteX37" fmla="*/ 284480 w 1981200"/>
              <a:gd name="connsiteY37" fmla="*/ 2123440 h 2204720"/>
              <a:gd name="connsiteX38" fmla="*/ 264160 w 1981200"/>
              <a:gd name="connsiteY38" fmla="*/ 2174240 h 2204720"/>
              <a:gd name="connsiteX39" fmla="*/ 203200 w 1981200"/>
              <a:gd name="connsiteY39" fmla="*/ 2204720 h 2204720"/>
              <a:gd name="connsiteX40" fmla="*/ 60960 w 1981200"/>
              <a:gd name="connsiteY40" fmla="*/ 2194560 h 2204720"/>
              <a:gd name="connsiteX41" fmla="*/ 40640 w 1981200"/>
              <a:gd name="connsiteY41" fmla="*/ 2164080 h 2204720"/>
              <a:gd name="connsiteX42" fmla="*/ 50800 w 1981200"/>
              <a:gd name="connsiteY42" fmla="*/ 2062480 h 2204720"/>
              <a:gd name="connsiteX43" fmla="*/ 60960 w 1981200"/>
              <a:gd name="connsiteY43" fmla="*/ 2032000 h 2204720"/>
              <a:gd name="connsiteX44" fmla="*/ 50800 w 1981200"/>
              <a:gd name="connsiteY44" fmla="*/ 1960880 h 2204720"/>
              <a:gd name="connsiteX45" fmla="*/ 30480 w 1981200"/>
              <a:gd name="connsiteY45" fmla="*/ 1930400 h 2204720"/>
              <a:gd name="connsiteX46" fmla="*/ 0 w 1981200"/>
              <a:gd name="connsiteY46" fmla="*/ 1869440 h 2204720"/>
              <a:gd name="connsiteX47" fmla="*/ 20320 w 1981200"/>
              <a:gd name="connsiteY47" fmla="*/ 1778000 h 2204720"/>
              <a:gd name="connsiteX48" fmla="*/ 81280 w 1981200"/>
              <a:gd name="connsiteY48" fmla="*/ 1717040 h 2204720"/>
              <a:gd name="connsiteX49" fmla="*/ 111760 w 1981200"/>
              <a:gd name="connsiteY49" fmla="*/ 1656080 h 2204720"/>
              <a:gd name="connsiteX50" fmla="*/ 132080 w 1981200"/>
              <a:gd name="connsiteY50" fmla="*/ 1595120 h 2204720"/>
              <a:gd name="connsiteX51" fmla="*/ 142240 w 1981200"/>
              <a:gd name="connsiteY51" fmla="*/ 1564640 h 2204720"/>
              <a:gd name="connsiteX52" fmla="*/ 162560 w 1981200"/>
              <a:gd name="connsiteY52" fmla="*/ 1483360 h 2204720"/>
              <a:gd name="connsiteX53" fmla="*/ 172720 w 1981200"/>
              <a:gd name="connsiteY53" fmla="*/ 1432560 h 2204720"/>
              <a:gd name="connsiteX54" fmla="*/ 203200 w 1981200"/>
              <a:gd name="connsiteY54" fmla="*/ 1422400 h 2204720"/>
              <a:gd name="connsiteX55" fmla="*/ 233680 w 1981200"/>
              <a:gd name="connsiteY55" fmla="*/ 1402080 h 2204720"/>
              <a:gd name="connsiteX56" fmla="*/ 294640 w 1981200"/>
              <a:gd name="connsiteY56" fmla="*/ 1381760 h 2204720"/>
              <a:gd name="connsiteX57" fmla="*/ 335280 w 1981200"/>
              <a:gd name="connsiteY57" fmla="*/ 1290320 h 2204720"/>
              <a:gd name="connsiteX58" fmla="*/ 375920 w 1981200"/>
              <a:gd name="connsiteY58" fmla="*/ 1178560 h 2204720"/>
              <a:gd name="connsiteX59" fmla="*/ 396240 w 1981200"/>
              <a:gd name="connsiteY59" fmla="*/ 1137920 h 2204720"/>
              <a:gd name="connsiteX60" fmla="*/ 406400 w 1981200"/>
              <a:gd name="connsiteY60" fmla="*/ 1107440 h 2204720"/>
              <a:gd name="connsiteX61" fmla="*/ 436880 w 1981200"/>
              <a:gd name="connsiteY61" fmla="*/ 1076960 h 2204720"/>
              <a:gd name="connsiteX62" fmla="*/ 447040 w 1981200"/>
              <a:gd name="connsiteY62" fmla="*/ 1046480 h 2204720"/>
              <a:gd name="connsiteX63" fmla="*/ 508000 w 1981200"/>
              <a:gd name="connsiteY63" fmla="*/ 995680 h 2204720"/>
              <a:gd name="connsiteX64" fmla="*/ 589280 w 1981200"/>
              <a:gd name="connsiteY64" fmla="*/ 904240 h 2204720"/>
              <a:gd name="connsiteX65" fmla="*/ 640080 w 1981200"/>
              <a:gd name="connsiteY65" fmla="*/ 721360 h 2204720"/>
              <a:gd name="connsiteX66" fmla="*/ 670560 w 1981200"/>
              <a:gd name="connsiteY66" fmla="*/ 711200 h 2204720"/>
              <a:gd name="connsiteX67" fmla="*/ 731520 w 1981200"/>
              <a:gd name="connsiteY67" fmla="*/ 670560 h 2204720"/>
              <a:gd name="connsiteX68" fmla="*/ 762000 w 1981200"/>
              <a:gd name="connsiteY68" fmla="*/ 660400 h 2204720"/>
              <a:gd name="connsiteX69" fmla="*/ 822960 w 1981200"/>
              <a:gd name="connsiteY69" fmla="*/ 619760 h 2204720"/>
              <a:gd name="connsiteX70" fmla="*/ 873760 w 1981200"/>
              <a:gd name="connsiteY70" fmla="*/ 568960 h 2204720"/>
              <a:gd name="connsiteX71" fmla="*/ 894080 w 1981200"/>
              <a:gd name="connsiteY71" fmla="*/ 538480 h 2204720"/>
              <a:gd name="connsiteX72" fmla="*/ 924560 w 1981200"/>
              <a:gd name="connsiteY72" fmla="*/ 528320 h 2204720"/>
              <a:gd name="connsiteX73" fmla="*/ 965200 w 1981200"/>
              <a:gd name="connsiteY73" fmla="*/ 508000 h 2204720"/>
              <a:gd name="connsiteX74" fmla="*/ 995680 w 1981200"/>
              <a:gd name="connsiteY74" fmla="*/ 497840 h 2204720"/>
              <a:gd name="connsiteX75" fmla="*/ 1076960 w 1981200"/>
              <a:gd name="connsiteY75" fmla="*/ 477520 h 2204720"/>
              <a:gd name="connsiteX76" fmla="*/ 1168400 w 1981200"/>
              <a:gd name="connsiteY76" fmla="*/ 416560 h 2204720"/>
              <a:gd name="connsiteX77" fmla="*/ 1198880 w 1981200"/>
              <a:gd name="connsiteY77" fmla="*/ 396240 h 2204720"/>
              <a:gd name="connsiteX78" fmla="*/ 1219200 w 1981200"/>
              <a:gd name="connsiteY78" fmla="*/ 365760 h 2204720"/>
              <a:gd name="connsiteX79" fmla="*/ 1239520 w 1981200"/>
              <a:gd name="connsiteY79" fmla="*/ 304800 h 2204720"/>
              <a:gd name="connsiteX80" fmla="*/ 1270000 w 1981200"/>
              <a:gd name="connsiteY80" fmla="*/ 274320 h 2204720"/>
              <a:gd name="connsiteX81" fmla="*/ 1310640 w 1981200"/>
              <a:gd name="connsiteY81" fmla="*/ 213360 h 2204720"/>
              <a:gd name="connsiteX82" fmla="*/ 1381760 w 1981200"/>
              <a:gd name="connsiteY82" fmla="*/ 193040 h 2204720"/>
              <a:gd name="connsiteX83" fmla="*/ 1442720 w 1981200"/>
              <a:gd name="connsiteY83" fmla="*/ 162560 h 2204720"/>
              <a:gd name="connsiteX84" fmla="*/ 1473200 w 1981200"/>
              <a:gd name="connsiteY84" fmla="*/ 142240 h 2204720"/>
              <a:gd name="connsiteX85" fmla="*/ 1503680 w 1981200"/>
              <a:gd name="connsiteY85" fmla="*/ 132080 h 2204720"/>
              <a:gd name="connsiteX86" fmla="*/ 1534160 w 1981200"/>
              <a:gd name="connsiteY86" fmla="*/ 111760 h 2204720"/>
              <a:gd name="connsiteX87" fmla="*/ 1595120 w 1981200"/>
              <a:gd name="connsiteY87" fmla="*/ 101600 h 2204720"/>
              <a:gd name="connsiteX88" fmla="*/ 1625600 w 1981200"/>
              <a:gd name="connsiteY88" fmla="*/ 91440 h 2204720"/>
              <a:gd name="connsiteX89" fmla="*/ 1656080 w 1981200"/>
              <a:gd name="connsiteY89" fmla="*/ 60960 h 2204720"/>
              <a:gd name="connsiteX90" fmla="*/ 1940560 w 1981200"/>
              <a:gd name="connsiteY90" fmla="*/ 30480 h 2204720"/>
              <a:gd name="connsiteX91" fmla="*/ 1981200 w 1981200"/>
              <a:gd name="connsiteY91" fmla="*/ 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981200" h="2204720">
                <a:moveTo>
                  <a:pt x="1747520" y="1554480"/>
                </a:moveTo>
                <a:cubicBezTo>
                  <a:pt x="1740747" y="1537547"/>
                  <a:pt x="1737800" y="1518521"/>
                  <a:pt x="1727200" y="1503680"/>
                </a:cubicBezTo>
                <a:cubicBezTo>
                  <a:pt x="1720103" y="1493744"/>
                  <a:pt x="1704348" y="1492895"/>
                  <a:pt x="1696720" y="1483360"/>
                </a:cubicBezTo>
                <a:cubicBezTo>
                  <a:pt x="1690030" y="1474997"/>
                  <a:pt x="1692501" y="1461791"/>
                  <a:pt x="1686560" y="1452880"/>
                </a:cubicBezTo>
                <a:cubicBezTo>
                  <a:pt x="1678590" y="1440925"/>
                  <a:pt x="1666240" y="1432560"/>
                  <a:pt x="1656080" y="1422400"/>
                </a:cubicBezTo>
                <a:cubicBezTo>
                  <a:pt x="1543269" y="1429921"/>
                  <a:pt x="1538393" y="1421190"/>
                  <a:pt x="1463040" y="1442720"/>
                </a:cubicBezTo>
                <a:cubicBezTo>
                  <a:pt x="1452742" y="1445662"/>
                  <a:pt x="1441922" y="1447679"/>
                  <a:pt x="1432560" y="1452880"/>
                </a:cubicBezTo>
                <a:cubicBezTo>
                  <a:pt x="1411212" y="1464740"/>
                  <a:pt x="1371600" y="1493520"/>
                  <a:pt x="1371600" y="1493520"/>
                </a:cubicBezTo>
                <a:cubicBezTo>
                  <a:pt x="1344507" y="1490133"/>
                  <a:pt x="1316662" y="1490544"/>
                  <a:pt x="1290320" y="1483360"/>
                </a:cubicBezTo>
                <a:cubicBezTo>
                  <a:pt x="1278539" y="1480147"/>
                  <a:pt x="1270762" y="1468501"/>
                  <a:pt x="1259840" y="1463040"/>
                </a:cubicBezTo>
                <a:cubicBezTo>
                  <a:pt x="1250261" y="1458251"/>
                  <a:pt x="1239520" y="1456267"/>
                  <a:pt x="1229360" y="1452880"/>
                </a:cubicBezTo>
                <a:cubicBezTo>
                  <a:pt x="1215813" y="1442720"/>
                  <a:pt x="1200694" y="1434374"/>
                  <a:pt x="1188720" y="1422400"/>
                </a:cubicBezTo>
                <a:cubicBezTo>
                  <a:pt x="1169025" y="1402705"/>
                  <a:pt x="1166503" y="1386230"/>
                  <a:pt x="1158240" y="1361440"/>
                </a:cubicBezTo>
                <a:cubicBezTo>
                  <a:pt x="1154853" y="1324187"/>
                  <a:pt x="1153024" y="1286759"/>
                  <a:pt x="1148080" y="1249680"/>
                </a:cubicBezTo>
                <a:cubicBezTo>
                  <a:pt x="1146235" y="1235839"/>
                  <a:pt x="1147794" y="1218914"/>
                  <a:pt x="1137920" y="1209040"/>
                </a:cubicBezTo>
                <a:cubicBezTo>
                  <a:pt x="1128046" y="1199166"/>
                  <a:pt x="1110827" y="1202267"/>
                  <a:pt x="1097280" y="1198880"/>
                </a:cubicBezTo>
                <a:cubicBezTo>
                  <a:pt x="1087120" y="1202267"/>
                  <a:pt x="1074373" y="1201467"/>
                  <a:pt x="1066800" y="1209040"/>
                </a:cubicBezTo>
                <a:cubicBezTo>
                  <a:pt x="985284" y="1290556"/>
                  <a:pt x="1064649" y="1257170"/>
                  <a:pt x="995680" y="1280160"/>
                </a:cubicBezTo>
                <a:cubicBezTo>
                  <a:pt x="988907" y="1290320"/>
                  <a:pt x="983177" y="1301259"/>
                  <a:pt x="975360" y="1310640"/>
                </a:cubicBezTo>
                <a:cubicBezTo>
                  <a:pt x="947273" y="1344345"/>
                  <a:pt x="943479" y="1333762"/>
                  <a:pt x="924560" y="1371600"/>
                </a:cubicBezTo>
                <a:cubicBezTo>
                  <a:pt x="882496" y="1455728"/>
                  <a:pt x="952314" y="1345209"/>
                  <a:pt x="894080" y="1432560"/>
                </a:cubicBezTo>
                <a:cubicBezTo>
                  <a:pt x="872935" y="1517140"/>
                  <a:pt x="898682" y="1433516"/>
                  <a:pt x="863600" y="1503680"/>
                </a:cubicBezTo>
                <a:cubicBezTo>
                  <a:pt x="858811" y="1513259"/>
                  <a:pt x="858229" y="1524581"/>
                  <a:pt x="853440" y="1534160"/>
                </a:cubicBezTo>
                <a:cubicBezTo>
                  <a:pt x="847979" y="1545082"/>
                  <a:pt x="841754" y="1556006"/>
                  <a:pt x="833120" y="1564640"/>
                </a:cubicBezTo>
                <a:cubicBezTo>
                  <a:pt x="813425" y="1584335"/>
                  <a:pt x="796950" y="1586857"/>
                  <a:pt x="772160" y="1595120"/>
                </a:cubicBezTo>
                <a:cubicBezTo>
                  <a:pt x="674926" y="1692354"/>
                  <a:pt x="799422" y="1576945"/>
                  <a:pt x="711200" y="1635760"/>
                </a:cubicBezTo>
                <a:cubicBezTo>
                  <a:pt x="699245" y="1643730"/>
                  <a:pt x="692675" y="1658270"/>
                  <a:pt x="680720" y="1666240"/>
                </a:cubicBezTo>
                <a:cubicBezTo>
                  <a:pt x="671809" y="1672181"/>
                  <a:pt x="659819" y="1671611"/>
                  <a:pt x="650240" y="1676400"/>
                </a:cubicBezTo>
                <a:cubicBezTo>
                  <a:pt x="639318" y="1681861"/>
                  <a:pt x="630918" y="1691761"/>
                  <a:pt x="619760" y="1696720"/>
                </a:cubicBezTo>
                <a:cubicBezTo>
                  <a:pt x="600187" y="1705419"/>
                  <a:pt x="558800" y="1717040"/>
                  <a:pt x="558800" y="1717040"/>
                </a:cubicBezTo>
                <a:cubicBezTo>
                  <a:pt x="552027" y="1727200"/>
                  <a:pt x="547114" y="1738886"/>
                  <a:pt x="538480" y="1747520"/>
                </a:cubicBezTo>
                <a:cubicBezTo>
                  <a:pt x="529846" y="1756154"/>
                  <a:pt x="516041" y="1758650"/>
                  <a:pt x="508000" y="1767840"/>
                </a:cubicBezTo>
                <a:cubicBezTo>
                  <a:pt x="409528" y="1880379"/>
                  <a:pt x="508937" y="1782784"/>
                  <a:pt x="447040" y="1869440"/>
                </a:cubicBezTo>
                <a:cubicBezTo>
                  <a:pt x="438689" y="1881132"/>
                  <a:pt x="425381" y="1888578"/>
                  <a:pt x="416560" y="1899920"/>
                </a:cubicBezTo>
                <a:cubicBezTo>
                  <a:pt x="401567" y="1919197"/>
                  <a:pt x="393189" y="1943611"/>
                  <a:pt x="375920" y="1960880"/>
                </a:cubicBezTo>
                <a:cubicBezTo>
                  <a:pt x="365760" y="1971040"/>
                  <a:pt x="354261" y="1980018"/>
                  <a:pt x="345440" y="1991360"/>
                </a:cubicBezTo>
                <a:cubicBezTo>
                  <a:pt x="330447" y="2010637"/>
                  <a:pt x="304800" y="2052320"/>
                  <a:pt x="304800" y="2052320"/>
                </a:cubicBezTo>
                <a:cubicBezTo>
                  <a:pt x="296794" y="2084345"/>
                  <a:pt x="295412" y="2094289"/>
                  <a:pt x="284480" y="2123440"/>
                </a:cubicBezTo>
                <a:cubicBezTo>
                  <a:pt x="278076" y="2140517"/>
                  <a:pt x="274760" y="2159399"/>
                  <a:pt x="264160" y="2174240"/>
                </a:cubicBezTo>
                <a:cubicBezTo>
                  <a:pt x="251850" y="2191474"/>
                  <a:pt x="221512" y="2198616"/>
                  <a:pt x="203200" y="2204720"/>
                </a:cubicBezTo>
                <a:cubicBezTo>
                  <a:pt x="155787" y="2201333"/>
                  <a:pt x="107075" y="2206089"/>
                  <a:pt x="60960" y="2194560"/>
                </a:cubicBezTo>
                <a:cubicBezTo>
                  <a:pt x="49114" y="2191598"/>
                  <a:pt x="41577" y="2176255"/>
                  <a:pt x="40640" y="2164080"/>
                </a:cubicBezTo>
                <a:cubicBezTo>
                  <a:pt x="38030" y="2130145"/>
                  <a:pt x="45625" y="2096120"/>
                  <a:pt x="50800" y="2062480"/>
                </a:cubicBezTo>
                <a:cubicBezTo>
                  <a:pt x="52428" y="2051895"/>
                  <a:pt x="57573" y="2042160"/>
                  <a:pt x="60960" y="2032000"/>
                </a:cubicBezTo>
                <a:cubicBezTo>
                  <a:pt x="57573" y="2008293"/>
                  <a:pt x="57681" y="1983817"/>
                  <a:pt x="50800" y="1960880"/>
                </a:cubicBezTo>
                <a:cubicBezTo>
                  <a:pt x="47291" y="1949184"/>
                  <a:pt x="35941" y="1941322"/>
                  <a:pt x="30480" y="1930400"/>
                </a:cubicBezTo>
                <a:cubicBezTo>
                  <a:pt x="-11584" y="1846272"/>
                  <a:pt x="58234" y="1956791"/>
                  <a:pt x="0" y="1869440"/>
                </a:cubicBezTo>
                <a:cubicBezTo>
                  <a:pt x="257" y="1867895"/>
                  <a:pt x="9709" y="1791643"/>
                  <a:pt x="20320" y="1778000"/>
                </a:cubicBezTo>
                <a:cubicBezTo>
                  <a:pt x="37963" y="1755317"/>
                  <a:pt x="81280" y="1717040"/>
                  <a:pt x="81280" y="1717040"/>
                </a:cubicBezTo>
                <a:cubicBezTo>
                  <a:pt x="118333" y="1605880"/>
                  <a:pt x="59239" y="1774253"/>
                  <a:pt x="111760" y="1656080"/>
                </a:cubicBezTo>
                <a:cubicBezTo>
                  <a:pt x="120459" y="1636507"/>
                  <a:pt x="125307" y="1615440"/>
                  <a:pt x="132080" y="1595120"/>
                </a:cubicBezTo>
                <a:cubicBezTo>
                  <a:pt x="135467" y="1584960"/>
                  <a:pt x="139643" y="1575030"/>
                  <a:pt x="142240" y="1564640"/>
                </a:cubicBezTo>
                <a:cubicBezTo>
                  <a:pt x="149013" y="1537547"/>
                  <a:pt x="157083" y="1510745"/>
                  <a:pt x="162560" y="1483360"/>
                </a:cubicBezTo>
                <a:cubicBezTo>
                  <a:pt x="165947" y="1466427"/>
                  <a:pt x="163141" y="1446928"/>
                  <a:pt x="172720" y="1432560"/>
                </a:cubicBezTo>
                <a:cubicBezTo>
                  <a:pt x="178661" y="1423649"/>
                  <a:pt x="193621" y="1427189"/>
                  <a:pt x="203200" y="1422400"/>
                </a:cubicBezTo>
                <a:cubicBezTo>
                  <a:pt x="214122" y="1416939"/>
                  <a:pt x="222522" y="1407039"/>
                  <a:pt x="233680" y="1402080"/>
                </a:cubicBezTo>
                <a:cubicBezTo>
                  <a:pt x="253253" y="1393381"/>
                  <a:pt x="294640" y="1381760"/>
                  <a:pt x="294640" y="1381760"/>
                </a:cubicBezTo>
                <a:cubicBezTo>
                  <a:pt x="318821" y="1309216"/>
                  <a:pt x="303079" y="1338622"/>
                  <a:pt x="335280" y="1290320"/>
                </a:cubicBezTo>
                <a:cubicBezTo>
                  <a:pt x="367662" y="1160792"/>
                  <a:pt x="336130" y="1248193"/>
                  <a:pt x="375920" y="1178560"/>
                </a:cubicBezTo>
                <a:cubicBezTo>
                  <a:pt x="383434" y="1165410"/>
                  <a:pt x="390274" y="1151841"/>
                  <a:pt x="396240" y="1137920"/>
                </a:cubicBezTo>
                <a:cubicBezTo>
                  <a:pt x="400459" y="1128076"/>
                  <a:pt x="400459" y="1116351"/>
                  <a:pt x="406400" y="1107440"/>
                </a:cubicBezTo>
                <a:cubicBezTo>
                  <a:pt x="414370" y="1095485"/>
                  <a:pt x="426720" y="1087120"/>
                  <a:pt x="436880" y="1076960"/>
                </a:cubicBezTo>
                <a:cubicBezTo>
                  <a:pt x="440267" y="1066800"/>
                  <a:pt x="441099" y="1055391"/>
                  <a:pt x="447040" y="1046480"/>
                </a:cubicBezTo>
                <a:cubicBezTo>
                  <a:pt x="472309" y="1008576"/>
                  <a:pt x="477331" y="1022942"/>
                  <a:pt x="508000" y="995680"/>
                </a:cubicBezTo>
                <a:cubicBezTo>
                  <a:pt x="564941" y="945066"/>
                  <a:pt x="558396" y="950565"/>
                  <a:pt x="589280" y="904240"/>
                </a:cubicBezTo>
                <a:cubicBezTo>
                  <a:pt x="590904" y="884748"/>
                  <a:pt x="583145" y="740338"/>
                  <a:pt x="640080" y="721360"/>
                </a:cubicBezTo>
                <a:cubicBezTo>
                  <a:pt x="650240" y="717973"/>
                  <a:pt x="661198" y="716401"/>
                  <a:pt x="670560" y="711200"/>
                </a:cubicBezTo>
                <a:cubicBezTo>
                  <a:pt x="691908" y="699340"/>
                  <a:pt x="708352" y="678283"/>
                  <a:pt x="731520" y="670560"/>
                </a:cubicBezTo>
                <a:cubicBezTo>
                  <a:pt x="741680" y="667173"/>
                  <a:pt x="752638" y="665601"/>
                  <a:pt x="762000" y="660400"/>
                </a:cubicBezTo>
                <a:cubicBezTo>
                  <a:pt x="783348" y="648540"/>
                  <a:pt x="822960" y="619760"/>
                  <a:pt x="822960" y="619760"/>
                </a:cubicBezTo>
                <a:cubicBezTo>
                  <a:pt x="877147" y="538480"/>
                  <a:pt x="806027" y="636693"/>
                  <a:pt x="873760" y="568960"/>
                </a:cubicBezTo>
                <a:cubicBezTo>
                  <a:pt x="882394" y="560326"/>
                  <a:pt x="884545" y="546108"/>
                  <a:pt x="894080" y="538480"/>
                </a:cubicBezTo>
                <a:cubicBezTo>
                  <a:pt x="902443" y="531790"/>
                  <a:pt x="914716" y="532539"/>
                  <a:pt x="924560" y="528320"/>
                </a:cubicBezTo>
                <a:cubicBezTo>
                  <a:pt x="938481" y="522354"/>
                  <a:pt x="951279" y="513966"/>
                  <a:pt x="965200" y="508000"/>
                </a:cubicBezTo>
                <a:cubicBezTo>
                  <a:pt x="975044" y="503781"/>
                  <a:pt x="985348" y="500658"/>
                  <a:pt x="995680" y="497840"/>
                </a:cubicBezTo>
                <a:cubicBezTo>
                  <a:pt x="1022623" y="490492"/>
                  <a:pt x="1076960" y="477520"/>
                  <a:pt x="1076960" y="477520"/>
                </a:cubicBezTo>
                <a:lnTo>
                  <a:pt x="1168400" y="416560"/>
                </a:lnTo>
                <a:lnTo>
                  <a:pt x="1198880" y="396240"/>
                </a:lnTo>
                <a:cubicBezTo>
                  <a:pt x="1205653" y="386080"/>
                  <a:pt x="1214241" y="376918"/>
                  <a:pt x="1219200" y="365760"/>
                </a:cubicBezTo>
                <a:cubicBezTo>
                  <a:pt x="1227899" y="346187"/>
                  <a:pt x="1224374" y="319946"/>
                  <a:pt x="1239520" y="304800"/>
                </a:cubicBezTo>
                <a:cubicBezTo>
                  <a:pt x="1249680" y="294640"/>
                  <a:pt x="1261179" y="285662"/>
                  <a:pt x="1270000" y="274320"/>
                </a:cubicBezTo>
                <a:cubicBezTo>
                  <a:pt x="1284993" y="255043"/>
                  <a:pt x="1287472" y="221083"/>
                  <a:pt x="1310640" y="213360"/>
                </a:cubicBezTo>
                <a:cubicBezTo>
                  <a:pt x="1354367" y="198784"/>
                  <a:pt x="1330730" y="205797"/>
                  <a:pt x="1381760" y="193040"/>
                </a:cubicBezTo>
                <a:cubicBezTo>
                  <a:pt x="1469111" y="134806"/>
                  <a:pt x="1358592" y="204624"/>
                  <a:pt x="1442720" y="162560"/>
                </a:cubicBezTo>
                <a:cubicBezTo>
                  <a:pt x="1453642" y="157099"/>
                  <a:pt x="1462278" y="147701"/>
                  <a:pt x="1473200" y="142240"/>
                </a:cubicBezTo>
                <a:cubicBezTo>
                  <a:pt x="1482779" y="137451"/>
                  <a:pt x="1494101" y="136869"/>
                  <a:pt x="1503680" y="132080"/>
                </a:cubicBezTo>
                <a:cubicBezTo>
                  <a:pt x="1514602" y="126619"/>
                  <a:pt x="1522576" y="115621"/>
                  <a:pt x="1534160" y="111760"/>
                </a:cubicBezTo>
                <a:cubicBezTo>
                  <a:pt x="1553703" y="105246"/>
                  <a:pt x="1575010" y="106069"/>
                  <a:pt x="1595120" y="101600"/>
                </a:cubicBezTo>
                <a:cubicBezTo>
                  <a:pt x="1605575" y="99277"/>
                  <a:pt x="1615440" y="94827"/>
                  <a:pt x="1625600" y="91440"/>
                </a:cubicBezTo>
                <a:cubicBezTo>
                  <a:pt x="1635760" y="81280"/>
                  <a:pt x="1643520" y="67938"/>
                  <a:pt x="1656080" y="60960"/>
                </a:cubicBezTo>
                <a:cubicBezTo>
                  <a:pt x="1730415" y="19663"/>
                  <a:pt x="1895450" y="32530"/>
                  <a:pt x="1940560" y="30480"/>
                </a:cubicBezTo>
                <a:cubicBezTo>
                  <a:pt x="1975025" y="7503"/>
                  <a:pt x="1962406" y="18794"/>
                  <a:pt x="1981200" y="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98"/>
          <p:cNvSpPr/>
          <p:nvPr/>
        </p:nvSpPr>
        <p:spPr bwMode="auto">
          <a:xfrm>
            <a:off x="7244076" y="3302000"/>
            <a:ext cx="314964" cy="711200"/>
          </a:xfrm>
          <a:custGeom>
            <a:avLst/>
            <a:gdLst>
              <a:gd name="connsiteX0" fmla="*/ 50804 w 314964"/>
              <a:gd name="connsiteY0" fmla="*/ 711200 h 711200"/>
              <a:gd name="connsiteX1" fmla="*/ 101604 w 314964"/>
              <a:gd name="connsiteY1" fmla="*/ 680720 h 711200"/>
              <a:gd name="connsiteX2" fmla="*/ 162564 w 314964"/>
              <a:gd name="connsiteY2" fmla="*/ 599440 h 711200"/>
              <a:gd name="connsiteX3" fmla="*/ 162564 w 314964"/>
              <a:gd name="connsiteY3" fmla="*/ 528320 h 711200"/>
              <a:gd name="connsiteX4" fmla="*/ 142244 w 314964"/>
              <a:gd name="connsiteY4" fmla="*/ 497840 h 711200"/>
              <a:gd name="connsiteX5" fmla="*/ 40644 w 314964"/>
              <a:gd name="connsiteY5" fmla="*/ 487680 h 711200"/>
              <a:gd name="connsiteX6" fmla="*/ 10164 w 314964"/>
              <a:gd name="connsiteY6" fmla="*/ 477520 h 711200"/>
              <a:gd name="connsiteX7" fmla="*/ 10164 w 314964"/>
              <a:gd name="connsiteY7" fmla="*/ 396240 h 711200"/>
              <a:gd name="connsiteX8" fmla="*/ 30484 w 314964"/>
              <a:gd name="connsiteY8" fmla="*/ 365760 h 711200"/>
              <a:gd name="connsiteX9" fmla="*/ 50804 w 314964"/>
              <a:gd name="connsiteY9" fmla="*/ 304800 h 711200"/>
              <a:gd name="connsiteX10" fmla="*/ 60964 w 314964"/>
              <a:gd name="connsiteY10" fmla="*/ 274320 h 711200"/>
              <a:gd name="connsiteX11" fmla="*/ 121924 w 314964"/>
              <a:gd name="connsiteY11" fmla="*/ 243840 h 711200"/>
              <a:gd name="connsiteX12" fmla="*/ 152404 w 314964"/>
              <a:gd name="connsiteY12" fmla="*/ 223520 h 711200"/>
              <a:gd name="connsiteX13" fmla="*/ 203204 w 314964"/>
              <a:gd name="connsiteY13" fmla="*/ 213360 h 711200"/>
              <a:gd name="connsiteX14" fmla="*/ 233684 w 314964"/>
              <a:gd name="connsiteY14" fmla="*/ 193040 h 711200"/>
              <a:gd name="connsiteX15" fmla="*/ 254004 w 314964"/>
              <a:gd name="connsiteY15" fmla="*/ 132080 h 711200"/>
              <a:gd name="connsiteX16" fmla="*/ 284484 w 314964"/>
              <a:gd name="connsiteY16" fmla="*/ 30480 h 711200"/>
              <a:gd name="connsiteX17" fmla="*/ 314964 w 314964"/>
              <a:gd name="connsiteY17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4964" h="711200">
                <a:moveTo>
                  <a:pt x="50804" y="711200"/>
                </a:moveTo>
                <a:cubicBezTo>
                  <a:pt x="67737" y="701040"/>
                  <a:pt x="87640" y="694684"/>
                  <a:pt x="101604" y="680720"/>
                </a:cubicBezTo>
                <a:cubicBezTo>
                  <a:pt x="125551" y="656773"/>
                  <a:pt x="162564" y="599440"/>
                  <a:pt x="162564" y="599440"/>
                </a:cubicBezTo>
                <a:cubicBezTo>
                  <a:pt x="172154" y="561080"/>
                  <a:pt x="179569" y="562330"/>
                  <a:pt x="162564" y="528320"/>
                </a:cubicBezTo>
                <a:cubicBezTo>
                  <a:pt x="157103" y="517398"/>
                  <a:pt x="153828" y="501701"/>
                  <a:pt x="142244" y="497840"/>
                </a:cubicBezTo>
                <a:cubicBezTo>
                  <a:pt x="109955" y="487077"/>
                  <a:pt x="74511" y="491067"/>
                  <a:pt x="40644" y="487680"/>
                </a:cubicBezTo>
                <a:cubicBezTo>
                  <a:pt x="30484" y="484293"/>
                  <a:pt x="17737" y="485093"/>
                  <a:pt x="10164" y="477520"/>
                </a:cubicBezTo>
                <a:cubicBezTo>
                  <a:pt x="-9139" y="458217"/>
                  <a:pt x="3840" y="413103"/>
                  <a:pt x="10164" y="396240"/>
                </a:cubicBezTo>
                <a:cubicBezTo>
                  <a:pt x="14451" y="384807"/>
                  <a:pt x="25525" y="376918"/>
                  <a:pt x="30484" y="365760"/>
                </a:cubicBezTo>
                <a:cubicBezTo>
                  <a:pt x="39183" y="346187"/>
                  <a:pt x="44031" y="325120"/>
                  <a:pt x="50804" y="304800"/>
                </a:cubicBezTo>
                <a:cubicBezTo>
                  <a:pt x="54191" y="294640"/>
                  <a:pt x="52053" y="280261"/>
                  <a:pt x="60964" y="274320"/>
                </a:cubicBezTo>
                <a:cubicBezTo>
                  <a:pt x="148315" y="216086"/>
                  <a:pt x="37796" y="285904"/>
                  <a:pt x="121924" y="243840"/>
                </a:cubicBezTo>
                <a:cubicBezTo>
                  <a:pt x="132846" y="238379"/>
                  <a:pt x="140971" y="227807"/>
                  <a:pt x="152404" y="223520"/>
                </a:cubicBezTo>
                <a:cubicBezTo>
                  <a:pt x="168573" y="217457"/>
                  <a:pt x="186271" y="216747"/>
                  <a:pt x="203204" y="213360"/>
                </a:cubicBezTo>
                <a:cubicBezTo>
                  <a:pt x="213364" y="206587"/>
                  <a:pt x="227212" y="203395"/>
                  <a:pt x="233684" y="193040"/>
                </a:cubicBezTo>
                <a:cubicBezTo>
                  <a:pt x="245036" y="174877"/>
                  <a:pt x="254004" y="132080"/>
                  <a:pt x="254004" y="132080"/>
                </a:cubicBezTo>
                <a:cubicBezTo>
                  <a:pt x="262482" y="72733"/>
                  <a:pt x="252619" y="68719"/>
                  <a:pt x="284484" y="30480"/>
                </a:cubicBezTo>
                <a:cubicBezTo>
                  <a:pt x="293682" y="19442"/>
                  <a:pt x="314964" y="0"/>
                  <a:pt x="314964" y="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99"/>
          <p:cNvSpPr/>
          <p:nvPr/>
        </p:nvSpPr>
        <p:spPr bwMode="auto">
          <a:xfrm>
            <a:off x="7508240" y="3423881"/>
            <a:ext cx="457200" cy="721399"/>
          </a:xfrm>
          <a:custGeom>
            <a:avLst/>
            <a:gdLst>
              <a:gd name="connsiteX0" fmla="*/ 142240 w 457200"/>
              <a:gd name="connsiteY0" fmla="*/ 162599 h 721399"/>
              <a:gd name="connsiteX1" fmla="*/ 213360 w 457200"/>
              <a:gd name="connsiteY1" fmla="*/ 233719 h 721399"/>
              <a:gd name="connsiteX2" fmla="*/ 274320 w 457200"/>
              <a:gd name="connsiteY2" fmla="*/ 243879 h 721399"/>
              <a:gd name="connsiteX3" fmla="*/ 264160 w 457200"/>
              <a:gd name="connsiteY3" fmla="*/ 325159 h 721399"/>
              <a:gd name="connsiteX4" fmla="*/ 223520 w 457200"/>
              <a:gd name="connsiteY4" fmla="*/ 355639 h 721399"/>
              <a:gd name="connsiteX5" fmla="*/ 162560 w 457200"/>
              <a:gd name="connsiteY5" fmla="*/ 375959 h 721399"/>
              <a:gd name="connsiteX6" fmla="*/ 132080 w 457200"/>
              <a:gd name="connsiteY6" fmla="*/ 386119 h 721399"/>
              <a:gd name="connsiteX7" fmla="*/ 101600 w 457200"/>
              <a:gd name="connsiteY7" fmla="*/ 406439 h 721399"/>
              <a:gd name="connsiteX8" fmla="*/ 111760 w 457200"/>
              <a:gd name="connsiteY8" fmla="*/ 457239 h 721399"/>
              <a:gd name="connsiteX9" fmla="*/ 132080 w 457200"/>
              <a:gd name="connsiteY9" fmla="*/ 579159 h 721399"/>
              <a:gd name="connsiteX10" fmla="*/ 101600 w 457200"/>
              <a:gd name="connsiteY10" fmla="*/ 599479 h 721399"/>
              <a:gd name="connsiteX11" fmla="*/ 81280 w 457200"/>
              <a:gd name="connsiteY11" fmla="*/ 629959 h 721399"/>
              <a:gd name="connsiteX12" fmla="*/ 30480 w 457200"/>
              <a:gd name="connsiteY12" fmla="*/ 650279 h 721399"/>
              <a:gd name="connsiteX13" fmla="*/ 0 w 457200"/>
              <a:gd name="connsiteY13" fmla="*/ 670599 h 721399"/>
              <a:gd name="connsiteX14" fmla="*/ 10160 w 457200"/>
              <a:gd name="connsiteY14" fmla="*/ 711239 h 721399"/>
              <a:gd name="connsiteX15" fmla="*/ 40640 w 457200"/>
              <a:gd name="connsiteY15" fmla="*/ 721399 h 721399"/>
              <a:gd name="connsiteX16" fmla="*/ 152400 w 457200"/>
              <a:gd name="connsiteY16" fmla="*/ 711239 h 721399"/>
              <a:gd name="connsiteX17" fmla="*/ 233680 w 457200"/>
              <a:gd name="connsiteY17" fmla="*/ 680759 h 721399"/>
              <a:gd name="connsiteX18" fmla="*/ 254000 w 457200"/>
              <a:gd name="connsiteY18" fmla="*/ 650279 h 721399"/>
              <a:gd name="connsiteX19" fmla="*/ 264160 w 457200"/>
              <a:gd name="connsiteY19" fmla="*/ 609639 h 721399"/>
              <a:gd name="connsiteX20" fmla="*/ 274320 w 457200"/>
              <a:gd name="connsiteY20" fmla="*/ 508039 h 721399"/>
              <a:gd name="connsiteX21" fmla="*/ 304800 w 457200"/>
              <a:gd name="connsiteY21" fmla="*/ 497879 h 721399"/>
              <a:gd name="connsiteX22" fmla="*/ 365760 w 457200"/>
              <a:gd name="connsiteY22" fmla="*/ 457239 h 721399"/>
              <a:gd name="connsiteX23" fmla="*/ 386080 w 457200"/>
              <a:gd name="connsiteY23" fmla="*/ 426759 h 721399"/>
              <a:gd name="connsiteX24" fmla="*/ 416560 w 457200"/>
              <a:gd name="connsiteY24" fmla="*/ 406439 h 721399"/>
              <a:gd name="connsiteX25" fmla="*/ 436880 w 457200"/>
              <a:gd name="connsiteY25" fmla="*/ 345479 h 721399"/>
              <a:gd name="connsiteX26" fmla="*/ 447040 w 457200"/>
              <a:gd name="connsiteY26" fmla="*/ 314999 h 721399"/>
              <a:gd name="connsiteX27" fmla="*/ 436880 w 457200"/>
              <a:gd name="connsiteY27" fmla="*/ 274359 h 721399"/>
              <a:gd name="connsiteX28" fmla="*/ 416560 w 457200"/>
              <a:gd name="connsiteY28" fmla="*/ 243879 h 721399"/>
              <a:gd name="connsiteX29" fmla="*/ 406400 w 457200"/>
              <a:gd name="connsiteY29" fmla="*/ 213399 h 721399"/>
              <a:gd name="connsiteX30" fmla="*/ 416560 w 457200"/>
              <a:gd name="connsiteY30" fmla="*/ 111799 h 721399"/>
              <a:gd name="connsiteX31" fmla="*/ 426720 w 457200"/>
              <a:gd name="connsiteY31" fmla="*/ 81319 h 721399"/>
              <a:gd name="connsiteX32" fmla="*/ 457200 w 457200"/>
              <a:gd name="connsiteY32" fmla="*/ 50839 h 721399"/>
              <a:gd name="connsiteX33" fmla="*/ 436880 w 457200"/>
              <a:gd name="connsiteY33" fmla="*/ 39 h 721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57200" h="721399">
                <a:moveTo>
                  <a:pt x="142240" y="162599"/>
                </a:moveTo>
                <a:cubicBezTo>
                  <a:pt x="159172" y="183765"/>
                  <a:pt x="182482" y="223426"/>
                  <a:pt x="213360" y="233719"/>
                </a:cubicBezTo>
                <a:cubicBezTo>
                  <a:pt x="232903" y="240233"/>
                  <a:pt x="254000" y="240492"/>
                  <a:pt x="274320" y="243879"/>
                </a:cubicBezTo>
                <a:cubicBezTo>
                  <a:pt x="270933" y="270972"/>
                  <a:pt x="275459" y="300302"/>
                  <a:pt x="264160" y="325159"/>
                </a:cubicBezTo>
                <a:cubicBezTo>
                  <a:pt x="257153" y="340575"/>
                  <a:pt x="238666" y="348066"/>
                  <a:pt x="223520" y="355639"/>
                </a:cubicBezTo>
                <a:cubicBezTo>
                  <a:pt x="204362" y="365218"/>
                  <a:pt x="182880" y="369186"/>
                  <a:pt x="162560" y="375959"/>
                </a:cubicBezTo>
                <a:cubicBezTo>
                  <a:pt x="152400" y="379346"/>
                  <a:pt x="140991" y="380178"/>
                  <a:pt x="132080" y="386119"/>
                </a:cubicBezTo>
                <a:lnTo>
                  <a:pt x="101600" y="406439"/>
                </a:lnTo>
                <a:cubicBezTo>
                  <a:pt x="104987" y="423372"/>
                  <a:pt x="104747" y="441459"/>
                  <a:pt x="111760" y="457239"/>
                </a:cubicBezTo>
                <a:cubicBezTo>
                  <a:pt x="140775" y="522522"/>
                  <a:pt x="173119" y="476562"/>
                  <a:pt x="132080" y="579159"/>
                </a:cubicBezTo>
                <a:cubicBezTo>
                  <a:pt x="127545" y="590496"/>
                  <a:pt x="111760" y="592706"/>
                  <a:pt x="101600" y="599479"/>
                </a:cubicBezTo>
                <a:cubicBezTo>
                  <a:pt x="94827" y="609639"/>
                  <a:pt x="91216" y="622862"/>
                  <a:pt x="81280" y="629959"/>
                </a:cubicBezTo>
                <a:cubicBezTo>
                  <a:pt x="66439" y="640559"/>
                  <a:pt x="46792" y="642123"/>
                  <a:pt x="30480" y="650279"/>
                </a:cubicBezTo>
                <a:cubicBezTo>
                  <a:pt x="19558" y="655740"/>
                  <a:pt x="10160" y="663826"/>
                  <a:pt x="0" y="670599"/>
                </a:cubicBezTo>
                <a:cubicBezTo>
                  <a:pt x="3387" y="684146"/>
                  <a:pt x="1437" y="700335"/>
                  <a:pt x="10160" y="711239"/>
                </a:cubicBezTo>
                <a:cubicBezTo>
                  <a:pt x="16850" y="719602"/>
                  <a:pt x="29930" y="721399"/>
                  <a:pt x="40640" y="721399"/>
                </a:cubicBezTo>
                <a:cubicBezTo>
                  <a:pt x="78047" y="721399"/>
                  <a:pt x="115147" y="714626"/>
                  <a:pt x="152400" y="711239"/>
                </a:cubicBezTo>
                <a:cubicBezTo>
                  <a:pt x="188746" y="703970"/>
                  <a:pt x="207518" y="706921"/>
                  <a:pt x="233680" y="680759"/>
                </a:cubicBezTo>
                <a:cubicBezTo>
                  <a:pt x="242314" y="672125"/>
                  <a:pt x="247227" y="660439"/>
                  <a:pt x="254000" y="650279"/>
                </a:cubicBezTo>
                <a:cubicBezTo>
                  <a:pt x="257387" y="636732"/>
                  <a:pt x="262185" y="623462"/>
                  <a:pt x="264160" y="609639"/>
                </a:cubicBezTo>
                <a:cubicBezTo>
                  <a:pt x="268973" y="575945"/>
                  <a:pt x="262689" y="540025"/>
                  <a:pt x="274320" y="508039"/>
                </a:cubicBezTo>
                <a:cubicBezTo>
                  <a:pt x="277980" y="497974"/>
                  <a:pt x="295438" y="503080"/>
                  <a:pt x="304800" y="497879"/>
                </a:cubicBezTo>
                <a:cubicBezTo>
                  <a:pt x="326148" y="486019"/>
                  <a:pt x="365760" y="457239"/>
                  <a:pt x="365760" y="457239"/>
                </a:cubicBezTo>
                <a:cubicBezTo>
                  <a:pt x="372533" y="447079"/>
                  <a:pt x="377446" y="435393"/>
                  <a:pt x="386080" y="426759"/>
                </a:cubicBezTo>
                <a:cubicBezTo>
                  <a:pt x="394714" y="418125"/>
                  <a:pt x="410088" y="416794"/>
                  <a:pt x="416560" y="406439"/>
                </a:cubicBezTo>
                <a:cubicBezTo>
                  <a:pt x="427912" y="388276"/>
                  <a:pt x="430107" y="365799"/>
                  <a:pt x="436880" y="345479"/>
                </a:cubicBezTo>
                <a:lnTo>
                  <a:pt x="447040" y="314999"/>
                </a:lnTo>
                <a:cubicBezTo>
                  <a:pt x="443653" y="301452"/>
                  <a:pt x="442381" y="287194"/>
                  <a:pt x="436880" y="274359"/>
                </a:cubicBezTo>
                <a:cubicBezTo>
                  <a:pt x="432070" y="263136"/>
                  <a:pt x="422021" y="254801"/>
                  <a:pt x="416560" y="243879"/>
                </a:cubicBezTo>
                <a:cubicBezTo>
                  <a:pt x="411771" y="234300"/>
                  <a:pt x="409787" y="223559"/>
                  <a:pt x="406400" y="213399"/>
                </a:cubicBezTo>
                <a:cubicBezTo>
                  <a:pt x="409787" y="179532"/>
                  <a:pt x="411385" y="145439"/>
                  <a:pt x="416560" y="111799"/>
                </a:cubicBezTo>
                <a:cubicBezTo>
                  <a:pt x="418188" y="101214"/>
                  <a:pt x="420779" y="90230"/>
                  <a:pt x="426720" y="81319"/>
                </a:cubicBezTo>
                <a:cubicBezTo>
                  <a:pt x="434690" y="69364"/>
                  <a:pt x="447040" y="60999"/>
                  <a:pt x="457200" y="50839"/>
                </a:cubicBezTo>
                <a:cubicBezTo>
                  <a:pt x="446376" y="-3282"/>
                  <a:pt x="464309" y="39"/>
                  <a:pt x="436880" y="39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00"/>
          <p:cNvSpPr/>
          <p:nvPr/>
        </p:nvSpPr>
        <p:spPr bwMode="auto">
          <a:xfrm>
            <a:off x="7701280" y="2885440"/>
            <a:ext cx="375920" cy="304800"/>
          </a:xfrm>
          <a:custGeom>
            <a:avLst/>
            <a:gdLst>
              <a:gd name="connsiteX0" fmla="*/ 274320 w 375920"/>
              <a:gd name="connsiteY0" fmla="*/ 304800 h 304800"/>
              <a:gd name="connsiteX1" fmla="*/ 325120 w 375920"/>
              <a:gd name="connsiteY1" fmla="*/ 284480 h 304800"/>
              <a:gd name="connsiteX2" fmla="*/ 355600 w 375920"/>
              <a:gd name="connsiteY2" fmla="*/ 274320 h 304800"/>
              <a:gd name="connsiteX3" fmla="*/ 375920 w 375920"/>
              <a:gd name="connsiteY3" fmla="*/ 213360 h 304800"/>
              <a:gd name="connsiteX4" fmla="*/ 345440 w 375920"/>
              <a:gd name="connsiteY4" fmla="*/ 91440 h 304800"/>
              <a:gd name="connsiteX5" fmla="*/ 314960 w 375920"/>
              <a:gd name="connsiteY5" fmla="*/ 71120 h 304800"/>
              <a:gd name="connsiteX6" fmla="*/ 294640 w 375920"/>
              <a:gd name="connsiteY6" fmla="*/ 40640 h 304800"/>
              <a:gd name="connsiteX7" fmla="*/ 243840 w 375920"/>
              <a:gd name="connsiteY7" fmla="*/ 30480 h 304800"/>
              <a:gd name="connsiteX8" fmla="*/ 182880 w 375920"/>
              <a:gd name="connsiteY8" fmla="*/ 10160 h 304800"/>
              <a:gd name="connsiteX9" fmla="*/ 142240 w 375920"/>
              <a:gd name="connsiteY9" fmla="*/ 0 h 304800"/>
              <a:gd name="connsiteX10" fmla="*/ 71120 w 375920"/>
              <a:gd name="connsiteY10" fmla="*/ 71120 h 304800"/>
              <a:gd name="connsiteX11" fmla="*/ 30480 w 375920"/>
              <a:gd name="connsiteY11" fmla="*/ 132080 h 304800"/>
              <a:gd name="connsiteX12" fmla="*/ 0 w 375920"/>
              <a:gd name="connsiteY12" fmla="*/ 21336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5920" h="304800">
                <a:moveTo>
                  <a:pt x="274320" y="304800"/>
                </a:moveTo>
                <a:cubicBezTo>
                  <a:pt x="291253" y="298027"/>
                  <a:pt x="308043" y="290884"/>
                  <a:pt x="325120" y="284480"/>
                </a:cubicBezTo>
                <a:cubicBezTo>
                  <a:pt x="335148" y="280720"/>
                  <a:pt x="349375" y="283035"/>
                  <a:pt x="355600" y="274320"/>
                </a:cubicBezTo>
                <a:cubicBezTo>
                  <a:pt x="368050" y="256891"/>
                  <a:pt x="375920" y="213360"/>
                  <a:pt x="375920" y="213360"/>
                </a:cubicBezTo>
                <a:cubicBezTo>
                  <a:pt x="370271" y="162523"/>
                  <a:pt x="380438" y="126438"/>
                  <a:pt x="345440" y="91440"/>
                </a:cubicBezTo>
                <a:cubicBezTo>
                  <a:pt x="336806" y="82806"/>
                  <a:pt x="325120" y="77893"/>
                  <a:pt x="314960" y="71120"/>
                </a:cubicBezTo>
                <a:cubicBezTo>
                  <a:pt x="308187" y="60960"/>
                  <a:pt x="305242" y="46698"/>
                  <a:pt x="294640" y="40640"/>
                </a:cubicBezTo>
                <a:cubicBezTo>
                  <a:pt x="279647" y="32072"/>
                  <a:pt x="260500" y="35024"/>
                  <a:pt x="243840" y="30480"/>
                </a:cubicBezTo>
                <a:cubicBezTo>
                  <a:pt x="223176" y="24844"/>
                  <a:pt x="203660" y="15355"/>
                  <a:pt x="182880" y="10160"/>
                </a:cubicBezTo>
                <a:lnTo>
                  <a:pt x="142240" y="0"/>
                </a:lnTo>
                <a:cubicBezTo>
                  <a:pt x="95659" y="69871"/>
                  <a:pt x="124768" y="53237"/>
                  <a:pt x="71120" y="71120"/>
                </a:cubicBezTo>
                <a:cubicBezTo>
                  <a:pt x="57573" y="91440"/>
                  <a:pt x="38203" y="108912"/>
                  <a:pt x="30480" y="132080"/>
                </a:cubicBezTo>
                <a:cubicBezTo>
                  <a:pt x="7765" y="200224"/>
                  <a:pt x="19739" y="173882"/>
                  <a:pt x="0" y="21336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/>
          <p:cNvSpPr/>
          <p:nvPr/>
        </p:nvSpPr>
        <p:spPr bwMode="auto">
          <a:xfrm>
            <a:off x="8321040" y="2936240"/>
            <a:ext cx="406400" cy="182880"/>
          </a:xfrm>
          <a:custGeom>
            <a:avLst/>
            <a:gdLst>
              <a:gd name="connsiteX0" fmla="*/ 0 w 406400"/>
              <a:gd name="connsiteY0" fmla="*/ 60960 h 182880"/>
              <a:gd name="connsiteX1" fmla="*/ 132080 w 406400"/>
              <a:gd name="connsiteY1" fmla="*/ 60960 h 182880"/>
              <a:gd name="connsiteX2" fmla="*/ 142240 w 406400"/>
              <a:gd name="connsiteY2" fmla="*/ 101600 h 182880"/>
              <a:gd name="connsiteX3" fmla="*/ 223520 w 406400"/>
              <a:gd name="connsiteY3" fmla="*/ 111760 h 182880"/>
              <a:gd name="connsiteX4" fmla="*/ 274320 w 406400"/>
              <a:gd name="connsiteY4" fmla="*/ 162560 h 182880"/>
              <a:gd name="connsiteX5" fmla="*/ 304800 w 406400"/>
              <a:gd name="connsiteY5" fmla="*/ 182880 h 182880"/>
              <a:gd name="connsiteX6" fmla="*/ 345440 w 406400"/>
              <a:gd name="connsiteY6" fmla="*/ 142240 h 182880"/>
              <a:gd name="connsiteX7" fmla="*/ 406400 w 406400"/>
              <a:gd name="connsiteY7" fmla="*/ 91440 h 182880"/>
              <a:gd name="connsiteX8" fmla="*/ 396240 w 406400"/>
              <a:gd name="connsiteY8" fmla="*/ 40640 h 182880"/>
              <a:gd name="connsiteX9" fmla="*/ 365760 w 406400"/>
              <a:gd name="connsiteY9" fmla="*/ 20320 h 182880"/>
              <a:gd name="connsiteX10" fmla="*/ 264160 w 406400"/>
              <a:gd name="connsiteY10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6400" h="182880">
                <a:moveTo>
                  <a:pt x="0" y="60960"/>
                </a:moveTo>
                <a:cubicBezTo>
                  <a:pt x="42104" y="52539"/>
                  <a:pt x="89747" y="37442"/>
                  <a:pt x="132080" y="60960"/>
                </a:cubicBezTo>
                <a:cubicBezTo>
                  <a:pt x="144286" y="67741"/>
                  <a:pt x="130034" y="94819"/>
                  <a:pt x="142240" y="101600"/>
                </a:cubicBezTo>
                <a:cubicBezTo>
                  <a:pt x="166108" y="114860"/>
                  <a:pt x="196427" y="108373"/>
                  <a:pt x="223520" y="111760"/>
                </a:cubicBezTo>
                <a:cubicBezTo>
                  <a:pt x="304800" y="165947"/>
                  <a:pt x="206587" y="94827"/>
                  <a:pt x="274320" y="162560"/>
                </a:cubicBezTo>
                <a:cubicBezTo>
                  <a:pt x="282954" y="171194"/>
                  <a:pt x="294640" y="176107"/>
                  <a:pt x="304800" y="182880"/>
                </a:cubicBezTo>
                <a:cubicBezTo>
                  <a:pt x="362857" y="163528"/>
                  <a:pt x="314476" y="188686"/>
                  <a:pt x="345440" y="142240"/>
                </a:cubicBezTo>
                <a:cubicBezTo>
                  <a:pt x="361086" y="118771"/>
                  <a:pt x="383909" y="106434"/>
                  <a:pt x="406400" y="91440"/>
                </a:cubicBezTo>
                <a:cubicBezTo>
                  <a:pt x="403013" y="74507"/>
                  <a:pt x="404808" y="55633"/>
                  <a:pt x="396240" y="40640"/>
                </a:cubicBezTo>
                <a:cubicBezTo>
                  <a:pt x="390182" y="30038"/>
                  <a:pt x="377541" y="23533"/>
                  <a:pt x="365760" y="20320"/>
                </a:cubicBezTo>
                <a:cubicBezTo>
                  <a:pt x="219249" y="-19637"/>
                  <a:pt x="324909" y="30375"/>
                  <a:pt x="264160" y="0"/>
                </a:cubicBez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02"/>
          <p:cNvSpPr/>
          <p:nvPr/>
        </p:nvSpPr>
        <p:spPr bwMode="auto">
          <a:xfrm>
            <a:off x="8615680" y="2052320"/>
            <a:ext cx="448120" cy="609600"/>
          </a:xfrm>
          <a:custGeom>
            <a:avLst/>
            <a:gdLst>
              <a:gd name="connsiteX0" fmla="*/ 172720 w 448120"/>
              <a:gd name="connsiteY0" fmla="*/ 609600 h 609600"/>
              <a:gd name="connsiteX1" fmla="*/ 223520 w 448120"/>
              <a:gd name="connsiteY1" fmla="*/ 579120 h 609600"/>
              <a:gd name="connsiteX2" fmla="*/ 254000 w 448120"/>
              <a:gd name="connsiteY2" fmla="*/ 518160 h 609600"/>
              <a:gd name="connsiteX3" fmla="*/ 243840 w 448120"/>
              <a:gd name="connsiteY3" fmla="*/ 457200 h 609600"/>
              <a:gd name="connsiteX4" fmla="*/ 182880 w 448120"/>
              <a:gd name="connsiteY4" fmla="*/ 426720 h 609600"/>
              <a:gd name="connsiteX5" fmla="*/ 152400 w 448120"/>
              <a:gd name="connsiteY5" fmla="*/ 406400 h 609600"/>
              <a:gd name="connsiteX6" fmla="*/ 101600 w 448120"/>
              <a:gd name="connsiteY6" fmla="*/ 416560 h 609600"/>
              <a:gd name="connsiteX7" fmla="*/ 0 w 448120"/>
              <a:gd name="connsiteY7" fmla="*/ 396240 h 609600"/>
              <a:gd name="connsiteX8" fmla="*/ 30480 w 448120"/>
              <a:gd name="connsiteY8" fmla="*/ 335280 h 609600"/>
              <a:gd name="connsiteX9" fmla="*/ 60960 w 448120"/>
              <a:gd name="connsiteY9" fmla="*/ 314960 h 609600"/>
              <a:gd name="connsiteX10" fmla="*/ 81280 w 448120"/>
              <a:gd name="connsiteY10" fmla="*/ 284480 h 609600"/>
              <a:gd name="connsiteX11" fmla="*/ 142240 w 448120"/>
              <a:gd name="connsiteY11" fmla="*/ 274320 h 609600"/>
              <a:gd name="connsiteX12" fmla="*/ 426720 w 448120"/>
              <a:gd name="connsiteY12" fmla="*/ 264160 h 609600"/>
              <a:gd name="connsiteX13" fmla="*/ 447040 w 448120"/>
              <a:gd name="connsiteY13" fmla="*/ 233680 h 609600"/>
              <a:gd name="connsiteX14" fmla="*/ 436880 w 448120"/>
              <a:gd name="connsiteY14" fmla="*/ 101600 h 609600"/>
              <a:gd name="connsiteX15" fmla="*/ 406400 w 448120"/>
              <a:gd name="connsiteY15" fmla="*/ 71120 h 609600"/>
              <a:gd name="connsiteX16" fmla="*/ 335280 w 448120"/>
              <a:gd name="connsiteY16" fmla="*/ 40640 h 609600"/>
              <a:gd name="connsiteX17" fmla="*/ 325120 w 448120"/>
              <a:gd name="connsiteY17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48120" h="609600">
                <a:moveTo>
                  <a:pt x="172720" y="609600"/>
                </a:moveTo>
                <a:cubicBezTo>
                  <a:pt x="189653" y="599440"/>
                  <a:pt x="208527" y="591971"/>
                  <a:pt x="223520" y="579120"/>
                </a:cubicBezTo>
                <a:cubicBezTo>
                  <a:pt x="241902" y="563364"/>
                  <a:pt x="246888" y="539495"/>
                  <a:pt x="254000" y="518160"/>
                </a:cubicBezTo>
                <a:cubicBezTo>
                  <a:pt x="250613" y="497840"/>
                  <a:pt x="253053" y="475625"/>
                  <a:pt x="243840" y="457200"/>
                </a:cubicBezTo>
                <a:cubicBezTo>
                  <a:pt x="234134" y="437789"/>
                  <a:pt x="198909" y="434734"/>
                  <a:pt x="182880" y="426720"/>
                </a:cubicBezTo>
                <a:cubicBezTo>
                  <a:pt x="171958" y="421259"/>
                  <a:pt x="162560" y="413173"/>
                  <a:pt x="152400" y="406400"/>
                </a:cubicBezTo>
                <a:cubicBezTo>
                  <a:pt x="135467" y="409787"/>
                  <a:pt x="118869" y="416560"/>
                  <a:pt x="101600" y="416560"/>
                </a:cubicBezTo>
                <a:cubicBezTo>
                  <a:pt x="76689" y="416560"/>
                  <a:pt x="26854" y="402953"/>
                  <a:pt x="0" y="396240"/>
                </a:cubicBezTo>
                <a:cubicBezTo>
                  <a:pt x="8263" y="371450"/>
                  <a:pt x="10785" y="354975"/>
                  <a:pt x="30480" y="335280"/>
                </a:cubicBezTo>
                <a:cubicBezTo>
                  <a:pt x="39114" y="326646"/>
                  <a:pt x="50800" y="321733"/>
                  <a:pt x="60960" y="314960"/>
                </a:cubicBezTo>
                <a:cubicBezTo>
                  <a:pt x="67733" y="304800"/>
                  <a:pt x="70358" y="289941"/>
                  <a:pt x="81280" y="284480"/>
                </a:cubicBezTo>
                <a:cubicBezTo>
                  <a:pt x="99705" y="275267"/>
                  <a:pt x="121675" y="275530"/>
                  <a:pt x="142240" y="274320"/>
                </a:cubicBezTo>
                <a:cubicBezTo>
                  <a:pt x="236963" y="268748"/>
                  <a:pt x="331893" y="267547"/>
                  <a:pt x="426720" y="264160"/>
                </a:cubicBezTo>
                <a:cubicBezTo>
                  <a:pt x="433493" y="254000"/>
                  <a:pt x="446278" y="245867"/>
                  <a:pt x="447040" y="233680"/>
                </a:cubicBezTo>
                <a:cubicBezTo>
                  <a:pt x="449794" y="189609"/>
                  <a:pt x="447590" y="144438"/>
                  <a:pt x="436880" y="101600"/>
                </a:cubicBezTo>
                <a:cubicBezTo>
                  <a:pt x="433395" y="87661"/>
                  <a:pt x="418092" y="79471"/>
                  <a:pt x="406400" y="71120"/>
                </a:cubicBezTo>
                <a:cubicBezTo>
                  <a:pt x="384429" y="55427"/>
                  <a:pt x="360154" y="48931"/>
                  <a:pt x="335280" y="40640"/>
                </a:cubicBezTo>
                <a:lnTo>
                  <a:pt x="325120" y="0"/>
                </a:lnTo>
              </a:path>
            </a:pathLst>
          </a:cu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387938" y="2767084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Goblins</a:t>
            </a:r>
            <a:endParaRPr lang="en-US" sz="14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5311823" y="917961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Saguaro Sentinels</a:t>
            </a:r>
            <a:endParaRPr lang="en-US" sz="14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7620000" y="1752600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Bullywugs</a:t>
            </a:r>
            <a:endParaRPr lang="en-US" sz="14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290354" y="667371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Snirfeblin</a:t>
            </a:r>
            <a:endParaRPr lang="en-US" sz="1400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7010400" y="60960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River Gnomes</a:t>
            </a:r>
            <a:endParaRPr lang="en-US" sz="14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7909914" y="4043065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Whisper Gnomes</a:t>
            </a:r>
            <a:endParaRPr lang="en-US" sz="14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8077200" y="381000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Darfellans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724400" y="23723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Dire Alligators</a:t>
            </a:r>
            <a:endParaRPr lang="en-US" sz="14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141514" y="4013200"/>
            <a:ext cx="115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Chaos Gnome (caravan)</a:t>
            </a:r>
            <a:endParaRPr lang="en-US" sz="1400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2275114" y="55727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Dire Alligators</a:t>
            </a:r>
            <a:endParaRPr lang="en-US" sz="1400" b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7848600" y="987623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Sahuagin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205033" y="4610135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Rock Gnomes</a:t>
            </a:r>
            <a:endParaRPr lang="en-US" sz="14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6934200" y="33629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Forest Gnomes</a:t>
            </a:r>
            <a:endParaRPr lang="en-US" sz="14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381000" y="23723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Arcane Gnomes</a:t>
            </a:r>
            <a:endParaRPr lang="en-US" sz="14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1208314" y="1749623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Kobolds</a:t>
            </a:r>
            <a:endParaRPr lang="en-US" sz="14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4809484" y="4553808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Giants</a:t>
            </a:r>
            <a:endParaRPr lang="en-US" sz="14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2726061" y="4111823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Goliaths</a:t>
            </a:r>
            <a:endParaRPr lang="en-US" sz="1400" b="1" dirty="0"/>
          </a:p>
        </p:txBody>
      </p:sp>
      <p:sp>
        <p:nvSpPr>
          <p:cNvPr id="2" name="Freeform 1"/>
          <p:cNvSpPr/>
          <p:nvPr/>
        </p:nvSpPr>
        <p:spPr bwMode="auto">
          <a:xfrm>
            <a:off x="142240" y="0"/>
            <a:ext cx="2143760" cy="6868160"/>
          </a:xfrm>
          <a:custGeom>
            <a:avLst/>
            <a:gdLst>
              <a:gd name="connsiteX0" fmla="*/ 2143760 w 2143760"/>
              <a:gd name="connsiteY0" fmla="*/ 6868160 h 6868160"/>
              <a:gd name="connsiteX1" fmla="*/ 2133600 w 2143760"/>
              <a:gd name="connsiteY1" fmla="*/ 6441440 h 6868160"/>
              <a:gd name="connsiteX2" fmla="*/ 2123440 w 2143760"/>
              <a:gd name="connsiteY2" fmla="*/ 6410960 h 6868160"/>
              <a:gd name="connsiteX3" fmla="*/ 2082800 w 2143760"/>
              <a:gd name="connsiteY3" fmla="*/ 6339840 h 6868160"/>
              <a:gd name="connsiteX4" fmla="*/ 2032000 w 2143760"/>
              <a:gd name="connsiteY4" fmla="*/ 6289040 h 6868160"/>
              <a:gd name="connsiteX5" fmla="*/ 2001520 w 2143760"/>
              <a:gd name="connsiteY5" fmla="*/ 6258560 h 6868160"/>
              <a:gd name="connsiteX6" fmla="*/ 1950720 w 2143760"/>
              <a:gd name="connsiteY6" fmla="*/ 6248400 h 6868160"/>
              <a:gd name="connsiteX7" fmla="*/ 1920240 w 2143760"/>
              <a:gd name="connsiteY7" fmla="*/ 6238240 h 6868160"/>
              <a:gd name="connsiteX8" fmla="*/ 1899920 w 2143760"/>
              <a:gd name="connsiteY8" fmla="*/ 6207760 h 6868160"/>
              <a:gd name="connsiteX9" fmla="*/ 1838960 w 2143760"/>
              <a:gd name="connsiteY9" fmla="*/ 6187440 h 6868160"/>
              <a:gd name="connsiteX10" fmla="*/ 1808480 w 2143760"/>
              <a:gd name="connsiteY10" fmla="*/ 6156960 h 6868160"/>
              <a:gd name="connsiteX11" fmla="*/ 1737360 w 2143760"/>
              <a:gd name="connsiteY11" fmla="*/ 6116320 h 6868160"/>
              <a:gd name="connsiteX12" fmla="*/ 1676400 w 2143760"/>
              <a:gd name="connsiteY12" fmla="*/ 6065520 h 6868160"/>
              <a:gd name="connsiteX13" fmla="*/ 1584960 w 2143760"/>
              <a:gd name="connsiteY13" fmla="*/ 6045200 h 6868160"/>
              <a:gd name="connsiteX14" fmla="*/ 1554480 w 2143760"/>
              <a:gd name="connsiteY14" fmla="*/ 6035040 h 6868160"/>
              <a:gd name="connsiteX15" fmla="*/ 1493520 w 2143760"/>
              <a:gd name="connsiteY15" fmla="*/ 6024880 h 6868160"/>
              <a:gd name="connsiteX16" fmla="*/ 1432560 w 2143760"/>
              <a:gd name="connsiteY16" fmla="*/ 6004560 h 6868160"/>
              <a:gd name="connsiteX17" fmla="*/ 1391920 w 2143760"/>
              <a:gd name="connsiteY17" fmla="*/ 5994400 h 6868160"/>
              <a:gd name="connsiteX18" fmla="*/ 1361440 w 2143760"/>
              <a:gd name="connsiteY18" fmla="*/ 5984240 h 6868160"/>
              <a:gd name="connsiteX19" fmla="*/ 1259840 w 2143760"/>
              <a:gd name="connsiteY19" fmla="*/ 5963920 h 6868160"/>
              <a:gd name="connsiteX20" fmla="*/ 1198880 w 2143760"/>
              <a:gd name="connsiteY20" fmla="*/ 5943600 h 6868160"/>
              <a:gd name="connsiteX21" fmla="*/ 1158240 w 2143760"/>
              <a:gd name="connsiteY21" fmla="*/ 5933440 h 6868160"/>
              <a:gd name="connsiteX22" fmla="*/ 1117600 w 2143760"/>
              <a:gd name="connsiteY22" fmla="*/ 5913120 h 6868160"/>
              <a:gd name="connsiteX23" fmla="*/ 1087120 w 2143760"/>
              <a:gd name="connsiteY23" fmla="*/ 5892800 h 6868160"/>
              <a:gd name="connsiteX24" fmla="*/ 1036320 w 2143760"/>
              <a:gd name="connsiteY24" fmla="*/ 5882640 h 6868160"/>
              <a:gd name="connsiteX25" fmla="*/ 965200 w 2143760"/>
              <a:gd name="connsiteY25" fmla="*/ 5862320 h 6868160"/>
              <a:gd name="connsiteX26" fmla="*/ 934720 w 2143760"/>
              <a:gd name="connsiteY26" fmla="*/ 5842000 h 6868160"/>
              <a:gd name="connsiteX27" fmla="*/ 853440 w 2143760"/>
              <a:gd name="connsiteY27" fmla="*/ 5821680 h 6868160"/>
              <a:gd name="connsiteX28" fmla="*/ 782320 w 2143760"/>
              <a:gd name="connsiteY28" fmla="*/ 5791200 h 6868160"/>
              <a:gd name="connsiteX29" fmla="*/ 721360 w 2143760"/>
              <a:gd name="connsiteY29" fmla="*/ 5730240 h 6868160"/>
              <a:gd name="connsiteX30" fmla="*/ 690880 w 2143760"/>
              <a:gd name="connsiteY30" fmla="*/ 5709920 h 6868160"/>
              <a:gd name="connsiteX31" fmla="*/ 670560 w 2143760"/>
              <a:gd name="connsiteY31" fmla="*/ 5648960 h 6868160"/>
              <a:gd name="connsiteX32" fmla="*/ 660400 w 2143760"/>
              <a:gd name="connsiteY32" fmla="*/ 5618480 h 6868160"/>
              <a:gd name="connsiteX33" fmla="*/ 640080 w 2143760"/>
              <a:gd name="connsiteY33" fmla="*/ 5303520 h 6868160"/>
              <a:gd name="connsiteX34" fmla="*/ 619760 w 2143760"/>
              <a:gd name="connsiteY34" fmla="*/ 5242560 h 6868160"/>
              <a:gd name="connsiteX35" fmla="*/ 568960 w 2143760"/>
              <a:gd name="connsiteY35" fmla="*/ 5181600 h 6868160"/>
              <a:gd name="connsiteX36" fmla="*/ 528320 w 2143760"/>
              <a:gd name="connsiteY36" fmla="*/ 5120640 h 6868160"/>
              <a:gd name="connsiteX37" fmla="*/ 518160 w 2143760"/>
              <a:gd name="connsiteY37" fmla="*/ 5090160 h 6868160"/>
              <a:gd name="connsiteX38" fmla="*/ 487680 w 2143760"/>
              <a:gd name="connsiteY38" fmla="*/ 5069840 h 6868160"/>
              <a:gd name="connsiteX39" fmla="*/ 477520 w 2143760"/>
              <a:gd name="connsiteY39" fmla="*/ 5039360 h 6868160"/>
              <a:gd name="connsiteX40" fmla="*/ 447040 w 2143760"/>
              <a:gd name="connsiteY40" fmla="*/ 5029200 h 6868160"/>
              <a:gd name="connsiteX41" fmla="*/ 416560 w 2143760"/>
              <a:gd name="connsiteY41" fmla="*/ 5008880 h 6868160"/>
              <a:gd name="connsiteX42" fmla="*/ 396240 w 2143760"/>
              <a:gd name="connsiteY42" fmla="*/ 4978400 h 6868160"/>
              <a:gd name="connsiteX43" fmla="*/ 365760 w 2143760"/>
              <a:gd name="connsiteY43" fmla="*/ 4866640 h 6868160"/>
              <a:gd name="connsiteX44" fmla="*/ 345440 w 2143760"/>
              <a:gd name="connsiteY44" fmla="*/ 4805680 h 6868160"/>
              <a:gd name="connsiteX45" fmla="*/ 335280 w 2143760"/>
              <a:gd name="connsiteY45" fmla="*/ 4754880 h 6868160"/>
              <a:gd name="connsiteX46" fmla="*/ 274320 w 2143760"/>
              <a:gd name="connsiteY46" fmla="*/ 4714240 h 6868160"/>
              <a:gd name="connsiteX47" fmla="*/ 243840 w 2143760"/>
              <a:gd name="connsiteY47" fmla="*/ 4683760 h 6868160"/>
              <a:gd name="connsiteX48" fmla="*/ 223520 w 2143760"/>
              <a:gd name="connsiteY48" fmla="*/ 4602480 h 6868160"/>
              <a:gd name="connsiteX49" fmla="*/ 213360 w 2143760"/>
              <a:gd name="connsiteY49" fmla="*/ 4572000 h 6868160"/>
              <a:gd name="connsiteX50" fmla="*/ 182880 w 2143760"/>
              <a:gd name="connsiteY50" fmla="*/ 4541520 h 6868160"/>
              <a:gd name="connsiteX51" fmla="*/ 162560 w 2143760"/>
              <a:gd name="connsiteY51" fmla="*/ 4511040 h 6868160"/>
              <a:gd name="connsiteX52" fmla="*/ 152400 w 2143760"/>
              <a:gd name="connsiteY52" fmla="*/ 4450080 h 6868160"/>
              <a:gd name="connsiteX53" fmla="*/ 142240 w 2143760"/>
              <a:gd name="connsiteY53" fmla="*/ 4399280 h 6868160"/>
              <a:gd name="connsiteX54" fmla="*/ 121920 w 2143760"/>
              <a:gd name="connsiteY54" fmla="*/ 4145280 h 6868160"/>
              <a:gd name="connsiteX55" fmla="*/ 111760 w 2143760"/>
              <a:gd name="connsiteY55" fmla="*/ 4114800 h 6868160"/>
              <a:gd name="connsiteX56" fmla="*/ 121920 w 2143760"/>
              <a:gd name="connsiteY56" fmla="*/ 3992880 h 6868160"/>
              <a:gd name="connsiteX57" fmla="*/ 162560 w 2143760"/>
              <a:gd name="connsiteY57" fmla="*/ 3931920 h 6868160"/>
              <a:gd name="connsiteX58" fmla="*/ 203200 w 2143760"/>
              <a:gd name="connsiteY58" fmla="*/ 3870960 h 6868160"/>
              <a:gd name="connsiteX59" fmla="*/ 223520 w 2143760"/>
              <a:gd name="connsiteY59" fmla="*/ 3830320 h 6868160"/>
              <a:gd name="connsiteX60" fmla="*/ 254000 w 2143760"/>
              <a:gd name="connsiteY60" fmla="*/ 3810000 h 6868160"/>
              <a:gd name="connsiteX61" fmla="*/ 264160 w 2143760"/>
              <a:gd name="connsiteY61" fmla="*/ 3779520 h 6868160"/>
              <a:gd name="connsiteX62" fmla="*/ 294640 w 2143760"/>
              <a:gd name="connsiteY62" fmla="*/ 3749040 h 6868160"/>
              <a:gd name="connsiteX63" fmla="*/ 314960 w 2143760"/>
              <a:gd name="connsiteY63" fmla="*/ 3718560 h 6868160"/>
              <a:gd name="connsiteX64" fmla="*/ 325120 w 2143760"/>
              <a:gd name="connsiteY64" fmla="*/ 3667760 h 6868160"/>
              <a:gd name="connsiteX65" fmla="*/ 345440 w 2143760"/>
              <a:gd name="connsiteY65" fmla="*/ 3606800 h 6868160"/>
              <a:gd name="connsiteX66" fmla="*/ 314960 w 2143760"/>
              <a:gd name="connsiteY66" fmla="*/ 3545840 h 6868160"/>
              <a:gd name="connsiteX67" fmla="*/ 284480 w 2143760"/>
              <a:gd name="connsiteY67" fmla="*/ 3515360 h 6868160"/>
              <a:gd name="connsiteX68" fmla="*/ 254000 w 2143760"/>
              <a:gd name="connsiteY68" fmla="*/ 3454400 h 6868160"/>
              <a:gd name="connsiteX69" fmla="*/ 223520 w 2143760"/>
              <a:gd name="connsiteY69" fmla="*/ 3423920 h 6868160"/>
              <a:gd name="connsiteX70" fmla="*/ 182880 w 2143760"/>
              <a:gd name="connsiteY70" fmla="*/ 3362960 h 6868160"/>
              <a:gd name="connsiteX71" fmla="*/ 162560 w 2143760"/>
              <a:gd name="connsiteY71" fmla="*/ 3332480 h 6868160"/>
              <a:gd name="connsiteX72" fmla="*/ 132080 w 2143760"/>
              <a:gd name="connsiteY72" fmla="*/ 3302000 h 6868160"/>
              <a:gd name="connsiteX73" fmla="*/ 91440 w 2143760"/>
              <a:gd name="connsiteY73" fmla="*/ 3210560 h 6868160"/>
              <a:gd name="connsiteX74" fmla="*/ 50800 w 2143760"/>
              <a:gd name="connsiteY74" fmla="*/ 3149600 h 6868160"/>
              <a:gd name="connsiteX75" fmla="*/ 20320 w 2143760"/>
              <a:gd name="connsiteY75" fmla="*/ 3027680 h 6868160"/>
              <a:gd name="connsiteX76" fmla="*/ 10160 w 2143760"/>
              <a:gd name="connsiteY76" fmla="*/ 2997200 h 6868160"/>
              <a:gd name="connsiteX77" fmla="*/ 0 w 2143760"/>
              <a:gd name="connsiteY77" fmla="*/ 2946400 h 6868160"/>
              <a:gd name="connsiteX78" fmla="*/ 10160 w 2143760"/>
              <a:gd name="connsiteY78" fmla="*/ 2753360 h 6868160"/>
              <a:gd name="connsiteX79" fmla="*/ 20320 w 2143760"/>
              <a:gd name="connsiteY79" fmla="*/ 2702560 h 6868160"/>
              <a:gd name="connsiteX80" fmla="*/ 50800 w 2143760"/>
              <a:gd name="connsiteY80" fmla="*/ 2611120 h 6868160"/>
              <a:gd name="connsiteX81" fmla="*/ 60960 w 2143760"/>
              <a:gd name="connsiteY81" fmla="*/ 2580640 h 6868160"/>
              <a:gd name="connsiteX82" fmla="*/ 71120 w 2143760"/>
              <a:gd name="connsiteY82" fmla="*/ 2550160 h 6868160"/>
              <a:gd name="connsiteX83" fmla="*/ 81280 w 2143760"/>
              <a:gd name="connsiteY83" fmla="*/ 2499360 h 6868160"/>
              <a:gd name="connsiteX84" fmla="*/ 101600 w 2143760"/>
              <a:gd name="connsiteY84" fmla="*/ 2438400 h 6868160"/>
              <a:gd name="connsiteX85" fmla="*/ 101600 w 2143760"/>
              <a:gd name="connsiteY85" fmla="*/ 2265680 h 6868160"/>
              <a:gd name="connsiteX86" fmla="*/ 81280 w 2143760"/>
              <a:gd name="connsiteY86" fmla="*/ 2225040 h 6868160"/>
              <a:gd name="connsiteX87" fmla="*/ 71120 w 2143760"/>
              <a:gd name="connsiteY87" fmla="*/ 2194560 h 6868160"/>
              <a:gd name="connsiteX88" fmla="*/ 50800 w 2143760"/>
              <a:gd name="connsiteY88" fmla="*/ 2164080 h 6868160"/>
              <a:gd name="connsiteX89" fmla="*/ 20320 w 2143760"/>
              <a:gd name="connsiteY89" fmla="*/ 2103120 h 6868160"/>
              <a:gd name="connsiteX90" fmla="*/ 30480 w 2143760"/>
              <a:gd name="connsiteY90" fmla="*/ 1971040 h 6868160"/>
              <a:gd name="connsiteX91" fmla="*/ 71120 w 2143760"/>
              <a:gd name="connsiteY91" fmla="*/ 1910080 h 6868160"/>
              <a:gd name="connsiteX92" fmla="*/ 91440 w 2143760"/>
              <a:gd name="connsiteY92" fmla="*/ 1879600 h 6868160"/>
              <a:gd name="connsiteX93" fmla="*/ 111760 w 2143760"/>
              <a:gd name="connsiteY93" fmla="*/ 1849120 h 6868160"/>
              <a:gd name="connsiteX94" fmla="*/ 142240 w 2143760"/>
              <a:gd name="connsiteY94" fmla="*/ 1818640 h 6868160"/>
              <a:gd name="connsiteX95" fmla="*/ 162560 w 2143760"/>
              <a:gd name="connsiteY95" fmla="*/ 1788160 h 6868160"/>
              <a:gd name="connsiteX96" fmla="*/ 213360 w 2143760"/>
              <a:gd name="connsiteY96" fmla="*/ 1727200 h 6868160"/>
              <a:gd name="connsiteX97" fmla="*/ 233680 w 2143760"/>
              <a:gd name="connsiteY97" fmla="*/ 1666240 h 6868160"/>
              <a:gd name="connsiteX98" fmla="*/ 243840 w 2143760"/>
              <a:gd name="connsiteY98" fmla="*/ 1635760 h 6868160"/>
              <a:gd name="connsiteX99" fmla="*/ 233680 w 2143760"/>
              <a:gd name="connsiteY99" fmla="*/ 1554480 h 6868160"/>
              <a:gd name="connsiteX100" fmla="*/ 213360 w 2143760"/>
              <a:gd name="connsiteY100" fmla="*/ 1493520 h 6868160"/>
              <a:gd name="connsiteX101" fmla="*/ 203200 w 2143760"/>
              <a:gd name="connsiteY101" fmla="*/ 1463040 h 6868160"/>
              <a:gd name="connsiteX102" fmla="*/ 172720 w 2143760"/>
              <a:gd name="connsiteY102" fmla="*/ 1402080 h 6868160"/>
              <a:gd name="connsiteX103" fmla="*/ 142240 w 2143760"/>
              <a:gd name="connsiteY103" fmla="*/ 1381760 h 6868160"/>
              <a:gd name="connsiteX104" fmla="*/ 121920 w 2143760"/>
              <a:gd name="connsiteY104" fmla="*/ 1320800 h 6868160"/>
              <a:gd name="connsiteX105" fmla="*/ 111760 w 2143760"/>
              <a:gd name="connsiteY105" fmla="*/ 1290320 h 6868160"/>
              <a:gd name="connsiteX106" fmla="*/ 71120 w 2143760"/>
              <a:gd name="connsiteY106" fmla="*/ 1229360 h 6868160"/>
              <a:gd name="connsiteX107" fmla="*/ 71120 w 2143760"/>
              <a:gd name="connsiteY107" fmla="*/ 1087120 h 6868160"/>
              <a:gd name="connsiteX108" fmla="*/ 132080 w 2143760"/>
              <a:gd name="connsiteY108" fmla="*/ 1066800 h 6868160"/>
              <a:gd name="connsiteX109" fmla="*/ 132080 w 2143760"/>
              <a:gd name="connsiteY109" fmla="*/ 975360 h 6868160"/>
              <a:gd name="connsiteX110" fmla="*/ 121920 w 2143760"/>
              <a:gd name="connsiteY110" fmla="*/ 944880 h 6868160"/>
              <a:gd name="connsiteX111" fmla="*/ 91440 w 2143760"/>
              <a:gd name="connsiteY111" fmla="*/ 934720 h 6868160"/>
              <a:gd name="connsiteX112" fmla="*/ 30480 w 2143760"/>
              <a:gd name="connsiteY112" fmla="*/ 894080 h 6868160"/>
              <a:gd name="connsiteX113" fmla="*/ 20320 w 2143760"/>
              <a:gd name="connsiteY113" fmla="*/ 863600 h 6868160"/>
              <a:gd name="connsiteX114" fmla="*/ 91440 w 2143760"/>
              <a:gd name="connsiteY114" fmla="*/ 853440 h 6868160"/>
              <a:gd name="connsiteX115" fmla="*/ 172720 w 2143760"/>
              <a:gd name="connsiteY115" fmla="*/ 833120 h 6868160"/>
              <a:gd name="connsiteX116" fmla="*/ 264160 w 2143760"/>
              <a:gd name="connsiteY116" fmla="*/ 873760 h 6868160"/>
              <a:gd name="connsiteX117" fmla="*/ 294640 w 2143760"/>
              <a:gd name="connsiteY117" fmla="*/ 863600 h 6868160"/>
              <a:gd name="connsiteX118" fmla="*/ 345440 w 2143760"/>
              <a:gd name="connsiteY118" fmla="*/ 772160 h 6868160"/>
              <a:gd name="connsiteX119" fmla="*/ 365760 w 2143760"/>
              <a:gd name="connsiteY119" fmla="*/ 741680 h 6868160"/>
              <a:gd name="connsiteX120" fmla="*/ 345440 w 2143760"/>
              <a:gd name="connsiteY120" fmla="*/ 629920 h 6868160"/>
              <a:gd name="connsiteX121" fmla="*/ 304800 w 2143760"/>
              <a:gd name="connsiteY121" fmla="*/ 568960 h 6868160"/>
              <a:gd name="connsiteX122" fmla="*/ 284480 w 2143760"/>
              <a:gd name="connsiteY122" fmla="*/ 538480 h 6868160"/>
              <a:gd name="connsiteX123" fmla="*/ 264160 w 2143760"/>
              <a:gd name="connsiteY123" fmla="*/ 508000 h 6868160"/>
              <a:gd name="connsiteX124" fmla="*/ 254000 w 2143760"/>
              <a:gd name="connsiteY124" fmla="*/ 477520 h 6868160"/>
              <a:gd name="connsiteX125" fmla="*/ 365760 w 2143760"/>
              <a:gd name="connsiteY125" fmla="*/ 345440 h 6868160"/>
              <a:gd name="connsiteX126" fmla="*/ 396240 w 2143760"/>
              <a:gd name="connsiteY126" fmla="*/ 335280 h 6868160"/>
              <a:gd name="connsiteX127" fmla="*/ 548640 w 2143760"/>
              <a:gd name="connsiteY127" fmla="*/ 335280 h 6868160"/>
              <a:gd name="connsiteX128" fmla="*/ 589280 w 2143760"/>
              <a:gd name="connsiteY128" fmla="*/ 274320 h 6868160"/>
              <a:gd name="connsiteX129" fmla="*/ 619760 w 2143760"/>
              <a:gd name="connsiteY129" fmla="*/ 254000 h 6868160"/>
              <a:gd name="connsiteX130" fmla="*/ 762000 w 2143760"/>
              <a:gd name="connsiteY130" fmla="*/ 264160 h 6868160"/>
              <a:gd name="connsiteX131" fmla="*/ 822960 w 2143760"/>
              <a:gd name="connsiteY131" fmla="*/ 284480 h 6868160"/>
              <a:gd name="connsiteX132" fmla="*/ 894080 w 2143760"/>
              <a:gd name="connsiteY132" fmla="*/ 304800 h 6868160"/>
              <a:gd name="connsiteX133" fmla="*/ 985520 w 2143760"/>
              <a:gd name="connsiteY133" fmla="*/ 375920 h 6868160"/>
              <a:gd name="connsiteX134" fmla="*/ 1056640 w 2143760"/>
              <a:gd name="connsiteY134" fmla="*/ 396240 h 6868160"/>
              <a:gd name="connsiteX135" fmla="*/ 1087120 w 2143760"/>
              <a:gd name="connsiteY135" fmla="*/ 406400 h 6868160"/>
              <a:gd name="connsiteX136" fmla="*/ 1148080 w 2143760"/>
              <a:gd name="connsiteY136" fmla="*/ 386080 h 6868160"/>
              <a:gd name="connsiteX137" fmla="*/ 1188720 w 2143760"/>
              <a:gd name="connsiteY137" fmla="*/ 335280 h 6868160"/>
              <a:gd name="connsiteX138" fmla="*/ 1310640 w 2143760"/>
              <a:gd name="connsiteY138" fmla="*/ 345440 h 6868160"/>
              <a:gd name="connsiteX139" fmla="*/ 1351280 w 2143760"/>
              <a:gd name="connsiteY139" fmla="*/ 284480 h 6868160"/>
              <a:gd name="connsiteX140" fmla="*/ 1381760 w 2143760"/>
              <a:gd name="connsiteY140" fmla="*/ 182880 h 6868160"/>
              <a:gd name="connsiteX141" fmla="*/ 1412240 w 2143760"/>
              <a:gd name="connsiteY141" fmla="*/ 162560 h 6868160"/>
              <a:gd name="connsiteX142" fmla="*/ 1432560 w 2143760"/>
              <a:gd name="connsiteY142" fmla="*/ 132080 h 6868160"/>
              <a:gd name="connsiteX143" fmla="*/ 1371600 w 2143760"/>
              <a:gd name="connsiteY143" fmla="*/ 111760 h 6868160"/>
              <a:gd name="connsiteX144" fmla="*/ 1381760 w 2143760"/>
              <a:gd name="connsiteY144" fmla="*/ 40640 h 6868160"/>
              <a:gd name="connsiteX145" fmla="*/ 1391920 w 2143760"/>
              <a:gd name="connsiteY145" fmla="*/ 10160 h 6868160"/>
              <a:gd name="connsiteX146" fmla="*/ 1381760 w 2143760"/>
              <a:gd name="connsiteY146" fmla="*/ 0 h 686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2143760" h="6868160">
                <a:moveTo>
                  <a:pt x="2143760" y="6868160"/>
                </a:moveTo>
                <a:cubicBezTo>
                  <a:pt x="2140373" y="6725920"/>
                  <a:pt x="2139917" y="6583580"/>
                  <a:pt x="2133600" y="6441440"/>
                </a:cubicBezTo>
                <a:cubicBezTo>
                  <a:pt x="2133124" y="6430741"/>
                  <a:pt x="2126037" y="6421350"/>
                  <a:pt x="2123440" y="6410960"/>
                </a:cubicBezTo>
                <a:cubicBezTo>
                  <a:pt x="2107119" y="6345675"/>
                  <a:pt x="2130312" y="6371514"/>
                  <a:pt x="2082800" y="6339840"/>
                </a:cubicBezTo>
                <a:cubicBezTo>
                  <a:pt x="2045547" y="6283960"/>
                  <a:pt x="2082800" y="6331373"/>
                  <a:pt x="2032000" y="6289040"/>
                </a:cubicBezTo>
                <a:cubicBezTo>
                  <a:pt x="2020962" y="6279842"/>
                  <a:pt x="2014371" y="6264986"/>
                  <a:pt x="2001520" y="6258560"/>
                </a:cubicBezTo>
                <a:cubicBezTo>
                  <a:pt x="1986074" y="6250837"/>
                  <a:pt x="1967473" y="6252588"/>
                  <a:pt x="1950720" y="6248400"/>
                </a:cubicBezTo>
                <a:cubicBezTo>
                  <a:pt x="1940330" y="6245803"/>
                  <a:pt x="1930400" y="6241627"/>
                  <a:pt x="1920240" y="6238240"/>
                </a:cubicBezTo>
                <a:cubicBezTo>
                  <a:pt x="1913467" y="6228080"/>
                  <a:pt x="1910275" y="6214232"/>
                  <a:pt x="1899920" y="6207760"/>
                </a:cubicBezTo>
                <a:cubicBezTo>
                  <a:pt x="1881757" y="6196408"/>
                  <a:pt x="1838960" y="6187440"/>
                  <a:pt x="1838960" y="6187440"/>
                </a:cubicBezTo>
                <a:cubicBezTo>
                  <a:pt x="1828800" y="6177280"/>
                  <a:pt x="1820172" y="6165311"/>
                  <a:pt x="1808480" y="6156960"/>
                </a:cubicBezTo>
                <a:cubicBezTo>
                  <a:pt x="1738918" y="6107273"/>
                  <a:pt x="1794954" y="6164315"/>
                  <a:pt x="1737360" y="6116320"/>
                </a:cubicBezTo>
                <a:cubicBezTo>
                  <a:pt x="1703655" y="6088233"/>
                  <a:pt x="1714238" y="6084439"/>
                  <a:pt x="1676400" y="6065520"/>
                </a:cubicBezTo>
                <a:cubicBezTo>
                  <a:pt x="1648954" y="6051797"/>
                  <a:pt x="1613056" y="6051444"/>
                  <a:pt x="1584960" y="6045200"/>
                </a:cubicBezTo>
                <a:cubicBezTo>
                  <a:pt x="1574505" y="6042877"/>
                  <a:pt x="1564935" y="6037363"/>
                  <a:pt x="1554480" y="6035040"/>
                </a:cubicBezTo>
                <a:cubicBezTo>
                  <a:pt x="1534370" y="6030571"/>
                  <a:pt x="1513505" y="6029876"/>
                  <a:pt x="1493520" y="6024880"/>
                </a:cubicBezTo>
                <a:cubicBezTo>
                  <a:pt x="1472740" y="6019685"/>
                  <a:pt x="1453340" y="6009755"/>
                  <a:pt x="1432560" y="6004560"/>
                </a:cubicBezTo>
                <a:cubicBezTo>
                  <a:pt x="1419013" y="6001173"/>
                  <a:pt x="1405346" y="5998236"/>
                  <a:pt x="1391920" y="5994400"/>
                </a:cubicBezTo>
                <a:cubicBezTo>
                  <a:pt x="1381622" y="5991458"/>
                  <a:pt x="1371875" y="5986648"/>
                  <a:pt x="1361440" y="5984240"/>
                </a:cubicBezTo>
                <a:cubicBezTo>
                  <a:pt x="1327787" y="5976474"/>
                  <a:pt x="1292605" y="5974842"/>
                  <a:pt x="1259840" y="5963920"/>
                </a:cubicBezTo>
                <a:cubicBezTo>
                  <a:pt x="1239520" y="5957147"/>
                  <a:pt x="1219660" y="5948795"/>
                  <a:pt x="1198880" y="5943600"/>
                </a:cubicBezTo>
                <a:cubicBezTo>
                  <a:pt x="1185333" y="5940213"/>
                  <a:pt x="1171315" y="5938343"/>
                  <a:pt x="1158240" y="5933440"/>
                </a:cubicBezTo>
                <a:cubicBezTo>
                  <a:pt x="1144059" y="5928122"/>
                  <a:pt x="1130750" y="5920634"/>
                  <a:pt x="1117600" y="5913120"/>
                </a:cubicBezTo>
                <a:cubicBezTo>
                  <a:pt x="1106998" y="5907062"/>
                  <a:pt x="1098553" y="5897087"/>
                  <a:pt x="1087120" y="5892800"/>
                </a:cubicBezTo>
                <a:cubicBezTo>
                  <a:pt x="1070951" y="5886737"/>
                  <a:pt x="1053177" y="5886386"/>
                  <a:pt x="1036320" y="5882640"/>
                </a:cubicBezTo>
                <a:cubicBezTo>
                  <a:pt x="1024601" y="5880036"/>
                  <a:pt x="978777" y="5869108"/>
                  <a:pt x="965200" y="5862320"/>
                </a:cubicBezTo>
                <a:cubicBezTo>
                  <a:pt x="954278" y="5856859"/>
                  <a:pt x="945642" y="5847461"/>
                  <a:pt x="934720" y="5842000"/>
                </a:cubicBezTo>
                <a:cubicBezTo>
                  <a:pt x="913892" y="5831586"/>
                  <a:pt x="872762" y="5825544"/>
                  <a:pt x="853440" y="5821680"/>
                </a:cubicBezTo>
                <a:cubicBezTo>
                  <a:pt x="742495" y="5747717"/>
                  <a:pt x="913536" y="5856808"/>
                  <a:pt x="782320" y="5791200"/>
                </a:cubicBezTo>
                <a:cubicBezTo>
                  <a:pt x="715911" y="5757996"/>
                  <a:pt x="762611" y="5771491"/>
                  <a:pt x="721360" y="5730240"/>
                </a:cubicBezTo>
                <a:cubicBezTo>
                  <a:pt x="712726" y="5721606"/>
                  <a:pt x="701040" y="5716693"/>
                  <a:pt x="690880" y="5709920"/>
                </a:cubicBezTo>
                <a:lnTo>
                  <a:pt x="670560" y="5648960"/>
                </a:lnTo>
                <a:lnTo>
                  <a:pt x="660400" y="5618480"/>
                </a:lnTo>
                <a:cubicBezTo>
                  <a:pt x="658854" y="5579823"/>
                  <a:pt x="661876" y="5390704"/>
                  <a:pt x="640080" y="5303520"/>
                </a:cubicBezTo>
                <a:cubicBezTo>
                  <a:pt x="634885" y="5282740"/>
                  <a:pt x="631641" y="5260382"/>
                  <a:pt x="619760" y="5242560"/>
                </a:cubicBezTo>
                <a:cubicBezTo>
                  <a:pt x="547149" y="5133643"/>
                  <a:pt x="660227" y="5298943"/>
                  <a:pt x="568960" y="5181600"/>
                </a:cubicBezTo>
                <a:cubicBezTo>
                  <a:pt x="553967" y="5162323"/>
                  <a:pt x="536043" y="5143808"/>
                  <a:pt x="528320" y="5120640"/>
                </a:cubicBezTo>
                <a:cubicBezTo>
                  <a:pt x="524933" y="5110480"/>
                  <a:pt x="524850" y="5098523"/>
                  <a:pt x="518160" y="5090160"/>
                </a:cubicBezTo>
                <a:cubicBezTo>
                  <a:pt x="510532" y="5080625"/>
                  <a:pt x="497840" y="5076613"/>
                  <a:pt x="487680" y="5069840"/>
                </a:cubicBezTo>
                <a:cubicBezTo>
                  <a:pt x="484293" y="5059680"/>
                  <a:pt x="485093" y="5046933"/>
                  <a:pt x="477520" y="5039360"/>
                </a:cubicBezTo>
                <a:cubicBezTo>
                  <a:pt x="469947" y="5031787"/>
                  <a:pt x="456619" y="5033989"/>
                  <a:pt x="447040" y="5029200"/>
                </a:cubicBezTo>
                <a:cubicBezTo>
                  <a:pt x="436118" y="5023739"/>
                  <a:pt x="426720" y="5015653"/>
                  <a:pt x="416560" y="5008880"/>
                </a:cubicBezTo>
                <a:cubicBezTo>
                  <a:pt x="409787" y="4998720"/>
                  <a:pt x="401199" y="4989558"/>
                  <a:pt x="396240" y="4978400"/>
                </a:cubicBezTo>
                <a:cubicBezTo>
                  <a:pt x="367343" y="4913383"/>
                  <a:pt x="382633" y="4928506"/>
                  <a:pt x="365760" y="4866640"/>
                </a:cubicBezTo>
                <a:cubicBezTo>
                  <a:pt x="360124" y="4845976"/>
                  <a:pt x="349641" y="4826683"/>
                  <a:pt x="345440" y="4805680"/>
                </a:cubicBezTo>
                <a:cubicBezTo>
                  <a:pt x="342053" y="4788747"/>
                  <a:pt x="345882" y="4768511"/>
                  <a:pt x="335280" y="4754880"/>
                </a:cubicBezTo>
                <a:cubicBezTo>
                  <a:pt x="320287" y="4735603"/>
                  <a:pt x="291589" y="4731509"/>
                  <a:pt x="274320" y="4714240"/>
                </a:cubicBezTo>
                <a:lnTo>
                  <a:pt x="243840" y="4683760"/>
                </a:lnTo>
                <a:cubicBezTo>
                  <a:pt x="237067" y="4656667"/>
                  <a:pt x="232351" y="4628974"/>
                  <a:pt x="223520" y="4602480"/>
                </a:cubicBezTo>
                <a:cubicBezTo>
                  <a:pt x="220133" y="4592320"/>
                  <a:pt x="219301" y="4580911"/>
                  <a:pt x="213360" y="4572000"/>
                </a:cubicBezTo>
                <a:cubicBezTo>
                  <a:pt x="205390" y="4560045"/>
                  <a:pt x="192078" y="4552558"/>
                  <a:pt x="182880" y="4541520"/>
                </a:cubicBezTo>
                <a:cubicBezTo>
                  <a:pt x="175063" y="4532139"/>
                  <a:pt x="169333" y="4521200"/>
                  <a:pt x="162560" y="4511040"/>
                </a:cubicBezTo>
                <a:cubicBezTo>
                  <a:pt x="159173" y="4490720"/>
                  <a:pt x="156085" y="4470348"/>
                  <a:pt x="152400" y="4450080"/>
                </a:cubicBezTo>
                <a:cubicBezTo>
                  <a:pt x="149311" y="4433090"/>
                  <a:pt x="143736" y="4416484"/>
                  <a:pt x="142240" y="4399280"/>
                </a:cubicBezTo>
                <a:cubicBezTo>
                  <a:pt x="134007" y="4304598"/>
                  <a:pt x="139438" y="4232868"/>
                  <a:pt x="121920" y="4145280"/>
                </a:cubicBezTo>
                <a:cubicBezTo>
                  <a:pt x="119820" y="4134778"/>
                  <a:pt x="115147" y="4124960"/>
                  <a:pt x="111760" y="4114800"/>
                </a:cubicBezTo>
                <a:cubicBezTo>
                  <a:pt x="115147" y="4074160"/>
                  <a:pt x="116530" y="4033303"/>
                  <a:pt x="121920" y="3992880"/>
                </a:cubicBezTo>
                <a:cubicBezTo>
                  <a:pt x="127280" y="3952678"/>
                  <a:pt x="137043" y="3964728"/>
                  <a:pt x="162560" y="3931920"/>
                </a:cubicBezTo>
                <a:cubicBezTo>
                  <a:pt x="177553" y="3912643"/>
                  <a:pt x="192278" y="3892803"/>
                  <a:pt x="203200" y="3870960"/>
                </a:cubicBezTo>
                <a:cubicBezTo>
                  <a:pt x="209973" y="3857413"/>
                  <a:pt x="213824" y="3841955"/>
                  <a:pt x="223520" y="3830320"/>
                </a:cubicBezTo>
                <a:cubicBezTo>
                  <a:pt x="231337" y="3820939"/>
                  <a:pt x="243840" y="3816773"/>
                  <a:pt x="254000" y="3810000"/>
                </a:cubicBezTo>
                <a:cubicBezTo>
                  <a:pt x="257387" y="3799840"/>
                  <a:pt x="258219" y="3788431"/>
                  <a:pt x="264160" y="3779520"/>
                </a:cubicBezTo>
                <a:cubicBezTo>
                  <a:pt x="272130" y="3767565"/>
                  <a:pt x="285442" y="3760078"/>
                  <a:pt x="294640" y="3749040"/>
                </a:cubicBezTo>
                <a:cubicBezTo>
                  <a:pt x="302457" y="3739659"/>
                  <a:pt x="308187" y="3728720"/>
                  <a:pt x="314960" y="3718560"/>
                </a:cubicBezTo>
                <a:cubicBezTo>
                  <a:pt x="318347" y="3701627"/>
                  <a:pt x="320576" y="3684420"/>
                  <a:pt x="325120" y="3667760"/>
                </a:cubicBezTo>
                <a:cubicBezTo>
                  <a:pt x="330756" y="3647096"/>
                  <a:pt x="345440" y="3606800"/>
                  <a:pt x="345440" y="3606800"/>
                </a:cubicBezTo>
                <a:cubicBezTo>
                  <a:pt x="335257" y="3576252"/>
                  <a:pt x="336844" y="3572101"/>
                  <a:pt x="314960" y="3545840"/>
                </a:cubicBezTo>
                <a:cubicBezTo>
                  <a:pt x="305762" y="3534802"/>
                  <a:pt x="293678" y="3526398"/>
                  <a:pt x="284480" y="3515360"/>
                </a:cubicBezTo>
                <a:cubicBezTo>
                  <a:pt x="204546" y="3419439"/>
                  <a:pt x="315096" y="3546044"/>
                  <a:pt x="254000" y="3454400"/>
                </a:cubicBezTo>
                <a:cubicBezTo>
                  <a:pt x="246030" y="3442445"/>
                  <a:pt x="232341" y="3435262"/>
                  <a:pt x="223520" y="3423920"/>
                </a:cubicBezTo>
                <a:cubicBezTo>
                  <a:pt x="208527" y="3404643"/>
                  <a:pt x="196427" y="3383280"/>
                  <a:pt x="182880" y="3362960"/>
                </a:cubicBezTo>
                <a:cubicBezTo>
                  <a:pt x="176107" y="3352800"/>
                  <a:pt x="171194" y="3341114"/>
                  <a:pt x="162560" y="3332480"/>
                </a:cubicBezTo>
                <a:cubicBezTo>
                  <a:pt x="152400" y="3322320"/>
                  <a:pt x="141278" y="3313038"/>
                  <a:pt x="132080" y="3302000"/>
                </a:cubicBezTo>
                <a:cubicBezTo>
                  <a:pt x="63152" y="3219287"/>
                  <a:pt x="180044" y="3343466"/>
                  <a:pt x="91440" y="3210560"/>
                </a:cubicBezTo>
                <a:cubicBezTo>
                  <a:pt x="77893" y="3190240"/>
                  <a:pt x="58523" y="3172768"/>
                  <a:pt x="50800" y="3149600"/>
                </a:cubicBezTo>
                <a:cubicBezTo>
                  <a:pt x="9740" y="3026421"/>
                  <a:pt x="47683" y="3150812"/>
                  <a:pt x="20320" y="3027680"/>
                </a:cubicBezTo>
                <a:cubicBezTo>
                  <a:pt x="17997" y="3017225"/>
                  <a:pt x="12757" y="3007590"/>
                  <a:pt x="10160" y="2997200"/>
                </a:cubicBezTo>
                <a:cubicBezTo>
                  <a:pt x="5972" y="2980447"/>
                  <a:pt x="3387" y="2963333"/>
                  <a:pt x="0" y="2946400"/>
                </a:cubicBezTo>
                <a:cubicBezTo>
                  <a:pt x="3387" y="2882053"/>
                  <a:pt x="4809" y="2817573"/>
                  <a:pt x="10160" y="2753360"/>
                </a:cubicBezTo>
                <a:cubicBezTo>
                  <a:pt x="11594" y="2736151"/>
                  <a:pt x="15776" y="2719220"/>
                  <a:pt x="20320" y="2702560"/>
                </a:cubicBezTo>
                <a:lnTo>
                  <a:pt x="50800" y="2611120"/>
                </a:lnTo>
                <a:lnTo>
                  <a:pt x="60960" y="2580640"/>
                </a:lnTo>
                <a:cubicBezTo>
                  <a:pt x="64347" y="2570480"/>
                  <a:pt x="69020" y="2560662"/>
                  <a:pt x="71120" y="2550160"/>
                </a:cubicBezTo>
                <a:cubicBezTo>
                  <a:pt x="74507" y="2533227"/>
                  <a:pt x="76736" y="2516020"/>
                  <a:pt x="81280" y="2499360"/>
                </a:cubicBezTo>
                <a:cubicBezTo>
                  <a:pt x="86916" y="2478696"/>
                  <a:pt x="101600" y="2438400"/>
                  <a:pt x="101600" y="2438400"/>
                </a:cubicBezTo>
                <a:cubicBezTo>
                  <a:pt x="109949" y="2363255"/>
                  <a:pt x="119860" y="2338722"/>
                  <a:pt x="101600" y="2265680"/>
                </a:cubicBezTo>
                <a:cubicBezTo>
                  <a:pt x="97927" y="2250987"/>
                  <a:pt x="87246" y="2238961"/>
                  <a:pt x="81280" y="2225040"/>
                </a:cubicBezTo>
                <a:cubicBezTo>
                  <a:pt x="77061" y="2215196"/>
                  <a:pt x="75909" y="2204139"/>
                  <a:pt x="71120" y="2194560"/>
                </a:cubicBezTo>
                <a:cubicBezTo>
                  <a:pt x="65659" y="2183638"/>
                  <a:pt x="56261" y="2175002"/>
                  <a:pt x="50800" y="2164080"/>
                </a:cubicBezTo>
                <a:cubicBezTo>
                  <a:pt x="8736" y="2079952"/>
                  <a:pt x="78554" y="2190471"/>
                  <a:pt x="20320" y="2103120"/>
                </a:cubicBezTo>
                <a:cubicBezTo>
                  <a:pt x="23707" y="2059093"/>
                  <a:pt x="19242" y="2013743"/>
                  <a:pt x="30480" y="1971040"/>
                </a:cubicBezTo>
                <a:cubicBezTo>
                  <a:pt x="36695" y="1947422"/>
                  <a:pt x="57573" y="1930400"/>
                  <a:pt x="71120" y="1910080"/>
                </a:cubicBezTo>
                <a:lnTo>
                  <a:pt x="91440" y="1879600"/>
                </a:lnTo>
                <a:cubicBezTo>
                  <a:pt x="98213" y="1869440"/>
                  <a:pt x="103126" y="1857754"/>
                  <a:pt x="111760" y="1849120"/>
                </a:cubicBezTo>
                <a:cubicBezTo>
                  <a:pt x="121920" y="1838960"/>
                  <a:pt x="133042" y="1829678"/>
                  <a:pt x="142240" y="1818640"/>
                </a:cubicBezTo>
                <a:cubicBezTo>
                  <a:pt x="150057" y="1809259"/>
                  <a:pt x="154743" y="1797541"/>
                  <a:pt x="162560" y="1788160"/>
                </a:cubicBezTo>
                <a:cubicBezTo>
                  <a:pt x="185347" y="1760816"/>
                  <a:pt x="198946" y="1759633"/>
                  <a:pt x="213360" y="1727200"/>
                </a:cubicBezTo>
                <a:cubicBezTo>
                  <a:pt x="222059" y="1707627"/>
                  <a:pt x="226907" y="1686560"/>
                  <a:pt x="233680" y="1666240"/>
                </a:cubicBezTo>
                <a:lnTo>
                  <a:pt x="243840" y="1635760"/>
                </a:lnTo>
                <a:cubicBezTo>
                  <a:pt x="240453" y="1608667"/>
                  <a:pt x="239401" y="1581178"/>
                  <a:pt x="233680" y="1554480"/>
                </a:cubicBezTo>
                <a:cubicBezTo>
                  <a:pt x="229192" y="1533536"/>
                  <a:pt x="220133" y="1513840"/>
                  <a:pt x="213360" y="1493520"/>
                </a:cubicBezTo>
                <a:lnTo>
                  <a:pt x="203200" y="1463040"/>
                </a:lnTo>
                <a:cubicBezTo>
                  <a:pt x="194937" y="1438250"/>
                  <a:pt x="192415" y="1421775"/>
                  <a:pt x="172720" y="1402080"/>
                </a:cubicBezTo>
                <a:cubicBezTo>
                  <a:pt x="164086" y="1393446"/>
                  <a:pt x="152400" y="1388533"/>
                  <a:pt x="142240" y="1381760"/>
                </a:cubicBezTo>
                <a:lnTo>
                  <a:pt x="121920" y="1320800"/>
                </a:lnTo>
                <a:cubicBezTo>
                  <a:pt x="118533" y="1310640"/>
                  <a:pt x="117701" y="1299231"/>
                  <a:pt x="111760" y="1290320"/>
                </a:cubicBezTo>
                <a:lnTo>
                  <a:pt x="71120" y="1229360"/>
                </a:lnTo>
                <a:cubicBezTo>
                  <a:pt x="62627" y="1186894"/>
                  <a:pt x="45412" y="1127518"/>
                  <a:pt x="71120" y="1087120"/>
                </a:cubicBezTo>
                <a:cubicBezTo>
                  <a:pt x="82619" y="1069049"/>
                  <a:pt x="132080" y="1066800"/>
                  <a:pt x="132080" y="1066800"/>
                </a:cubicBezTo>
                <a:cubicBezTo>
                  <a:pt x="147515" y="1020495"/>
                  <a:pt x="146385" y="1039731"/>
                  <a:pt x="132080" y="975360"/>
                </a:cubicBezTo>
                <a:cubicBezTo>
                  <a:pt x="129757" y="964905"/>
                  <a:pt x="129493" y="952453"/>
                  <a:pt x="121920" y="944880"/>
                </a:cubicBezTo>
                <a:cubicBezTo>
                  <a:pt x="114347" y="937307"/>
                  <a:pt x="100802" y="939921"/>
                  <a:pt x="91440" y="934720"/>
                </a:cubicBezTo>
                <a:cubicBezTo>
                  <a:pt x="70092" y="922860"/>
                  <a:pt x="30480" y="894080"/>
                  <a:pt x="30480" y="894080"/>
                </a:cubicBezTo>
                <a:cubicBezTo>
                  <a:pt x="27093" y="883920"/>
                  <a:pt x="11409" y="869541"/>
                  <a:pt x="20320" y="863600"/>
                </a:cubicBezTo>
                <a:cubicBezTo>
                  <a:pt x="40245" y="850316"/>
                  <a:pt x="67818" y="857377"/>
                  <a:pt x="91440" y="853440"/>
                </a:cubicBezTo>
                <a:cubicBezTo>
                  <a:pt x="140481" y="845266"/>
                  <a:pt x="133461" y="846206"/>
                  <a:pt x="172720" y="833120"/>
                </a:cubicBezTo>
                <a:cubicBezTo>
                  <a:pt x="245264" y="857301"/>
                  <a:pt x="215858" y="841559"/>
                  <a:pt x="264160" y="873760"/>
                </a:cubicBezTo>
                <a:cubicBezTo>
                  <a:pt x="274320" y="870373"/>
                  <a:pt x="287067" y="871173"/>
                  <a:pt x="294640" y="863600"/>
                </a:cubicBezTo>
                <a:cubicBezTo>
                  <a:pt x="358709" y="799531"/>
                  <a:pt x="319888" y="823264"/>
                  <a:pt x="345440" y="772160"/>
                </a:cubicBezTo>
                <a:cubicBezTo>
                  <a:pt x="350901" y="761238"/>
                  <a:pt x="358987" y="751840"/>
                  <a:pt x="365760" y="741680"/>
                </a:cubicBezTo>
                <a:cubicBezTo>
                  <a:pt x="363546" y="723966"/>
                  <a:pt x="360597" y="657202"/>
                  <a:pt x="345440" y="629920"/>
                </a:cubicBezTo>
                <a:cubicBezTo>
                  <a:pt x="333580" y="608572"/>
                  <a:pt x="318347" y="589280"/>
                  <a:pt x="304800" y="568960"/>
                </a:cubicBezTo>
                <a:lnTo>
                  <a:pt x="284480" y="538480"/>
                </a:lnTo>
                <a:cubicBezTo>
                  <a:pt x="277707" y="528320"/>
                  <a:pt x="268021" y="519584"/>
                  <a:pt x="264160" y="508000"/>
                </a:cubicBezTo>
                <a:lnTo>
                  <a:pt x="254000" y="477520"/>
                </a:lnTo>
                <a:cubicBezTo>
                  <a:pt x="267761" y="312390"/>
                  <a:pt x="222935" y="367413"/>
                  <a:pt x="365760" y="345440"/>
                </a:cubicBezTo>
                <a:cubicBezTo>
                  <a:pt x="376345" y="343812"/>
                  <a:pt x="386080" y="338667"/>
                  <a:pt x="396240" y="335280"/>
                </a:cubicBezTo>
                <a:cubicBezTo>
                  <a:pt x="441889" y="342888"/>
                  <a:pt x="504553" y="359019"/>
                  <a:pt x="548640" y="335280"/>
                </a:cubicBezTo>
                <a:cubicBezTo>
                  <a:pt x="570143" y="323702"/>
                  <a:pt x="568960" y="287867"/>
                  <a:pt x="589280" y="274320"/>
                </a:cubicBezTo>
                <a:lnTo>
                  <a:pt x="619760" y="254000"/>
                </a:lnTo>
                <a:cubicBezTo>
                  <a:pt x="667173" y="257387"/>
                  <a:pt x="714992" y="257109"/>
                  <a:pt x="762000" y="264160"/>
                </a:cubicBezTo>
                <a:cubicBezTo>
                  <a:pt x="783182" y="267337"/>
                  <a:pt x="802180" y="279285"/>
                  <a:pt x="822960" y="284480"/>
                </a:cubicBezTo>
                <a:cubicBezTo>
                  <a:pt x="873990" y="297237"/>
                  <a:pt x="850353" y="290224"/>
                  <a:pt x="894080" y="304800"/>
                </a:cubicBezTo>
                <a:cubicBezTo>
                  <a:pt x="920379" y="331099"/>
                  <a:pt x="949062" y="363767"/>
                  <a:pt x="985520" y="375920"/>
                </a:cubicBezTo>
                <a:cubicBezTo>
                  <a:pt x="1058601" y="400280"/>
                  <a:pt x="967338" y="370725"/>
                  <a:pt x="1056640" y="396240"/>
                </a:cubicBezTo>
                <a:cubicBezTo>
                  <a:pt x="1066938" y="399182"/>
                  <a:pt x="1076960" y="403013"/>
                  <a:pt x="1087120" y="406400"/>
                </a:cubicBezTo>
                <a:cubicBezTo>
                  <a:pt x="1107440" y="399627"/>
                  <a:pt x="1141307" y="406400"/>
                  <a:pt x="1148080" y="386080"/>
                </a:cubicBezTo>
                <a:cubicBezTo>
                  <a:pt x="1162101" y="344016"/>
                  <a:pt x="1149329" y="361541"/>
                  <a:pt x="1188720" y="335280"/>
                </a:cubicBezTo>
                <a:cubicBezTo>
                  <a:pt x="1229360" y="338667"/>
                  <a:pt x="1270217" y="350830"/>
                  <a:pt x="1310640" y="345440"/>
                </a:cubicBezTo>
                <a:cubicBezTo>
                  <a:pt x="1335967" y="342063"/>
                  <a:pt x="1346061" y="302745"/>
                  <a:pt x="1351280" y="284480"/>
                </a:cubicBezTo>
                <a:cubicBezTo>
                  <a:pt x="1356065" y="267734"/>
                  <a:pt x="1373238" y="188561"/>
                  <a:pt x="1381760" y="182880"/>
                </a:cubicBezTo>
                <a:lnTo>
                  <a:pt x="1412240" y="162560"/>
                </a:lnTo>
                <a:cubicBezTo>
                  <a:pt x="1419013" y="152400"/>
                  <a:pt x="1440188" y="141615"/>
                  <a:pt x="1432560" y="132080"/>
                </a:cubicBezTo>
                <a:cubicBezTo>
                  <a:pt x="1419180" y="115354"/>
                  <a:pt x="1371600" y="111760"/>
                  <a:pt x="1371600" y="111760"/>
                </a:cubicBezTo>
                <a:cubicBezTo>
                  <a:pt x="1374987" y="88053"/>
                  <a:pt x="1377064" y="64122"/>
                  <a:pt x="1381760" y="40640"/>
                </a:cubicBezTo>
                <a:cubicBezTo>
                  <a:pt x="1383860" y="30138"/>
                  <a:pt x="1391920" y="20870"/>
                  <a:pt x="1391920" y="10160"/>
                </a:cubicBezTo>
                <a:lnTo>
                  <a:pt x="1381760" y="0"/>
                </a:lnTo>
              </a:path>
            </a:pathLst>
          </a:custGeom>
          <a:noFill/>
          <a:ln w="15875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965454" y="-5167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Orcs</a:t>
            </a:r>
            <a:endParaRPr lang="en-US" sz="14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5445492" y="386080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Sand Drakes</a:t>
            </a:r>
            <a:endParaRPr lang="en-US" sz="14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6477000" y="1292423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Ankhegs</a:t>
            </a:r>
            <a:endParaRPr lang="en-US" sz="14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6085114" y="1524000"/>
            <a:ext cx="115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Green Dragon Oasis</a:t>
            </a:r>
            <a:endParaRPr lang="en-US" sz="14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3657600" y="167342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Garl</a:t>
            </a:r>
            <a:r>
              <a:rPr lang="en-US" sz="1400" b="1" dirty="0" smtClean="0"/>
              <a:t> Peak</a:t>
            </a:r>
            <a:endParaRPr lang="en-US" sz="1400" b="1" dirty="0"/>
          </a:p>
        </p:txBody>
      </p:sp>
      <p:cxnSp>
        <p:nvCxnSpPr>
          <p:cNvPr id="4" name="Straight Arrow Connector 3"/>
          <p:cNvCxnSpPr>
            <a:endCxn id="69" idx="0"/>
          </p:cNvCxnSpPr>
          <p:nvPr/>
        </p:nvCxnSpPr>
        <p:spPr bwMode="auto">
          <a:xfrm>
            <a:off x="3942080" y="5133355"/>
            <a:ext cx="499570" cy="581645"/>
          </a:xfrm>
          <a:prstGeom prst="straightConnector1">
            <a:avLst/>
          </a:prstGeom>
          <a:solidFill>
            <a:srgbClr val="99CC00">
              <a:alpha val="80000"/>
            </a:srgbClr>
          </a:solidFill>
          <a:ln w="15875" cap="flat" cmpd="sng" algn="ctr">
            <a:solidFill>
              <a:srgbClr val="008000"/>
            </a:solidFill>
            <a:prstDash val="solid"/>
            <a:round/>
            <a:headEnd type="stealth" w="lg" len="lg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1082946" y="2710190"/>
            <a:ext cx="136254" cy="423963"/>
          </a:xfrm>
          <a:prstGeom prst="straightConnector1">
            <a:avLst/>
          </a:prstGeom>
          <a:solidFill>
            <a:srgbClr val="99CC00">
              <a:alpha val="80000"/>
            </a:srgbClr>
          </a:solidFill>
          <a:ln w="15875" cap="flat" cmpd="sng" algn="ctr">
            <a:solidFill>
              <a:srgbClr val="008000"/>
            </a:solidFill>
            <a:prstDash val="solid"/>
            <a:round/>
            <a:headEnd type="stealth" w="lg" len="lg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1785257" y="1978877"/>
            <a:ext cx="997689" cy="826778"/>
          </a:xfrm>
          <a:prstGeom prst="straightConnector1">
            <a:avLst/>
          </a:prstGeom>
          <a:solidFill>
            <a:srgbClr val="99CC00">
              <a:alpha val="80000"/>
            </a:srgbClr>
          </a:solidFill>
          <a:ln w="15875" cap="flat" cmpd="sng" algn="ctr">
            <a:solidFill>
              <a:srgbClr val="008000"/>
            </a:solidFill>
            <a:prstDash val="solid"/>
            <a:round/>
            <a:headEnd type="stealth" w="lg" len="lg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/>
          <p:nvPr/>
        </p:nvCxnSpPr>
        <p:spPr bwMode="auto">
          <a:xfrm flipV="1">
            <a:off x="7829186" y="609600"/>
            <a:ext cx="380094" cy="125011"/>
          </a:xfrm>
          <a:prstGeom prst="straightConnector1">
            <a:avLst/>
          </a:prstGeom>
          <a:solidFill>
            <a:srgbClr val="99CC00">
              <a:alpha val="80000"/>
            </a:srgbClr>
          </a:solidFill>
          <a:ln w="15875" cap="flat" cmpd="sng" algn="ctr">
            <a:solidFill>
              <a:srgbClr val="008000"/>
            </a:solidFill>
            <a:prstDash val="solid"/>
            <a:round/>
            <a:headEnd type="stealth" w="lg" len="lg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Arrow Connector 124"/>
          <p:cNvCxnSpPr>
            <a:endCxn id="110" idx="2"/>
          </p:cNvCxnSpPr>
          <p:nvPr/>
        </p:nvCxnSpPr>
        <p:spPr bwMode="auto">
          <a:xfrm flipV="1">
            <a:off x="8204926" y="1295400"/>
            <a:ext cx="220617" cy="493256"/>
          </a:xfrm>
          <a:prstGeom prst="straightConnector1">
            <a:avLst/>
          </a:prstGeom>
          <a:solidFill>
            <a:srgbClr val="99CC00">
              <a:alpha val="80000"/>
            </a:srgbClr>
          </a:solidFill>
          <a:ln w="15875" cap="flat" cmpd="sng" algn="ctr">
            <a:solidFill>
              <a:srgbClr val="008000"/>
            </a:solidFill>
            <a:prstDash val="solid"/>
            <a:round/>
            <a:headEnd type="stealth" w="lg" len="lg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/>
          <p:nvPr/>
        </p:nvCxnSpPr>
        <p:spPr bwMode="auto">
          <a:xfrm flipV="1">
            <a:off x="3048000" y="221975"/>
            <a:ext cx="1274174" cy="512636"/>
          </a:xfrm>
          <a:prstGeom prst="straightConnector1">
            <a:avLst/>
          </a:prstGeom>
          <a:solidFill>
            <a:srgbClr val="99CC00">
              <a:alpha val="80000"/>
            </a:srgbClr>
          </a:solidFill>
          <a:ln w="15875" cap="flat" cmpd="sng" algn="ctr">
            <a:solidFill>
              <a:srgbClr val="008000"/>
            </a:solidFill>
            <a:prstDash val="solid"/>
            <a:round/>
            <a:headEnd type="stealth" w="lg" len="lg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>
            <a:stCxn id="2" idx="136"/>
            <a:endCxn id="114" idx="0"/>
          </p:cNvCxnSpPr>
          <p:nvPr/>
        </p:nvCxnSpPr>
        <p:spPr bwMode="auto">
          <a:xfrm>
            <a:off x="1290320" y="386080"/>
            <a:ext cx="494937" cy="1363543"/>
          </a:xfrm>
          <a:prstGeom prst="line">
            <a:avLst/>
          </a:prstGeom>
          <a:noFill/>
          <a:ln w="15875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Box 126"/>
          <p:cNvSpPr txBox="1"/>
          <p:nvPr/>
        </p:nvSpPr>
        <p:spPr>
          <a:xfrm>
            <a:off x="6629400" y="10180"/>
            <a:ext cx="115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Coastal Desert</a:t>
            </a:r>
            <a:endParaRPr lang="en-US" sz="1600" i="1" dirty="0"/>
          </a:p>
        </p:txBody>
      </p:sp>
      <p:sp>
        <p:nvSpPr>
          <p:cNvPr id="128" name="TextBox 127"/>
          <p:cNvSpPr txBox="1"/>
          <p:nvPr/>
        </p:nvSpPr>
        <p:spPr>
          <a:xfrm>
            <a:off x="-10160" y="11668"/>
            <a:ext cx="1545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Craters &amp; Cliffs</a:t>
            </a:r>
            <a:endParaRPr lang="en-US" sz="1600" i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-20320" y="588774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Saguaro Sentinels</a:t>
            </a:r>
            <a:endParaRPr lang="en-US" sz="14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0" y="6519446"/>
            <a:ext cx="1153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Badlands</a:t>
            </a:r>
            <a:endParaRPr lang="en-US" sz="1600" i="1" dirty="0"/>
          </a:p>
        </p:txBody>
      </p:sp>
      <p:sp>
        <p:nvSpPr>
          <p:cNvPr id="131" name="TextBox 130"/>
          <p:cNvSpPr txBox="1"/>
          <p:nvPr/>
        </p:nvSpPr>
        <p:spPr>
          <a:xfrm>
            <a:off x="7947297" y="5056785"/>
            <a:ext cx="1153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Badlands</a:t>
            </a:r>
            <a:endParaRPr lang="en-US" sz="1600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4048070" y="3581400"/>
            <a:ext cx="115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South Necrotic Desert</a:t>
            </a:r>
            <a:endParaRPr lang="en-US" sz="1400" b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2387938" y="1879620"/>
            <a:ext cx="115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North Necrotic Desert</a:t>
            </a:r>
            <a:endParaRPr lang="en-US" sz="1400" b="1" dirty="0"/>
          </a:p>
        </p:txBody>
      </p:sp>
      <p:sp>
        <p:nvSpPr>
          <p:cNvPr id="3" name="Freeform 2"/>
          <p:cNvSpPr/>
          <p:nvPr/>
        </p:nvSpPr>
        <p:spPr bwMode="auto">
          <a:xfrm>
            <a:off x="4305782" y="2618284"/>
            <a:ext cx="135868" cy="472157"/>
          </a:xfrm>
          <a:custGeom>
            <a:avLst/>
            <a:gdLst>
              <a:gd name="connsiteX0" fmla="*/ 127322 w 127322"/>
              <a:gd name="connsiteY0" fmla="*/ 0 h 312517"/>
              <a:gd name="connsiteX1" fmla="*/ 69448 w 127322"/>
              <a:gd name="connsiteY1" fmla="*/ 115747 h 312517"/>
              <a:gd name="connsiteX2" fmla="*/ 34724 w 127322"/>
              <a:gd name="connsiteY2" fmla="*/ 219919 h 312517"/>
              <a:gd name="connsiteX3" fmla="*/ 23150 w 127322"/>
              <a:gd name="connsiteY3" fmla="*/ 277792 h 312517"/>
              <a:gd name="connsiteX4" fmla="*/ 0 w 127322"/>
              <a:gd name="connsiteY4" fmla="*/ 312517 h 312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322" h="312517">
                <a:moveTo>
                  <a:pt x="127322" y="0"/>
                </a:moveTo>
                <a:cubicBezTo>
                  <a:pt x="98965" y="47261"/>
                  <a:pt x="85200" y="63241"/>
                  <a:pt x="69448" y="115747"/>
                </a:cubicBezTo>
                <a:cubicBezTo>
                  <a:pt x="35791" y="227937"/>
                  <a:pt x="83073" y="123223"/>
                  <a:pt x="34724" y="219919"/>
                </a:cubicBezTo>
                <a:cubicBezTo>
                  <a:pt x="30866" y="239210"/>
                  <a:pt x="30058" y="259372"/>
                  <a:pt x="23150" y="277792"/>
                </a:cubicBezTo>
                <a:cubicBezTo>
                  <a:pt x="18265" y="290818"/>
                  <a:pt x="0" y="312517"/>
                  <a:pt x="0" y="312517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Isosceles Triangle 133"/>
          <p:cNvSpPr/>
          <p:nvPr/>
        </p:nvSpPr>
        <p:spPr bwMode="auto">
          <a:xfrm>
            <a:off x="3567566" y="5013543"/>
            <a:ext cx="205966" cy="212519"/>
          </a:xfrm>
          <a:prstGeom prst="triangle">
            <a:avLst/>
          </a:prstGeom>
          <a:solidFill>
            <a:srgbClr val="00FFFF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738881" y="3078480"/>
            <a:ext cx="548640" cy="251460"/>
          </a:xfrm>
          <a:custGeom>
            <a:avLst/>
            <a:gdLst>
              <a:gd name="connsiteX0" fmla="*/ 365760 w 365760"/>
              <a:gd name="connsiteY0" fmla="*/ 0 h 91440"/>
              <a:gd name="connsiteX1" fmla="*/ 314960 w 365760"/>
              <a:gd name="connsiteY1" fmla="*/ 10160 h 91440"/>
              <a:gd name="connsiteX2" fmla="*/ 223520 w 365760"/>
              <a:gd name="connsiteY2" fmla="*/ 30480 h 91440"/>
              <a:gd name="connsiteX3" fmla="*/ 91440 w 365760"/>
              <a:gd name="connsiteY3" fmla="*/ 40640 h 91440"/>
              <a:gd name="connsiteX4" fmla="*/ 60960 w 365760"/>
              <a:gd name="connsiteY4" fmla="*/ 50800 h 91440"/>
              <a:gd name="connsiteX5" fmla="*/ 0 w 365760"/>
              <a:gd name="connsiteY5" fmla="*/ 91440 h 91440"/>
              <a:gd name="connsiteX0" fmla="*/ 544830 w 544830"/>
              <a:gd name="connsiteY0" fmla="*/ 0 h 213360"/>
              <a:gd name="connsiteX1" fmla="*/ 494030 w 544830"/>
              <a:gd name="connsiteY1" fmla="*/ 10160 h 213360"/>
              <a:gd name="connsiteX2" fmla="*/ 402590 w 544830"/>
              <a:gd name="connsiteY2" fmla="*/ 30480 h 213360"/>
              <a:gd name="connsiteX3" fmla="*/ 270510 w 544830"/>
              <a:gd name="connsiteY3" fmla="*/ 40640 h 213360"/>
              <a:gd name="connsiteX4" fmla="*/ 240030 w 544830"/>
              <a:gd name="connsiteY4" fmla="*/ 50800 h 213360"/>
              <a:gd name="connsiteX5" fmla="*/ 0 w 544830"/>
              <a:gd name="connsiteY5" fmla="*/ 213360 h 213360"/>
              <a:gd name="connsiteX0" fmla="*/ 548552 w 548552"/>
              <a:gd name="connsiteY0" fmla="*/ 0 h 213360"/>
              <a:gd name="connsiteX1" fmla="*/ 497752 w 548552"/>
              <a:gd name="connsiteY1" fmla="*/ 10160 h 213360"/>
              <a:gd name="connsiteX2" fmla="*/ 406312 w 548552"/>
              <a:gd name="connsiteY2" fmla="*/ 30480 h 213360"/>
              <a:gd name="connsiteX3" fmla="*/ 274232 w 548552"/>
              <a:gd name="connsiteY3" fmla="*/ 40640 h 213360"/>
              <a:gd name="connsiteX4" fmla="*/ 30392 w 548552"/>
              <a:gd name="connsiteY4" fmla="*/ 39370 h 213360"/>
              <a:gd name="connsiteX5" fmla="*/ 3722 w 548552"/>
              <a:gd name="connsiteY5" fmla="*/ 213360 h 213360"/>
              <a:gd name="connsiteX0" fmla="*/ 545129 w 545129"/>
              <a:gd name="connsiteY0" fmla="*/ 0 h 213360"/>
              <a:gd name="connsiteX1" fmla="*/ 494329 w 545129"/>
              <a:gd name="connsiteY1" fmla="*/ 10160 h 213360"/>
              <a:gd name="connsiteX2" fmla="*/ 402889 w 545129"/>
              <a:gd name="connsiteY2" fmla="*/ 30480 h 213360"/>
              <a:gd name="connsiteX3" fmla="*/ 190799 w 545129"/>
              <a:gd name="connsiteY3" fmla="*/ 48260 h 213360"/>
              <a:gd name="connsiteX4" fmla="*/ 26969 w 545129"/>
              <a:gd name="connsiteY4" fmla="*/ 39370 h 213360"/>
              <a:gd name="connsiteX5" fmla="*/ 299 w 545129"/>
              <a:gd name="connsiteY5" fmla="*/ 213360 h 213360"/>
              <a:gd name="connsiteX0" fmla="*/ 548661 w 548661"/>
              <a:gd name="connsiteY0" fmla="*/ 0 h 251460"/>
              <a:gd name="connsiteX1" fmla="*/ 497861 w 548661"/>
              <a:gd name="connsiteY1" fmla="*/ 10160 h 251460"/>
              <a:gd name="connsiteX2" fmla="*/ 406421 w 548661"/>
              <a:gd name="connsiteY2" fmla="*/ 30480 h 251460"/>
              <a:gd name="connsiteX3" fmla="*/ 194331 w 548661"/>
              <a:gd name="connsiteY3" fmla="*/ 48260 h 251460"/>
              <a:gd name="connsiteX4" fmla="*/ 30501 w 548661"/>
              <a:gd name="connsiteY4" fmla="*/ 39370 h 251460"/>
              <a:gd name="connsiteX5" fmla="*/ 21 w 548661"/>
              <a:gd name="connsiteY5" fmla="*/ 251460 h 251460"/>
              <a:gd name="connsiteX0" fmla="*/ 548640 w 548640"/>
              <a:gd name="connsiteY0" fmla="*/ 0 h 251460"/>
              <a:gd name="connsiteX1" fmla="*/ 497840 w 548640"/>
              <a:gd name="connsiteY1" fmla="*/ 10160 h 251460"/>
              <a:gd name="connsiteX2" fmla="*/ 406400 w 548640"/>
              <a:gd name="connsiteY2" fmla="*/ 30480 h 251460"/>
              <a:gd name="connsiteX3" fmla="*/ 194310 w 548640"/>
              <a:gd name="connsiteY3" fmla="*/ 48260 h 251460"/>
              <a:gd name="connsiteX4" fmla="*/ 152400 w 548640"/>
              <a:gd name="connsiteY4" fmla="*/ 88900 h 251460"/>
              <a:gd name="connsiteX5" fmla="*/ 0 w 548640"/>
              <a:gd name="connsiteY5" fmla="*/ 251460 h 251460"/>
              <a:gd name="connsiteX0" fmla="*/ 548640 w 548640"/>
              <a:gd name="connsiteY0" fmla="*/ 0 h 251460"/>
              <a:gd name="connsiteX1" fmla="*/ 497840 w 548640"/>
              <a:gd name="connsiteY1" fmla="*/ 10160 h 251460"/>
              <a:gd name="connsiteX2" fmla="*/ 406400 w 548640"/>
              <a:gd name="connsiteY2" fmla="*/ 30480 h 251460"/>
              <a:gd name="connsiteX3" fmla="*/ 194310 w 548640"/>
              <a:gd name="connsiteY3" fmla="*/ 48260 h 251460"/>
              <a:gd name="connsiteX4" fmla="*/ 152400 w 548640"/>
              <a:gd name="connsiteY4" fmla="*/ 88900 h 251460"/>
              <a:gd name="connsiteX5" fmla="*/ 0 w 548640"/>
              <a:gd name="connsiteY5" fmla="*/ 251460 h 25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640" h="251460">
                <a:moveTo>
                  <a:pt x="548640" y="0"/>
                </a:moveTo>
                <a:cubicBezTo>
                  <a:pt x="531707" y="3387"/>
                  <a:pt x="514593" y="5972"/>
                  <a:pt x="497840" y="10160"/>
                </a:cubicBezTo>
                <a:cubicBezTo>
                  <a:pt x="434790" y="25922"/>
                  <a:pt x="456988" y="24130"/>
                  <a:pt x="406400" y="30480"/>
                </a:cubicBezTo>
                <a:cubicBezTo>
                  <a:pt x="355812" y="36830"/>
                  <a:pt x="238337" y="44873"/>
                  <a:pt x="194310" y="48260"/>
                </a:cubicBezTo>
                <a:cubicBezTo>
                  <a:pt x="184150" y="51647"/>
                  <a:pt x="146685" y="55033"/>
                  <a:pt x="152400" y="88900"/>
                </a:cubicBezTo>
                <a:cubicBezTo>
                  <a:pt x="160197" y="135106"/>
                  <a:pt x="0" y="251460"/>
                  <a:pt x="0" y="25146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 flipH="1">
            <a:off x="3685087" y="3373120"/>
            <a:ext cx="63953" cy="669945"/>
          </a:xfrm>
          <a:custGeom>
            <a:avLst/>
            <a:gdLst>
              <a:gd name="connsiteX0" fmla="*/ 30480 w 30480"/>
              <a:gd name="connsiteY0" fmla="*/ 0 h 975360"/>
              <a:gd name="connsiteX1" fmla="*/ 10160 w 30480"/>
              <a:gd name="connsiteY1" fmla="*/ 142240 h 975360"/>
              <a:gd name="connsiteX2" fmla="*/ 0 w 30480"/>
              <a:gd name="connsiteY2" fmla="*/ 599440 h 975360"/>
              <a:gd name="connsiteX3" fmla="*/ 10160 w 30480"/>
              <a:gd name="connsiteY3" fmla="*/ 975360 h 975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" h="975360">
                <a:moveTo>
                  <a:pt x="30480" y="0"/>
                </a:moveTo>
                <a:cubicBezTo>
                  <a:pt x="24489" y="35949"/>
                  <a:pt x="11401" y="109367"/>
                  <a:pt x="10160" y="142240"/>
                </a:cubicBezTo>
                <a:cubicBezTo>
                  <a:pt x="4412" y="294569"/>
                  <a:pt x="3387" y="447040"/>
                  <a:pt x="0" y="599440"/>
                </a:cubicBezTo>
                <a:lnTo>
                  <a:pt x="10160" y="975360"/>
                </a:ln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3759200" y="4042855"/>
            <a:ext cx="274320" cy="803465"/>
          </a:xfrm>
          <a:custGeom>
            <a:avLst/>
            <a:gdLst>
              <a:gd name="connsiteX0" fmla="*/ 0 w 274320"/>
              <a:gd name="connsiteY0" fmla="*/ 21145 h 803465"/>
              <a:gd name="connsiteX1" fmla="*/ 50800 w 274320"/>
              <a:gd name="connsiteY1" fmla="*/ 10985 h 803465"/>
              <a:gd name="connsiteX2" fmla="*/ 81280 w 274320"/>
              <a:gd name="connsiteY2" fmla="*/ 825 h 803465"/>
              <a:gd name="connsiteX3" fmla="*/ 101600 w 274320"/>
              <a:gd name="connsiteY3" fmla="*/ 31305 h 803465"/>
              <a:gd name="connsiteX4" fmla="*/ 121920 w 274320"/>
              <a:gd name="connsiteY4" fmla="*/ 102425 h 803465"/>
              <a:gd name="connsiteX5" fmla="*/ 142240 w 274320"/>
              <a:gd name="connsiteY5" fmla="*/ 143065 h 803465"/>
              <a:gd name="connsiteX6" fmla="*/ 152400 w 274320"/>
              <a:gd name="connsiteY6" fmla="*/ 173545 h 803465"/>
              <a:gd name="connsiteX7" fmla="*/ 172720 w 274320"/>
              <a:gd name="connsiteY7" fmla="*/ 204025 h 803465"/>
              <a:gd name="connsiteX8" fmla="*/ 193040 w 274320"/>
              <a:gd name="connsiteY8" fmla="*/ 264985 h 803465"/>
              <a:gd name="connsiteX9" fmla="*/ 203200 w 274320"/>
              <a:gd name="connsiteY9" fmla="*/ 386905 h 803465"/>
              <a:gd name="connsiteX10" fmla="*/ 213360 w 274320"/>
              <a:gd name="connsiteY10" fmla="*/ 417385 h 803465"/>
              <a:gd name="connsiteX11" fmla="*/ 203200 w 274320"/>
              <a:gd name="connsiteY11" fmla="*/ 508825 h 803465"/>
              <a:gd name="connsiteX12" fmla="*/ 213360 w 274320"/>
              <a:gd name="connsiteY12" fmla="*/ 590105 h 803465"/>
              <a:gd name="connsiteX13" fmla="*/ 254000 w 274320"/>
              <a:gd name="connsiteY13" fmla="*/ 651065 h 803465"/>
              <a:gd name="connsiteX14" fmla="*/ 274320 w 274320"/>
              <a:gd name="connsiteY14" fmla="*/ 803465 h 80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4320" h="803465">
                <a:moveTo>
                  <a:pt x="0" y="21145"/>
                </a:moveTo>
                <a:cubicBezTo>
                  <a:pt x="16933" y="17758"/>
                  <a:pt x="34047" y="15173"/>
                  <a:pt x="50800" y="10985"/>
                </a:cubicBezTo>
                <a:cubicBezTo>
                  <a:pt x="61190" y="8388"/>
                  <a:pt x="71336" y="-3152"/>
                  <a:pt x="81280" y="825"/>
                </a:cubicBezTo>
                <a:cubicBezTo>
                  <a:pt x="92617" y="5360"/>
                  <a:pt x="96139" y="20383"/>
                  <a:pt x="101600" y="31305"/>
                </a:cubicBezTo>
                <a:cubicBezTo>
                  <a:pt x="113881" y="55867"/>
                  <a:pt x="112154" y="76383"/>
                  <a:pt x="121920" y="102425"/>
                </a:cubicBezTo>
                <a:cubicBezTo>
                  <a:pt x="127238" y="116606"/>
                  <a:pt x="136274" y="129144"/>
                  <a:pt x="142240" y="143065"/>
                </a:cubicBezTo>
                <a:cubicBezTo>
                  <a:pt x="146459" y="152909"/>
                  <a:pt x="147611" y="163966"/>
                  <a:pt x="152400" y="173545"/>
                </a:cubicBezTo>
                <a:cubicBezTo>
                  <a:pt x="157861" y="184467"/>
                  <a:pt x="167761" y="192867"/>
                  <a:pt x="172720" y="204025"/>
                </a:cubicBezTo>
                <a:cubicBezTo>
                  <a:pt x="181419" y="223598"/>
                  <a:pt x="193040" y="264985"/>
                  <a:pt x="193040" y="264985"/>
                </a:cubicBezTo>
                <a:cubicBezTo>
                  <a:pt x="196427" y="305625"/>
                  <a:pt x="197810" y="346482"/>
                  <a:pt x="203200" y="386905"/>
                </a:cubicBezTo>
                <a:cubicBezTo>
                  <a:pt x="204615" y="397521"/>
                  <a:pt x="213360" y="406675"/>
                  <a:pt x="213360" y="417385"/>
                </a:cubicBezTo>
                <a:cubicBezTo>
                  <a:pt x="213360" y="448053"/>
                  <a:pt x="206587" y="478345"/>
                  <a:pt x="203200" y="508825"/>
                </a:cubicBezTo>
                <a:cubicBezTo>
                  <a:pt x="206587" y="535918"/>
                  <a:pt x="204177" y="564392"/>
                  <a:pt x="213360" y="590105"/>
                </a:cubicBezTo>
                <a:cubicBezTo>
                  <a:pt x="221574" y="613104"/>
                  <a:pt x="254000" y="651065"/>
                  <a:pt x="254000" y="651065"/>
                </a:cubicBezTo>
                <a:cubicBezTo>
                  <a:pt x="264501" y="798082"/>
                  <a:pt x="230548" y="759693"/>
                  <a:pt x="274320" y="803465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3566160" y="4897120"/>
            <a:ext cx="487680" cy="223520"/>
          </a:xfrm>
          <a:custGeom>
            <a:avLst/>
            <a:gdLst>
              <a:gd name="connsiteX0" fmla="*/ 487680 w 487680"/>
              <a:gd name="connsiteY0" fmla="*/ 0 h 223520"/>
              <a:gd name="connsiteX1" fmla="*/ 436880 w 487680"/>
              <a:gd name="connsiteY1" fmla="*/ 10160 h 223520"/>
              <a:gd name="connsiteX2" fmla="*/ 406400 w 487680"/>
              <a:gd name="connsiteY2" fmla="*/ 20320 h 223520"/>
              <a:gd name="connsiteX3" fmla="*/ 396240 w 487680"/>
              <a:gd name="connsiteY3" fmla="*/ 50800 h 223520"/>
              <a:gd name="connsiteX4" fmla="*/ 345440 w 487680"/>
              <a:gd name="connsiteY4" fmla="*/ 111760 h 223520"/>
              <a:gd name="connsiteX5" fmla="*/ 284480 w 487680"/>
              <a:gd name="connsiteY5" fmla="*/ 132080 h 223520"/>
              <a:gd name="connsiteX6" fmla="*/ 223520 w 487680"/>
              <a:gd name="connsiteY6" fmla="*/ 111760 h 223520"/>
              <a:gd name="connsiteX7" fmla="*/ 182880 w 487680"/>
              <a:gd name="connsiteY7" fmla="*/ 101600 h 223520"/>
              <a:gd name="connsiteX8" fmla="*/ 132080 w 487680"/>
              <a:gd name="connsiteY8" fmla="*/ 40640 h 223520"/>
              <a:gd name="connsiteX9" fmla="*/ 20320 w 487680"/>
              <a:gd name="connsiteY9" fmla="*/ 71120 h 223520"/>
              <a:gd name="connsiteX10" fmla="*/ 0 w 487680"/>
              <a:gd name="connsiteY10" fmla="*/ 101600 h 223520"/>
              <a:gd name="connsiteX11" fmla="*/ 10160 w 487680"/>
              <a:gd name="connsiteY11" fmla="*/ 193040 h 223520"/>
              <a:gd name="connsiteX12" fmla="*/ 40640 w 487680"/>
              <a:gd name="connsiteY12" fmla="*/ 203200 h 223520"/>
              <a:gd name="connsiteX13" fmla="*/ 71120 w 487680"/>
              <a:gd name="connsiteY13" fmla="*/ 223520 h 22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7680" h="223520">
                <a:moveTo>
                  <a:pt x="487680" y="0"/>
                </a:moveTo>
                <a:cubicBezTo>
                  <a:pt x="470747" y="3387"/>
                  <a:pt x="453633" y="5972"/>
                  <a:pt x="436880" y="10160"/>
                </a:cubicBezTo>
                <a:cubicBezTo>
                  <a:pt x="426490" y="12757"/>
                  <a:pt x="413973" y="12747"/>
                  <a:pt x="406400" y="20320"/>
                </a:cubicBezTo>
                <a:cubicBezTo>
                  <a:pt x="398827" y="27893"/>
                  <a:pt x="401029" y="41221"/>
                  <a:pt x="396240" y="50800"/>
                </a:cubicBezTo>
                <a:cubicBezTo>
                  <a:pt x="387971" y="67339"/>
                  <a:pt x="360996" y="103118"/>
                  <a:pt x="345440" y="111760"/>
                </a:cubicBezTo>
                <a:cubicBezTo>
                  <a:pt x="326716" y="122162"/>
                  <a:pt x="284480" y="132080"/>
                  <a:pt x="284480" y="132080"/>
                </a:cubicBezTo>
                <a:cubicBezTo>
                  <a:pt x="264160" y="125307"/>
                  <a:pt x="244036" y="117915"/>
                  <a:pt x="223520" y="111760"/>
                </a:cubicBezTo>
                <a:cubicBezTo>
                  <a:pt x="210145" y="107748"/>
                  <a:pt x="195004" y="108528"/>
                  <a:pt x="182880" y="101600"/>
                </a:cubicBezTo>
                <a:cubicBezTo>
                  <a:pt x="161818" y="89565"/>
                  <a:pt x="145028" y="60062"/>
                  <a:pt x="132080" y="40640"/>
                </a:cubicBezTo>
                <a:cubicBezTo>
                  <a:pt x="98461" y="46243"/>
                  <a:pt x="50115" y="49838"/>
                  <a:pt x="20320" y="71120"/>
                </a:cubicBezTo>
                <a:cubicBezTo>
                  <a:pt x="10384" y="78217"/>
                  <a:pt x="6773" y="91440"/>
                  <a:pt x="0" y="101600"/>
                </a:cubicBezTo>
                <a:cubicBezTo>
                  <a:pt x="3387" y="132080"/>
                  <a:pt x="-1230" y="164566"/>
                  <a:pt x="10160" y="193040"/>
                </a:cubicBezTo>
                <a:cubicBezTo>
                  <a:pt x="14137" y="202984"/>
                  <a:pt x="31061" y="198411"/>
                  <a:pt x="40640" y="203200"/>
                </a:cubicBezTo>
                <a:cubicBezTo>
                  <a:pt x="51562" y="208661"/>
                  <a:pt x="71120" y="223520"/>
                  <a:pt x="71120" y="22352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5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/>
          <p:nvPr/>
        </p:nvSpPr>
        <p:spPr bwMode="auto">
          <a:xfrm>
            <a:off x="687339" y="1674891"/>
            <a:ext cx="8472233" cy="5052191"/>
          </a:xfrm>
          <a:custGeom>
            <a:avLst/>
            <a:gdLst>
              <a:gd name="connsiteX0" fmla="*/ 1041872 w 8493194"/>
              <a:gd name="connsiteY0" fmla="*/ 1158844 h 5052191"/>
              <a:gd name="connsiteX1" fmla="*/ 1041872 w 8493194"/>
              <a:gd name="connsiteY1" fmla="*/ 1158844 h 5052191"/>
              <a:gd name="connsiteX2" fmla="*/ 1005658 w 8493194"/>
              <a:gd name="connsiteY2" fmla="*/ 1231271 h 5052191"/>
              <a:gd name="connsiteX3" fmla="*/ 996605 w 8493194"/>
              <a:gd name="connsiteY3" fmla="*/ 1258432 h 5052191"/>
              <a:gd name="connsiteX4" fmla="*/ 969444 w 8493194"/>
              <a:gd name="connsiteY4" fmla="*/ 1276539 h 5052191"/>
              <a:gd name="connsiteX5" fmla="*/ 942284 w 8493194"/>
              <a:gd name="connsiteY5" fmla="*/ 1303699 h 5052191"/>
              <a:gd name="connsiteX6" fmla="*/ 915123 w 8493194"/>
              <a:gd name="connsiteY6" fmla="*/ 1321806 h 5052191"/>
              <a:gd name="connsiteX7" fmla="*/ 878910 w 8493194"/>
              <a:gd name="connsiteY7" fmla="*/ 1348966 h 5052191"/>
              <a:gd name="connsiteX8" fmla="*/ 815535 w 8493194"/>
              <a:gd name="connsiteY8" fmla="*/ 1367073 h 5052191"/>
              <a:gd name="connsiteX9" fmla="*/ 589199 w 8493194"/>
              <a:gd name="connsiteY9" fmla="*/ 1403287 h 5052191"/>
              <a:gd name="connsiteX10" fmla="*/ 525824 w 8493194"/>
              <a:gd name="connsiteY10" fmla="*/ 1421394 h 5052191"/>
              <a:gd name="connsiteX11" fmla="*/ 498664 w 8493194"/>
              <a:gd name="connsiteY11" fmla="*/ 1448555 h 5052191"/>
              <a:gd name="connsiteX12" fmla="*/ 471504 w 8493194"/>
              <a:gd name="connsiteY12" fmla="*/ 1457608 h 5052191"/>
              <a:gd name="connsiteX13" fmla="*/ 435290 w 8493194"/>
              <a:gd name="connsiteY13" fmla="*/ 1475715 h 5052191"/>
              <a:gd name="connsiteX14" fmla="*/ 399076 w 8493194"/>
              <a:gd name="connsiteY14" fmla="*/ 1539089 h 5052191"/>
              <a:gd name="connsiteX15" fmla="*/ 390022 w 8493194"/>
              <a:gd name="connsiteY15" fmla="*/ 1575303 h 5052191"/>
              <a:gd name="connsiteX16" fmla="*/ 353809 w 8493194"/>
              <a:gd name="connsiteY16" fmla="*/ 1647731 h 5052191"/>
              <a:gd name="connsiteX17" fmla="*/ 326648 w 8493194"/>
              <a:gd name="connsiteY17" fmla="*/ 1738265 h 5052191"/>
              <a:gd name="connsiteX18" fmla="*/ 317595 w 8493194"/>
              <a:gd name="connsiteY18" fmla="*/ 1765426 h 5052191"/>
              <a:gd name="connsiteX19" fmla="*/ 281381 w 8493194"/>
              <a:gd name="connsiteY19" fmla="*/ 1828800 h 5052191"/>
              <a:gd name="connsiteX20" fmla="*/ 245167 w 8493194"/>
              <a:gd name="connsiteY20" fmla="*/ 1910281 h 5052191"/>
              <a:gd name="connsiteX21" fmla="*/ 227060 w 8493194"/>
              <a:gd name="connsiteY21" fmla="*/ 1973656 h 5052191"/>
              <a:gd name="connsiteX22" fmla="*/ 208953 w 8493194"/>
              <a:gd name="connsiteY22" fmla="*/ 2000816 h 5052191"/>
              <a:gd name="connsiteX23" fmla="*/ 199900 w 8493194"/>
              <a:gd name="connsiteY23" fmla="*/ 2027976 h 5052191"/>
              <a:gd name="connsiteX24" fmla="*/ 163686 w 8493194"/>
              <a:gd name="connsiteY24" fmla="*/ 2082297 h 5052191"/>
              <a:gd name="connsiteX25" fmla="*/ 154632 w 8493194"/>
              <a:gd name="connsiteY25" fmla="*/ 2109458 h 5052191"/>
              <a:gd name="connsiteX26" fmla="*/ 118418 w 8493194"/>
              <a:gd name="connsiteY26" fmla="*/ 2172832 h 5052191"/>
              <a:gd name="connsiteX27" fmla="*/ 91258 w 8493194"/>
              <a:gd name="connsiteY27" fmla="*/ 2263366 h 5052191"/>
              <a:gd name="connsiteX28" fmla="*/ 82205 w 8493194"/>
              <a:gd name="connsiteY28" fmla="*/ 2290527 h 5052191"/>
              <a:gd name="connsiteX29" fmla="*/ 73151 w 8493194"/>
              <a:gd name="connsiteY29" fmla="*/ 2335794 h 5052191"/>
              <a:gd name="connsiteX30" fmla="*/ 55044 w 8493194"/>
              <a:gd name="connsiteY30" fmla="*/ 2381061 h 5052191"/>
              <a:gd name="connsiteX31" fmla="*/ 45991 w 8493194"/>
              <a:gd name="connsiteY31" fmla="*/ 2417275 h 5052191"/>
              <a:gd name="connsiteX32" fmla="*/ 9777 w 8493194"/>
              <a:gd name="connsiteY32" fmla="*/ 2471596 h 5052191"/>
              <a:gd name="connsiteX33" fmla="*/ 9777 w 8493194"/>
              <a:gd name="connsiteY33" fmla="*/ 2607398 h 5052191"/>
              <a:gd name="connsiteX34" fmla="*/ 27884 w 8493194"/>
              <a:gd name="connsiteY34" fmla="*/ 2643612 h 5052191"/>
              <a:gd name="connsiteX35" fmla="*/ 45991 w 8493194"/>
              <a:gd name="connsiteY35" fmla="*/ 2716040 h 5052191"/>
              <a:gd name="connsiteX36" fmla="*/ 109365 w 8493194"/>
              <a:gd name="connsiteY36" fmla="*/ 2725093 h 5052191"/>
              <a:gd name="connsiteX37" fmla="*/ 181793 w 8493194"/>
              <a:gd name="connsiteY37" fmla="*/ 2743200 h 5052191"/>
              <a:gd name="connsiteX38" fmla="*/ 190846 w 8493194"/>
              <a:gd name="connsiteY38" fmla="*/ 2770360 h 5052191"/>
              <a:gd name="connsiteX39" fmla="*/ 208953 w 8493194"/>
              <a:gd name="connsiteY39" fmla="*/ 2797521 h 5052191"/>
              <a:gd name="connsiteX40" fmla="*/ 245167 w 8493194"/>
              <a:gd name="connsiteY40" fmla="*/ 2969537 h 5052191"/>
              <a:gd name="connsiteX41" fmla="*/ 272327 w 8493194"/>
              <a:gd name="connsiteY41" fmla="*/ 2996697 h 5052191"/>
              <a:gd name="connsiteX42" fmla="*/ 272327 w 8493194"/>
              <a:gd name="connsiteY42" fmla="*/ 3096285 h 5052191"/>
              <a:gd name="connsiteX43" fmla="*/ 281381 w 8493194"/>
              <a:gd name="connsiteY43" fmla="*/ 3259248 h 5052191"/>
              <a:gd name="connsiteX44" fmla="*/ 308541 w 8493194"/>
              <a:gd name="connsiteY44" fmla="*/ 3277355 h 5052191"/>
              <a:gd name="connsiteX45" fmla="*/ 344755 w 8493194"/>
              <a:gd name="connsiteY45" fmla="*/ 3286408 h 5052191"/>
              <a:gd name="connsiteX46" fmla="*/ 371915 w 8493194"/>
              <a:gd name="connsiteY46" fmla="*/ 3295461 h 5052191"/>
              <a:gd name="connsiteX47" fmla="*/ 435290 w 8493194"/>
              <a:gd name="connsiteY47" fmla="*/ 3286408 h 5052191"/>
              <a:gd name="connsiteX48" fmla="*/ 480557 w 8493194"/>
              <a:gd name="connsiteY48" fmla="*/ 3295461 h 5052191"/>
              <a:gd name="connsiteX49" fmla="*/ 607306 w 8493194"/>
              <a:gd name="connsiteY49" fmla="*/ 3304515 h 5052191"/>
              <a:gd name="connsiteX50" fmla="*/ 779321 w 8493194"/>
              <a:gd name="connsiteY50" fmla="*/ 3295461 h 5052191"/>
              <a:gd name="connsiteX51" fmla="*/ 806482 w 8493194"/>
              <a:gd name="connsiteY51" fmla="*/ 3286408 h 5052191"/>
              <a:gd name="connsiteX52" fmla="*/ 878910 w 8493194"/>
              <a:gd name="connsiteY52" fmla="*/ 3295461 h 5052191"/>
              <a:gd name="connsiteX53" fmla="*/ 906070 w 8493194"/>
              <a:gd name="connsiteY53" fmla="*/ 3313568 h 5052191"/>
              <a:gd name="connsiteX54" fmla="*/ 942284 w 8493194"/>
              <a:gd name="connsiteY54" fmla="*/ 3322622 h 5052191"/>
              <a:gd name="connsiteX55" fmla="*/ 969444 w 8493194"/>
              <a:gd name="connsiteY55" fmla="*/ 3331675 h 5052191"/>
              <a:gd name="connsiteX56" fmla="*/ 996605 w 8493194"/>
              <a:gd name="connsiteY56" fmla="*/ 3349782 h 5052191"/>
              <a:gd name="connsiteX57" fmla="*/ 1041872 w 8493194"/>
              <a:gd name="connsiteY57" fmla="*/ 3395050 h 5052191"/>
              <a:gd name="connsiteX58" fmla="*/ 1059979 w 8493194"/>
              <a:gd name="connsiteY58" fmla="*/ 3422210 h 5052191"/>
              <a:gd name="connsiteX59" fmla="*/ 1087139 w 8493194"/>
              <a:gd name="connsiteY59" fmla="*/ 3431263 h 5052191"/>
              <a:gd name="connsiteX60" fmla="*/ 1150513 w 8493194"/>
              <a:gd name="connsiteY60" fmla="*/ 3458424 h 5052191"/>
              <a:gd name="connsiteX61" fmla="*/ 1168620 w 8493194"/>
              <a:gd name="connsiteY61" fmla="*/ 3521798 h 5052191"/>
              <a:gd name="connsiteX62" fmla="*/ 1177674 w 8493194"/>
              <a:gd name="connsiteY62" fmla="*/ 3548959 h 5052191"/>
              <a:gd name="connsiteX63" fmla="*/ 1186727 w 8493194"/>
              <a:gd name="connsiteY63" fmla="*/ 3585172 h 5052191"/>
              <a:gd name="connsiteX64" fmla="*/ 1204834 w 8493194"/>
              <a:gd name="connsiteY64" fmla="*/ 3612333 h 5052191"/>
              <a:gd name="connsiteX65" fmla="*/ 1213888 w 8493194"/>
              <a:gd name="connsiteY65" fmla="*/ 3639493 h 5052191"/>
              <a:gd name="connsiteX66" fmla="*/ 1259155 w 8493194"/>
              <a:gd name="connsiteY66" fmla="*/ 3693814 h 5052191"/>
              <a:gd name="connsiteX67" fmla="*/ 1286315 w 8493194"/>
              <a:gd name="connsiteY67" fmla="*/ 3775295 h 5052191"/>
              <a:gd name="connsiteX68" fmla="*/ 1295369 w 8493194"/>
              <a:gd name="connsiteY68" fmla="*/ 3802456 h 5052191"/>
              <a:gd name="connsiteX69" fmla="*/ 1313476 w 8493194"/>
              <a:gd name="connsiteY69" fmla="*/ 3829616 h 5052191"/>
              <a:gd name="connsiteX70" fmla="*/ 1349690 w 8493194"/>
              <a:gd name="connsiteY70" fmla="*/ 3920151 h 5052191"/>
              <a:gd name="connsiteX71" fmla="*/ 1385904 w 8493194"/>
              <a:gd name="connsiteY71" fmla="*/ 3974471 h 5052191"/>
              <a:gd name="connsiteX72" fmla="*/ 1431171 w 8493194"/>
              <a:gd name="connsiteY72" fmla="*/ 4055953 h 5052191"/>
              <a:gd name="connsiteX73" fmla="*/ 1458331 w 8493194"/>
              <a:gd name="connsiteY73" fmla="*/ 4065006 h 5052191"/>
              <a:gd name="connsiteX74" fmla="*/ 1503599 w 8493194"/>
              <a:gd name="connsiteY74" fmla="*/ 4119327 h 5052191"/>
              <a:gd name="connsiteX75" fmla="*/ 1521706 w 8493194"/>
              <a:gd name="connsiteY75" fmla="*/ 4173648 h 5052191"/>
              <a:gd name="connsiteX76" fmla="*/ 1557919 w 8493194"/>
              <a:gd name="connsiteY76" fmla="*/ 4227968 h 5052191"/>
              <a:gd name="connsiteX77" fmla="*/ 1566973 w 8493194"/>
              <a:gd name="connsiteY77" fmla="*/ 4264182 h 5052191"/>
              <a:gd name="connsiteX78" fmla="*/ 1603187 w 8493194"/>
              <a:gd name="connsiteY78" fmla="*/ 4282289 h 5052191"/>
              <a:gd name="connsiteX79" fmla="*/ 1630347 w 8493194"/>
              <a:gd name="connsiteY79" fmla="*/ 4291343 h 5052191"/>
              <a:gd name="connsiteX80" fmla="*/ 1693721 w 8493194"/>
              <a:gd name="connsiteY80" fmla="*/ 4318503 h 5052191"/>
              <a:gd name="connsiteX81" fmla="*/ 1711828 w 8493194"/>
              <a:gd name="connsiteY81" fmla="*/ 4436198 h 5052191"/>
              <a:gd name="connsiteX82" fmla="*/ 1729935 w 8493194"/>
              <a:gd name="connsiteY82" fmla="*/ 4508626 h 5052191"/>
              <a:gd name="connsiteX83" fmla="*/ 1748042 w 8493194"/>
              <a:gd name="connsiteY83" fmla="*/ 4535786 h 5052191"/>
              <a:gd name="connsiteX84" fmla="*/ 1856684 w 8493194"/>
              <a:gd name="connsiteY84" fmla="*/ 4562947 h 5052191"/>
              <a:gd name="connsiteX85" fmla="*/ 1874791 w 8493194"/>
              <a:gd name="connsiteY85" fmla="*/ 4617267 h 5052191"/>
              <a:gd name="connsiteX86" fmla="*/ 1883844 w 8493194"/>
              <a:gd name="connsiteY86" fmla="*/ 4644428 h 5052191"/>
              <a:gd name="connsiteX87" fmla="*/ 1911005 w 8493194"/>
              <a:gd name="connsiteY87" fmla="*/ 4671588 h 5052191"/>
              <a:gd name="connsiteX88" fmla="*/ 1929111 w 8493194"/>
              <a:gd name="connsiteY88" fmla="*/ 4698749 h 5052191"/>
              <a:gd name="connsiteX89" fmla="*/ 1956272 w 8493194"/>
              <a:gd name="connsiteY89" fmla="*/ 4716856 h 5052191"/>
              <a:gd name="connsiteX90" fmla="*/ 2037753 w 8493194"/>
              <a:gd name="connsiteY90" fmla="*/ 4780230 h 5052191"/>
              <a:gd name="connsiteX91" fmla="*/ 2119234 w 8493194"/>
              <a:gd name="connsiteY91" fmla="*/ 4816444 h 5052191"/>
              <a:gd name="connsiteX92" fmla="*/ 2155448 w 8493194"/>
              <a:gd name="connsiteY92" fmla="*/ 4834551 h 5052191"/>
              <a:gd name="connsiteX93" fmla="*/ 2191662 w 8493194"/>
              <a:gd name="connsiteY93" fmla="*/ 4843604 h 5052191"/>
              <a:gd name="connsiteX94" fmla="*/ 2227876 w 8493194"/>
              <a:gd name="connsiteY94" fmla="*/ 4861711 h 5052191"/>
              <a:gd name="connsiteX95" fmla="*/ 2363678 w 8493194"/>
              <a:gd name="connsiteY95" fmla="*/ 4888871 h 5052191"/>
              <a:gd name="connsiteX96" fmla="*/ 2408945 w 8493194"/>
              <a:gd name="connsiteY96" fmla="*/ 4897925 h 5052191"/>
              <a:gd name="connsiteX97" fmla="*/ 2436106 w 8493194"/>
              <a:gd name="connsiteY97" fmla="*/ 4934139 h 5052191"/>
              <a:gd name="connsiteX98" fmla="*/ 2490426 w 8493194"/>
              <a:gd name="connsiteY98" fmla="*/ 4970353 h 5052191"/>
              <a:gd name="connsiteX99" fmla="*/ 2562854 w 8493194"/>
              <a:gd name="connsiteY99" fmla="*/ 4997513 h 5052191"/>
              <a:gd name="connsiteX100" fmla="*/ 2599068 w 8493194"/>
              <a:gd name="connsiteY100" fmla="*/ 5015620 h 5052191"/>
              <a:gd name="connsiteX101" fmla="*/ 2734870 w 8493194"/>
              <a:gd name="connsiteY101" fmla="*/ 5042780 h 5052191"/>
              <a:gd name="connsiteX102" fmla="*/ 3015527 w 8493194"/>
              <a:gd name="connsiteY102" fmla="*/ 5033727 h 5052191"/>
              <a:gd name="connsiteX103" fmla="*/ 3178490 w 8493194"/>
              <a:gd name="connsiteY103" fmla="*/ 5015620 h 5052191"/>
              <a:gd name="connsiteX104" fmla="*/ 3205650 w 8493194"/>
              <a:gd name="connsiteY104" fmla="*/ 5006566 h 5052191"/>
              <a:gd name="connsiteX105" fmla="*/ 3395773 w 8493194"/>
              <a:gd name="connsiteY105" fmla="*/ 5024673 h 5052191"/>
              <a:gd name="connsiteX106" fmla="*/ 3431987 w 8493194"/>
              <a:gd name="connsiteY106" fmla="*/ 5033727 h 5052191"/>
              <a:gd name="connsiteX107" fmla="*/ 3486308 w 8493194"/>
              <a:gd name="connsiteY107" fmla="*/ 5051834 h 5052191"/>
              <a:gd name="connsiteX108" fmla="*/ 3622110 w 8493194"/>
              <a:gd name="connsiteY108" fmla="*/ 5042780 h 5052191"/>
              <a:gd name="connsiteX109" fmla="*/ 3658323 w 8493194"/>
              <a:gd name="connsiteY109" fmla="*/ 4997513 h 5052191"/>
              <a:gd name="connsiteX110" fmla="*/ 3685484 w 8493194"/>
              <a:gd name="connsiteY110" fmla="*/ 4979406 h 5052191"/>
              <a:gd name="connsiteX111" fmla="*/ 3712644 w 8493194"/>
              <a:gd name="connsiteY111" fmla="*/ 4943192 h 5052191"/>
              <a:gd name="connsiteX112" fmla="*/ 3748858 w 8493194"/>
              <a:gd name="connsiteY112" fmla="*/ 4925085 h 5052191"/>
              <a:gd name="connsiteX113" fmla="*/ 3911820 w 8493194"/>
              <a:gd name="connsiteY113" fmla="*/ 4897925 h 5052191"/>
              <a:gd name="connsiteX114" fmla="*/ 3993302 w 8493194"/>
              <a:gd name="connsiteY114" fmla="*/ 4879818 h 5052191"/>
              <a:gd name="connsiteX115" fmla="*/ 4056676 w 8493194"/>
              <a:gd name="connsiteY115" fmla="*/ 4861711 h 5052191"/>
              <a:gd name="connsiteX116" fmla="*/ 4183424 w 8493194"/>
              <a:gd name="connsiteY116" fmla="*/ 4843604 h 5052191"/>
              <a:gd name="connsiteX117" fmla="*/ 4237745 w 8493194"/>
              <a:gd name="connsiteY117" fmla="*/ 4825497 h 5052191"/>
              <a:gd name="connsiteX118" fmla="*/ 4264906 w 8493194"/>
              <a:gd name="connsiteY118" fmla="*/ 4816444 h 5052191"/>
              <a:gd name="connsiteX119" fmla="*/ 4301119 w 8493194"/>
              <a:gd name="connsiteY119" fmla="*/ 4780230 h 5052191"/>
              <a:gd name="connsiteX120" fmla="*/ 4391654 w 8493194"/>
              <a:gd name="connsiteY120" fmla="*/ 4753069 h 5052191"/>
              <a:gd name="connsiteX121" fmla="*/ 4464082 w 8493194"/>
              <a:gd name="connsiteY121" fmla="*/ 4707802 h 5052191"/>
              <a:gd name="connsiteX122" fmla="*/ 4527456 w 8493194"/>
              <a:gd name="connsiteY122" fmla="*/ 4653481 h 5052191"/>
              <a:gd name="connsiteX123" fmla="*/ 4554616 w 8493194"/>
              <a:gd name="connsiteY123" fmla="*/ 4626321 h 5052191"/>
              <a:gd name="connsiteX124" fmla="*/ 4645151 w 8493194"/>
              <a:gd name="connsiteY124" fmla="*/ 4572000 h 5052191"/>
              <a:gd name="connsiteX125" fmla="*/ 4681365 w 8493194"/>
              <a:gd name="connsiteY125" fmla="*/ 4544840 h 5052191"/>
              <a:gd name="connsiteX126" fmla="*/ 4699472 w 8493194"/>
              <a:gd name="connsiteY126" fmla="*/ 4517679 h 5052191"/>
              <a:gd name="connsiteX127" fmla="*/ 4744739 w 8493194"/>
              <a:gd name="connsiteY127" fmla="*/ 4499572 h 5052191"/>
              <a:gd name="connsiteX128" fmla="*/ 4780953 w 8493194"/>
              <a:gd name="connsiteY128" fmla="*/ 4481465 h 5052191"/>
              <a:gd name="connsiteX129" fmla="*/ 4862434 w 8493194"/>
              <a:gd name="connsiteY129" fmla="*/ 4418091 h 5052191"/>
              <a:gd name="connsiteX130" fmla="*/ 4889595 w 8493194"/>
              <a:gd name="connsiteY130" fmla="*/ 4399984 h 5052191"/>
              <a:gd name="connsiteX131" fmla="*/ 4943915 w 8493194"/>
              <a:gd name="connsiteY131" fmla="*/ 4354717 h 5052191"/>
              <a:gd name="connsiteX132" fmla="*/ 4998236 w 8493194"/>
              <a:gd name="connsiteY132" fmla="*/ 4300396 h 5052191"/>
              <a:gd name="connsiteX133" fmla="*/ 5034450 w 8493194"/>
              <a:gd name="connsiteY133" fmla="*/ 4291343 h 5052191"/>
              <a:gd name="connsiteX134" fmla="*/ 5079717 w 8493194"/>
              <a:gd name="connsiteY134" fmla="*/ 4246075 h 5052191"/>
              <a:gd name="connsiteX135" fmla="*/ 5106878 w 8493194"/>
              <a:gd name="connsiteY135" fmla="*/ 4227968 h 5052191"/>
              <a:gd name="connsiteX136" fmla="*/ 5115931 w 8493194"/>
              <a:gd name="connsiteY136" fmla="*/ 4191755 h 5052191"/>
              <a:gd name="connsiteX137" fmla="*/ 5124985 w 8493194"/>
              <a:gd name="connsiteY137" fmla="*/ 4164594 h 5052191"/>
              <a:gd name="connsiteX138" fmla="*/ 5143092 w 8493194"/>
              <a:gd name="connsiteY138" fmla="*/ 4028792 h 5052191"/>
              <a:gd name="connsiteX139" fmla="*/ 5161199 w 8493194"/>
              <a:gd name="connsiteY139" fmla="*/ 4001632 h 5052191"/>
              <a:gd name="connsiteX140" fmla="*/ 5215519 w 8493194"/>
              <a:gd name="connsiteY140" fmla="*/ 3911097 h 5052191"/>
              <a:gd name="connsiteX141" fmla="*/ 5269840 w 8493194"/>
              <a:gd name="connsiteY141" fmla="*/ 3883937 h 5052191"/>
              <a:gd name="connsiteX142" fmla="*/ 5324161 w 8493194"/>
              <a:gd name="connsiteY142" fmla="*/ 3811509 h 5052191"/>
              <a:gd name="connsiteX143" fmla="*/ 5342268 w 8493194"/>
              <a:gd name="connsiteY143" fmla="*/ 3757188 h 5052191"/>
              <a:gd name="connsiteX144" fmla="*/ 5342268 w 8493194"/>
              <a:gd name="connsiteY144" fmla="*/ 3530852 h 5052191"/>
              <a:gd name="connsiteX145" fmla="*/ 5360375 w 8493194"/>
              <a:gd name="connsiteY145" fmla="*/ 3503691 h 5052191"/>
              <a:gd name="connsiteX146" fmla="*/ 5369428 w 8493194"/>
              <a:gd name="connsiteY146" fmla="*/ 3476531 h 5052191"/>
              <a:gd name="connsiteX147" fmla="*/ 5414696 w 8493194"/>
              <a:gd name="connsiteY147" fmla="*/ 3413157 h 5052191"/>
              <a:gd name="connsiteX148" fmla="*/ 5441856 w 8493194"/>
              <a:gd name="connsiteY148" fmla="*/ 3404103 h 5052191"/>
              <a:gd name="connsiteX149" fmla="*/ 5469016 w 8493194"/>
              <a:gd name="connsiteY149" fmla="*/ 3376943 h 5052191"/>
              <a:gd name="connsiteX150" fmla="*/ 5496177 w 8493194"/>
              <a:gd name="connsiteY150" fmla="*/ 3340729 h 5052191"/>
              <a:gd name="connsiteX151" fmla="*/ 5523337 w 8493194"/>
              <a:gd name="connsiteY151" fmla="*/ 3331675 h 5052191"/>
              <a:gd name="connsiteX152" fmla="*/ 5559551 w 8493194"/>
              <a:gd name="connsiteY152" fmla="*/ 3313568 h 5052191"/>
              <a:gd name="connsiteX153" fmla="*/ 5613872 w 8493194"/>
              <a:gd name="connsiteY153" fmla="*/ 3268301 h 5052191"/>
              <a:gd name="connsiteX154" fmla="*/ 5668193 w 8493194"/>
              <a:gd name="connsiteY154" fmla="*/ 3232087 h 5052191"/>
              <a:gd name="connsiteX155" fmla="*/ 5731567 w 8493194"/>
              <a:gd name="connsiteY155" fmla="*/ 3186820 h 5052191"/>
              <a:gd name="connsiteX156" fmla="*/ 5785888 w 8493194"/>
              <a:gd name="connsiteY156" fmla="*/ 3168713 h 5052191"/>
              <a:gd name="connsiteX157" fmla="*/ 5813048 w 8493194"/>
              <a:gd name="connsiteY157" fmla="*/ 3150606 h 5052191"/>
              <a:gd name="connsiteX158" fmla="*/ 6193294 w 8493194"/>
              <a:gd name="connsiteY158" fmla="*/ 3177766 h 5052191"/>
              <a:gd name="connsiteX159" fmla="*/ 6519218 w 8493194"/>
              <a:gd name="connsiteY159" fmla="*/ 3168713 h 5052191"/>
              <a:gd name="connsiteX160" fmla="*/ 6546379 w 8493194"/>
              <a:gd name="connsiteY160" fmla="*/ 3159659 h 5052191"/>
              <a:gd name="connsiteX161" fmla="*/ 6636913 w 8493194"/>
              <a:gd name="connsiteY161" fmla="*/ 3141553 h 5052191"/>
              <a:gd name="connsiteX162" fmla="*/ 6682181 w 8493194"/>
              <a:gd name="connsiteY162" fmla="*/ 3123446 h 5052191"/>
              <a:gd name="connsiteX163" fmla="*/ 6836090 w 8493194"/>
              <a:gd name="connsiteY163" fmla="*/ 3114392 h 5052191"/>
              <a:gd name="connsiteX164" fmla="*/ 6926624 w 8493194"/>
              <a:gd name="connsiteY164" fmla="*/ 3096285 h 5052191"/>
              <a:gd name="connsiteX165" fmla="*/ 7080533 w 8493194"/>
              <a:gd name="connsiteY165" fmla="*/ 3078178 h 5052191"/>
              <a:gd name="connsiteX166" fmla="*/ 7107694 w 8493194"/>
              <a:gd name="connsiteY166" fmla="*/ 3069125 h 5052191"/>
              <a:gd name="connsiteX167" fmla="*/ 7252549 w 8493194"/>
              <a:gd name="connsiteY167" fmla="*/ 3005751 h 5052191"/>
              <a:gd name="connsiteX168" fmla="*/ 7315923 w 8493194"/>
              <a:gd name="connsiteY168" fmla="*/ 2978590 h 5052191"/>
              <a:gd name="connsiteX169" fmla="*/ 7424565 w 8493194"/>
              <a:gd name="connsiteY169" fmla="*/ 2915216 h 5052191"/>
              <a:gd name="connsiteX170" fmla="*/ 7469832 w 8493194"/>
              <a:gd name="connsiteY170" fmla="*/ 2906162 h 5052191"/>
              <a:gd name="connsiteX171" fmla="*/ 7533207 w 8493194"/>
              <a:gd name="connsiteY171" fmla="*/ 2851842 h 5052191"/>
              <a:gd name="connsiteX172" fmla="*/ 7587527 w 8493194"/>
              <a:gd name="connsiteY172" fmla="*/ 2833735 h 5052191"/>
              <a:gd name="connsiteX173" fmla="*/ 7641848 w 8493194"/>
              <a:gd name="connsiteY173" fmla="*/ 2806574 h 5052191"/>
              <a:gd name="connsiteX174" fmla="*/ 7732383 w 8493194"/>
              <a:gd name="connsiteY174" fmla="*/ 2743200 h 5052191"/>
              <a:gd name="connsiteX175" fmla="*/ 7759543 w 8493194"/>
              <a:gd name="connsiteY175" fmla="*/ 2725093 h 5052191"/>
              <a:gd name="connsiteX176" fmla="*/ 7786704 w 8493194"/>
              <a:gd name="connsiteY176" fmla="*/ 2697933 h 5052191"/>
              <a:gd name="connsiteX177" fmla="*/ 7841024 w 8493194"/>
              <a:gd name="connsiteY177" fmla="*/ 2661719 h 5052191"/>
              <a:gd name="connsiteX178" fmla="*/ 7868185 w 8493194"/>
              <a:gd name="connsiteY178" fmla="*/ 2634559 h 5052191"/>
              <a:gd name="connsiteX179" fmla="*/ 7940612 w 8493194"/>
              <a:gd name="connsiteY179" fmla="*/ 2598345 h 5052191"/>
              <a:gd name="connsiteX180" fmla="*/ 7967773 w 8493194"/>
              <a:gd name="connsiteY180" fmla="*/ 2580238 h 5052191"/>
              <a:gd name="connsiteX181" fmla="*/ 8003987 w 8493194"/>
              <a:gd name="connsiteY181" fmla="*/ 2571184 h 5052191"/>
              <a:gd name="connsiteX182" fmla="*/ 8338965 w 8493194"/>
              <a:gd name="connsiteY182" fmla="*/ 2553077 h 5052191"/>
              <a:gd name="connsiteX183" fmla="*/ 8420446 w 8493194"/>
              <a:gd name="connsiteY183" fmla="*/ 2553077 h 5052191"/>
              <a:gd name="connsiteX184" fmla="*/ 8447607 w 8493194"/>
              <a:gd name="connsiteY184" fmla="*/ 2580238 h 5052191"/>
              <a:gd name="connsiteX185" fmla="*/ 8474767 w 8493194"/>
              <a:gd name="connsiteY185" fmla="*/ 2589291 h 5052191"/>
              <a:gd name="connsiteX186" fmla="*/ 8465713 w 8493194"/>
              <a:gd name="connsiteY186" fmla="*/ 2616452 h 5052191"/>
              <a:gd name="connsiteX187" fmla="*/ 8465713 w 8493194"/>
              <a:gd name="connsiteY187" fmla="*/ 2209046 h 5052191"/>
              <a:gd name="connsiteX188" fmla="*/ 8329911 w 8493194"/>
              <a:gd name="connsiteY188" fmla="*/ 2154725 h 5052191"/>
              <a:gd name="connsiteX189" fmla="*/ 8275591 w 8493194"/>
              <a:gd name="connsiteY189" fmla="*/ 2100404 h 5052191"/>
              <a:gd name="connsiteX190" fmla="*/ 7886292 w 8493194"/>
              <a:gd name="connsiteY190" fmla="*/ 2100404 h 5052191"/>
              <a:gd name="connsiteX191" fmla="*/ 7850078 w 8493194"/>
              <a:gd name="connsiteY191" fmla="*/ 2091351 h 5052191"/>
              <a:gd name="connsiteX192" fmla="*/ 7786704 w 8493194"/>
              <a:gd name="connsiteY192" fmla="*/ 2064190 h 5052191"/>
              <a:gd name="connsiteX193" fmla="*/ 7687115 w 8493194"/>
              <a:gd name="connsiteY193" fmla="*/ 2018923 h 5052191"/>
              <a:gd name="connsiteX194" fmla="*/ 7424565 w 8493194"/>
              <a:gd name="connsiteY194" fmla="*/ 2027976 h 5052191"/>
              <a:gd name="connsiteX195" fmla="*/ 7397405 w 8493194"/>
              <a:gd name="connsiteY195" fmla="*/ 2018923 h 5052191"/>
              <a:gd name="connsiteX196" fmla="*/ 7334030 w 8493194"/>
              <a:gd name="connsiteY196" fmla="*/ 1982709 h 5052191"/>
              <a:gd name="connsiteX197" fmla="*/ 7279710 w 8493194"/>
              <a:gd name="connsiteY197" fmla="*/ 1946495 h 5052191"/>
              <a:gd name="connsiteX198" fmla="*/ 7252549 w 8493194"/>
              <a:gd name="connsiteY198" fmla="*/ 1928388 h 5052191"/>
              <a:gd name="connsiteX199" fmla="*/ 7225389 w 8493194"/>
              <a:gd name="connsiteY199" fmla="*/ 1919335 h 5052191"/>
              <a:gd name="connsiteX200" fmla="*/ 7171068 w 8493194"/>
              <a:gd name="connsiteY200" fmla="*/ 1874067 h 5052191"/>
              <a:gd name="connsiteX201" fmla="*/ 7107694 w 8493194"/>
              <a:gd name="connsiteY201" fmla="*/ 1837854 h 5052191"/>
              <a:gd name="connsiteX202" fmla="*/ 7080533 w 8493194"/>
              <a:gd name="connsiteY202" fmla="*/ 1810693 h 5052191"/>
              <a:gd name="connsiteX203" fmla="*/ 6999052 w 8493194"/>
              <a:gd name="connsiteY203" fmla="*/ 1783533 h 5052191"/>
              <a:gd name="connsiteX204" fmla="*/ 6908517 w 8493194"/>
              <a:gd name="connsiteY204" fmla="*/ 1738265 h 5052191"/>
              <a:gd name="connsiteX205" fmla="*/ 6872304 w 8493194"/>
              <a:gd name="connsiteY205" fmla="*/ 1720159 h 5052191"/>
              <a:gd name="connsiteX206" fmla="*/ 6781769 w 8493194"/>
              <a:gd name="connsiteY206" fmla="*/ 1692998 h 5052191"/>
              <a:gd name="connsiteX207" fmla="*/ 6700288 w 8493194"/>
              <a:gd name="connsiteY207" fmla="*/ 1620570 h 5052191"/>
              <a:gd name="connsiteX208" fmla="*/ 6682181 w 8493194"/>
              <a:gd name="connsiteY208" fmla="*/ 1584357 h 5052191"/>
              <a:gd name="connsiteX209" fmla="*/ 6664074 w 8493194"/>
              <a:gd name="connsiteY209" fmla="*/ 1530036 h 5052191"/>
              <a:gd name="connsiteX210" fmla="*/ 6636913 w 8493194"/>
              <a:gd name="connsiteY210" fmla="*/ 1493822 h 5052191"/>
              <a:gd name="connsiteX211" fmla="*/ 6600700 w 8493194"/>
              <a:gd name="connsiteY211" fmla="*/ 1439501 h 5052191"/>
              <a:gd name="connsiteX212" fmla="*/ 6564486 w 8493194"/>
              <a:gd name="connsiteY212" fmla="*/ 1412341 h 5052191"/>
              <a:gd name="connsiteX213" fmla="*/ 6537325 w 8493194"/>
              <a:gd name="connsiteY213" fmla="*/ 1385180 h 5052191"/>
              <a:gd name="connsiteX214" fmla="*/ 6483005 w 8493194"/>
              <a:gd name="connsiteY214" fmla="*/ 1348966 h 5052191"/>
              <a:gd name="connsiteX215" fmla="*/ 6455844 w 8493194"/>
              <a:gd name="connsiteY215" fmla="*/ 1330859 h 5052191"/>
              <a:gd name="connsiteX216" fmla="*/ 6419630 w 8493194"/>
              <a:gd name="connsiteY216" fmla="*/ 1294646 h 5052191"/>
              <a:gd name="connsiteX217" fmla="*/ 6374363 w 8493194"/>
              <a:gd name="connsiteY217" fmla="*/ 1240325 h 5052191"/>
              <a:gd name="connsiteX218" fmla="*/ 6365310 w 8493194"/>
              <a:gd name="connsiteY218" fmla="*/ 1213164 h 5052191"/>
              <a:gd name="connsiteX219" fmla="*/ 6283828 w 8493194"/>
              <a:gd name="connsiteY219" fmla="*/ 1167897 h 5052191"/>
              <a:gd name="connsiteX220" fmla="*/ 6202347 w 8493194"/>
              <a:gd name="connsiteY220" fmla="*/ 1140737 h 5052191"/>
              <a:gd name="connsiteX221" fmla="*/ 6157080 w 8493194"/>
              <a:gd name="connsiteY221" fmla="*/ 1122630 h 5052191"/>
              <a:gd name="connsiteX222" fmla="*/ 6075599 w 8493194"/>
              <a:gd name="connsiteY222" fmla="*/ 1113576 h 5052191"/>
              <a:gd name="connsiteX223" fmla="*/ 6021278 w 8493194"/>
              <a:gd name="connsiteY223" fmla="*/ 1104523 h 5052191"/>
              <a:gd name="connsiteX224" fmla="*/ 5957904 w 8493194"/>
              <a:gd name="connsiteY224" fmla="*/ 1095469 h 5052191"/>
              <a:gd name="connsiteX225" fmla="*/ 5921690 w 8493194"/>
              <a:gd name="connsiteY225" fmla="*/ 1077362 h 5052191"/>
              <a:gd name="connsiteX226" fmla="*/ 5894529 w 8493194"/>
              <a:gd name="connsiteY226" fmla="*/ 1068309 h 5052191"/>
              <a:gd name="connsiteX227" fmla="*/ 5867369 w 8493194"/>
              <a:gd name="connsiteY227" fmla="*/ 1050202 h 5052191"/>
              <a:gd name="connsiteX228" fmla="*/ 5803995 w 8493194"/>
              <a:gd name="connsiteY228" fmla="*/ 1023042 h 5052191"/>
              <a:gd name="connsiteX229" fmla="*/ 5767781 w 8493194"/>
              <a:gd name="connsiteY229" fmla="*/ 1004935 h 5052191"/>
              <a:gd name="connsiteX230" fmla="*/ 5695353 w 8493194"/>
              <a:gd name="connsiteY230" fmla="*/ 986828 h 5052191"/>
              <a:gd name="connsiteX231" fmla="*/ 5668193 w 8493194"/>
              <a:gd name="connsiteY231" fmla="*/ 977774 h 5052191"/>
              <a:gd name="connsiteX232" fmla="*/ 5631979 w 8493194"/>
              <a:gd name="connsiteY232" fmla="*/ 959667 h 5052191"/>
              <a:gd name="connsiteX233" fmla="*/ 5487123 w 8493194"/>
              <a:gd name="connsiteY233" fmla="*/ 941560 h 5052191"/>
              <a:gd name="connsiteX234" fmla="*/ 5450910 w 8493194"/>
              <a:gd name="connsiteY234" fmla="*/ 932507 h 5052191"/>
              <a:gd name="connsiteX235" fmla="*/ 5342268 w 8493194"/>
              <a:gd name="connsiteY235" fmla="*/ 914400 h 5052191"/>
              <a:gd name="connsiteX236" fmla="*/ 5206466 w 8493194"/>
              <a:gd name="connsiteY236" fmla="*/ 941560 h 5052191"/>
              <a:gd name="connsiteX237" fmla="*/ 5143092 w 8493194"/>
              <a:gd name="connsiteY237" fmla="*/ 968721 h 5052191"/>
              <a:gd name="connsiteX238" fmla="*/ 5106878 w 8493194"/>
              <a:gd name="connsiteY238" fmla="*/ 1004935 h 5052191"/>
              <a:gd name="connsiteX239" fmla="*/ 5079717 w 8493194"/>
              <a:gd name="connsiteY239" fmla="*/ 1023042 h 5052191"/>
              <a:gd name="connsiteX240" fmla="*/ 5052557 w 8493194"/>
              <a:gd name="connsiteY240" fmla="*/ 1059256 h 5052191"/>
              <a:gd name="connsiteX241" fmla="*/ 5025397 w 8493194"/>
              <a:gd name="connsiteY241" fmla="*/ 1068309 h 5052191"/>
              <a:gd name="connsiteX242" fmla="*/ 4998236 w 8493194"/>
              <a:gd name="connsiteY242" fmla="*/ 1104523 h 5052191"/>
              <a:gd name="connsiteX243" fmla="*/ 4971076 w 8493194"/>
              <a:gd name="connsiteY243" fmla="*/ 1131683 h 5052191"/>
              <a:gd name="connsiteX244" fmla="*/ 4916755 w 8493194"/>
              <a:gd name="connsiteY244" fmla="*/ 1195058 h 5052191"/>
              <a:gd name="connsiteX245" fmla="*/ 4871488 w 8493194"/>
              <a:gd name="connsiteY245" fmla="*/ 1240325 h 5052191"/>
              <a:gd name="connsiteX246" fmla="*/ 4853381 w 8493194"/>
              <a:gd name="connsiteY246" fmla="*/ 1276539 h 5052191"/>
              <a:gd name="connsiteX247" fmla="*/ 4817167 w 8493194"/>
              <a:gd name="connsiteY247" fmla="*/ 1367073 h 5052191"/>
              <a:gd name="connsiteX248" fmla="*/ 4799060 w 8493194"/>
              <a:gd name="connsiteY248" fmla="*/ 1412341 h 5052191"/>
              <a:gd name="connsiteX249" fmla="*/ 4735686 w 8493194"/>
              <a:gd name="connsiteY249" fmla="*/ 1457608 h 5052191"/>
              <a:gd name="connsiteX250" fmla="*/ 4645151 w 8493194"/>
              <a:gd name="connsiteY250" fmla="*/ 1530036 h 5052191"/>
              <a:gd name="connsiteX251" fmla="*/ 4563670 w 8493194"/>
              <a:gd name="connsiteY251" fmla="*/ 1566250 h 5052191"/>
              <a:gd name="connsiteX252" fmla="*/ 4500296 w 8493194"/>
              <a:gd name="connsiteY252" fmla="*/ 1638677 h 5052191"/>
              <a:gd name="connsiteX253" fmla="*/ 4491242 w 8493194"/>
              <a:gd name="connsiteY253" fmla="*/ 1674891 h 5052191"/>
              <a:gd name="connsiteX254" fmla="*/ 4491242 w 8493194"/>
              <a:gd name="connsiteY254" fmla="*/ 1964602 h 5052191"/>
              <a:gd name="connsiteX255" fmla="*/ 4509349 w 8493194"/>
              <a:gd name="connsiteY255" fmla="*/ 1991762 h 5052191"/>
              <a:gd name="connsiteX256" fmla="*/ 4527456 w 8493194"/>
              <a:gd name="connsiteY256" fmla="*/ 2027976 h 5052191"/>
              <a:gd name="connsiteX257" fmla="*/ 4545563 w 8493194"/>
              <a:gd name="connsiteY257" fmla="*/ 2073244 h 5052191"/>
              <a:gd name="connsiteX258" fmla="*/ 4563670 w 8493194"/>
              <a:gd name="connsiteY258" fmla="*/ 2100404 h 5052191"/>
              <a:gd name="connsiteX259" fmla="*/ 4599884 w 8493194"/>
              <a:gd name="connsiteY259" fmla="*/ 2163778 h 5052191"/>
              <a:gd name="connsiteX260" fmla="*/ 4608937 w 8493194"/>
              <a:gd name="connsiteY260" fmla="*/ 2190939 h 5052191"/>
              <a:gd name="connsiteX261" fmla="*/ 4599884 w 8493194"/>
              <a:gd name="connsiteY261" fmla="*/ 2272420 h 5052191"/>
              <a:gd name="connsiteX262" fmla="*/ 4581777 w 8493194"/>
              <a:gd name="connsiteY262" fmla="*/ 2326741 h 5052191"/>
              <a:gd name="connsiteX263" fmla="*/ 4554616 w 8493194"/>
              <a:gd name="connsiteY263" fmla="*/ 2435382 h 5052191"/>
              <a:gd name="connsiteX264" fmla="*/ 4527456 w 8493194"/>
              <a:gd name="connsiteY264" fmla="*/ 2489703 h 5052191"/>
              <a:gd name="connsiteX265" fmla="*/ 4554616 w 8493194"/>
              <a:gd name="connsiteY265" fmla="*/ 2716040 h 5052191"/>
              <a:gd name="connsiteX266" fmla="*/ 4563670 w 8493194"/>
              <a:gd name="connsiteY266" fmla="*/ 2788467 h 5052191"/>
              <a:gd name="connsiteX267" fmla="*/ 4599884 w 8493194"/>
              <a:gd name="connsiteY267" fmla="*/ 2851842 h 5052191"/>
              <a:gd name="connsiteX268" fmla="*/ 4572723 w 8493194"/>
              <a:gd name="connsiteY268" fmla="*/ 3087232 h 5052191"/>
              <a:gd name="connsiteX269" fmla="*/ 4536510 w 8493194"/>
              <a:gd name="connsiteY269" fmla="*/ 3241141 h 5052191"/>
              <a:gd name="connsiteX270" fmla="*/ 4473135 w 8493194"/>
              <a:gd name="connsiteY270" fmla="*/ 3331675 h 5052191"/>
              <a:gd name="connsiteX271" fmla="*/ 4400708 w 8493194"/>
              <a:gd name="connsiteY271" fmla="*/ 3376943 h 5052191"/>
              <a:gd name="connsiteX272" fmla="*/ 4364494 w 8493194"/>
              <a:gd name="connsiteY272" fmla="*/ 3449370 h 5052191"/>
              <a:gd name="connsiteX273" fmla="*/ 4319226 w 8493194"/>
              <a:gd name="connsiteY273" fmla="*/ 3503691 h 5052191"/>
              <a:gd name="connsiteX274" fmla="*/ 4283012 w 8493194"/>
              <a:gd name="connsiteY274" fmla="*/ 3576119 h 5052191"/>
              <a:gd name="connsiteX275" fmla="*/ 4264906 w 8493194"/>
              <a:gd name="connsiteY275" fmla="*/ 3630440 h 5052191"/>
              <a:gd name="connsiteX276" fmla="*/ 4246799 w 8493194"/>
              <a:gd name="connsiteY276" fmla="*/ 3711921 h 5052191"/>
              <a:gd name="connsiteX277" fmla="*/ 4228692 w 8493194"/>
              <a:gd name="connsiteY277" fmla="*/ 3748135 h 5052191"/>
              <a:gd name="connsiteX278" fmla="*/ 4210585 w 8493194"/>
              <a:gd name="connsiteY278" fmla="*/ 3874883 h 5052191"/>
              <a:gd name="connsiteX279" fmla="*/ 4183424 w 8493194"/>
              <a:gd name="connsiteY279" fmla="*/ 3938258 h 5052191"/>
              <a:gd name="connsiteX280" fmla="*/ 4156264 w 8493194"/>
              <a:gd name="connsiteY280" fmla="*/ 4028792 h 5052191"/>
              <a:gd name="connsiteX281" fmla="*/ 4147210 w 8493194"/>
              <a:gd name="connsiteY281" fmla="*/ 4055953 h 5052191"/>
              <a:gd name="connsiteX282" fmla="*/ 4110997 w 8493194"/>
              <a:gd name="connsiteY282" fmla="*/ 4110273 h 5052191"/>
              <a:gd name="connsiteX283" fmla="*/ 4065729 w 8493194"/>
              <a:gd name="connsiteY283" fmla="*/ 4164594 h 5052191"/>
              <a:gd name="connsiteX284" fmla="*/ 4038569 w 8493194"/>
              <a:gd name="connsiteY284" fmla="*/ 4173648 h 5052191"/>
              <a:gd name="connsiteX285" fmla="*/ 3948034 w 8493194"/>
              <a:gd name="connsiteY285" fmla="*/ 4191755 h 5052191"/>
              <a:gd name="connsiteX286" fmla="*/ 3911820 w 8493194"/>
              <a:gd name="connsiteY286" fmla="*/ 4209861 h 5052191"/>
              <a:gd name="connsiteX287" fmla="*/ 3821286 w 8493194"/>
              <a:gd name="connsiteY287" fmla="*/ 4227968 h 5052191"/>
              <a:gd name="connsiteX288" fmla="*/ 3748858 w 8493194"/>
              <a:gd name="connsiteY288" fmla="*/ 4246075 h 5052191"/>
              <a:gd name="connsiteX289" fmla="*/ 3694537 w 8493194"/>
              <a:gd name="connsiteY289" fmla="*/ 4264182 h 5052191"/>
              <a:gd name="connsiteX290" fmla="*/ 3658323 w 8493194"/>
              <a:gd name="connsiteY290" fmla="*/ 4282289 h 5052191"/>
              <a:gd name="connsiteX291" fmla="*/ 3631163 w 8493194"/>
              <a:gd name="connsiteY291" fmla="*/ 4300396 h 5052191"/>
              <a:gd name="connsiteX292" fmla="*/ 3604003 w 8493194"/>
              <a:gd name="connsiteY292" fmla="*/ 4309450 h 5052191"/>
              <a:gd name="connsiteX293" fmla="*/ 3540628 w 8493194"/>
              <a:gd name="connsiteY293" fmla="*/ 4345663 h 5052191"/>
              <a:gd name="connsiteX294" fmla="*/ 3504414 w 8493194"/>
              <a:gd name="connsiteY294" fmla="*/ 4363770 h 5052191"/>
              <a:gd name="connsiteX295" fmla="*/ 3450094 w 8493194"/>
              <a:gd name="connsiteY295" fmla="*/ 4399984 h 5052191"/>
              <a:gd name="connsiteX296" fmla="*/ 3431987 w 8493194"/>
              <a:gd name="connsiteY296" fmla="*/ 4427145 h 5052191"/>
              <a:gd name="connsiteX297" fmla="*/ 3377666 w 8493194"/>
              <a:gd name="connsiteY297" fmla="*/ 4472412 h 5052191"/>
              <a:gd name="connsiteX298" fmla="*/ 3350506 w 8493194"/>
              <a:gd name="connsiteY298" fmla="*/ 4481465 h 5052191"/>
              <a:gd name="connsiteX299" fmla="*/ 3323345 w 8493194"/>
              <a:gd name="connsiteY299" fmla="*/ 4499572 h 5052191"/>
              <a:gd name="connsiteX300" fmla="*/ 3287131 w 8493194"/>
              <a:gd name="connsiteY300" fmla="*/ 4508626 h 5052191"/>
              <a:gd name="connsiteX301" fmla="*/ 3259971 w 8493194"/>
              <a:gd name="connsiteY301" fmla="*/ 4517679 h 5052191"/>
              <a:gd name="connsiteX302" fmla="*/ 3069848 w 8493194"/>
              <a:gd name="connsiteY302" fmla="*/ 4508626 h 5052191"/>
              <a:gd name="connsiteX303" fmla="*/ 3033634 w 8493194"/>
              <a:gd name="connsiteY303" fmla="*/ 4499572 h 5052191"/>
              <a:gd name="connsiteX304" fmla="*/ 2988367 w 8493194"/>
              <a:gd name="connsiteY304" fmla="*/ 4490519 h 5052191"/>
              <a:gd name="connsiteX305" fmla="*/ 2734870 w 8493194"/>
              <a:gd name="connsiteY305" fmla="*/ 4472412 h 5052191"/>
              <a:gd name="connsiteX306" fmla="*/ 2752977 w 8493194"/>
              <a:gd name="connsiteY306" fmla="*/ 4418091 h 5052191"/>
              <a:gd name="connsiteX307" fmla="*/ 2780137 w 8493194"/>
              <a:gd name="connsiteY307" fmla="*/ 4399984 h 5052191"/>
              <a:gd name="connsiteX308" fmla="*/ 2861618 w 8493194"/>
              <a:gd name="connsiteY308" fmla="*/ 4381877 h 5052191"/>
              <a:gd name="connsiteX309" fmla="*/ 3169436 w 8493194"/>
              <a:gd name="connsiteY309" fmla="*/ 4354717 h 5052191"/>
              <a:gd name="connsiteX310" fmla="*/ 3223757 w 8493194"/>
              <a:gd name="connsiteY310" fmla="*/ 4327557 h 5052191"/>
              <a:gd name="connsiteX311" fmla="*/ 3278078 w 8493194"/>
              <a:gd name="connsiteY311" fmla="*/ 4300396 h 5052191"/>
              <a:gd name="connsiteX312" fmla="*/ 3314292 w 8493194"/>
              <a:gd name="connsiteY312" fmla="*/ 4273236 h 5052191"/>
              <a:gd name="connsiteX313" fmla="*/ 3368612 w 8493194"/>
              <a:gd name="connsiteY313" fmla="*/ 4227968 h 5052191"/>
              <a:gd name="connsiteX314" fmla="*/ 3395773 w 8493194"/>
              <a:gd name="connsiteY314" fmla="*/ 4191755 h 5052191"/>
              <a:gd name="connsiteX315" fmla="*/ 3413880 w 8493194"/>
              <a:gd name="connsiteY315" fmla="*/ 4164594 h 5052191"/>
              <a:gd name="connsiteX316" fmla="*/ 3441040 w 8493194"/>
              <a:gd name="connsiteY316" fmla="*/ 4155541 h 5052191"/>
              <a:gd name="connsiteX317" fmla="*/ 3504414 w 8493194"/>
              <a:gd name="connsiteY317" fmla="*/ 4119327 h 5052191"/>
              <a:gd name="connsiteX318" fmla="*/ 3531575 w 8493194"/>
              <a:gd name="connsiteY318" fmla="*/ 4101220 h 5052191"/>
              <a:gd name="connsiteX319" fmla="*/ 3540628 w 8493194"/>
              <a:gd name="connsiteY319" fmla="*/ 4074059 h 5052191"/>
              <a:gd name="connsiteX320" fmla="*/ 3567789 w 8493194"/>
              <a:gd name="connsiteY320" fmla="*/ 4055953 h 5052191"/>
              <a:gd name="connsiteX321" fmla="*/ 3594949 w 8493194"/>
              <a:gd name="connsiteY321" fmla="*/ 4028792 h 5052191"/>
              <a:gd name="connsiteX322" fmla="*/ 3631163 w 8493194"/>
              <a:gd name="connsiteY322" fmla="*/ 3974471 h 5052191"/>
              <a:gd name="connsiteX323" fmla="*/ 3667377 w 8493194"/>
              <a:gd name="connsiteY323" fmla="*/ 3902044 h 5052191"/>
              <a:gd name="connsiteX324" fmla="*/ 3685484 w 8493194"/>
              <a:gd name="connsiteY324" fmla="*/ 3829616 h 5052191"/>
              <a:gd name="connsiteX325" fmla="*/ 3676430 w 8493194"/>
              <a:gd name="connsiteY325" fmla="*/ 3802456 h 5052191"/>
              <a:gd name="connsiteX326" fmla="*/ 3658323 w 8493194"/>
              <a:gd name="connsiteY326" fmla="*/ 3684760 h 5052191"/>
              <a:gd name="connsiteX327" fmla="*/ 3631163 w 8493194"/>
              <a:gd name="connsiteY327" fmla="*/ 3621386 h 5052191"/>
              <a:gd name="connsiteX328" fmla="*/ 3604003 w 8493194"/>
              <a:gd name="connsiteY328" fmla="*/ 3548959 h 5052191"/>
              <a:gd name="connsiteX329" fmla="*/ 3531575 w 8493194"/>
              <a:gd name="connsiteY329" fmla="*/ 3449370 h 5052191"/>
              <a:gd name="connsiteX330" fmla="*/ 3513468 w 8493194"/>
              <a:gd name="connsiteY330" fmla="*/ 3413157 h 5052191"/>
              <a:gd name="connsiteX331" fmla="*/ 3495361 w 8493194"/>
              <a:gd name="connsiteY331" fmla="*/ 3358836 h 5052191"/>
              <a:gd name="connsiteX332" fmla="*/ 3504414 w 8493194"/>
              <a:gd name="connsiteY332" fmla="*/ 3250194 h 5052191"/>
              <a:gd name="connsiteX333" fmla="*/ 3513468 w 8493194"/>
              <a:gd name="connsiteY333" fmla="*/ 3204927 h 5052191"/>
              <a:gd name="connsiteX334" fmla="*/ 3495361 w 8493194"/>
              <a:gd name="connsiteY334" fmla="*/ 3060071 h 5052191"/>
              <a:gd name="connsiteX335" fmla="*/ 3486308 w 8493194"/>
              <a:gd name="connsiteY335" fmla="*/ 3032911 h 5052191"/>
              <a:gd name="connsiteX336" fmla="*/ 3431987 w 8493194"/>
              <a:gd name="connsiteY336" fmla="*/ 2933323 h 5052191"/>
              <a:gd name="connsiteX337" fmla="*/ 3422933 w 8493194"/>
              <a:gd name="connsiteY337" fmla="*/ 2888056 h 5052191"/>
              <a:gd name="connsiteX338" fmla="*/ 3395773 w 8493194"/>
              <a:gd name="connsiteY338" fmla="*/ 2851842 h 5052191"/>
              <a:gd name="connsiteX339" fmla="*/ 3359559 w 8493194"/>
              <a:gd name="connsiteY339" fmla="*/ 2797521 h 5052191"/>
              <a:gd name="connsiteX340" fmla="*/ 3314292 w 8493194"/>
              <a:gd name="connsiteY340" fmla="*/ 2743200 h 5052191"/>
              <a:gd name="connsiteX341" fmla="*/ 3287131 w 8493194"/>
              <a:gd name="connsiteY341" fmla="*/ 2725093 h 5052191"/>
              <a:gd name="connsiteX342" fmla="*/ 3223757 w 8493194"/>
              <a:gd name="connsiteY342" fmla="*/ 2670772 h 5052191"/>
              <a:gd name="connsiteX343" fmla="*/ 3078902 w 8493194"/>
              <a:gd name="connsiteY343" fmla="*/ 2652665 h 5052191"/>
              <a:gd name="connsiteX344" fmla="*/ 2988367 w 8493194"/>
              <a:gd name="connsiteY344" fmla="*/ 2625505 h 5052191"/>
              <a:gd name="connsiteX345" fmla="*/ 2879725 w 8493194"/>
              <a:gd name="connsiteY345" fmla="*/ 2598345 h 5052191"/>
              <a:gd name="connsiteX346" fmla="*/ 2816351 w 8493194"/>
              <a:gd name="connsiteY346" fmla="*/ 2580238 h 5052191"/>
              <a:gd name="connsiteX347" fmla="*/ 2743923 w 8493194"/>
              <a:gd name="connsiteY347" fmla="*/ 2571184 h 5052191"/>
              <a:gd name="connsiteX348" fmla="*/ 2662442 w 8493194"/>
              <a:gd name="connsiteY348" fmla="*/ 2553077 h 5052191"/>
              <a:gd name="connsiteX349" fmla="*/ 2617175 w 8493194"/>
              <a:gd name="connsiteY349" fmla="*/ 2544024 h 5052191"/>
              <a:gd name="connsiteX350" fmla="*/ 2562854 w 8493194"/>
              <a:gd name="connsiteY350" fmla="*/ 2534970 h 5052191"/>
              <a:gd name="connsiteX351" fmla="*/ 2499480 w 8493194"/>
              <a:gd name="connsiteY351" fmla="*/ 2516863 h 5052191"/>
              <a:gd name="connsiteX352" fmla="*/ 2318410 w 8493194"/>
              <a:gd name="connsiteY352" fmla="*/ 2525917 h 5052191"/>
              <a:gd name="connsiteX353" fmla="*/ 2191662 w 8493194"/>
              <a:gd name="connsiteY353" fmla="*/ 2544024 h 5052191"/>
              <a:gd name="connsiteX354" fmla="*/ 2146395 w 8493194"/>
              <a:gd name="connsiteY354" fmla="*/ 2562131 h 5052191"/>
              <a:gd name="connsiteX355" fmla="*/ 2119234 w 8493194"/>
              <a:gd name="connsiteY355" fmla="*/ 2571184 h 5052191"/>
              <a:gd name="connsiteX356" fmla="*/ 2055860 w 8493194"/>
              <a:gd name="connsiteY356" fmla="*/ 2607398 h 5052191"/>
              <a:gd name="connsiteX357" fmla="*/ 2028700 w 8493194"/>
              <a:gd name="connsiteY357" fmla="*/ 2616452 h 5052191"/>
              <a:gd name="connsiteX358" fmla="*/ 2019646 w 8493194"/>
              <a:gd name="connsiteY358" fmla="*/ 2643612 h 5052191"/>
              <a:gd name="connsiteX359" fmla="*/ 1965325 w 8493194"/>
              <a:gd name="connsiteY359" fmla="*/ 2670772 h 5052191"/>
              <a:gd name="connsiteX360" fmla="*/ 1920058 w 8493194"/>
              <a:gd name="connsiteY360" fmla="*/ 2725093 h 5052191"/>
              <a:gd name="connsiteX361" fmla="*/ 1883844 w 8493194"/>
              <a:gd name="connsiteY361" fmla="*/ 2743200 h 5052191"/>
              <a:gd name="connsiteX362" fmla="*/ 1865737 w 8493194"/>
              <a:gd name="connsiteY362" fmla="*/ 2770360 h 5052191"/>
              <a:gd name="connsiteX363" fmla="*/ 1856684 w 8493194"/>
              <a:gd name="connsiteY363" fmla="*/ 2797521 h 5052191"/>
              <a:gd name="connsiteX364" fmla="*/ 1820470 w 8493194"/>
              <a:gd name="connsiteY364" fmla="*/ 2851842 h 5052191"/>
              <a:gd name="connsiteX365" fmla="*/ 1793310 w 8493194"/>
              <a:gd name="connsiteY365" fmla="*/ 2915216 h 5052191"/>
              <a:gd name="connsiteX366" fmla="*/ 1775203 w 8493194"/>
              <a:gd name="connsiteY366" fmla="*/ 2942376 h 5052191"/>
              <a:gd name="connsiteX367" fmla="*/ 1757096 w 8493194"/>
              <a:gd name="connsiteY367" fmla="*/ 3005751 h 5052191"/>
              <a:gd name="connsiteX368" fmla="*/ 1738989 w 8493194"/>
              <a:gd name="connsiteY368" fmla="*/ 3032911 h 5052191"/>
              <a:gd name="connsiteX369" fmla="*/ 1711828 w 8493194"/>
              <a:gd name="connsiteY369" fmla="*/ 3132499 h 5052191"/>
              <a:gd name="connsiteX370" fmla="*/ 1693721 w 8493194"/>
              <a:gd name="connsiteY370" fmla="*/ 3159659 h 5052191"/>
              <a:gd name="connsiteX371" fmla="*/ 1666561 w 8493194"/>
              <a:gd name="connsiteY371" fmla="*/ 3168713 h 5052191"/>
              <a:gd name="connsiteX372" fmla="*/ 1612240 w 8493194"/>
              <a:gd name="connsiteY372" fmla="*/ 3141553 h 5052191"/>
              <a:gd name="connsiteX373" fmla="*/ 1530759 w 8493194"/>
              <a:gd name="connsiteY373" fmla="*/ 3123446 h 5052191"/>
              <a:gd name="connsiteX374" fmla="*/ 1458331 w 8493194"/>
              <a:gd name="connsiteY374" fmla="*/ 3096285 h 5052191"/>
              <a:gd name="connsiteX375" fmla="*/ 1404010 w 8493194"/>
              <a:gd name="connsiteY375" fmla="*/ 3078178 h 5052191"/>
              <a:gd name="connsiteX376" fmla="*/ 1322529 w 8493194"/>
              <a:gd name="connsiteY376" fmla="*/ 3051018 h 5052191"/>
              <a:gd name="connsiteX377" fmla="*/ 1277262 w 8493194"/>
              <a:gd name="connsiteY377" fmla="*/ 2969537 h 5052191"/>
              <a:gd name="connsiteX378" fmla="*/ 1286315 w 8493194"/>
              <a:gd name="connsiteY378" fmla="*/ 2942376 h 5052191"/>
              <a:gd name="connsiteX379" fmla="*/ 1313476 w 8493194"/>
              <a:gd name="connsiteY379" fmla="*/ 2842788 h 5052191"/>
              <a:gd name="connsiteX380" fmla="*/ 1340636 w 8493194"/>
              <a:gd name="connsiteY380" fmla="*/ 2779414 h 5052191"/>
              <a:gd name="connsiteX381" fmla="*/ 1304422 w 8493194"/>
              <a:gd name="connsiteY381" fmla="*/ 2716040 h 5052191"/>
              <a:gd name="connsiteX382" fmla="*/ 1259155 w 8493194"/>
              <a:gd name="connsiteY382" fmla="*/ 2670772 h 5052191"/>
              <a:gd name="connsiteX383" fmla="*/ 1286315 w 8493194"/>
              <a:gd name="connsiteY383" fmla="*/ 2589291 h 5052191"/>
              <a:gd name="connsiteX384" fmla="*/ 1313476 w 8493194"/>
              <a:gd name="connsiteY384" fmla="*/ 2571184 h 5052191"/>
              <a:gd name="connsiteX385" fmla="*/ 1367797 w 8493194"/>
              <a:gd name="connsiteY385" fmla="*/ 2516863 h 5052191"/>
              <a:gd name="connsiteX386" fmla="*/ 1376850 w 8493194"/>
              <a:gd name="connsiteY386" fmla="*/ 2489703 h 5052191"/>
              <a:gd name="connsiteX387" fmla="*/ 1404010 w 8493194"/>
              <a:gd name="connsiteY387" fmla="*/ 2426329 h 5052191"/>
              <a:gd name="connsiteX388" fmla="*/ 1413064 w 8493194"/>
              <a:gd name="connsiteY388" fmla="*/ 2290527 h 5052191"/>
              <a:gd name="connsiteX389" fmla="*/ 1467385 w 8493194"/>
              <a:gd name="connsiteY389" fmla="*/ 2236206 h 5052191"/>
              <a:gd name="connsiteX390" fmla="*/ 1503599 w 8493194"/>
              <a:gd name="connsiteY390" fmla="*/ 2181885 h 5052191"/>
              <a:gd name="connsiteX391" fmla="*/ 1512652 w 8493194"/>
              <a:gd name="connsiteY391" fmla="*/ 2145671 h 5052191"/>
              <a:gd name="connsiteX392" fmla="*/ 1521706 w 8493194"/>
              <a:gd name="connsiteY392" fmla="*/ 2118511 h 5052191"/>
              <a:gd name="connsiteX393" fmla="*/ 1557919 w 8493194"/>
              <a:gd name="connsiteY393" fmla="*/ 1910281 h 5052191"/>
              <a:gd name="connsiteX394" fmla="*/ 1585080 w 8493194"/>
              <a:gd name="connsiteY394" fmla="*/ 1901228 h 5052191"/>
              <a:gd name="connsiteX395" fmla="*/ 1657508 w 8493194"/>
              <a:gd name="connsiteY395" fmla="*/ 1855960 h 5052191"/>
              <a:gd name="connsiteX396" fmla="*/ 1720882 w 8493194"/>
              <a:gd name="connsiteY396" fmla="*/ 1828800 h 5052191"/>
              <a:gd name="connsiteX397" fmla="*/ 1802363 w 8493194"/>
              <a:gd name="connsiteY397" fmla="*/ 1783533 h 5052191"/>
              <a:gd name="connsiteX398" fmla="*/ 1820470 w 8493194"/>
              <a:gd name="connsiteY398" fmla="*/ 1756372 h 5052191"/>
              <a:gd name="connsiteX399" fmla="*/ 1865737 w 8493194"/>
              <a:gd name="connsiteY399" fmla="*/ 1702052 h 5052191"/>
              <a:gd name="connsiteX400" fmla="*/ 1883844 w 8493194"/>
              <a:gd name="connsiteY400" fmla="*/ 1620570 h 5052191"/>
              <a:gd name="connsiteX401" fmla="*/ 1892898 w 8493194"/>
              <a:gd name="connsiteY401" fmla="*/ 1593410 h 5052191"/>
              <a:gd name="connsiteX402" fmla="*/ 1911005 w 8493194"/>
              <a:gd name="connsiteY402" fmla="*/ 1557196 h 5052191"/>
              <a:gd name="connsiteX403" fmla="*/ 1920058 w 8493194"/>
              <a:gd name="connsiteY403" fmla="*/ 1530036 h 5052191"/>
              <a:gd name="connsiteX404" fmla="*/ 2010593 w 8493194"/>
              <a:gd name="connsiteY404" fmla="*/ 1448555 h 5052191"/>
              <a:gd name="connsiteX405" fmla="*/ 2037753 w 8493194"/>
              <a:gd name="connsiteY405" fmla="*/ 1439501 h 5052191"/>
              <a:gd name="connsiteX406" fmla="*/ 2110181 w 8493194"/>
              <a:gd name="connsiteY406" fmla="*/ 1385180 h 5052191"/>
              <a:gd name="connsiteX407" fmla="*/ 2155448 w 8493194"/>
              <a:gd name="connsiteY407" fmla="*/ 1321806 h 5052191"/>
              <a:gd name="connsiteX408" fmla="*/ 2164502 w 8493194"/>
              <a:gd name="connsiteY408" fmla="*/ 1285592 h 5052191"/>
              <a:gd name="connsiteX409" fmla="*/ 2182609 w 8493194"/>
              <a:gd name="connsiteY409" fmla="*/ 1240325 h 5052191"/>
              <a:gd name="connsiteX410" fmla="*/ 2191662 w 8493194"/>
              <a:gd name="connsiteY410" fmla="*/ 1195058 h 5052191"/>
              <a:gd name="connsiteX411" fmla="*/ 2227876 w 8493194"/>
              <a:gd name="connsiteY411" fmla="*/ 1122630 h 5052191"/>
              <a:gd name="connsiteX412" fmla="*/ 2245983 w 8493194"/>
              <a:gd name="connsiteY412" fmla="*/ 1086416 h 5052191"/>
              <a:gd name="connsiteX413" fmla="*/ 2273143 w 8493194"/>
              <a:gd name="connsiteY413" fmla="*/ 1068309 h 5052191"/>
              <a:gd name="connsiteX414" fmla="*/ 2300304 w 8493194"/>
              <a:gd name="connsiteY414" fmla="*/ 1041149 h 5052191"/>
              <a:gd name="connsiteX415" fmla="*/ 2327464 w 8493194"/>
              <a:gd name="connsiteY415" fmla="*/ 1023042 h 5052191"/>
              <a:gd name="connsiteX416" fmla="*/ 2372731 w 8493194"/>
              <a:gd name="connsiteY416" fmla="*/ 977774 h 5052191"/>
              <a:gd name="connsiteX417" fmla="*/ 2427052 w 8493194"/>
              <a:gd name="connsiteY417" fmla="*/ 941560 h 5052191"/>
              <a:gd name="connsiteX418" fmla="*/ 2472319 w 8493194"/>
              <a:gd name="connsiteY418" fmla="*/ 887240 h 5052191"/>
              <a:gd name="connsiteX419" fmla="*/ 2553801 w 8493194"/>
              <a:gd name="connsiteY419" fmla="*/ 823865 h 5052191"/>
              <a:gd name="connsiteX420" fmla="*/ 2580961 w 8493194"/>
              <a:gd name="connsiteY420" fmla="*/ 787652 h 5052191"/>
              <a:gd name="connsiteX421" fmla="*/ 2608121 w 8493194"/>
              <a:gd name="connsiteY421" fmla="*/ 760491 h 5052191"/>
              <a:gd name="connsiteX422" fmla="*/ 2626228 w 8493194"/>
              <a:gd name="connsiteY422" fmla="*/ 733331 h 5052191"/>
              <a:gd name="connsiteX423" fmla="*/ 2653389 w 8493194"/>
              <a:gd name="connsiteY423" fmla="*/ 697117 h 5052191"/>
              <a:gd name="connsiteX424" fmla="*/ 2671496 w 8493194"/>
              <a:gd name="connsiteY424" fmla="*/ 669957 h 5052191"/>
              <a:gd name="connsiteX425" fmla="*/ 2698656 w 8493194"/>
              <a:gd name="connsiteY425" fmla="*/ 651850 h 5052191"/>
              <a:gd name="connsiteX426" fmla="*/ 2780137 w 8493194"/>
              <a:gd name="connsiteY426" fmla="*/ 588475 h 5052191"/>
              <a:gd name="connsiteX427" fmla="*/ 2834458 w 8493194"/>
              <a:gd name="connsiteY427" fmla="*/ 525101 h 5052191"/>
              <a:gd name="connsiteX428" fmla="*/ 2852565 w 8493194"/>
              <a:gd name="connsiteY428" fmla="*/ 497941 h 5052191"/>
              <a:gd name="connsiteX429" fmla="*/ 2879725 w 8493194"/>
              <a:gd name="connsiteY429" fmla="*/ 461727 h 5052191"/>
              <a:gd name="connsiteX430" fmla="*/ 2897832 w 8493194"/>
              <a:gd name="connsiteY430" fmla="*/ 416459 h 5052191"/>
              <a:gd name="connsiteX431" fmla="*/ 2915939 w 8493194"/>
              <a:gd name="connsiteY431" fmla="*/ 389299 h 5052191"/>
              <a:gd name="connsiteX432" fmla="*/ 2924993 w 8493194"/>
              <a:gd name="connsiteY432" fmla="*/ 362139 h 5052191"/>
              <a:gd name="connsiteX433" fmla="*/ 3015527 w 8493194"/>
              <a:gd name="connsiteY433" fmla="*/ 253497 h 5052191"/>
              <a:gd name="connsiteX434" fmla="*/ 3069848 w 8493194"/>
              <a:gd name="connsiteY434" fmla="*/ 199176 h 5052191"/>
              <a:gd name="connsiteX435" fmla="*/ 3097009 w 8493194"/>
              <a:gd name="connsiteY435" fmla="*/ 135802 h 5052191"/>
              <a:gd name="connsiteX436" fmla="*/ 3087955 w 8493194"/>
              <a:gd name="connsiteY436" fmla="*/ 72428 h 5052191"/>
              <a:gd name="connsiteX437" fmla="*/ 3033634 w 8493194"/>
              <a:gd name="connsiteY437" fmla="*/ 45267 h 5052191"/>
              <a:gd name="connsiteX438" fmla="*/ 2970260 w 8493194"/>
              <a:gd name="connsiteY438" fmla="*/ 27160 h 5052191"/>
              <a:gd name="connsiteX439" fmla="*/ 2934046 w 8493194"/>
              <a:gd name="connsiteY439" fmla="*/ 18107 h 5052191"/>
              <a:gd name="connsiteX440" fmla="*/ 2752977 w 8493194"/>
              <a:gd name="connsiteY440" fmla="*/ 0 h 5052191"/>
              <a:gd name="connsiteX441" fmla="*/ 2544747 w 8493194"/>
              <a:gd name="connsiteY441" fmla="*/ 18107 h 5052191"/>
              <a:gd name="connsiteX442" fmla="*/ 2481373 w 8493194"/>
              <a:gd name="connsiteY442" fmla="*/ 45267 h 5052191"/>
              <a:gd name="connsiteX443" fmla="*/ 2454212 w 8493194"/>
              <a:gd name="connsiteY443" fmla="*/ 54321 h 5052191"/>
              <a:gd name="connsiteX444" fmla="*/ 2427052 w 8493194"/>
              <a:gd name="connsiteY444" fmla="*/ 81481 h 5052191"/>
              <a:gd name="connsiteX445" fmla="*/ 2381785 w 8493194"/>
              <a:gd name="connsiteY445" fmla="*/ 162962 h 5052191"/>
              <a:gd name="connsiteX446" fmla="*/ 2327464 w 8493194"/>
              <a:gd name="connsiteY446" fmla="*/ 208230 h 5052191"/>
              <a:gd name="connsiteX447" fmla="*/ 2291250 w 8493194"/>
              <a:gd name="connsiteY447" fmla="*/ 226337 h 5052191"/>
              <a:gd name="connsiteX448" fmla="*/ 2236929 w 8493194"/>
              <a:gd name="connsiteY448" fmla="*/ 262551 h 5052191"/>
              <a:gd name="connsiteX449" fmla="*/ 2200715 w 8493194"/>
              <a:gd name="connsiteY449" fmla="*/ 280658 h 5052191"/>
              <a:gd name="connsiteX450" fmla="*/ 2146395 w 8493194"/>
              <a:gd name="connsiteY450" fmla="*/ 316871 h 5052191"/>
              <a:gd name="connsiteX451" fmla="*/ 2083020 w 8493194"/>
              <a:gd name="connsiteY451" fmla="*/ 334978 h 5052191"/>
              <a:gd name="connsiteX452" fmla="*/ 2010593 w 8493194"/>
              <a:gd name="connsiteY452" fmla="*/ 371192 h 5052191"/>
              <a:gd name="connsiteX453" fmla="*/ 1983432 w 8493194"/>
              <a:gd name="connsiteY453" fmla="*/ 389299 h 5052191"/>
              <a:gd name="connsiteX454" fmla="*/ 1947218 w 8493194"/>
              <a:gd name="connsiteY454" fmla="*/ 407406 h 5052191"/>
              <a:gd name="connsiteX455" fmla="*/ 1883844 w 8493194"/>
              <a:gd name="connsiteY455" fmla="*/ 443620 h 5052191"/>
              <a:gd name="connsiteX456" fmla="*/ 1838577 w 8493194"/>
              <a:gd name="connsiteY456" fmla="*/ 488887 h 5052191"/>
              <a:gd name="connsiteX457" fmla="*/ 1766149 w 8493194"/>
              <a:gd name="connsiteY457" fmla="*/ 543208 h 5052191"/>
              <a:gd name="connsiteX458" fmla="*/ 1738989 w 8493194"/>
              <a:gd name="connsiteY458" fmla="*/ 579422 h 5052191"/>
              <a:gd name="connsiteX459" fmla="*/ 1711828 w 8493194"/>
              <a:gd name="connsiteY459" fmla="*/ 606582 h 5052191"/>
              <a:gd name="connsiteX460" fmla="*/ 1639401 w 8493194"/>
              <a:gd name="connsiteY460" fmla="*/ 706170 h 5052191"/>
              <a:gd name="connsiteX461" fmla="*/ 1612240 w 8493194"/>
              <a:gd name="connsiteY461" fmla="*/ 724277 h 5052191"/>
              <a:gd name="connsiteX462" fmla="*/ 1566973 w 8493194"/>
              <a:gd name="connsiteY462" fmla="*/ 778598 h 5052191"/>
              <a:gd name="connsiteX463" fmla="*/ 1557919 w 8493194"/>
              <a:gd name="connsiteY463" fmla="*/ 805759 h 5052191"/>
              <a:gd name="connsiteX464" fmla="*/ 1485492 w 8493194"/>
              <a:gd name="connsiteY464" fmla="*/ 878186 h 5052191"/>
              <a:gd name="connsiteX465" fmla="*/ 1449278 w 8493194"/>
              <a:gd name="connsiteY465" fmla="*/ 932507 h 5052191"/>
              <a:gd name="connsiteX466" fmla="*/ 1431171 w 8493194"/>
              <a:gd name="connsiteY466" fmla="*/ 959667 h 5052191"/>
              <a:gd name="connsiteX467" fmla="*/ 1422117 w 8493194"/>
              <a:gd name="connsiteY467" fmla="*/ 986828 h 5052191"/>
              <a:gd name="connsiteX468" fmla="*/ 1367797 w 8493194"/>
              <a:gd name="connsiteY468" fmla="*/ 1041149 h 5052191"/>
              <a:gd name="connsiteX469" fmla="*/ 1304422 w 8493194"/>
              <a:gd name="connsiteY469" fmla="*/ 1059256 h 5052191"/>
              <a:gd name="connsiteX470" fmla="*/ 1241048 w 8493194"/>
              <a:gd name="connsiteY470" fmla="*/ 1095469 h 5052191"/>
              <a:gd name="connsiteX471" fmla="*/ 1204834 w 8493194"/>
              <a:gd name="connsiteY471" fmla="*/ 1104523 h 5052191"/>
              <a:gd name="connsiteX472" fmla="*/ 1177674 w 8493194"/>
              <a:gd name="connsiteY472" fmla="*/ 1113576 h 5052191"/>
              <a:gd name="connsiteX473" fmla="*/ 1041872 w 8493194"/>
              <a:gd name="connsiteY473" fmla="*/ 1158844 h 5052191"/>
              <a:gd name="connsiteX0" fmla="*/ 1041872 w 8480455"/>
              <a:gd name="connsiteY0" fmla="*/ 1158844 h 5052191"/>
              <a:gd name="connsiteX1" fmla="*/ 1041872 w 8480455"/>
              <a:gd name="connsiteY1" fmla="*/ 1158844 h 5052191"/>
              <a:gd name="connsiteX2" fmla="*/ 1005658 w 8480455"/>
              <a:gd name="connsiteY2" fmla="*/ 1231271 h 5052191"/>
              <a:gd name="connsiteX3" fmla="*/ 996605 w 8480455"/>
              <a:gd name="connsiteY3" fmla="*/ 1258432 h 5052191"/>
              <a:gd name="connsiteX4" fmla="*/ 969444 w 8480455"/>
              <a:gd name="connsiteY4" fmla="*/ 1276539 h 5052191"/>
              <a:gd name="connsiteX5" fmla="*/ 942284 w 8480455"/>
              <a:gd name="connsiteY5" fmla="*/ 1303699 h 5052191"/>
              <a:gd name="connsiteX6" fmla="*/ 915123 w 8480455"/>
              <a:gd name="connsiteY6" fmla="*/ 1321806 h 5052191"/>
              <a:gd name="connsiteX7" fmla="*/ 878910 w 8480455"/>
              <a:gd name="connsiteY7" fmla="*/ 1348966 h 5052191"/>
              <a:gd name="connsiteX8" fmla="*/ 815535 w 8480455"/>
              <a:gd name="connsiteY8" fmla="*/ 1367073 h 5052191"/>
              <a:gd name="connsiteX9" fmla="*/ 589199 w 8480455"/>
              <a:gd name="connsiteY9" fmla="*/ 1403287 h 5052191"/>
              <a:gd name="connsiteX10" fmla="*/ 525824 w 8480455"/>
              <a:gd name="connsiteY10" fmla="*/ 1421394 h 5052191"/>
              <a:gd name="connsiteX11" fmla="*/ 498664 w 8480455"/>
              <a:gd name="connsiteY11" fmla="*/ 1448555 h 5052191"/>
              <a:gd name="connsiteX12" fmla="*/ 471504 w 8480455"/>
              <a:gd name="connsiteY12" fmla="*/ 1457608 h 5052191"/>
              <a:gd name="connsiteX13" fmla="*/ 435290 w 8480455"/>
              <a:gd name="connsiteY13" fmla="*/ 1475715 h 5052191"/>
              <a:gd name="connsiteX14" fmla="*/ 399076 w 8480455"/>
              <a:gd name="connsiteY14" fmla="*/ 1539089 h 5052191"/>
              <a:gd name="connsiteX15" fmla="*/ 390022 w 8480455"/>
              <a:gd name="connsiteY15" fmla="*/ 1575303 h 5052191"/>
              <a:gd name="connsiteX16" fmla="*/ 353809 w 8480455"/>
              <a:gd name="connsiteY16" fmla="*/ 1647731 h 5052191"/>
              <a:gd name="connsiteX17" fmla="*/ 326648 w 8480455"/>
              <a:gd name="connsiteY17" fmla="*/ 1738265 h 5052191"/>
              <a:gd name="connsiteX18" fmla="*/ 317595 w 8480455"/>
              <a:gd name="connsiteY18" fmla="*/ 1765426 h 5052191"/>
              <a:gd name="connsiteX19" fmla="*/ 281381 w 8480455"/>
              <a:gd name="connsiteY19" fmla="*/ 1828800 h 5052191"/>
              <a:gd name="connsiteX20" fmla="*/ 245167 w 8480455"/>
              <a:gd name="connsiteY20" fmla="*/ 1910281 h 5052191"/>
              <a:gd name="connsiteX21" fmla="*/ 227060 w 8480455"/>
              <a:gd name="connsiteY21" fmla="*/ 1973656 h 5052191"/>
              <a:gd name="connsiteX22" fmla="*/ 208953 w 8480455"/>
              <a:gd name="connsiteY22" fmla="*/ 2000816 h 5052191"/>
              <a:gd name="connsiteX23" fmla="*/ 199900 w 8480455"/>
              <a:gd name="connsiteY23" fmla="*/ 2027976 h 5052191"/>
              <a:gd name="connsiteX24" fmla="*/ 163686 w 8480455"/>
              <a:gd name="connsiteY24" fmla="*/ 2082297 h 5052191"/>
              <a:gd name="connsiteX25" fmla="*/ 154632 w 8480455"/>
              <a:gd name="connsiteY25" fmla="*/ 2109458 h 5052191"/>
              <a:gd name="connsiteX26" fmla="*/ 118418 w 8480455"/>
              <a:gd name="connsiteY26" fmla="*/ 2172832 h 5052191"/>
              <a:gd name="connsiteX27" fmla="*/ 91258 w 8480455"/>
              <a:gd name="connsiteY27" fmla="*/ 2263366 h 5052191"/>
              <a:gd name="connsiteX28" fmla="*/ 82205 w 8480455"/>
              <a:gd name="connsiteY28" fmla="*/ 2290527 h 5052191"/>
              <a:gd name="connsiteX29" fmla="*/ 73151 w 8480455"/>
              <a:gd name="connsiteY29" fmla="*/ 2335794 h 5052191"/>
              <a:gd name="connsiteX30" fmla="*/ 55044 w 8480455"/>
              <a:gd name="connsiteY30" fmla="*/ 2381061 h 5052191"/>
              <a:gd name="connsiteX31" fmla="*/ 45991 w 8480455"/>
              <a:gd name="connsiteY31" fmla="*/ 2417275 h 5052191"/>
              <a:gd name="connsiteX32" fmla="*/ 9777 w 8480455"/>
              <a:gd name="connsiteY32" fmla="*/ 2471596 h 5052191"/>
              <a:gd name="connsiteX33" fmla="*/ 9777 w 8480455"/>
              <a:gd name="connsiteY33" fmla="*/ 2607398 h 5052191"/>
              <a:gd name="connsiteX34" fmla="*/ 27884 w 8480455"/>
              <a:gd name="connsiteY34" fmla="*/ 2643612 h 5052191"/>
              <a:gd name="connsiteX35" fmla="*/ 45991 w 8480455"/>
              <a:gd name="connsiteY35" fmla="*/ 2716040 h 5052191"/>
              <a:gd name="connsiteX36" fmla="*/ 109365 w 8480455"/>
              <a:gd name="connsiteY36" fmla="*/ 2725093 h 5052191"/>
              <a:gd name="connsiteX37" fmla="*/ 181793 w 8480455"/>
              <a:gd name="connsiteY37" fmla="*/ 2743200 h 5052191"/>
              <a:gd name="connsiteX38" fmla="*/ 190846 w 8480455"/>
              <a:gd name="connsiteY38" fmla="*/ 2770360 h 5052191"/>
              <a:gd name="connsiteX39" fmla="*/ 208953 w 8480455"/>
              <a:gd name="connsiteY39" fmla="*/ 2797521 h 5052191"/>
              <a:gd name="connsiteX40" fmla="*/ 245167 w 8480455"/>
              <a:gd name="connsiteY40" fmla="*/ 2969537 h 5052191"/>
              <a:gd name="connsiteX41" fmla="*/ 272327 w 8480455"/>
              <a:gd name="connsiteY41" fmla="*/ 2996697 h 5052191"/>
              <a:gd name="connsiteX42" fmla="*/ 272327 w 8480455"/>
              <a:gd name="connsiteY42" fmla="*/ 3096285 h 5052191"/>
              <a:gd name="connsiteX43" fmla="*/ 281381 w 8480455"/>
              <a:gd name="connsiteY43" fmla="*/ 3259248 h 5052191"/>
              <a:gd name="connsiteX44" fmla="*/ 308541 w 8480455"/>
              <a:gd name="connsiteY44" fmla="*/ 3277355 h 5052191"/>
              <a:gd name="connsiteX45" fmla="*/ 344755 w 8480455"/>
              <a:gd name="connsiteY45" fmla="*/ 3286408 h 5052191"/>
              <a:gd name="connsiteX46" fmla="*/ 371915 w 8480455"/>
              <a:gd name="connsiteY46" fmla="*/ 3295461 h 5052191"/>
              <a:gd name="connsiteX47" fmla="*/ 435290 w 8480455"/>
              <a:gd name="connsiteY47" fmla="*/ 3286408 h 5052191"/>
              <a:gd name="connsiteX48" fmla="*/ 480557 w 8480455"/>
              <a:gd name="connsiteY48" fmla="*/ 3295461 h 5052191"/>
              <a:gd name="connsiteX49" fmla="*/ 607306 w 8480455"/>
              <a:gd name="connsiteY49" fmla="*/ 3304515 h 5052191"/>
              <a:gd name="connsiteX50" fmla="*/ 779321 w 8480455"/>
              <a:gd name="connsiteY50" fmla="*/ 3295461 h 5052191"/>
              <a:gd name="connsiteX51" fmla="*/ 806482 w 8480455"/>
              <a:gd name="connsiteY51" fmla="*/ 3286408 h 5052191"/>
              <a:gd name="connsiteX52" fmla="*/ 878910 w 8480455"/>
              <a:gd name="connsiteY52" fmla="*/ 3295461 h 5052191"/>
              <a:gd name="connsiteX53" fmla="*/ 906070 w 8480455"/>
              <a:gd name="connsiteY53" fmla="*/ 3313568 h 5052191"/>
              <a:gd name="connsiteX54" fmla="*/ 942284 w 8480455"/>
              <a:gd name="connsiteY54" fmla="*/ 3322622 h 5052191"/>
              <a:gd name="connsiteX55" fmla="*/ 969444 w 8480455"/>
              <a:gd name="connsiteY55" fmla="*/ 3331675 h 5052191"/>
              <a:gd name="connsiteX56" fmla="*/ 996605 w 8480455"/>
              <a:gd name="connsiteY56" fmla="*/ 3349782 h 5052191"/>
              <a:gd name="connsiteX57" fmla="*/ 1041872 w 8480455"/>
              <a:gd name="connsiteY57" fmla="*/ 3395050 h 5052191"/>
              <a:gd name="connsiteX58" fmla="*/ 1059979 w 8480455"/>
              <a:gd name="connsiteY58" fmla="*/ 3422210 h 5052191"/>
              <a:gd name="connsiteX59" fmla="*/ 1087139 w 8480455"/>
              <a:gd name="connsiteY59" fmla="*/ 3431263 h 5052191"/>
              <a:gd name="connsiteX60" fmla="*/ 1150513 w 8480455"/>
              <a:gd name="connsiteY60" fmla="*/ 3458424 h 5052191"/>
              <a:gd name="connsiteX61" fmla="*/ 1168620 w 8480455"/>
              <a:gd name="connsiteY61" fmla="*/ 3521798 h 5052191"/>
              <a:gd name="connsiteX62" fmla="*/ 1177674 w 8480455"/>
              <a:gd name="connsiteY62" fmla="*/ 3548959 h 5052191"/>
              <a:gd name="connsiteX63" fmla="*/ 1186727 w 8480455"/>
              <a:gd name="connsiteY63" fmla="*/ 3585172 h 5052191"/>
              <a:gd name="connsiteX64" fmla="*/ 1204834 w 8480455"/>
              <a:gd name="connsiteY64" fmla="*/ 3612333 h 5052191"/>
              <a:gd name="connsiteX65" fmla="*/ 1213888 w 8480455"/>
              <a:gd name="connsiteY65" fmla="*/ 3639493 h 5052191"/>
              <a:gd name="connsiteX66" fmla="*/ 1259155 w 8480455"/>
              <a:gd name="connsiteY66" fmla="*/ 3693814 h 5052191"/>
              <a:gd name="connsiteX67" fmla="*/ 1286315 w 8480455"/>
              <a:gd name="connsiteY67" fmla="*/ 3775295 h 5052191"/>
              <a:gd name="connsiteX68" fmla="*/ 1295369 w 8480455"/>
              <a:gd name="connsiteY68" fmla="*/ 3802456 h 5052191"/>
              <a:gd name="connsiteX69" fmla="*/ 1313476 w 8480455"/>
              <a:gd name="connsiteY69" fmla="*/ 3829616 h 5052191"/>
              <a:gd name="connsiteX70" fmla="*/ 1349690 w 8480455"/>
              <a:gd name="connsiteY70" fmla="*/ 3920151 h 5052191"/>
              <a:gd name="connsiteX71" fmla="*/ 1385904 w 8480455"/>
              <a:gd name="connsiteY71" fmla="*/ 3974471 h 5052191"/>
              <a:gd name="connsiteX72" fmla="*/ 1431171 w 8480455"/>
              <a:gd name="connsiteY72" fmla="*/ 4055953 h 5052191"/>
              <a:gd name="connsiteX73" fmla="*/ 1458331 w 8480455"/>
              <a:gd name="connsiteY73" fmla="*/ 4065006 h 5052191"/>
              <a:gd name="connsiteX74" fmla="*/ 1503599 w 8480455"/>
              <a:gd name="connsiteY74" fmla="*/ 4119327 h 5052191"/>
              <a:gd name="connsiteX75" fmla="*/ 1521706 w 8480455"/>
              <a:gd name="connsiteY75" fmla="*/ 4173648 h 5052191"/>
              <a:gd name="connsiteX76" fmla="*/ 1557919 w 8480455"/>
              <a:gd name="connsiteY76" fmla="*/ 4227968 h 5052191"/>
              <a:gd name="connsiteX77" fmla="*/ 1566973 w 8480455"/>
              <a:gd name="connsiteY77" fmla="*/ 4264182 h 5052191"/>
              <a:gd name="connsiteX78" fmla="*/ 1603187 w 8480455"/>
              <a:gd name="connsiteY78" fmla="*/ 4282289 h 5052191"/>
              <a:gd name="connsiteX79" fmla="*/ 1630347 w 8480455"/>
              <a:gd name="connsiteY79" fmla="*/ 4291343 h 5052191"/>
              <a:gd name="connsiteX80" fmla="*/ 1693721 w 8480455"/>
              <a:gd name="connsiteY80" fmla="*/ 4318503 h 5052191"/>
              <a:gd name="connsiteX81" fmla="*/ 1711828 w 8480455"/>
              <a:gd name="connsiteY81" fmla="*/ 4436198 h 5052191"/>
              <a:gd name="connsiteX82" fmla="*/ 1729935 w 8480455"/>
              <a:gd name="connsiteY82" fmla="*/ 4508626 h 5052191"/>
              <a:gd name="connsiteX83" fmla="*/ 1748042 w 8480455"/>
              <a:gd name="connsiteY83" fmla="*/ 4535786 h 5052191"/>
              <a:gd name="connsiteX84" fmla="*/ 1856684 w 8480455"/>
              <a:gd name="connsiteY84" fmla="*/ 4562947 h 5052191"/>
              <a:gd name="connsiteX85" fmla="*/ 1874791 w 8480455"/>
              <a:gd name="connsiteY85" fmla="*/ 4617267 h 5052191"/>
              <a:gd name="connsiteX86" fmla="*/ 1883844 w 8480455"/>
              <a:gd name="connsiteY86" fmla="*/ 4644428 h 5052191"/>
              <a:gd name="connsiteX87" fmla="*/ 1911005 w 8480455"/>
              <a:gd name="connsiteY87" fmla="*/ 4671588 h 5052191"/>
              <a:gd name="connsiteX88" fmla="*/ 1929111 w 8480455"/>
              <a:gd name="connsiteY88" fmla="*/ 4698749 h 5052191"/>
              <a:gd name="connsiteX89" fmla="*/ 1956272 w 8480455"/>
              <a:gd name="connsiteY89" fmla="*/ 4716856 h 5052191"/>
              <a:gd name="connsiteX90" fmla="*/ 2037753 w 8480455"/>
              <a:gd name="connsiteY90" fmla="*/ 4780230 h 5052191"/>
              <a:gd name="connsiteX91" fmla="*/ 2119234 w 8480455"/>
              <a:gd name="connsiteY91" fmla="*/ 4816444 h 5052191"/>
              <a:gd name="connsiteX92" fmla="*/ 2155448 w 8480455"/>
              <a:gd name="connsiteY92" fmla="*/ 4834551 h 5052191"/>
              <a:gd name="connsiteX93" fmla="*/ 2191662 w 8480455"/>
              <a:gd name="connsiteY93" fmla="*/ 4843604 h 5052191"/>
              <a:gd name="connsiteX94" fmla="*/ 2227876 w 8480455"/>
              <a:gd name="connsiteY94" fmla="*/ 4861711 h 5052191"/>
              <a:gd name="connsiteX95" fmla="*/ 2363678 w 8480455"/>
              <a:gd name="connsiteY95" fmla="*/ 4888871 h 5052191"/>
              <a:gd name="connsiteX96" fmla="*/ 2408945 w 8480455"/>
              <a:gd name="connsiteY96" fmla="*/ 4897925 h 5052191"/>
              <a:gd name="connsiteX97" fmla="*/ 2436106 w 8480455"/>
              <a:gd name="connsiteY97" fmla="*/ 4934139 h 5052191"/>
              <a:gd name="connsiteX98" fmla="*/ 2490426 w 8480455"/>
              <a:gd name="connsiteY98" fmla="*/ 4970353 h 5052191"/>
              <a:gd name="connsiteX99" fmla="*/ 2562854 w 8480455"/>
              <a:gd name="connsiteY99" fmla="*/ 4997513 h 5052191"/>
              <a:gd name="connsiteX100" fmla="*/ 2599068 w 8480455"/>
              <a:gd name="connsiteY100" fmla="*/ 5015620 h 5052191"/>
              <a:gd name="connsiteX101" fmla="*/ 2734870 w 8480455"/>
              <a:gd name="connsiteY101" fmla="*/ 5042780 h 5052191"/>
              <a:gd name="connsiteX102" fmla="*/ 3015527 w 8480455"/>
              <a:gd name="connsiteY102" fmla="*/ 5033727 h 5052191"/>
              <a:gd name="connsiteX103" fmla="*/ 3178490 w 8480455"/>
              <a:gd name="connsiteY103" fmla="*/ 5015620 h 5052191"/>
              <a:gd name="connsiteX104" fmla="*/ 3205650 w 8480455"/>
              <a:gd name="connsiteY104" fmla="*/ 5006566 h 5052191"/>
              <a:gd name="connsiteX105" fmla="*/ 3395773 w 8480455"/>
              <a:gd name="connsiteY105" fmla="*/ 5024673 h 5052191"/>
              <a:gd name="connsiteX106" fmla="*/ 3431987 w 8480455"/>
              <a:gd name="connsiteY106" fmla="*/ 5033727 h 5052191"/>
              <a:gd name="connsiteX107" fmla="*/ 3486308 w 8480455"/>
              <a:gd name="connsiteY107" fmla="*/ 5051834 h 5052191"/>
              <a:gd name="connsiteX108" fmla="*/ 3622110 w 8480455"/>
              <a:gd name="connsiteY108" fmla="*/ 5042780 h 5052191"/>
              <a:gd name="connsiteX109" fmla="*/ 3658323 w 8480455"/>
              <a:gd name="connsiteY109" fmla="*/ 4997513 h 5052191"/>
              <a:gd name="connsiteX110" fmla="*/ 3685484 w 8480455"/>
              <a:gd name="connsiteY110" fmla="*/ 4979406 h 5052191"/>
              <a:gd name="connsiteX111" fmla="*/ 3712644 w 8480455"/>
              <a:gd name="connsiteY111" fmla="*/ 4943192 h 5052191"/>
              <a:gd name="connsiteX112" fmla="*/ 3748858 w 8480455"/>
              <a:gd name="connsiteY112" fmla="*/ 4925085 h 5052191"/>
              <a:gd name="connsiteX113" fmla="*/ 3911820 w 8480455"/>
              <a:gd name="connsiteY113" fmla="*/ 4897925 h 5052191"/>
              <a:gd name="connsiteX114" fmla="*/ 3993302 w 8480455"/>
              <a:gd name="connsiteY114" fmla="*/ 4879818 h 5052191"/>
              <a:gd name="connsiteX115" fmla="*/ 4056676 w 8480455"/>
              <a:gd name="connsiteY115" fmla="*/ 4861711 h 5052191"/>
              <a:gd name="connsiteX116" fmla="*/ 4183424 w 8480455"/>
              <a:gd name="connsiteY116" fmla="*/ 4843604 h 5052191"/>
              <a:gd name="connsiteX117" fmla="*/ 4237745 w 8480455"/>
              <a:gd name="connsiteY117" fmla="*/ 4825497 h 5052191"/>
              <a:gd name="connsiteX118" fmla="*/ 4264906 w 8480455"/>
              <a:gd name="connsiteY118" fmla="*/ 4816444 h 5052191"/>
              <a:gd name="connsiteX119" fmla="*/ 4301119 w 8480455"/>
              <a:gd name="connsiteY119" fmla="*/ 4780230 h 5052191"/>
              <a:gd name="connsiteX120" fmla="*/ 4391654 w 8480455"/>
              <a:gd name="connsiteY120" fmla="*/ 4753069 h 5052191"/>
              <a:gd name="connsiteX121" fmla="*/ 4464082 w 8480455"/>
              <a:gd name="connsiteY121" fmla="*/ 4707802 h 5052191"/>
              <a:gd name="connsiteX122" fmla="*/ 4527456 w 8480455"/>
              <a:gd name="connsiteY122" fmla="*/ 4653481 h 5052191"/>
              <a:gd name="connsiteX123" fmla="*/ 4554616 w 8480455"/>
              <a:gd name="connsiteY123" fmla="*/ 4626321 h 5052191"/>
              <a:gd name="connsiteX124" fmla="*/ 4645151 w 8480455"/>
              <a:gd name="connsiteY124" fmla="*/ 4572000 h 5052191"/>
              <a:gd name="connsiteX125" fmla="*/ 4681365 w 8480455"/>
              <a:gd name="connsiteY125" fmla="*/ 4544840 h 5052191"/>
              <a:gd name="connsiteX126" fmla="*/ 4699472 w 8480455"/>
              <a:gd name="connsiteY126" fmla="*/ 4517679 h 5052191"/>
              <a:gd name="connsiteX127" fmla="*/ 4744739 w 8480455"/>
              <a:gd name="connsiteY127" fmla="*/ 4499572 h 5052191"/>
              <a:gd name="connsiteX128" fmla="*/ 4780953 w 8480455"/>
              <a:gd name="connsiteY128" fmla="*/ 4481465 h 5052191"/>
              <a:gd name="connsiteX129" fmla="*/ 4862434 w 8480455"/>
              <a:gd name="connsiteY129" fmla="*/ 4418091 h 5052191"/>
              <a:gd name="connsiteX130" fmla="*/ 4889595 w 8480455"/>
              <a:gd name="connsiteY130" fmla="*/ 4399984 h 5052191"/>
              <a:gd name="connsiteX131" fmla="*/ 4943915 w 8480455"/>
              <a:gd name="connsiteY131" fmla="*/ 4354717 h 5052191"/>
              <a:gd name="connsiteX132" fmla="*/ 4998236 w 8480455"/>
              <a:gd name="connsiteY132" fmla="*/ 4300396 h 5052191"/>
              <a:gd name="connsiteX133" fmla="*/ 5034450 w 8480455"/>
              <a:gd name="connsiteY133" fmla="*/ 4291343 h 5052191"/>
              <a:gd name="connsiteX134" fmla="*/ 5079717 w 8480455"/>
              <a:gd name="connsiteY134" fmla="*/ 4246075 h 5052191"/>
              <a:gd name="connsiteX135" fmla="*/ 5106878 w 8480455"/>
              <a:gd name="connsiteY135" fmla="*/ 4227968 h 5052191"/>
              <a:gd name="connsiteX136" fmla="*/ 5115931 w 8480455"/>
              <a:gd name="connsiteY136" fmla="*/ 4191755 h 5052191"/>
              <a:gd name="connsiteX137" fmla="*/ 5124985 w 8480455"/>
              <a:gd name="connsiteY137" fmla="*/ 4164594 h 5052191"/>
              <a:gd name="connsiteX138" fmla="*/ 5143092 w 8480455"/>
              <a:gd name="connsiteY138" fmla="*/ 4028792 h 5052191"/>
              <a:gd name="connsiteX139" fmla="*/ 5161199 w 8480455"/>
              <a:gd name="connsiteY139" fmla="*/ 4001632 h 5052191"/>
              <a:gd name="connsiteX140" fmla="*/ 5215519 w 8480455"/>
              <a:gd name="connsiteY140" fmla="*/ 3911097 h 5052191"/>
              <a:gd name="connsiteX141" fmla="*/ 5269840 w 8480455"/>
              <a:gd name="connsiteY141" fmla="*/ 3883937 h 5052191"/>
              <a:gd name="connsiteX142" fmla="*/ 5324161 w 8480455"/>
              <a:gd name="connsiteY142" fmla="*/ 3811509 h 5052191"/>
              <a:gd name="connsiteX143" fmla="*/ 5342268 w 8480455"/>
              <a:gd name="connsiteY143" fmla="*/ 3757188 h 5052191"/>
              <a:gd name="connsiteX144" fmla="*/ 5342268 w 8480455"/>
              <a:gd name="connsiteY144" fmla="*/ 3530852 h 5052191"/>
              <a:gd name="connsiteX145" fmla="*/ 5360375 w 8480455"/>
              <a:gd name="connsiteY145" fmla="*/ 3503691 h 5052191"/>
              <a:gd name="connsiteX146" fmla="*/ 5369428 w 8480455"/>
              <a:gd name="connsiteY146" fmla="*/ 3476531 h 5052191"/>
              <a:gd name="connsiteX147" fmla="*/ 5414696 w 8480455"/>
              <a:gd name="connsiteY147" fmla="*/ 3413157 h 5052191"/>
              <a:gd name="connsiteX148" fmla="*/ 5441856 w 8480455"/>
              <a:gd name="connsiteY148" fmla="*/ 3404103 h 5052191"/>
              <a:gd name="connsiteX149" fmla="*/ 5469016 w 8480455"/>
              <a:gd name="connsiteY149" fmla="*/ 3376943 h 5052191"/>
              <a:gd name="connsiteX150" fmla="*/ 5496177 w 8480455"/>
              <a:gd name="connsiteY150" fmla="*/ 3340729 h 5052191"/>
              <a:gd name="connsiteX151" fmla="*/ 5523337 w 8480455"/>
              <a:gd name="connsiteY151" fmla="*/ 3331675 h 5052191"/>
              <a:gd name="connsiteX152" fmla="*/ 5559551 w 8480455"/>
              <a:gd name="connsiteY152" fmla="*/ 3313568 h 5052191"/>
              <a:gd name="connsiteX153" fmla="*/ 5613872 w 8480455"/>
              <a:gd name="connsiteY153" fmla="*/ 3268301 h 5052191"/>
              <a:gd name="connsiteX154" fmla="*/ 5668193 w 8480455"/>
              <a:gd name="connsiteY154" fmla="*/ 3232087 h 5052191"/>
              <a:gd name="connsiteX155" fmla="*/ 5731567 w 8480455"/>
              <a:gd name="connsiteY155" fmla="*/ 3186820 h 5052191"/>
              <a:gd name="connsiteX156" fmla="*/ 5785888 w 8480455"/>
              <a:gd name="connsiteY156" fmla="*/ 3168713 h 5052191"/>
              <a:gd name="connsiteX157" fmla="*/ 5813048 w 8480455"/>
              <a:gd name="connsiteY157" fmla="*/ 3150606 h 5052191"/>
              <a:gd name="connsiteX158" fmla="*/ 6193294 w 8480455"/>
              <a:gd name="connsiteY158" fmla="*/ 3177766 h 5052191"/>
              <a:gd name="connsiteX159" fmla="*/ 6519218 w 8480455"/>
              <a:gd name="connsiteY159" fmla="*/ 3168713 h 5052191"/>
              <a:gd name="connsiteX160" fmla="*/ 6546379 w 8480455"/>
              <a:gd name="connsiteY160" fmla="*/ 3159659 h 5052191"/>
              <a:gd name="connsiteX161" fmla="*/ 6636913 w 8480455"/>
              <a:gd name="connsiteY161" fmla="*/ 3141553 h 5052191"/>
              <a:gd name="connsiteX162" fmla="*/ 6682181 w 8480455"/>
              <a:gd name="connsiteY162" fmla="*/ 3123446 h 5052191"/>
              <a:gd name="connsiteX163" fmla="*/ 6836090 w 8480455"/>
              <a:gd name="connsiteY163" fmla="*/ 3114392 h 5052191"/>
              <a:gd name="connsiteX164" fmla="*/ 6926624 w 8480455"/>
              <a:gd name="connsiteY164" fmla="*/ 3096285 h 5052191"/>
              <a:gd name="connsiteX165" fmla="*/ 7080533 w 8480455"/>
              <a:gd name="connsiteY165" fmla="*/ 3078178 h 5052191"/>
              <a:gd name="connsiteX166" fmla="*/ 7107694 w 8480455"/>
              <a:gd name="connsiteY166" fmla="*/ 3069125 h 5052191"/>
              <a:gd name="connsiteX167" fmla="*/ 7252549 w 8480455"/>
              <a:gd name="connsiteY167" fmla="*/ 3005751 h 5052191"/>
              <a:gd name="connsiteX168" fmla="*/ 7315923 w 8480455"/>
              <a:gd name="connsiteY168" fmla="*/ 2978590 h 5052191"/>
              <a:gd name="connsiteX169" fmla="*/ 7424565 w 8480455"/>
              <a:gd name="connsiteY169" fmla="*/ 2915216 h 5052191"/>
              <a:gd name="connsiteX170" fmla="*/ 7469832 w 8480455"/>
              <a:gd name="connsiteY170" fmla="*/ 2906162 h 5052191"/>
              <a:gd name="connsiteX171" fmla="*/ 7533207 w 8480455"/>
              <a:gd name="connsiteY171" fmla="*/ 2851842 h 5052191"/>
              <a:gd name="connsiteX172" fmla="*/ 7587527 w 8480455"/>
              <a:gd name="connsiteY172" fmla="*/ 2833735 h 5052191"/>
              <a:gd name="connsiteX173" fmla="*/ 7641848 w 8480455"/>
              <a:gd name="connsiteY173" fmla="*/ 2806574 h 5052191"/>
              <a:gd name="connsiteX174" fmla="*/ 7732383 w 8480455"/>
              <a:gd name="connsiteY174" fmla="*/ 2743200 h 5052191"/>
              <a:gd name="connsiteX175" fmla="*/ 7759543 w 8480455"/>
              <a:gd name="connsiteY175" fmla="*/ 2725093 h 5052191"/>
              <a:gd name="connsiteX176" fmla="*/ 7786704 w 8480455"/>
              <a:gd name="connsiteY176" fmla="*/ 2697933 h 5052191"/>
              <a:gd name="connsiteX177" fmla="*/ 7841024 w 8480455"/>
              <a:gd name="connsiteY177" fmla="*/ 2661719 h 5052191"/>
              <a:gd name="connsiteX178" fmla="*/ 7868185 w 8480455"/>
              <a:gd name="connsiteY178" fmla="*/ 2634559 h 5052191"/>
              <a:gd name="connsiteX179" fmla="*/ 7940612 w 8480455"/>
              <a:gd name="connsiteY179" fmla="*/ 2598345 h 5052191"/>
              <a:gd name="connsiteX180" fmla="*/ 7967773 w 8480455"/>
              <a:gd name="connsiteY180" fmla="*/ 2580238 h 5052191"/>
              <a:gd name="connsiteX181" fmla="*/ 8003987 w 8480455"/>
              <a:gd name="connsiteY181" fmla="*/ 2571184 h 5052191"/>
              <a:gd name="connsiteX182" fmla="*/ 8338965 w 8480455"/>
              <a:gd name="connsiteY182" fmla="*/ 2553077 h 5052191"/>
              <a:gd name="connsiteX183" fmla="*/ 8420446 w 8480455"/>
              <a:gd name="connsiteY183" fmla="*/ 2553077 h 5052191"/>
              <a:gd name="connsiteX184" fmla="*/ 8447607 w 8480455"/>
              <a:gd name="connsiteY184" fmla="*/ 2580238 h 5052191"/>
              <a:gd name="connsiteX185" fmla="*/ 8474767 w 8480455"/>
              <a:gd name="connsiteY185" fmla="*/ 2589291 h 5052191"/>
              <a:gd name="connsiteX186" fmla="*/ 8465713 w 8480455"/>
              <a:gd name="connsiteY186" fmla="*/ 2209046 h 5052191"/>
              <a:gd name="connsiteX187" fmla="*/ 8329911 w 8480455"/>
              <a:gd name="connsiteY187" fmla="*/ 2154725 h 5052191"/>
              <a:gd name="connsiteX188" fmla="*/ 8275591 w 8480455"/>
              <a:gd name="connsiteY188" fmla="*/ 2100404 h 5052191"/>
              <a:gd name="connsiteX189" fmla="*/ 7886292 w 8480455"/>
              <a:gd name="connsiteY189" fmla="*/ 2100404 h 5052191"/>
              <a:gd name="connsiteX190" fmla="*/ 7850078 w 8480455"/>
              <a:gd name="connsiteY190" fmla="*/ 2091351 h 5052191"/>
              <a:gd name="connsiteX191" fmla="*/ 7786704 w 8480455"/>
              <a:gd name="connsiteY191" fmla="*/ 2064190 h 5052191"/>
              <a:gd name="connsiteX192" fmla="*/ 7687115 w 8480455"/>
              <a:gd name="connsiteY192" fmla="*/ 2018923 h 5052191"/>
              <a:gd name="connsiteX193" fmla="*/ 7424565 w 8480455"/>
              <a:gd name="connsiteY193" fmla="*/ 2027976 h 5052191"/>
              <a:gd name="connsiteX194" fmla="*/ 7397405 w 8480455"/>
              <a:gd name="connsiteY194" fmla="*/ 2018923 h 5052191"/>
              <a:gd name="connsiteX195" fmla="*/ 7334030 w 8480455"/>
              <a:gd name="connsiteY195" fmla="*/ 1982709 h 5052191"/>
              <a:gd name="connsiteX196" fmla="*/ 7279710 w 8480455"/>
              <a:gd name="connsiteY196" fmla="*/ 1946495 h 5052191"/>
              <a:gd name="connsiteX197" fmla="*/ 7252549 w 8480455"/>
              <a:gd name="connsiteY197" fmla="*/ 1928388 h 5052191"/>
              <a:gd name="connsiteX198" fmla="*/ 7225389 w 8480455"/>
              <a:gd name="connsiteY198" fmla="*/ 1919335 h 5052191"/>
              <a:gd name="connsiteX199" fmla="*/ 7171068 w 8480455"/>
              <a:gd name="connsiteY199" fmla="*/ 1874067 h 5052191"/>
              <a:gd name="connsiteX200" fmla="*/ 7107694 w 8480455"/>
              <a:gd name="connsiteY200" fmla="*/ 1837854 h 5052191"/>
              <a:gd name="connsiteX201" fmla="*/ 7080533 w 8480455"/>
              <a:gd name="connsiteY201" fmla="*/ 1810693 h 5052191"/>
              <a:gd name="connsiteX202" fmla="*/ 6999052 w 8480455"/>
              <a:gd name="connsiteY202" fmla="*/ 1783533 h 5052191"/>
              <a:gd name="connsiteX203" fmla="*/ 6908517 w 8480455"/>
              <a:gd name="connsiteY203" fmla="*/ 1738265 h 5052191"/>
              <a:gd name="connsiteX204" fmla="*/ 6872304 w 8480455"/>
              <a:gd name="connsiteY204" fmla="*/ 1720159 h 5052191"/>
              <a:gd name="connsiteX205" fmla="*/ 6781769 w 8480455"/>
              <a:gd name="connsiteY205" fmla="*/ 1692998 h 5052191"/>
              <a:gd name="connsiteX206" fmla="*/ 6700288 w 8480455"/>
              <a:gd name="connsiteY206" fmla="*/ 1620570 h 5052191"/>
              <a:gd name="connsiteX207" fmla="*/ 6682181 w 8480455"/>
              <a:gd name="connsiteY207" fmla="*/ 1584357 h 5052191"/>
              <a:gd name="connsiteX208" fmla="*/ 6664074 w 8480455"/>
              <a:gd name="connsiteY208" fmla="*/ 1530036 h 5052191"/>
              <a:gd name="connsiteX209" fmla="*/ 6636913 w 8480455"/>
              <a:gd name="connsiteY209" fmla="*/ 1493822 h 5052191"/>
              <a:gd name="connsiteX210" fmla="*/ 6600700 w 8480455"/>
              <a:gd name="connsiteY210" fmla="*/ 1439501 h 5052191"/>
              <a:gd name="connsiteX211" fmla="*/ 6564486 w 8480455"/>
              <a:gd name="connsiteY211" fmla="*/ 1412341 h 5052191"/>
              <a:gd name="connsiteX212" fmla="*/ 6537325 w 8480455"/>
              <a:gd name="connsiteY212" fmla="*/ 1385180 h 5052191"/>
              <a:gd name="connsiteX213" fmla="*/ 6483005 w 8480455"/>
              <a:gd name="connsiteY213" fmla="*/ 1348966 h 5052191"/>
              <a:gd name="connsiteX214" fmla="*/ 6455844 w 8480455"/>
              <a:gd name="connsiteY214" fmla="*/ 1330859 h 5052191"/>
              <a:gd name="connsiteX215" fmla="*/ 6419630 w 8480455"/>
              <a:gd name="connsiteY215" fmla="*/ 1294646 h 5052191"/>
              <a:gd name="connsiteX216" fmla="*/ 6374363 w 8480455"/>
              <a:gd name="connsiteY216" fmla="*/ 1240325 h 5052191"/>
              <a:gd name="connsiteX217" fmla="*/ 6365310 w 8480455"/>
              <a:gd name="connsiteY217" fmla="*/ 1213164 h 5052191"/>
              <a:gd name="connsiteX218" fmla="*/ 6283828 w 8480455"/>
              <a:gd name="connsiteY218" fmla="*/ 1167897 h 5052191"/>
              <a:gd name="connsiteX219" fmla="*/ 6202347 w 8480455"/>
              <a:gd name="connsiteY219" fmla="*/ 1140737 h 5052191"/>
              <a:gd name="connsiteX220" fmla="*/ 6157080 w 8480455"/>
              <a:gd name="connsiteY220" fmla="*/ 1122630 h 5052191"/>
              <a:gd name="connsiteX221" fmla="*/ 6075599 w 8480455"/>
              <a:gd name="connsiteY221" fmla="*/ 1113576 h 5052191"/>
              <a:gd name="connsiteX222" fmla="*/ 6021278 w 8480455"/>
              <a:gd name="connsiteY222" fmla="*/ 1104523 h 5052191"/>
              <a:gd name="connsiteX223" fmla="*/ 5957904 w 8480455"/>
              <a:gd name="connsiteY223" fmla="*/ 1095469 h 5052191"/>
              <a:gd name="connsiteX224" fmla="*/ 5921690 w 8480455"/>
              <a:gd name="connsiteY224" fmla="*/ 1077362 h 5052191"/>
              <a:gd name="connsiteX225" fmla="*/ 5894529 w 8480455"/>
              <a:gd name="connsiteY225" fmla="*/ 1068309 h 5052191"/>
              <a:gd name="connsiteX226" fmla="*/ 5867369 w 8480455"/>
              <a:gd name="connsiteY226" fmla="*/ 1050202 h 5052191"/>
              <a:gd name="connsiteX227" fmla="*/ 5803995 w 8480455"/>
              <a:gd name="connsiteY227" fmla="*/ 1023042 h 5052191"/>
              <a:gd name="connsiteX228" fmla="*/ 5767781 w 8480455"/>
              <a:gd name="connsiteY228" fmla="*/ 1004935 h 5052191"/>
              <a:gd name="connsiteX229" fmla="*/ 5695353 w 8480455"/>
              <a:gd name="connsiteY229" fmla="*/ 986828 h 5052191"/>
              <a:gd name="connsiteX230" fmla="*/ 5668193 w 8480455"/>
              <a:gd name="connsiteY230" fmla="*/ 977774 h 5052191"/>
              <a:gd name="connsiteX231" fmla="*/ 5631979 w 8480455"/>
              <a:gd name="connsiteY231" fmla="*/ 959667 h 5052191"/>
              <a:gd name="connsiteX232" fmla="*/ 5487123 w 8480455"/>
              <a:gd name="connsiteY232" fmla="*/ 941560 h 5052191"/>
              <a:gd name="connsiteX233" fmla="*/ 5450910 w 8480455"/>
              <a:gd name="connsiteY233" fmla="*/ 932507 h 5052191"/>
              <a:gd name="connsiteX234" fmla="*/ 5342268 w 8480455"/>
              <a:gd name="connsiteY234" fmla="*/ 914400 h 5052191"/>
              <a:gd name="connsiteX235" fmla="*/ 5206466 w 8480455"/>
              <a:gd name="connsiteY235" fmla="*/ 941560 h 5052191"/>
              <a:gd name="connsiteX236" fmla="*/ 5143092 w 8480455"/>
              <a:gd name="connsiteY236" fmla="*/ 968721 h 5052191"/>
              <a:gd name="connsiteX237" fmla="*/ 5106878 w 8480455"/>
              <a:gd name="connsiteY237" fmla="*/ 1004935 h 5052191"/>
              <a:gd name="connsiteX238" fmla="*/ 5079717 w 8480455"/>
              <a:gd name="connsiteY238" fmla="*/ 1023042 h 5052191"/>
              <a:gd name="connsiteX239" fmla="*/ 5052557 w 8480455"/>
              <a:gd name="connsiteY239" fmla="*/ 1059256 h 5052191"/>
              <a:gd name="connsiteX240" fmla="*/ 5025397 w 8480455"/>
              <a:gd name="connsiteY240" fmla="*/ 1068309 h 5052191"/>
              <a:gd name="connsiteX241" fmla="*/ 4998236 w 8480455"/>
              <a:gd name="connsiteY241" fmla="*/ 1104523 h 5052191"/>
              <a:gd name="connsiteX242" fmla="*/ 4971076 w 8480455"/>
              <a:gd name="connsiteY242" fmla="*/ 1131683 h 5052191"/>
              <a:gd name="connsiteX243" fmla="*/ 4916755 w 8480455"/>
              <a:gd name="connsiteY243" fmla="*/ 1195058 h 5052191"/>
              <a:gd name="connsiteX244" fmla="*/ 4871488 w 8480455"/>
              <a:gd name="connsiteY244" fmla="*/ 1240325 h 5052191"/>
              <a:gd name="connsiteX245" fmla="*/ 4853381 w 8480455"/>
              <a:gd name="connsiteY245" fmla="*/ 1276539 h 5052191"/>
              <a:gd name="connsiteX246" fmla="*/ 4817167 w 8480455"/>
              <a:gd name="connsiteY246" fmla="*/ 1367073 h 5052191"/>
              <a:gd name="connsiteX247" fmla="*/ 4799060 w 8480455"/>
              <a:gd name="connsiteY247" fmla="*/ 1412341 h 5052191"/>
              <a:gd name="connsiteX248" fmla="*/ 4735686 w 8480455"/>
              <a:gd name="connsiteY248" fmla="*/ 1457608 h 5052191"/>
              <a:gd name="connsiteX249" fmla="*/ 4645151 w 8480455"/>
              <a:gd name="connsiteY249" fmla="*/ 1530036 h 5052191"/>
              <a:gd name="connsiteX250" fmla="*/ 4563670 w 8480455"/>
              <a:gd name="connsiteY250" fmla="*/ 1566250 h 5052191"/>
              <a:gd name="connsiteX251" fmla="*/ 4500296 w 8480455"/>
              <a:gd name="connsiteY251" fmla="*/ 1638677 h 5052191"/>
              <a:gd name="connsiteX252" fmla="*/ 4491242 w 8480455"/>
              <a:gd name="connsiteY252" fmla="*/ 1674891 h 5052191"/>
              <a:gd name="connsiteX253" fmla="*/ 4491242 w 8480455"/>
              <a:gd name="connsiteY253" fmla="*/ 1964602 h 5052191"/>
              <a:gd name="connsiteX254" fmla="*/ 4509349 w 8480455"/>
              <a:gd name="connsiteY254" fmla="*/ 1991762 h 5052191"/>
              <a:gd name="connsiteX255" fmla="*/ 4527456 w 8480455"/>
              <a:gd name="connsiteY255" fmla="*/ 2027976 h 5052191"/>
              <a:gd name="connsiteX256" fmla="*/ 4545563 w 8480455"/>
              <a:gd name="connsiteY256" fmla="*/ 2073244 h 5052191"/>
              <a:gd name="connsiteX257" fmla="*/ 4563670 w 8480455"/>
              <a:gd name="connsiteY257" fmla="*/ 2100404 h 5052191"/>
              <a:gd name="connsiteX258" fmla="*/ 4599884 w 8480455"/>
              <a:gd name="connsiteY258" fmla="*/ 2163778 h 5052191"/>
              <a:gd name="connsiteX259" fmla="*/ 4608937 w 8480455"/>
              <a:gd name="connsiteY259" fmla="*/ 2190939 h 5052191"/>
              <a:gd name="connsiteX260" fmla="*/ 4599884 w 8480455"/>
              <a:gd name="connsiteY260" fmla="*/ 2272420 h 5052191"/>
              <a:gd name="connsiteX261" fmla="*/ 4581777 w 8480455"/>
              <a:gd name="connsiteY261" fmla="*/ 2326741 h 5052191"/>
              <a:gd name="connsiteX262" fmla="*/ 4554616 w 8480455"/>
              <a:gd name="connsiteY262" fmla="*/ 2435382 h 5052191"/>
              <a:gd name="connsiteX263" fmla="*/ 4527456 w 8480455"/>
              <a:gd name="connsiteY263" fmla="*/ 2489703 h 5052191"/>
              <a:gd name="connsiteX264" fmla="*/ 4554616 w 8480455"/>
              <a:gd name="connsiteY264" fmla="*/ 2716040 h 5052191"/>
              <a:gd name="connsiteX265" fmla="*/ 4563670 w 8480455"/>
              <a:gd name="connsiteY265" fmla="*/ 2788467 h 5052191"/>
              <a:gd name="connsiteX266" fmla="*/ 4599884 w 8480455"/>
              <a:gd name="connsiteY266" fmla="*/ 2851842 h 5052191"/>
              <a:gd name="connsiteX267" fmla="*/ 4572723 w 8480455"/>
              <a:gd name="connsiteY267" fmla="*/ 3087232 h 5052191"/>
              <a:gd name="connsiteX268" fmla="*/ 4536510 w 8480455"/>
              <a:gd name="connsiteY268" fmla="*/ 3241141 h 5052191"/>
              <a:gd name="connsiteX269" fmla="*/ 4473135 w 8480455"/>
              <a:gd name="connsiteY269" fmla="*/ 3331675 h 5052191"/>
              <a:gd name="connsiteX270" fmla="*/ 4400708 w 8480455"/>
              <a:gd name="connsiteY270" fmla="*/ 3376943 h 5052191"/>
              <a:gd name="connsiteX271" fmla="*/ 4364494 w 8480455"/>
              <a:gd name="connsiteY271" fmla="*/ 3449370 h 5052191"/>
              <a:gd name="connsiteX272" fmla="*/ 4319226 w 8480455"/>
              <a:gd name="connsiteY272" fmla="*/ 3503691 h 5052191"/>
              <a:gd name="connsiteX273" fmla="*/ 4283012 w 8480455"/>
              <a:gd name="connsiteY273" fmla="*/ 3576119 h 5052191"/>
              <a:gd name="connsiteX274" fmla="*/ 4264906 w 8480455"/>
              <a:gd name="connsiteY274" fmla="*/ 3630440 h 5052191"/>
              <a:gd name="connsiteX275" fmla="*/ 4246799 w 8480455"/>
              <a:gd name="connsiteY275" fmla="*/ 3711921 h 5052191"/>
              <a:gd name="connsiteX276" fmla="*/ 4228692 w 8480455"/>
              <a:gd name="connsiteY276" fmla="*/ 3748135 h 5052191"/>
              <a:gd name="connsiteX277" fmla="*/ 4210585 w 8480455"/>
              <a:gd name="connsiteY277" fmla="*/ 3874883 h 5052191"/>
              <a:gd name="connsiteX278" fmla="*/ 4183424 w 8480455"/>
              <a:gd name="connsiteY278" fmla="*/ 3938258 h 5052191"/>
              <a:gd name="connsiteX279" fmla="*/ 4156264 w 8480455"/>
              <a:gd name="connsiteY279" fmla="*/ 4028792 h 5052191"/>
              <a:gd name="connsiteX280" fmla="*/ 4147210 w 8480455"/>
              <a:gd name="connsiteY280" fmla="*/ 4055953 h 5052191"/>
              <a:gd name="connsiteX281" fmla="*/ 4110997 w 8480455"/>
              <a:gd name="connsiteY281" fmla="*/ 4110273 h 5052191"/>
              <a:gd name="connsiteX282" fmla="*/ 4065729 w 8480455"/>
              <a:gd name="connsiteY282" fmla="*/ 4164594 h 5052191"/>
              <a:gd name="connsiteX283" fmla="*/ 4038569 w 8480455"/>
              <a:gd name="connsiteY283" fmla="*/ 4173648 h 5052191"/>
              <a:gd name="connsiteX284" fmla="*/ 3948034 w 8480455"/>
              <a:gd name="connsiteY284" fmla="*/ 4191755 h 5052191"/>
              <a:gd name="connsiteX285" fmla="*/ 3911820 w 8480455"/>
              <a:gd name="connsiteY285" fmla="*/ 4209861 h 5052191"/>
              <a:gd name="connsiteX286" fmla="*/ 3821286 w 8480455"/>
              <a:gd name="connsiteY286" fmla="*/ 4227968 h 5052191"/>
              <a:gd name="connsiteX287" fmla="*/ 3748858 w 8480455"/>
              <a:gd name="connsiteY287" fmla="*/ 4246075 h 5052191"/>
              <a:gd name="connsiteX288" fmla="*/ 3694537 w 8480455"/>
              <a:gd name="connsiteY288" fmla="*/ 4264182 h 5052191"/>
              <a:gd name="connsiteX289" fmla="*/ 3658323 w 8480455"/>
              <a:gd name="connsiteY289" fmla="*/ 4282289 h 5052191"/>
              <a:gd name="connsiteX290" fmla="*/ 3631163 w 8480455"/>
              <a:gd name="connsiteY290" fmla="*/ 4300396 h 5052191"/>
              <a:gd name="connsiteX291" fmla="*/ 3604003 w 8480455"/>
              <a:gd name="connsiteY291" fmla="*/ 4309450 h 5052191"/>
              <a:gd name="connsiteX292" fmla="*/ 3540628 w 8480455"/>
              <a:gd name="connsiteY292" fmla="*/ 4345663 h 5052191"/>
              <a:gd name="connsiteX293" fmla="*/ 3504414 w 8480455"/>
              <a:gd name="connsiteY293" fmla="*/ 4363770 h 5052191"/>
              <a:gd name="connsiteX294" fmla="*/ 3450094 w 8480455"/>
              <a:gd name="connsiteY294" fmla="*/ 4399984 h 5052191"/>
              <a:gd name="connsiteX295" fmla="*/ 3431987 w 8480455"/>
              <a:gd name="connsiteY295" fmla="*/ 4427145 h 5052191"/>
              <a:gd name="connsiteX296" fmla="*/ 3377666 w 8480455"/>
              <a:gd name="connsiteY296" fmla="*/ 4472412 h 5052191"/>
              <a:gd name="connsiteX297" fmla="*/ 3350506 w 8480455"/>
              <a:gd name="connsiteY297" fmla="*/ 4481465 h 5052191"/>
              <a:gd name="connsiteX298" fmla="*/ 3323345 w 8480455"/>
              <a:gd name="connsiteY298" fmla="*/ 4499572 h 5052191"/>
              <a:gd name="connsiteX299" fmla="*/ 3287131 w 8480455"/>
              <a:gd name="connsiteY299" fmla="*/ 4508626 h 5052191"/>
              <a:gd name="connsiteX300" fmla="*/ 3259971 w 8480455"/>
              <a:gd name="connsiteY300" fmla="*/ 4517679 h 5052191"/>
              <a:gd name="connsiteX301" fmla="*/ 3069848 w 8480455"/>
              <a:gd name="connsiteY301" fmla="*/ 4508626 h 5052191"/>
              <a:gd name="connsiteX302" fmla="*/ 3033634 w 8480455"/>
              <a:gd name="connsiteY302" fmla="*/ 4499572 h 5052191"/>
              <a:gd name="connsiteX303" fmla="*/ 2988367 w 8480455"/>
              <a:gd name="connsiteY303" fmla="*/ 4490519 h 5052191"/>
              <a:gd name="connsiteX304" fmla="*/ 2734870 w 8480455"/>
              <a:gd name="connsiteY304" fmla="*/ 4472412 h 5052191"/>
              <a:gd name="connsiteX305" fmla="*/ 2752977 w 8480455"/>
              <a:gd name="connsiteY305" fmla="*/ 4418091 h 5052191"/>
              <a:gd name="connsiteX306" fmla="*/ 2780137 w 8480455"/>
              <a:gd name="connsiteY306" fmla="*/ 4399984 h 5052191"/>
              <a:gd name="connsiteX307" fmla="*/ 2861618 w 8480455"/>
              <a:gd name="connsiteY307" fmla="*/ 4381877 h 5052191"/>
              <a:gd name="connsiteX308" fmla="*/ 3169436 w 8480455"/>
              <a:gd name="connsiteY308" fmla="*/ 4354717 h 5052191"/>
              <a:gd name="connsiteX309" fmla="*/ 3223757 w 8480455"/>
              <a:gd name="connsiteY309" fmla="*/ 4327557 h 5052191"/>
              <a:gd name="connsiteX310" fmla="*/ 3278078 w 8480455"/>
              <a:gd name="connsiteY310" fmla="*/ 4300396 h 5052191"/>
              <a:gd name="connsiteX311" fmla="*/ 3314292 w 8480455"/>
              <a:gd name="connsiteY311" fmla="*/ 4273236 h 5052191"/>
              <a:gd name="connsiteX312" fmla="*/ 3368612 w 8480455"/>
              <a:gd name="connsiteY312" fmla="*/ 4227968 h 5052191"/>
              <a:gd name="connsiteX313" fmla="*/ 3395773 w 8480455"/>
              <a:gd name="connsiteY313" fmla="*/ 4191755 h 5052191"/>
              <a:gd name="connsiteX314" fmla="*/ 3413880 w 8480455"/>
              <a:gd name="connsiteY314" fmla="*/ 4164594 h 5052191"/>
              <a:gd name="connsiteX315" fmla="*/ 3441040 w 8480455"/>
              <a:gd name="connsiteY315" fmla="*/ 4155541 h 5052191"/>
              <a:gd name="connsiteX316" fmla="*/ 3504414 w 8480455"/>
              <a:gd name="connsiteY316" fmla="*/ 4119327 h 5052191"/>
              <a:gd name="connsiteX317" fmla="*/ 3531575 w 8480455"/>
              <a:gd name="connsiteY317" fmla="*/ 4101220 h 5052191"/>
              <a:gd name="connsiteX318" fmla="*/ 3540628 w 8480455"/>
              <a:gd name="connsiteY318" fmla="*/ 4074059 h 5052191"/>
              <a:gd name="connsiteX319" fmla="*/ 3567789 w 8480455"/>
              <a:gd name="connsiteY319" fmla="*/ 4055953 h 5052191"/>
              <a:gd name="connsiteX320" fmla="*/ 3594949 w 8480455"/>
              <a:gd name="connsiteY320" fmla="*/ 4028792 h 5052191"/>
              <a:gd name="connsiteX321" fmla="*/ 3631163 w 8480455"/>
              <a:gd name="connsiteY321" fmla="*/ 3974471 h 5052191"/>
              <a:gd name="connsiteX322" fmla="*/ 3667377 w 8480455"/>
              <a:gd name="connsiteY322" fmla="*/ 3902044 h 5052191"/>
              <a:gd name="connsiteX323" fmla="*/ 3685484 w 8480455"/>
              <a:gd name="connsiteY323" fmla="*/ 3829616 h 5052191"/>
              <a:gd name="connsiteX324" fmla="*/ 3676430 w 8480455"/>
              <a:gd name="connsiteY324" fmla="*/ 3802456 h 5052191"/>
              <a:gd name="connsiteX325" fmla="*/ 3658323 w 8480455"/>
              <a:gd name="connsiteY325" fmla="*/ 3684760 h 5052191"/>
              <a:gd name="connsiteX326" fmla="*/ 3631163 w 8480455"/>
              <a:gd name="connsiteY326" fmla="*/ 3621386 h 5052191"/>
              <a:gd name="connsiteX327" fmla="*/ 3604003 w 8480455"/>
              <a:gd name="connsiteY327" fmla="*/ 3548959 h 5052191"/>
              <a:gd name="connsiteX328" fmla="*/ 3531575 w 8480455"/>
              <a:gd name="connsiteY328" fmla="*/ 3449370 h 5052191"/>
              <a:gd name="connsiteX329" fmla="*/ 3513468 w 8480455"/>
              <a:gd name="connsiteY329" fmla="*/ 3413157 h 5052191"/>
              <a:gd name="connsiteX330" fmla="*/ 3495361 w 8480455"/>
              <a:gd name="connsiteY330" fmla="*/ 3358836 h 5052191"/>
              <a:gd name="connsiteX331" fmla="*/ 3504414 w 8480455"/>
              <a:gd name="connsiteY331" fmla="*/ 3250194 h 5052191"/>
              <a:gd name="connsiteX332" fmla="*/ 3513468 w 8480455"/>
              <a:gd name="connsiteY332" fmla="*/ 3204927 h 5052191"/>
              <a:gd name="connsiteX333" fmla="*/ 3495361 w 8480455"/>
              <a:gd name="connsiteY333" fmla="*/ 3060071 h 5052191"/>
              <a:gd name="connsiteX334" fmla="*/ 3486308 w 8480455"/>
              <a:gd name="connsiteY334" fmla="*/ 3032911 h 5052191"/>
              <a:gd name="connsiteX335" fmla="*/ 3431987 w 8480455"/>
              <a:gd name="connsiteY335" fmla="*/ 2933323 h 5052191"/>
              <a:gd name="connsiteX336" fmla="*/ 3422933 w 8480455"/>
              <a:gd name="connsiteY336" fmla="*/ 2888056 h 5052191"/>
              <a:gd name="connsiteX337" fmla="*/ 3395773 w 8480455"/>
              <a:gd name="connsiteY337" fmla="*/ 2851842 h 5052191"/>
              <a:gd name="connsiteX338" fmla="*/ 3359559 w 8480455"/>
              <a:gd name="connsiteY338" fmla="*/ 2797521 h 5052191"/>
              <a:gd name="connsiteX339" fmla="*/ 3314292 w 8480455"/>
              <a:gd name="connsiteY339" fmla="*/ 2743200 h 5052191"/>
              <a:gd name="connsiteX340" fmla="*/ 3287131 w 8480455"/>
              <a:gd name="connsiteY340" fmla="*/ 2725093 h 5052191"/>
              <a:gd name="connsiteX341" fmla="*/ 3223757 w 8480455"/>
              <a:gd name="connsiteY341" fmla="*/ 2670772 h 5052191"/>
              <a:gd name="connsiteX342" fmla="*/ 3078902 w 8480455"/>
              <a:gd name="connsiteY342" fmla="*/ 2652665 h 5052191"/>
              <a:gd name="connsiteX343" fmla="*/ 2988367 w 8480455"/>
              <a:gd name="connsiteY343" fmla="*/ 2625505 h 5052191"/>
              <a:gd name="connsiteX344" fmla="*/ 2879725 w 8480455"/>
              <a:gd name="connsiteY344" fmla="*/ 2598345 h 5052191"/>
              <a:gd name="connsiteX345" fmla="*/ 2816351 w 8480455"/>
              <a:gd name="connsiteY345" fmla="*/ 2580238 h 5052191"/>
              <a:gd name="connsiteX346" fmla="*/ 2743923 w 8480455"/>
              <a:gd name="connsiteY346" fmla="*/ 2571184 h 5052191"/>
              <a:gd name="connsiteX347" fmla="*/ 2662442 w 8480455"/>
              <a:gd name="connsiteY347" fmla="*/ 2553077 h 5052191"/>
              <a:gd name="connsiteX348" fmla="*/ 2617175 w 8480455"/>
              <a:gd name="connsiteY348" fmla="*/ 2544024 h 5052191"/>
              <a:gd name="connsiteX349" fmla="*/ 2562854 w 8480455"/>
              <a:gd name="connsiteY349" fmla="*/ 2534970 h 5052191"/>
              <a:gd name="connsiteX350" fmla="*/ 2499480 w 8480455"/>
              <a:gd name="connsiteY350" fmla="*/ 2516863 h 5052191"/>
              <a:gd name="connsiteX351" fmla="*/ 2318410 w 8480455"/>
              <a:gd name="connsiteY351" fmla="*/ 2525917 h 5052191"/>
              <a:gd name="connsiteX352" fmla="*/ 2191662 w 8480455"/>
              <a:gd name="connsiteY352" fmla="*/ 2544024 h 5052191"/>
              <a:gd name="connsiteX353" fmla="*/ 2146395 w 8480455"/>
              <a:gd name="connsiteY353" fmla="*/ 2562131 h 5052191"/>
              <a:gd name="connsiteX354" fmla="*/ 2119234 w 8480455"/>
              <a:gd name="connsiteY354" fmla="*/ 2571184 h 5052191"/>
              <a:gd name="connsiteX355" fmla="*/ 2055860 w 8480455"/>
              <a:gd name="connsiteY355" fmla="*/ 2607398 h 5052191"/>
              <a:gd name="connsiteX356" fmla="*/ 2028700 w 8480455"/>
              <a:gd name="connsiteY356" fmla="*/ 2616452 h 5052191"/>
              <a:gd name="connsiteX357" fmla="*/ 2019646 w 8480455"/>
              <a:gd name="connsiteY357" fmla="*/ 2643612 h 5052191"/>
              <a:gd name="connsiteX358" fmla="*/ 1965325 w 8480455"/>
              <a:gd name="connsiteY358" fmla="*/ 2670772 h 5052191"/>
              <a:gd name="connsiteX359" fmla="*/ 1920058 w 8480455"/>
              <a:gd name="connsiteY359" fmla="*/ 2725093 h 5052191"/>
              <a:gd name="connsiteX360" fmla="*/ 1883844 w 8480455"/>
              <a:gd name="connsiteY360" fmla="*/ 2743200 h 5052191"/>
              <a:gd name="connsiteX361" fmla="*/ 1865737 w 8480455"/>
              <a:gd name="connsiteY361" fmla="*/ 2770360 h 5052191"/>
              <a:gd name="connsiteX362" fmla="*/ 1856684 w 8480455"/>
              <a:gd name="connsiteY362" fmla="*/ 2797521 h 5052191"/>
              <a:gd name="connsiteX363" fmla="*/ 1820470 w 8480455"/>
              <a:gd name="connsiteY363" fmla="*/ 2851842 h 5052191"/>
              <a:gd name="connsiteX364" fmla="*/ 1793310 w 8480455"/>
              <a:gd name="connsiteY364" fmla="*/ 2915216 h 5052191"/>
              <a:gd name="connsiteX365" fmla="*/ 1775203 w 8480455"/>
              <a:gd name="connsiteY365" fmla="*/ 2942376 h 5052191"/>
              <a:gd name="connsiteX366" fmla="*/ 1757096 w 8480455"/>
              <a:gd name="connsiteY366" fmla="*/ 3005751 h 5052191"/>
              <a:gd name="connsiteX367" fmla="*/ 1738989 w 8480455"/>
              <a:gd name="connsiteY367" fmla="*/ 3032911 h 5052191"/>
              <a:gd name="connsiteX368" fmla="*/ 1711828 w 8480455"/>
              <a:gd name="connsiteY368" fmla="*/ 3132499 h 5052191"/>
              <a:gd name="connsiteX369" fmla="*/ 1693721 w 8480455"/>
              <a:gd name="connsiteY369" fmla="*/ 3159659 h 5052191"/>
              <a:gd name="connsiteX370" fmla="*/ 1666561 w 8480455"/>
              <a:gd name="connsiteY370" fmla="*/ 3168713 h 5052191"/>
              <a:gd name="connsiteX371" fmla="*/ 1612240 w 8480455"/>
              <a:gd name="connsiteY371" fmla="*/ 3141553 h 5052191"/>
              <a:gd name="connsiteX372" fmla="*/ 1530759 w 8480455"/>
              <a:gd name="connsiteY372" fmla="*/ 3123446 h 5052191"/>
              <a:gd name="connsiteX373" fmla="*/ 1458331 w 8480455"/>
              <a:gd name="connsiteY373" fmla="*/ 3096285 h 5052191"/>
              <a:gd name="connsiteX374" fmla="*/ 1404010 w 8480455"/>
              <a:gd name="connsiteY374" fmla="*/ 3078178 h 5052191"/>
              <a:gd name="connsiteX375" fmla="*/ 1322529 w 8480455"/>
              <a:gd name="connsiteY375" fmla="*/ 3051018 h 5052191"/>
              <a:gd name="connsiteX376" fmla="*/ 1277262 w 8480455"/>
              <a:gd name="connsiteY376" fmla="*/ 2969537 h 5052191"/>
              <a:gd name="connsiteX377" fmla="*/ 1286315 w 8480455"/>
              <a:gd name="connsiteY377" fmla="*/ 2942376 h 5052191"/>
              <a:gd name="connsiteX378" fmla="*/ 1313476 w 8480455"/>
              <a:gd name="connsiteY378" fmla="*/ 2842788 h 5052191"/>
              <a:gd name="connsiteX379" fmla="*/ 1340636 w 8480455"/>
              <a:gd name="connsiteY379" fmla="*/ 2779414 h 5052191"/>
              <a:gd name="connsiteX380" fmla="*/ 1304422 w 8480455"/>
              <a:gd name="connsiteY380" fmla="*/ 2716040 h 5052191"/>
              <a:gd name="connsiteX381" fmla="*/ 1259155 w 8480455"/>
              <a:gd name="connsiteY381" fmla="*/ 2670772 h 5052191"/>
              <a:gd name="connsiteX382" fmla="*/ 1286315 w 8480455"/>
              <a:gd name="connsiteY382" fmla="*/ 2589291 h 5052191"/>
              <a:gd name="connsiteX383" fmla="*/ 1313476 w 8480455"/>
              <a:gd name="connsiteY383" fmla="*/ 2571184 h 5052191"/>
              <a:gd name="connsiteX384" fmla="*/ 1367797 w 8480455"/>
              <a:gd name="connsiteY384" fmla="*/ 2516863 h 5052191"/>
              <a:gd name="connsiteX385" fmla="*/ 1376850 w 8480455"/>
              <a:gd name="connsiteY385" fmla="*/ 2489703 h 5052191"/>
              <a:gd name="connsiteX386" fmla="*/ 1404010 w 8480455"/>
              <a:gd name="connsiteY386" fmla="*/ 2426329 h 5052191"/>
              <a:gd name="connsiteX387" fmla="*/ 1413064 w 8480455"/>
              <a:gd name="connsiteY387" fmla="*/ 2290527 h 5052191"/>
              <a:gd name="connsiteX388" fmla="*/ 1467385 w 8480455"/>
              <a:gd name="connsiteY388" fmla="*/ 2236206 h 5052191"/>
              <a:gd name="connsiteX389" fmla="*/ 1503599 w 8480455"/>
              <a:gd name="connsiteY389" fmla="*/ 2181885 h 5052191"/>
              <a:gd name="connsiteX390" fmla="*/ 1512652 w 8480455"/>
              <a:gd name="connsiteY390" fmla="*/ 2145671 h 5052191"/>
              <a:gd name="connsiteX391" fmla="*/ 1521706 w 8480455"/>
              <a:gd name="connsiteY391" fmla="*/ 2118511 h 5052191"/>
              <a:gd name="connsiteX392" fmla="*/ 1557919 w 8480455"/>
              <a:gd name="connsiteY392" fmla="*/ 1910281 h 5052191"/>
              <a:gd name="connsiteX393" fmla="*/ 1585080 w 8480455"/>
              <a:gd name="connsiteY393" fmla="*/ 1901228 h 5052191"/>
              <a:gd name="connsiteX394" fmla="*/ 1657508 w 8480455"/>
              <a:gd name="connsiteY394" fmla="*/ 1855960 h 5052191"/>
              <a:gd name="connsiteX395" fmla="*/ 1720882 w 8480455"/>
              <a:gd name="connsiteY395" fmla="*/ 1828800 h 5052191"/>
              <a:gd name="connsiteX396" fmla="*/ 1802363 w 8480455"/>
              <a:gd name="connsiteY396" fmla="*/ 1783533 h 5052191"/>
              <a:gd name="connsiteX397" fmla="*/ 1820470 w 8480455"/>
              <a:gd name="connsiteY397" fmla="*/ 1756372 h 5052191"/>
              <a:gd name="connsiteX398" fmla="*/ 1865737 w 8480455"/>
              <a:gd name="connsiteY398" fmla="*/ 1702052 h 5052191"/>
              <a:gd name="connsiteX399" fmla="*/ 1883844 w 8480455"/>
              <a:gd name="connsiteY399" fmla="*/ 1620570 h 5052191"/>
              <a:gd name="connsiteX400" fmla="*/ 1892898 w 8480455"/>
              <a:gd name="connsiteY400" fmla="*/ 1593410 h 5052191"/>
              <a:gd name="connsiteX401" fmla="*/ 1911005 w 8480455"/>
              <a:gd name="connsiteY401" fmla="*/ 1557196 h 5052191"/>
              <a:gd name="connsiteX402" fmla="*/ 1920058 w 8480455"/>
              <a:gd name="connsiteY402" fmla="*/ 1530036 h 5052191"/>
              <a:gd name="connsiteX403" fmla="*/ 2010593 w 8480455"/>
              <a:gd name="connsiteY403" fmla="*/ 1448555 h 5052191"/>
              <a:gd name="connsiteX404" fmla="*/ 2037753 w 8480455"/>
              <a:gd name="connsiteY404" fmla="*/ 1439501 h 5052191"/>
              <a:gd name="connsiteX405" fmla="*/ 2110181 w 8480455"/>
              <a:gd name="connsiteY405" fmla="*/ 1385180 h 5052191"/>
              <a:gd name="connsiteX406" fmla="*/ 2155448 w 8480455"/>
              <a:gd name="connsiteY406" fmla="*/ 1321806 h 5052191"/>
              <a:gd name="connsiteX407" fmla="*/ 2164502 w 8480455"/>
              <a:gd name="connsiteY407" fmla="*/ 1285592 h 5052191"/>
              <a:gd name="connsiteX408" fmla="*/ 2182609 w 8480455"/>
              <a:gd name="connsiteY408" fmla="*/ 1240325 h 5052191"/>
              <a:gd name="connsiteX409" fmla="*/ 2191662 w 8480455"/>
              <a:gd name="connsiteY409" fmla="*/ 1195058 h 5052191"/>
              <a:gd name="connsiteX410" fmla="*/ 2227876 w 8480455"/>
              <a:gd name="connsiteY410" fmla="*/ 1122630 h 5052191"/>
              <a:gd name="connsiteX411" fmla="*/ 2245983 w 8480455"/>
              <a:gd name="connsiteY411" fmla="*/ 1086416 h 5052191"/>
              <a:gd name="connsiteX412" fmla="*/ 2273143 w 8480455"/>
              <a:gd name="connsiteY412" fmla="*/ 1068309 h 5052191"/>
              <a:gd name="connsiteX413" fmla="*/ 2300304 w 8480455"/>
              <a:gd name="connsiteY413" fmla="*/ 1041149 h 5052191"/>
              <a:gd name="connsiteX414" fmla="*/ 2327464 w 8480455"/>
              <a:gd name="connsiteY414" fmla="*/ 1023042 h 5052191"/>
              <a:gd name="connsiteX415" fmla="*/ 2372731 w 8480455"/>
              <a:gd name="connsiteY415" fmla="*/ 977774 h 5052191"/>
              <a:gd name="connsiteX416" fmla="*/ 2427052 w 8480455"/>
              <a:gd name="connsiteY416" fmla="*/ 941560 h 5052191"/>
              <a:gd name="connsiteX417" fmla="*/ 2472319 w 8480455"/>
              <a:gd name="connsiteY417" fmla="*/ 887240 h 5052191"/>
              <a:gd name="connsiteX418" fmla="*/ 2553801 w 8480455"/>
              <a:gd name="connsiteY418" fmla="*/ 823865 h 5052191"/>
              <a:gd name="connsiteX419" fmla="*/ 2580961 w 8480455"/>
              <a:gd name="connsiteY419" fmla="*/ 787652 h 5052191"/>
              <a:gd name="connsiteX420" fmla="*/ 2608121 w 8480455"/>
              <a:gd name="connsiteY420" fmla="*/ 760491 h 5052191"/>
              <a:gd name="connsiteX421" fmla="*/ 2626228 w 8480455"/>
              <a:gd name="connsiteY421" fmla="*/ 733331 h 5052191"/>
              <a:gd name="connsiteX422" fmla="*/ 2653389 w 8480455"/>
              <a:gd name="connsiteY422" fmla="*/ 697117 h 5052191"/>
              <a:gd name="connsiteX423" fmla="*/ 2671496 w 8480455"/>
              <a:gd name="connsiteY423" fmla="*/ 669957 h 5052191"/>
              <a:gd name="connsiteX424" fmla="*/ 2698656 w 8480455"/>
              <a:gd name="connsiteY424" fmla="*/ 651850 h 5052191"/>
              <a:gd name="connsiteX425" fmla="*/ 2780137 w 8480455"/>
              <a:gd name="connsiteY425" fmla="*/ 588475 h 5052191"/>
              <a:gd name="connsiteX426" fmla="*/ 2834458 w 8480455"/>
              <a:gd name="connsiteY426" fmla="*/ 525101 h 5052191"/>
              <a:gd name="connsiteX427" fmla="*/ 2852565 w 8480455"/>
              <a:gd name="connsiteY427" fmla="*/ 497941 h 5052191"/>
              <a:gd name="connsiteX428" fmla="*/ 2879725 w 8480455"/>
              <a:gd name="connsiteY428" fmla="*/ 461727 h 5052191"/>
              <a:gd name="connsiteX429" fmla="*/ 2897832 w 8480455"/>
              <a:gd name="connsiteY429" fmla="*/ 416459 h 5052191"/>
              <a:gd name="connsiteX430" fmla="*/ 2915939 w 8480455"/>
              <a:gd name="connsiteY430" fmla="*/ 389299 h 5052191"/>
              <a:gd name="connsiteX431" fmla="*/ 2924993 w 8480455"/>
              <a:gd name="connsiteY431" fmla="*/ 362139 h 5052191"/>
              <a:gd name="connsiteX432" fmla="*/ 3015527 w 8480455"/>
              <a:gd name="connsiteY432" fmla="*/ 253497 h 5052191"/>
              <a:gd name="connsiteX433" fmla="*/ 3069848 w 8480455"/>
              <a:gd name="connsiteY433" fmla="*/ 199176 h 5052191"/>
              <a:gd name="connsiteX434" fmla="*/ 3097009 w 8480455"/>
              <a:gd name="connsiteY434" fmla="*/ 135802 h 5052191"/>
              <a:gd name="connsiteX435" fmla="*/ 3087955 w 8480455"/>
              <a:gd name="connsiteY435" fmla="*/ 72428 h 5052191"/>
              <a:gd name="connsiteX436" fmla="*/ 3033634 w 8480455"/>
              <a:gd name="connsiteY436" fmla="*/ 45267 h 5052191"/>
              <a:gd name="connsiteX437" fmla="*/ 2970260 w 8480455"/>
              <a:gd name="connsiteY437" fmla="*/ 27160 h 5052191"/>
              <a:gd name="connsiteX438" fmla="*/ 2934046 w 8480455"/>
              <a:gd name="connsiteY438" fmla="*/ 18107 h 5052191"/>
              <a:gd name="connsiteX439" fmla="*/ 2752977 w 8480455"/>
              <a:gd name="connsiteY439" fmla="*/ 0 h 5052191"/>
              <a:gd name="connsiteX440" fmla="*/ 2544747 w 8480455"/>
              <a:gd name="connsiteY440" fmla="*/ 18107 h 5052191"/>
              <a:gd name="connsiteX441" fmla="*/ 2481373 w 8480455"/>
              <a:gd name="connsiteY441" fmla="*/ 45267 h 5052191"/>
              <a:gd name="connsiteX442" fmla="*/ 2454212 w 8480455"/>
              <a:gd name="connsiteY442" fmla="*/ 54321 h 5052191"/>
              <a:gd name="connsiteX443" fmla="*/ 2427052 w 8480455"/>
              <a:gd name="connsiteY443" fmla="*/ 81481 h 5052191"/>
              <a:gd name="connsiteX444" fmla="*/ 2381785 w 8480455"/>
              <a:gd name="connsiteY444" fmla="*/ 162962 h 5052191"/>
              <a:gd name="connsiteX445" fmla="*/ 2327464 w 8480455"/>
              <a:gd name="connsiteY445" fmla="*/ 208230 h 5052191"/>
              <a:gd name="connsiteX446" fmla="*/ 2291250 w 8480455"/>
              <a:gd name="connsiteY446" fmla="*/ 226337 h 5052191"/>
              <a:gd name="connsiteX447" fmla="*/ 2236929 w 8480455"/>
              <a:gd name="connsiteY447" fmla="*/ 262551 h 5052191"/>
              <a:gd name="connsiteX448" fmla="*/ 2200715 w 8480455"/>
              <a:gd name="connsiteY448" fmla="*/ 280658 h 5052191"/>
              <a:gd name="connsiteX449" fmla="*/ 2146395 w 8480455"/>
              <a:gd name="connsiteY449" fmla="*/ 316871 h 5052191"/>
              <a:gd name="connsiteX450" fmla="*/ 2083020 w 8480455"/>
              <a:gd name="connsiteY450" fmla="*/ 334978 h 5052191"/>
              <a:gd name="connsiteX451" fmla="*/ 2010593 w 8480455"/>
              <a:gd name="connsiteY451" fmla="*/ 371192 h 5052191"/>
              <a:gd name="connsiteX452" fmla="*/ 1983432 w 8480455"/>
              <a:gd name="connsiteY452" fmla="*/ 389299 h 5052191"/>
              <a:gd name="connsiteX453" fmla="*/ 1947218 w 8480455"/>
              <a:gd name="connsiteY453" fmla="*/ 407406 h 5052191"/>
              <a:gd name="connsiteX454" fmla="*/ 1883844 w 8480455"/>
              <a:gd name="connsiteY454" fmla="*/ 443620 h 5052191"/>
              <a:gd name="connsiteX455" fmla="*/ 1838577 w 8480455"/>
              <a:gd name="connsiteY455" fmla="*/ 488887 h 5052191"/>
              <a:gd name="connsiteX456" fmla="*/ 1766149 w 8480455"/>
              <a:gd name="connsiteY456" fmla="*/ 543208 h 5052191"/>
              <a:gd name="connsiteX457" fmla="*/ 1738989 w 8480455"/>
              <a:gd name="connsiteY457" fmla="*/ 579422 h 5052191"/>
              <a:gd name="connsiteX458" fmla="*/ 1711828 w 8480455"/>
              <a:gd name="connsiteY458" fmla="*/ 606582 h 5052191"/>
              <a:gd name="connsiteX459" fmla="*/ 1639401 w 8480455"/>
              <a:gd name="connsiteY459" fmla="*/ 706170 h 5052191"/>
              <a:gd name="connsiteX460" fmla="*/ 1612240 w 8480455"/>
              <a:gd name="connsiteY460" fmla="*/ 724277 h 5052191"/>
              <a:gd name="connsiteX461" fmla="*/ 1566973 w 8480455"/>
              <a:gd name="connsiteY461" fmla="*/ 778598 h 5052191"/>
              <a:gd name="connsiteX462" fmla="*/ 1557919 w 8480455"/>
              <a:gd name="connsiteY462" fmla="*/ 805759 h 5052191"/>
              <a:gd name="connsiteX463" fmla="*/ 1485492 w 8480455"/>
              <a:gd name="connsiteY463" fmla="*/ 878186 h 5052191"/>
              <a:gd name="connsiteX464" fmla="*/ 1449278 w 8480455"/>
              <a:gd name="connsiteY464" fmla="*/ 932507 h 5052191"/>
              <a:gd name="connsiteX465" fmla="*/ 1431171 w 8480455"/>
              <a:gd name="connsiteY465" fmla="*/ 959667 h 5052191"/>
              <a:gd name="connsiteX466" fmla="*/ 1422117 w 8480455"/>
              <a:gd name="connsiteY466" fmla="*/ 986828 h 5052191"/>
              <a:gd name="connsiteX467" fmla="*/ 1367797 w 8480455"/>
              <a:gd name="connsiteY467" fmla="*/ 1041149 h 5052191"/>
              <a:gd name="connsiteX468" fmla="*/ 1304422 w 8480455"/>
              <a:gd name="connsiteY468" fmla="*/ 1059256 h 5052191"/>
              <a:gd name="connsiteX469" fmla="*/ 1241048 w 8480455"/>
              <a:gd name="connsiteY469" fmla="*/ 1095469 h 5052191"/>
              <a:gd name="connsiteX470" fmla="*/ 1204834 w 8480455"/>
              <a:gd name="connsiteY470" fmla="*/ 1104523 h 5052191"/>
              <a:gd name="connsiteX471" fmla="*/ 1177674 w 8480455"/>
              <a:gd name="connsiteY471" fmla="*/ 1113576 h 5052191"/>
              <a:gd name="connsiteX472" fmla="*/ 1041872 w 8480455"/>
              <a:gd name="connsiteY472" fmla="*/ 1158844 h 5052191"/>
              <a:gd name="connsiteX0" fmla="*/ 1041872 w 8472233"/>
              <a:gd name="connsiteY0" fmla="*/ 1158844 h 5052191"/>
              <a:gd name="connsiteX1" fmla="*/ 1041872 w 8472233"/>
              <a:gd name="connsiteY1" fmla="*/ 1158844 h 5052191"/>
              <a:gd name="connsiteX2" fmla="*/ 1005658 w 8472233"/>
              <a:gd name="connsiteY2" fmla="*/ 1231271 h 5052191"/>
              <a:gd name="connsiteX3" fmla="*/ 996605 w 8472233"/>
              <a:gd name="connsiteY3" fmla="*/ 1258432 h 5052191"/>
              <a:gd name="connsiteX4" fmla="*/ 969444 w 8472233"/>
              <a:gd name="connsiteY4" fmla="*/ 1276539 h 5052191"/>
              <a:gd name="connsiteX5" fmla="*/ 942284 w 8472233"/>
              <a:gd name="connsiteY5" fmla="*/ 1303699 h 5052191"/>
              <a:gd name="connsiteX6" fmla="*/ 915123 w 8472233"/>
              <a:gd name="connsiteY6" fmla="*/ 1321806 h 5052191"/>
              <a:gd name="connsiteX7" fmla="*/ 878910 w 8472233"/>
              <a:gd name="connsiteY7" fmla="*/ 1348966 h 5052191"/>
              <a:gd name="connsiteX8" fmla="*/ 815535 w 8472233"/>
              <a:gd name="connsiteY8" fmla="*/ 1367073 h 5052191"/>
              <a:gd name="connsiteX9" fmla="*/ 589199 w 8472233"/>
              <a:gd name="connsiteY9" fmla="*/ 1403287 h 5052191"/>
              <a:gd name="connsiteX10" fmla="*/ 525824 w 8472233"/>
              <a:gd name="connsiteY10" fmla="*/ 1421394 h 5052191"/>
              <a:gd name="connsiteX11" fmla="*/ 498664 w 8472233"/>
              <a:gd name="connsiteY11" fmla="*/ 1448555 h 5052191"/>
              <a:gd name="connsiteX12" fmla="*/ 471504 w 8472233"/>
              <a:gd name="connsiteY12" fmla="*/ 1457608 h 5052191"/>
              <a:gd name="connsiteX13" fmla="*/ 435290 w 8472233"/>
              <a:gd name="connsiteY13" fmla="*/ 1475715 h 5052191"/>
              <a:gd name="connsiteX14" fmla="*/ 399076 w 8472233"/>
              <a:gd name="connsiteY14" fmla="*/ 1539089 h 5052191"/>
              <a:gd name="connsiteX15" fmla="*/ 390022 w 8472233"/>
              <a:gd name="connsiteY15" fmla="*/ 1575303 h 5052191"/>
              <a:gd name="connsiteX16" fmla="*/ 353809 w 8472233"/>
              <a:gd name="connsiteY16" fmla="*/ 1647731 h 5052191"/>
              <a:gd name="connsiteX17" fmla="*/ 326648 w 8472233"/>
              <a:gd name="connsiteY17" fmla="*/ 1738265 h 5052191"/>
              <a:gd name="connsiteX18" fmla="*/ 317595 w 8472233"/>
              <a:gd name="connsiteY18" fmla="*/ 1765426 h 5052191"/>
              <a:gd name="connsiteX19" fmla="*/ 281381 w 8472233"/>
              <a:gd name="connsiteY19" fmla="*/ 1828800 h 5052191"/>
              <a:gd name="connsiteX20" fmla="*/ 245167 w 8472233"/>
              <a:gd name="connsiteY20" fmla="*/ 1910281 h 5052191"/>
              <a:gd name="connsiteX21" fmla="*/ 227060 w 8472233"/>
              <a:gd name="connsiteY21" fmla="*/ 1973656 h 5052191"/>
              <a:gd name="connsiteX22" fmla="*/ 208953 w 8472233"/>
              <a:gd name="connsiteY22" fmla="*/ 2000816 h 5052191"/>
              <a:gd name="connsiteX23" fmla="*/ 199900 w 8472233"/>
              <a:gd name="connsiteY23" fmla="*/ 2027976 h 5052191"/>
              <a:gd name="connsiteX24" fmla="*/ 163686 w 8472233"/>
              <a:gd name="connsiteY24" fmla="*/ 2082297 h 5052191"/>
              <a:gd name="connsiteX25" fmla="*/ 154632 w 8472233"/>
              <a:gd name="connsiteY25" fmla="*/ 2109458 h 5052191"/>
              <a:gd name="connsiteX26" fmla="*/ 118418 w 8472233"/>
              <a:gd name="connsiteY26" fmla="*/ 2172832 h 5052191"/>
              <a:gd name="connsiteX27" fmla="*/ 91258 w 8472233"/>
              <a:gd name="connsiteY27" fmla="*/ 2263366 h 5052191"/>
              <a:gd name="connsiteX28" fmla="*/ 82205 w 8472233"/>
              <a:gd name="connsiteY28" fmla="*/ 2290527 h 5052191"/>
              <a:gd name="connsiteX29" fmla="*/ 73151 w 8472233"/>
              <a:gd name="connsiteY29" fmla="*/ 2335794 h 5052191"/>
              <a:gd name="connsiteX30" fmla="*/ 55044 w 8472233"/>
              <a:gd name="connsiteY30" fmla="*/ 2381061 h 5052191"/>
              <a:gd name="connsiteX31" fmla="*/ 45991 w 8472233"/>
              <a:gd name="connsiteY31" fmla="*/ 2417275 h 5052191"/>
              <a:gd name="connsiteX32" fmla="*/ 9777 w 8472233"/>
              <a:gd name="connsiteY32" fmla="*/ 2471596 h 5052191"/>
              <a:gd name="connsiteX33" fmla="*/ 9777 w 8472233"/>
              <a:gd name="connsiteY33" fmla="*/ 2607398 h 5052191"/>
              <a:gd name="connsiteX34" fmla="*/ 27884 w 8472233"/>
              <a:gd name="connsiteY34" fmla="*/ 2643612 h 5052191"/>
              <a:gd name="connsiteX35" fmla="*/ 45991 w 8472233"/>
              <a:gd name="connsiteY35" fmla="*/ 2716040 h 5052191"/>
              <a:gd name="connsiteX36" fmla="*/ 109365 w 8472233"/>
              <a:gd name="connsiteY36" fmla="*/ 2725093 h 5052191"/>
              <a:gd name="connsiteX37" fmla="*/ 181793 w 8472233"/>
              <a:gd name="connsiteY37" fmla="*/ 2743200 h 5052191"/>
              <a:gd name="connsiteX38" fmla="*/ 190846 w 8472233"/>
              <a:gd name="connsiteY38" fmla="*/ 2770360 h 5052191"/>
              <a:gd name="connsiteX39" fmla="*/ 208953 w 8472233"/>
              <a:gd name="connsiteY39" fmla="*/ 2797521 h 5052191"/>
              <a:gd name="connsiteX40" fmla="*/ 245167 w 8472233"/>
              <a:gd name="connsiteY40" fmla="*/ 2969537 h 5052191"/>
              <a:gd name="connsiteX41" fmla="*/ 272327 w 8472233"/>
              <a:gd name="connsiteY41" fmla="*/ 2996697 h 5052191"/>
              <a:gd name="connsiteX42" fmla="*/ 272327 w 8472233"/>
              <a:gd name="connsiteY42" fmla="*/ 3096285 h 5052191"/>
              <a:gd name="connsiteX43" fmla="*/ 281381 w 8472233"/>
              <a:gd name="connsiteY43" fmla="*/ 3259248 h 5052191"/>
              <a:gd name="connsiteX44" fmla="*/ 308541 w 8472233"/>
              <a:gd name="connsiteY44" fmla="*/ 3277355 h 5052191"/>
              <a:gd name="connsiteX45" fmla="*/ 344755 w 8472233"/>
              <a:gd name="connsiteY45" fmla="*/ 3286408 h 5052191"/>
              <a:gd name="connsiteX46" fmla="*/ 371915 w 8472233"/>
              <a:gd name="connsiteY46" fmla="*/ 3295461 h 5052191"/>
              <a:gd name="connsiteX47" fmla="*/ 435290 w 8472233"/>
              <a:gd name="connsiteY47" fmla="*/ 3286408 h 5052191"/>
              <a:gd name="connsiteX48" fmla="*/ 480557 w 8472233"/>
              <a:gd name="connsiteY48" fmla="*/ 3295461 h 5052191"/>
              <a:gd name="connsiteX49" fmla="*/ 607306 w 8472233"/>
              <a:gd name="connsiteY49" fmla="*/ 3304515 h 5052191"/>
              <a:gd name="connsiteX50" fmla="*/ 779321 w 8472233"/>
              <a:gd name="connsiteY50" fmla="*/ 3295461 h 5052191"/>
              <a:gd name="connsiteX51" fmla="*/ 806482 w 8472233"/>
              <a:gd name="connsiteY51" fmla="*/ 3286408 h 5052191"/>
              <a:gd name="connsiteX52" fmla="*/ 878910 w 8472233"/>
              <a:gd name="connsiteY52" fmla="*/ 3295461 h 5052191"/>
              <a:gd name="connsiteX53" fmla="*/ 906070 w 8472233"/>
              <a:gd name="connsiteY53" fmla="*/ 3313568 h 5052191"/>
              <a:gd name="connsiteX54" fmla="*/ 942284 w 8472233"/>
              <a:gd name="connsiteY54" fmla="*/ 3322622 h 5052191"/>
              <a:gd name="connsiteX55" fmla="*/ 969444 w 8472233"/>
              <a:gd name="connsiteY55" fmla="*/ 3331675 h 5052191"/>
              <a:gd name="connsiteX56" fmla="*/ 996605 w 8472233"/>
              <a:gd name="connsiteY56" fmla="*/ 3349782 h 5052191"/>
              <a:gd name="connsiteX57" fmla="*/ 1041872 w 8472233"/>
              <a:gd name="connsiteY57" fmla="*/ 3395050 h 5052191"/>
              <a:gd name="connsiteX58" fmla="*/ 1059979 w 8472233"/>
              <a:gd name="connsiteY58" fmla="*/ 3422210 h 5052191"/>
              <a:gd name="connsiteX59" fmla="*/ 1087139 w 8472233"/>
              <a:gd name="connsiteY59" fmla="*/ 3431263 h 5052191"/>
              <a:gd name="connsiteX60" fmla="*/ 1150513 w 8472233"/>
              <a:gd name="connsiteY60" fmla="*/ 3458424 h 5052191"/>
              <a:gd name="connsiteX61" fmla="*/ 1168620 w 8472233"/>
              <a:gd name="connsiteY61" fmla="*/ 3521798 h 5052191"/>
              <a:gd name="connsiteX62" fmla="*/ 1177674 w 8472233"/>
              <a:gd name="connsiteY62" fmla="*/ 3548959 h 5052191"/>
              <a:gd name="connsiteX63" fmla="*/ 1186727 w 8472233"/>
              <a:gd name="connsiteY63" fmla="*/ 3585172 h 5052191"/>
              <a:gd name="connsiteX64" fmla="*/ 1204834 w 8472233"/>
              <a:gd name="connsiteY64" fmla="*/ 3612333 h 5052191"/>
              <a:gd name="connsiteX65" fmla="*/ 1213888 w 8472233"/>
              <a:gd name="connsiteY65" fmla="*/ 3639493 h 5052191"/>
              <a:gd name="connsiteX66" fmla="*/ 1259155 w 8472233"/>
              <a:gd name="connsiteY66" fmla="*/ 3693814 h 5052191"/>
              <a:gd name="connsiteX67" fmla="*/ 1286315 w 8472233"/>
              <a:gd name="connsiteY67" fmla="*/ 3775295 h 5052191"/>
              <a:gd name="connsiteX68" fmla="*/ 1295369 w 8472233"/>
              <a:gd name="connsiteY68" fmla="*/ 3802456 h 5052191"/>
              <a:gd name="connsiteX69" fmla="*/ 1313476 w 8472233"/>
              <a:gd name="connsiteY69" fmla="*/ 3829616 h 5052191"/>
              <a:gd name="connsiteX70" fmla="*/ 1349690 w 8472233"/>
              <a:gd name="connsiteY70" fmla="*/ 3920151 h 5052191"/>
              <a:gd name="connsiteX71" fmla="*/ 1385904 w 8472233"/>
              <a:gd name="connsiteY71" fmla="*/ 3974471 h 5052191"/>
              <a:gd name="connsiteX72" fmla="*/ 1431171 w 8472233"/>
              <a:gd name="connsiteY72" fmla="*/ 4055953 h 5052191"/>
              <a:gd name="connsiteX73" fmla="*/ 1458331 w 8472233"/>
              <a:gd name="connsiteY73" fmla="*/ 4065006 h 5052191"/>
              <a:gd name="connsiteX74" fmla="*/ 1503599 w 8472233"/>
              <a:gd name="connsiteY74" fmla="*/ 4119327 h 5052191"/>
              <a:gd name="connsiteX75" fmla="*/ 1521706 w 8472233"/>
              <a:gd name="connsiteY75" fmla="*/ 4173648 h 5052191"/>
              <a:gd name="connsiteX76" fmla="*/ 1557919 w 8472233"/>
              <a:gd name="connsiteY76" fmla="*/ 4227968 h 5052191"/>
              <a:gd name="connsiteX77" fmla="*/ 1566973 w 8472233"/>
              <a:gd name="connsiteY77" fmla="*/ 4264182 h 5052191"/>
              <a:gd name="connsiteX78" fmla="*/ 1603187 w 8472233"/>
              <a:gd name="connsiteY78" fmla="*/ 4282289 h 5052191"/>
              <a:gd name="connsiteX79" fmla="*/ 1630347 w 8472233"/>
              <a:gd name="connsiteY79" fmla="*/ 4291343 h 5052191"/>
              <a:gd name="connsiteX80" fmla="*/ 1693721 w 8472233"/>
              <a:gd name="connsiteY80" fmla="*/ 4318503 h 5052191"/>
              <a:gd name="connsiteX81" fmla="*/ 1711828 w 8472233"/>
              <a:gd name="connsiteY81" fmla="*/ 4436198 h 5052191"/>
              <a:gd name="connsiteX82" fmla="*/ 1729935 w 8472233"/>
              <a:gd name="connsiteY82" fmla="*/ 4508626 h 5052191"/>
              <a:gd name="connsiteX83" fmla="*/ 1748042 w 8472233"/>
              <a:gd name="connsiteY83" fmla="*/ 4535786 h 5052191"/>
              <a:gd name="connsiteX84" fmla="*/ 1856684 w 8472233"/>
              <a:gd name="connsiteY84" fmla="*/ 4562947 h 5052191"/>
              <a:gd name="connsiteX85" fmla="*/ 1874791 w 8472233"/>
              <a:gd name="connsiteY85" fmla="*/ 4617267 h 5052191"/>
              <a:gd name="connsiteX86" fmla="*/ 1883844 w 8472233"/>
              <a:gd name="connsiteY86" fmla="*/ 4644428 h 5052191"/>
              <a:gd name="connsiteX87" fmla="*/ 1911005 w 8472233"/>
              <a:gd name="connsiteY87" fmla="*/ 4671588 h 5052191"/>
              <a:gd name="connsiteX88" fmla="*/ 1929111 w 8472233"/>
              <a:gd name="connsiteY88" fmla="*/ 4698749 h 5052191"/>
              <a:gd name="connsiteX89" fmla="*/ 1956272 w 8472233"/>
              <a:gd name="connsiteY89" fmla="*/ 4716856 h 5052191"/>
              <a:gd name="connsiteX90" fmla="*/ 2037753 w 8472233"/>
              <a:gd name="connsiteY90" fmla="*/ 4780230 h 5052191"/>
              <a:gd name="connsiteX91" fmla="*/ 2119234 w 8472233"/>
              <a:gd name="connsiteY91" fmla="*/ 4816444 h 5052191"/>
              <a:gd name="connsiteX92" fmla="*/ 2155448 w 8472233"/>
              <a:gd name="connsiteY92" fmla="*/ 4834551 h 5052191"/>
              <a:gd name="connsiteX93" fmla="*/ 2191662 w 8472233"/>
              <a:gd name="connsiteY93" fmla="*/ 4843604 h 5052191"/>
              <a:gd name="connsiteX94" fmla="*/ 2227876 w 8472233"/>
              <a:gd name="connsiteY94" fmla="*/ 4861711 h 5052191"/>
              <a:gd name="connsiteX95" fmla="*/ 2363678 w 8472233"/>
              <a:gd name="connsiteY95" fmla="*/ 4888871 h 5052191"/>
              <a:gd name="connsiteX96" fmla="*/ 2408945 w 8472233"/>
              <a:gd name="connsiteY96" fmla="*/ 4897925 h 5052191"/>
              <a:gd name="connsiteX97" fmla="*/ 2436106 w 8472233"/>
              <a:gd name="connsiteY97" fmla="*/ 4934139 h 5052191"/>
              <a:gd name="connsiteX98" fmla="*/ 2490426 w 8472233"/>
              <a:gd name="connsiteY98" fmla="*/ 4970353 h 5052191"/>
              <a:gd name="connsiteX99" fmla="*/ 2562854 w 8472233"/>
              <a:gd name="connsiteY99" fmla="*/ 4997513 h 5052191"/>
              <a:gd name="connsiteX100" fmla="*/ 2599068 w 8472233"/>
              <a:gd name="connsiteY100" fmla="*/ 5015620 h 5052191"/>
              <a:gd name="connsiteX101" fmla="*/ 2734870 w 8472233"/>
              <a:gd name="connsiteY101" fmla="*/ 5042780 h 5052191"/>
              <a:gd name="connsiteX102" fmla="*/ 3015527 w 8472233"/>
              <a:gd name="connsiteY102" fmla="*/ 5033727 h 5052191"/>
              <a:gd name="connsiteX103" fmla="*/ 3178490 w 8472233"/>
              <a:gd name="connsiteY103" fmla="*/ 5015620 h 5052191"/>
              <a:gd name="connsiteX104" fmla="*/ 3205650 w 8472233"/>
              <a:gd name="connsiteY104" fmla="*/ 5006566 h 5052191"/>
              <a:gd name="connsiteX105" fmla="*/ 3395773 w 8472233"/>
              <a:gd name="connsiteY105" fmla="*/ 5024673 h 5052191"/>
              <a:gd name="connsiteX106" fmla="*/ 3431987 w 8472233"/>
              <a:gd name="connsiteY106" fmla="*/ 5033727 h 5052191"/>
              <a:gd name="connsiteX107" fmla="*/ 3486308 w 8472233"/>
              <a:gd name="connsiteY107" fmla="*/ 5051834 h 5052191"/>
              <a:gd name="connsiteX108" fmla="*/ 3622110 w 8472233"/>
              <a:gd name="connsiteY108" fmla="*/ 5042780 h 5052191"/>
              <a:gd name="connsiteX109" fmla="*/ 3658323 w 8472233"/>
              <a:gd name="connsiteY109" fmla="*/ 4997513 h 5052191"/>
              <a:gd name="connsiteX110" fmla="*/ 3685484 w 8472233"/>
              <a:gd name="connsiteY110" fmla="*/ 4979406 h 5052191"/>
              <a:gd name="connsiteX111" fmla="*/ 3712644 w 8472233"/>
              <a:gd name="connsiteY111" fmla="*/ 4943192 h 5052191"/>
              <a:gd name="connsiteX112" fmla="*/ 3748858 w 8472233"/>
              <a:gd name="connsiteY112" fmla="*/ 4925085 h 5052191"/>
              <a:gd name="connsiteX113" fmla="*/ 3911820 w 8472233"/>
              <a:gd name="connsiteY113" fmla="*/ 4897925 h 5052191"/>
              <a:gd name="connsiteX114" fmla="*/ 3993302 w 8472233"/>
              <a:gd name="connsiteY114" fmla="*/ 4879818 h 5052191"/>
              <a:gd name="connsiteX115" fmla="*/ 4056676 w 8472233"/>
              <a:gd name="connsiteY115" fmla="*/ 4861711 h 5052191"/>
              <a:gd name="connsiteX116" fmla="*/ 4183424 w 8472233"/>
              <a:gd name="connsiteY116" fmla="*/ 4843604 h 5052191"/>
              <a:gd name="connsiteX117" fmla="*/ 4237745 w 8472233"/>
              <a:gd name="connsiteY117" fmla="*/ 4825497 h 5052191"/>
              <a:gd name="connsiteX118" fmla="*/ 4264906 w 8472233"/>
              <a:gd name="connsiteY118" fmla="*/ 4816444 h 5052191"/>
              <a:gd name="connsiteX119" fmla="*/ 4301119 w 8472233"/>
              <a:gd name="connsiteY119" fmla="*/ 4780230 h 5052191"/>
              <a:gd name="connsiteX120" fmla="*/ 4391654 w 8472233"/>
              <a:gd name="connsiteY120" fmla="*/ 4753069 h 5052191"/>
              <a:gd name="connsiteX121" fmla="*/ 4464082 w 8472233"/>
              <a:gd name="connsiteY121" fmla="*/ 4707802 h 5052191"/>
              <a:gd name="connsiteX122" fmla="*/ 4527456 w 8472233"/>
              <a:gd name="connsiteY122" fmla="*/ 4653481 h 5052191"/>
              <a:gd name="connsiteX123" fmla="*/ 4554616 w 8472233"/>
              <a:gd name="connsiteY123" fmla="*/ 4626321 h 5052191"/>
              <a:gd name="connsiteX124" fmla="*/ 4645151 w 8472233"/>
              <a:gd name="connsiteY124" fmla="*/ 4572000 h 5052191"/>
              <a:gd name="connsiteX125" fmla="*/ 4681365 w 8472233"/>
              <a:gd name="connsiteY125" fmla="*/ 4544840 h 5052191"/>
              <a:gd name="connsiteX126" fmla="*/ 4699472 w 8472233"/>
              <a:gd name="connsiteY126" fmla="*/ 4517679 h 5052191"/>
              <a:gd name="connsiteX127" fmla="*/ 4744739 w 8472233"/>
              <a:gd name="connsiteY127" fmla="*/ 4499572 h 5052191"/>
              <a:gd name="connsiteX128" fmla="*/ 4780953 w 8472233"/>
              <a:gd name="connsiteY128" fmla="*/ 4481465 h 5052191"/>
              <a:gd name="connsiteX129" fmla="*/ 4862434 w 8472233"/>
              <a:gd name="connsiteY129" fmla="*/ 4418091 h 5052191"/>
              <a:gd name="connsiteX130" fmla="*/ 4889595 w 8472233"/>
              <a:gd name="connsiteY130" fmla="*/ 4399984 h 5052191"/>
              <a:gd name="connsiteX131" fmla="*/ 4943915 w 8472233"/>
              <a:gd name="connsiteY131" fmla="*/ 4354717 h 5052191"/>
              <a:gd name="connsiteX132" fmla="*/ 4998236 w 8472233"/>
              <a:gd name="connsiteY132" fmla="*/ 4300396 h 5052191"/>
              <a:gd name="connsiteX133" fmla="*/ 5034450 w 8472233"/>
              <a:gd name="connsiteY133" fmla="*/ 4291343 h 5052191"/>
              <a:gd name="connsiteX134" fmla="*/ 5079717 w 8472233"/>
              <a:gd name="connsiteY134" fmla="*/ 4246075 h 5052191"/>
              <a:gd name="connsiteX135" fmla="*/ 5106878 w 8472233"/>
              <a:gd name="connsiteY135" fmla="*/ 4227968 h 5052191"/>
              <a:gd name="connsiteX136" fmla="*/ 5115931 w 8472233"/>
              <a:gd name="connsiteY136" fmla="*/ 4191755 h 5052191"/>
              <a:gd name="connsiteX137" fmla="*/ 5124985 w 8472233"/>
              <a:gd name="connsiteY137" fmla="*/ 4164594 h 5052191"/>
              <a:gd name="connsiteX138" fmla="*/ 5143092 w 8472233"/>
              <a:gd name="connsiteY138" fmla="*/ 4028792 h 5052191"/>
              <a:gd name="connsiteX139" fmla="*/ 5161199 w 8472233"/>
              <a:gd name="connsiteY139" fmla="*/ 4001632 h 5052191"/>
              <a:gd name="connsiteX140" fmla="*/ 5215519 w 8472233"/>
              <a:gd name="connsiteY140" fmla="*/ 3911097 h 5052191"/>
              <a:gd name="connsiteX141" fmla="*/ 5269840 w 8472233"/>
              <a:gd name="connsiteY141" fmla="*/ 3883937 h 5052191"/>
              <a:gd name="connsiteX142" fmla="*/ 5324161 w 8472233"/>
              <a:gd name="connsiteY142" fmla="*/ 3811509 h 5052191"/>
              <a:gd name="connsiteX143" fmla="*/ 5342268 w 8472233"/>
              <a:gd name="connsiteY143" fmla="*/ 3757188 h 5052191"/>
              <a:gd name="connsiteX144" fmla="*/ 5342268 w 8472233"/>
              <a:gd name="connsiteY144" fmla="*/ 3530852 h 5052191"/>
              <a:gd name="connsiteX145" fmla="*/ 5360375 w 8472233"/>
              <a:gd name="connsiteY145" fmla="*/ 3503691 h 5052191"/>
              <a:gd name="connsiteX146" fmla="*/ 5369428 w 8472233"/>
              <a:gd name="connsiteY146" fmla="*/ 3476531 h 5052191"/>
              <a:gd name="connsiteX147" fmla="*/ 5414696 w 8472233"/>
              <a:gd name="connsiteY147" fmla="*/ 3413157 h 5052191"/>
              <a:gd name="connsiteX148" fmla="*/ 5441856 w 8472233"/>
              <a:gd name="connsiteY148" fmla="*/ 3404103 h 5052191"/>
              <a:gd name="connsiteX149" fmla="*/ 5469016 w 8472233"/>
              <a:gd name="connsiteY149" fmla="*/ 3376943 h 5052191"/>
              <a:gd name="connsiteX150" fmla="*/ 5496177 w 8472233"/>
              <a:gd name="connsiteY150" fmla="*/ 3340729 h 5052191"/>
              <a:gd name="connsiteX151" fmla="*/ 5523337 w 8472233"/>
              <a:gd name="connsiteY151" fmla="*/ 3331675 h 5052191"/>
              <a:gd name="connsiteX152" fmla="*/ 5559551 w 8472233"/>
              <a:gd name="connsiteY152" fmla="*/ 3313568 h 5052191"/>
              <a:gd name="connsiteX153" fmla="*/ 5613872 w 8472233"/>
              <a:gd name="connsiteY153" fmla="*/ 3268301 h 5052191"/>
              <a:gd name="connsiteX154" fmla="*/ 5668193 w 8472233"/>
              <a:gd name="connsiteY154" fmla="*/ 3232087 h 5052191"/>
              <a:gd name="connsiteX155" fmla="*/ 5731567 w 8472233"/>
              <a:gd name="connsiteY155" fmla="*/ 3186820 h 5052191"/>
              <a:gd name="connsiteX156" fmla="*/ 5785888 w 8472233"/>
              <a:gd name="connsiteY156" fmla="*/ 3168713 h 5052191"/>
              <a:gd name="connsiteX157" fmla="*/ 5813048 w 8472233"/>
              <a:gd name="connsiteY157" fmla="*/ 3150606 h 5052191"/>
              <a:gd name="connsiteX158" fmla="*/ 6193294 w 8472233"/>
              <a:gd name="connsiteY158" fmla="*/ 3177766 h 5052191"/>
              <a:gd name="connsiteX159" fmla="*/ 6519218 w 8472233"/>
              <a:gd name="connsiteY159" fmla="*/ 3168713 h 5052191"/>
              <a:gd name="connsiteX160" fmla="*/ 6546379 w 8472233"/>
              <a:gd name="connsiteY160" fmla="*/ 3159659 h 5052191"/>
              <a:gd name="connsiteX161" fmla="*/ 6636913 w 8472233"/>
              <a:gd name="connsiteY161" fmla="*/ 3141553 h 5052191"/>
              <a:gd name="connsiteX162" fmla="*/ 6682181 w 8472233"/>
              <a:gd name="connsiteY162" fmla="*/ 3123446 h 5052191"/>
              <a:gd name="connsiteX163" fmla="*/ 6836090 w 8472233"/>
              <a:gd name="connsiteY163" fmla="*/ 3114392 h 5052191"/>
              <a:gd name="connsiteX164" fmla="*/ 6926624 w 8472233"/>
              <a:gd name="connsiteY164" fmla="*/ 3096285 h 5052191"/>
              <a:gd name="connsiteX165" fmla="*/ 7080533 w 8472233"/>
              <a:gd name="connsiteY165" fmla="*/ 3078178 h 5052191"/>
              <a:gd name="connsiteX166" fmla="*/ 7107694 w 8472233"/>
              <a:gd name="connsiteY166" fmla="*/ 3069125 h 5052191"/>
              <a:gd name="connsiteX167" fmla="*/ 7252549 w 8472233"/>
              <a:gd name="connsiteY167" fmla="*/ 3005751 h 5052191"/>
              <a:gd name="connsiteX168" fmla="*/ 7315923 w 8472233"/>
              <a:gd name="connsiteY168" fmla="*/ 2978590 h 5052191"/>
              <a:gd name="connsiteX169" fmla="*/ 7424565 w 8472233"/>
              <a:gd name="connsiteY169" fmla="*/ 2915216 h 5052191"/>
              <a:gd name="connsiteX170" fmla="*/ 7469832 w 8472233"/>
              <a:gd name="connsiteY170" fmla="*/ 2906162 h 5052191"/>
              <a:gd name="connsiteX171" fmla="*/ 7533207 w 8472233"/>
              <a:gd name="connsiteY171" fmla="*/ 2851842 h 5052191"/>
              <a:gd name="connsiteX172" fmla="*/ 7587527 w 8472233"/>
              <a:gd name="connsiteY172" fmla="*/ 2833735 h 5052191"/>
              <a:gd name="connsiteX173" fmla="*/ 7641848 w 8472233"/>
              <a:gd name="connsiteY173" fmla="*/ 2806574 h 5052191"/>
              <a:gd name="connsiteX174" fmla="*/ 7732383 w 8472233"/>
              <a:gd name="connsiteY174" fmla="*/ 2743200 h 5052191"/>
              <a:gd name="connsiteX175" fmla="*/ 7759543 w 8472233"/>
              <a:gd name="connsiteY175" fmla="*/ 2725093 h 5052191"/>
              <a:gd name="connsiteX176" fmla="*/ 7786704 w 8472233"/>
              <a:gd name="connsiteY176" fmla="*/ 2697933 h 5052191"/>
              <a:gd name="connsiteX177" fmla="*/ 7841024 w 8472233"/>
              <a:gd name="connsiteY177" fmla="*/ 2661719 h 5052191"/>
              <a:gd name="connsiteX178" fmla="*/ 7868185 w 8472233"/>
              <a:gd name="connsiteY178" fmla="*/ 2634559 h 5052191"/>
              <a:gd name="connsiteX179" fmla="*/ 7940612 w 8472233"/>
              <a:gd name="connsiteY179" fmla="*/ 2598345 h 5052191"/>
              <a:gd name="connsiteX180" fmla="*/ 7967773 w 8472233"/>
              <a:gd name="connsiteY180" fmla="*/ 2580238 h 5052191"/>
              <a:gd name="connsiteX181" fmla="*/ 8003987 w 8472233"/>
              <a:gd name="connsiteY181" fmla="*/ 2571184 h 5052191"/>
              <a:gd name="connsiteX182" fmla="*/ 8338965 w 8472233"/>
              <a:gd name="connsiteY182" fmla="*/ 2553077 h 5052191"/>
              <a:gd name="connsiteX183" fmla="*/ 8420446 w 8472233"/>
              <a:gd name="connsiteY183" fmla="*/ 2553077 h 5052191"/>
              <a:gd name="connsiteX184" fmla="*/ 8447607 w 8472233"/>
              <a:gd name="connsiteY184" fmla="*/ 2580238 h 5052191"/>
              <a:gd name="connsiteX185" fmla="*/ 8465713 w 8472233"/>
              <a:gd name="connsiteY185" fmla="*/ 2209046 h 5052191"/>
              <a:gd name="connsiteX186" fmla="*/ 8329911 w 8472233"/>
              <a:gd name="connsiteY186" fmla="*/ 2154725 h 5052191"/>
              <a:gd name="connsiteX187" fmla="*/ 8275591 w 8472233"/>
              <a:gd name="connsiteY187" fmla="*/ 2100404 h 5052191"/>
              <a:gd name="connsiteX188" fmla="*/ 7886292 w 8472233"/>
              <a:gd name="connsiteY188" fmla="*/ 2100404 h 5052191"/>
              <a:gd name="connsiteX189" fmla="*/ 7850078 w 8472233"/>
              <a:gd name="connsiteY189" fmla="*/ 2091351 h 5052191"/>
              <a:gd name="connsiteX190" fmla="*/ 7786704 w 8472233"/>
              <a:gd name="connsiteY190" fmla="*/ 2064190 h 5052191"/>
              <a:gd name="connsiteX191" fmla="*/ 7687115 w 8472233"/>
              <a:gd name="connsiteY191" fmla="*/ 2018923 h 5052191"/>
              <a:gd name="connsiteX192" fmla="*/ 7424565 w 8472233"/>
              <a:gd name="connsiteY192" fmla="*/ 2027976 h 5052191"/>
              <a:gd name="connsiteX193" fmla="*/ 7397405 w 8472233"/>
              <a:gd name="connsiteY193" fmla="*/ 2018923 h 5052191"/>
              <a:gd name="connsiteX194" fmla="*/ 7334030 w 8472233"/>
              <a:gd name="connsiteY194" fmla="*/ 1982709 h 5052191"/>
              <a:gd name="connsiteX195" fmla="*/ 7279710 w 8472233"/>
              <a:gd name="connsiteY195" fmla="*/ 1946495 h 5052191"/>
              <a:gd name="connsiteX196" fmla="*/ 7252549 w 8472233"/>
              <a:gd name="connsiteY196" fmla="*/ 1928388 h 5052191"/>
              <a:gd name="connsiteX197" fmla="*/ 7225389 w 8472233"/>
              <a:gd name="connsiteY197" fmla="*/ 1919335 h 5052191"/>
              <a:gd name="connsiteX198" fmla="*/ 7171068 w 8472233"/>
              <a:gd name="connsiteY198" fmla="*/ 1874067 h 5052191"/>
              <a:gd name="connsiteX199" fmla="*/ 7107694 w 8472233"/>
              <a:gd name="connsiteY199" fmla="*/ 1837854 h 5052191"/>
              <a:gd name="connsiteX200" fmla="*/ 7080533 w 8472233"/>
              <a:gd name="connsiteY200" fmla="*/ 1810693 h 5052191"/>
              <a:gd name="connsiteX201" fmla="*/ 6999052 w 8472233"/>
              <a:gd name="connsiteY201" fmla="*/ 1783533 h 5052191"/>
              <a:gd name="connsiteX202" fmla="*/ 6908517 w 8472233"/>
              <a:gd name="connsiteY202" fmla="*/ 1738265 h 5052191"/>
              <a:gd name="connsiteX203" fmla="*/ 6872304 w 8472233"/>
              <a:gd name="connsiteY203" fmla="*/ 1720159 h 5052191"/>
              <a:gd name="connsiteX204" fmla="*/ 6781769 w 8472233"/>
              <a:gd name="connsiteY204" fmla="*/ 1692998 h 5052191"/>
              <a:gd name="connsiteX205" fmla="*/ 6700288 w 8472233"/>
              <a:gd name="connsiteY205" fmla="*/ 1620570 h 5052191"/>
              <a:gd name="connsiteX206" fmla="*/ 6682181 w 8472233"/>
              <a:gd name="connsiteY206" fmla="*/ 1584357 h 5052191"/>
              <a:gd name="connsiteX207" fmla="*/ 6664074 w 8472233"/>
              <a:gd name="connsiteY207" fmla="*/ 1530036 h 5052191"/>
              <a:gd name="connsiteX208" fmla="*/ 6636913 w 8472233"/>
              <a:gd name="connsiteY208" fmla="*/ 1493822 h 5052191"/>
              <a:gd name="connsiteX209" fmla="*/ 6600700 w 8472233"/>
              <a:gd name="connsiteY209" fmla="*/ 1439501 h 5052191"/>
              <a:gd name="connsiteX210" fmla="*/ 6564486 w 8472233"/>
              <a:gd name="connsiteY210" fmla="*/ 1412341 h 5052191"/>
              <a:gd name="connsiteX211" fmla="*/ 6537325 w 8472233"/>
              <a:gd name="connsiteY211" fmla="*/ 1385180 h 5052191"/>
              <a:gd name="connsiteX212" fmla="*/ 6483005 w 8472233"/>
              <a:gd name="connsiteY212" fmla="*/ 1348966 h 5052191"/>
              <a:gd name="connsiteX213" fmla="*/ 6455844 w 8472233"/>
              <a:gd name="connsiteY213" fmla="*/ 1330859 h 5052191"/>
              <a:gd name="connsiteX214" fmla="*/ 6419630 w 8472233"/>
              <a:gd name="connsiteY214" fmla="*/ 1294646 h 5052191"/>
              <a:gd name="connsiteX215" fmla="*/ 6374363 w 8472233"/>
              <a:gd name="connsiteY215" fmla="*/ 1240325 h 5052191"/>
              <a:gd name="connsiteX216" fmla="*/ 6365310 w 8472233"/>
              <a:gd name="connsiteY216" fmla="*/ 1213164 h 5052191"/>
              <a:gd name="connsiteX217" fmla="*/ 6283828 w 8472233"/>
              <a:gd name="connsiteY217" fmla="*/ 1167897 h 5052191"/>
              <a:gd name="connsiteX218" fmla="*/ 6202347 w 8472233"/>
              <a:gd name="connsiteY218" fmla="*/ 1140737 h 5052191"/>
              <a:gd name="connsiteX219" fmla="*/ 6157080 w 8472233"/>
              <a:gd name="connsiteY219" fmla="*/ 1122630 h 5052191"/>
              <a:gd name="connsiteX220" fmla="*/ 6075599 w 8472233"/>
              <a:gd name="connsiteY220" fmla="*/ 1113576 h 5052191"/>
              <a:gd name="connsiteX221" fmla="*/ 6021278 w 8472233"/>
              <a:gd name="connsiteY221" fmla="*/ 1104523 h 5052191"/>
              <a:gd name="connsiteX222" fmla="*/ 5957904 w 8472233"/>
              <a:gd name="connsiteY222" fmla="*/ 1095469 h 5052191"/>
              <a:gd name="connsiteX223" fmla="*/ 5921690 w 8472233"/>
              <a:gd name="connsiteY223" fmla="*/ 1077362 h 5052191"/>
              <a:gd name="connsiteX224" fmla="*/ 5894529 w 8472233"/>
              <a:gd name="connsiteY224" fmla="*/ 1068309 h 5052191"/>
              <a:gd name="connsiteX225" fmla="*/ 5867369 w 8472233"/>
              <a:gd name="connsiteY225" fmla="*/ 1050202 h 5052191"/>
              <a:gd name="connsiteX226" fmla="*/ 5803995 w 8472233"/>
              <a:gd name="connsiteY226" fmla="*/ 1023042 h 5052191"/>
              <a:gd name="connsiteX227" fmla="*/ 5767781 w 8472233"/>
              <a:gd name="connsiteY227" fmla="*/ 1004935 h 5052191"/>
              <a:gd name="connsiteX228" fmla="*/ 5695353 w 8472233"/>
              <a:gd name="connsiteY228" fmla="*/ 986828 h 5052191"/>
              <a:gd name="connsiteX229" fmla="*/ 5668193 w 8472233"/>
              <a:gd name="connsiteY229" fmla="*/ 977774 h 5052191"/>
              <a:gd name="connsiteX230" fmla="*/ 5631979 w 8472233"/>
              <a:gd name="connsiteY230" fmla="*/ 959667 h 5052191"/>
              <a:gd name="connsiteX231" fmla="*/ 5487123 w 8472233"/>
              <a:gd name="connsiteY231" fmla="*/ 941560 h 5052191"/>
              <a:gd name="connsiteX232" fmla="*/ 5450910 w 8472233"/>
              <a:gd name="connsiteY232" fmla="*/ 932507 h 5052191"/>
              <a:gd name="connsiteX233" fmla="*/ 5342268 w 8472233"/>
              <a:gd name="connsiteY233" fmla="*/ 914400 h 5052191"/>
              <a:gd name="connsiteX234" fmla="*/ 5206466 w 8472233"/>
              <a:gd name="connsiteY234" fmla="*/ 941560 h 5052191"/>
              <a:gd name="connsiteX235" fmla="*/ 5143092 w 8472233"/>
              <a:gd name="connsiteY235" fmla="*/ 968721 h 5052191"/>
              <a:gd name="connsiteX236" fmla="*/ 5106878 w 8472233"/>
              <a:gd name="connsiteY236" fmla="*/ 1004935 h 5052191"/>
              <a:gd name="connsiteX237" fmla="*/ 5079717 w 8472233"/>
              <a:gd name="connsiteY237" fmla="*/ 1023042 h 5052191"/>
              <a:gd name="connsiteX238" fmla="*/ 5052557 w 8472233"/>
              <a:gd name="connsiteY238" fmla="*/ 1059256 h 5052191"/>
              <a:gd name="connsiteX239" fmla="*/ 5025397 w 8472233"/>
              <a:gd name="connsiteY239" fmla="*/ 1068309 h 5052191"/>
              <a:gd name="connsiteX240" fmla="*/ 4998236 w 8472233"/>
              <a:gd name="connsiteY240" fmla="*/ 1104523 h 5052191"/>
              <a:gd name="connsiteX241" fmla="*/ 4971076 w 8472233"/>
              <a:gd name="connsiteY241" fmla="*/ 1131683 h 5052191"/>
              <a:gd name="connsiteX242" fmla="*/ 4916755 w 8472233"/>
              <a:gd name="connsiteY242" fmla="*/ 1195058 h 5052191"/>
              <a:gd name="connsiteX243" fmla="*/ 4871488 w 8472233"/>
              <a:gd name="connsiteY243" fmla="*/ 1240325 h 5052191"/>
              <a:gd name="connsiteX244" fmla="*/ 4853381 w 8472233"/>
              <a:gd name="connsiteY244" fmla="*/ 1276539 h 5052191"/>
              <a:gd name="connsiteX245" fmla="*/ 4817167 w 8472233"/>
              <a:gd name="connsiteY245" fmla="*/ 1367073 h 5052191"/>
              <a:gd name="connsiteX246" fmla="*/ 4799060 w 8472233"/>
              <a:gd name="connsiteY246" fmla="*/ 1412341 h 5052191"/>
              <a:gd name="connsiteX247" fmla="*/ 4735686 w 8472233"/>
              <a:gd name="connsiteY247" fmla="*/ 1457608 h 5052191"/>
              <a:gd name="connsiteX248" fmla="*/ 4645151 w 8472233"/>
              <a:gd name="connsiteY248" fmla="*/ 1530036 h 5052191"/>
              <a:gd name="connsiteX249" fmla="*/ 4563670 w 8472233"/>
              <a:gd name="connsiteY249" fmla="*/ 1566250 h 5052191"/>
              <a:gd name="connsiteX250" fmla="*/ 4500296 w 8472233"/>
              <a:gd name="connsiteY250" fmla="*/ 1638677 h 5052191"/>
              <a:gd name="connsiteX251" fmla="*/ 4491242 w 8472233"/>
              <a:gd name="connsiteY251" fmla="*/ 1674891 h 5052191"/>
              <a:gd name="connsiteX252" fmla="*/ 4491242 w 8472233"/>
              <a:gd name="connsiteY252" fmla="*/ 1964602 h 5052191"/>
              <a:gd name="connsiteX253" fmla="*/ 4509349 w 8472233"/>
              <a:gd name="connsiteY253" fmla="*/ 1991762 h 5052191"/>
              <a:gd name="connsiteX254" fmla="*/ 4527456 w 8472233"/>
              <a:gd name="connsiteY254" fmla="*/ 2027976 h 5052191"/>
              <a:gd name="connsiteX255" fmla="*/ 4545563 w 8472233"/>
              <a:gd name="connsiteY255" fmla="*/ 2073244 h 5052191"/>
              <a:gd name="connsiteX256" fmla="*/ 4563670 w 8472233"/>
              <a:gd name="connsiteY256" fmla="*/ 2100404 h 5052191"/>
              <a:gd name="connsiteX257" fmla="*/ 4599884 w 8472233"/>
              <a:gd name="connsiteY257" fmla="*/ 2163778 h 5052191"/>
              <a:gd name="connsiteX258" fmla="*/ 4608937 w 8472233"/>
              <a:gd name="connsiteY258" fmla="*/ 2190939 h 5052191"/>
              <a:gd name="connsiteX259" fmla="*/ 4599884 w 8472233"/>
              <a:gd name="connsiteY259" fmla="*/ 2272420 h 5052191"/>
              <a:gd name="connsiteX260" fmla="*/ 4581777 w 8472233"/>
              <a:gd name="connsiteY260" fmla="*/ 2326741 h 5052191"/>
              <a:gd name="connsiteX261" fmla="*/ 4554616 w 8472233"/>
              <a:gd name="connsiteY261" fmla="*/ 2435382 h 5052191"/>
              <a:gd name="connsiteX262" fmla="*/ 4527456 w 8472233"/>
              <a:gd name="connsiteY262" fmla="*/ 2489703 h 5052191"/>
              <a:gd name="connsiteX263" fmla="*/ 4554616 w 8472233"/>
              <a:gd name="connsiteY263" fmla="*/ 2716040 h 5052191"/>
              <a:gd name="connsiteX264" fmla="*/ 4563670 w 8472233"/>
              <a:gd name="connsiteY264" fmla="*/ 2788467 h 5052191"/>
              <a:gd name="connsiteX265" fmla="*/ 4599884 w 8472233"/>
              <a:gd name="connsiteY265" fmla="*/ 2851842 h 5052191"/>
              <a:gd name="connsiteX266" fmla="*/ 4572723 w 8472233"/>
              <a:gd name="connsiteY266" fmla="*/ 3087232 h 5052191"/>
              <a:gd name="connsiteX267" fmla="*/ 4536510 w 8472233"/>
              <a:gd name="connsiteY267" fmla="*/ 3241141 h 5052191"/>
              <a:gd name="connsiteX268" fmla="*/ 4473135 w 8472233"/>
              <a:gd name="connsiteY268" fmla="*/ 3331675 h 5052191"/>
              <a:gd name="connsiteX269" fmla="*/ 4400708 w 8472233"/>
              <a:gd name="connsiteY269" fmla="*/ 3376943 h 5052191"/>
              <a:gd name="connsiteX270" fmla="*/ 4364494 w 8472233"/>
              <a:gd name="connsiteY270" fmla="*/ 3449370 h 5052191"/>
              <a:gd name="connsiteX271" fmla="*/ 4319226 w 8472233"/>
              <a:gd name="connsiteY271" fmla="*/ 3503691 h 5052191"/>
              <a:gd name="connsiteX272" fmla="*/ 4283012 w 8472233"/>
              <a:gd name="connsiteY272" fmla="*/ 3576119 h 5052191"/>
              <a:gd name="connsiteX273" fmla="*/ 4264906 w 8472233"/>
              <a:gd name="connsiteY273" fmla="*/ 3630440 h 5052191"/>
              <a:gd name="connsiteX274" fmla="*/ 4246799 w 8472233"/>
              <a:gd name="connsiteY274" fmla="*/ 3711921 h 5052191"/>
              <a:gd name="connsiteX275" fmla="*/ 4228692 w 8472233"/>
              <a:gd name="connsiteY275" fmla="*/ 3748135 h 5052191"/>
              <a:gd name="connsiteX276" fmla="*/ 4210585 w 8472233"/>
              <a:gd name="connsiteY276" fmla="*/ 3874883 h 5052191"/>
              <a:gd name="connsiteX277" fmla="*/ 4183424 w 8472233"/>
              <a:gd name="connsiteY277" fmla="*/ 3938258 h 5052191"/>
              <a:gd name="connsiteX278" fmla="*/ 4156264 w 8472233"/>
              <a:gd name="connsiteY278" fmla="*/ 4028792 h 5052191"/>
              <a:gd name="connsiteX279" fmla="*/ 4147210 w 8472233"/>
              <a:gd name="connsiteY279" fmla="*/ 4055953 h 5052191"/>
              <a:gd name="connsiteX280" fmla="*/ 4110997 w 8472233"/>
              <a:gd name="connsiteY280" fmla="*/ 4110273 h 5052191"/>
              <a:gd name="connsiteX281" fmla="*/ 4065729 w 8472233"/>
              <a:gd name="connsiteY281" fmla="*/ 4164594 h 5052191"/>
              <a:gd name="connsiteX282" fmla="*/ 4038569 w 8472233"/>
              <a:gd name="connsiteY282" fmla="*/ 4173648 h 5052191"/>
              <a:gd name="connsiteX283" fmla="*/ 3948034 w 8472233"/>
              <a:gd name="connsiteY283" fmla="*/ 4191755 h 5052191"/>
              <a:gd name="connsiteX284" fmla="*/ 3911820 w 8472233"/>
              <a:gd name="connsiteY284" fmla="*/ 4209861 h 5052191"/>
              <a:gd name="connsiteX285" fmla="*/ 3821286 w 8472233"/>
              <a:gd name="connsiteY285" fmla="*/ 4227968 h 5052191"/>
              <a:gd name="connsiteX286" fmla="*/ 3748858 w 8472233"/>
              <a:gd name="connsiteY286" fmla="*/ 4246075 h 5052191"/>
              <a:gd name="connsiteX287" fmla="*/ 3694537 w 8472233"/>
              <a:gd name="connsiteY287" fmla="*/ 4264182 h 5052191"/>
              <a:gd name="connsiteX288" fmla="*/ 3658323 w 8472233"/>
              <a:gd name="connsiteY288" fmla="*/ 4282289 h 5052191"/>
              <a:gd name="connsiteX289" fmla="*/ 3631163 w 8472233"/>
              <a:gd name="connsiteY289" fmla="*/ 4300396 h 5052191"/>
              <a:gd name="connsiteX290" fmla="*/ 3604003 w 8472233"/>
              <a:gd name="connsiteY290" fmla="*/ 4309450 h 5052191"/>
              <a:gd name="connsiteX291" fmla="*/ 3540628 w 8472233"/>
              <a:gd name="connsiteY291" fmla="*/ 4345663 h 5052191"/>
              <a:gd name="connsiteX292" fmla="*/ 3504414 w 8472233"/>
              <a:gd name="connsiteY292" fmla="*/ 4363770 h 5052191"/>
              <a:gd name="connsiteX293" fmla="*/ 3450094 w 8472233"/>
              <a:gd name="connsiteY293" fmla="*/ 4399984 h 5052191"/>
              <a:gd name="connsiteX294" fmla="*/ 3431987 w 8472233"/>
              <a:gd name="connsiteY294" fmla="*/ 4427145 h 5052191"/>
              <a:gd name="connsiteX295" fmla="*/ 3377666 w 8472233"/>
              <a:gd name="connsiteY295" fmla="*/ 4472412 h 5052191"/>
              <a:gd name="connsiteX296" fmla="*/ 3350506 w 8472233"/>
              <a:gd name="connsiteY296" fmla="*/ 4481465 h 5052191"/>
              <a:gd name="connsiteX297" fmla="*/ 3323345 w 8472233"/>
              <a:gd name="connsiteY297" fmla="*/ 4499572 h 5052191"/>
              <a:gd name="connsiteX298" fmla="*/ 3287131 w 8472233"/>
              <a:gd name="connsiteY298" fmla="*/ 4508626 h 5052191"/>
              <a:gd name="connsiteX299" fmla="*/ 3259971 w 8472233"/>
              <a:gd name="connsiteY299" fmla="*/ 4517679 h 5052191"/>
              <a:gd name="connsiteX300" fmla="*/ 3069848 w 8472233"/>
              <a:gd name="connsiteY300" fmla="*/ 4508626 h 5052191"/>
              <a:gd name="connsiteX301" fmla="*/ 3033634 w 8472233"/>
              <a:gd name="connsiteY301" fmla="*/ 4499572 h 5052191"/>
              <a:gd name="connsiteX302" fmla="*/ 2988367 w 8472233"/>
              <a:gd name="connsiteY302" fmla="*/ 4490519 h 5052191"/>
              <a:gd name="connsiteX303" fmla="*/ 2734870 w 8472233"/>
              <a:gd name="connsiteY303" fmla="*/ 4472412 h 5052191"/>
              <a:gd name="connsiteX304" fmla="*/ 2752977 w 8472233"/>
              <a:gd name="connsiteY304" fmla="*/ 4418091 h 5052191"/>
              <a:gd name="connsiteX305" fmla="*/ 2780137 w 8472233"/>
              <a:gd name="connsiteY305" fmla="*/ 4399984 h 5052191"/>
              <a:gd name="connsiteX306" fmla="*/ 2861618 w 8472233"/>
              <a:gd name="connsiteY306" fmla="*/ 4381877 h 5052191"/>
              <a:gd name="connsiteX307" fmla="*/ 3169436 w 8472233"/>
              <a:gd name="connsiteY307" fmla="*/ 4354717 h 5052191"/>
              <a:gd name="connsiteX308" fmla="*/ 3223757 w 8472233"/>
              <a:gd name="connsiteY308" fmla="*/ 4327557 h 5052191"/>
              <a:gd name="connsiteX309" fmla="*/ 3278078 w 8472233"/>
              <a:gd name="connsiteY309" fmla="*/ 4300396 h 5052191"/>
              <a:gd name="connsiteX310" fmla="*/ 3314292 w 8472233"/>
              <a:gd name="connsiteY310" fmla="*/ 4273236 h 5052191"/>
              <a:gd name="connsiteX311" fmla="*/ 3368612 w 8472233"/>
              <a:gd name="connsiteY311" fmla="*/ 4227968 h 5052191"/>
              <a:gd name="connsiteX312" fmla="*/ 3395773 w 8472233"/>
              <a:gd name="connsiteY312" fmla="*/ 4191755 h 5052191"/>
              <a:gd name="connsiteX313" fmla="*/ 3413880 w 8472233"/>
              <a:gd name="connsiteY313" fmla="*/ 4164594 h 5052191"/>
              <a:gd name="connsiteX314" fmla="*/ 3441040 w 8472233"/>
              <a:gd name="connsiteY314" fmla="*/ 4155541 h 5052191"/>
              <a:gd name="connsiteX315" fmla="*/ 3504414 w 8472233"/>
              <a:gd name="connsiteY315" fmla="*/ 4119327 h 5052191"/>
              <a:gd name="connsiteX316" fmla="*/ 3531575 w 8472233"/>
              <a:gd name="connsiteY316" fmla="*/ 4101220 h 5052191"/>
              <a:gd name="connsiteX317" fmla="*/ 3540628 w 8472233"/>
              <a:gd name="connsiteY317" fmla="*/ 4074059 h 5052191"/>
              <a:gd name="connsiteX318" fmla="*/ 3567789 w 8472233"/>
              <a:gd name="connsiteY318" fmla="*/ 4055953 h 5052191"/>
              <a:gd name="connsiteX319" fmla="*/ 3594949 w 8472233"/>
              <a:gd name="connsiteY319" fmla="*/ 4028792 h 5052191"/>
              <a:gd name="connsiteX320" fmla="*/ 3631163 w 8472233"/>
              <a:gd name="connsiteY320" fmla="*/ 3974471 h 5052191"/>
              <a:gd name="connsiteX321" fmla="*/ 3667377 w 8472233"/>
              <a:gd name="connsiteY321" fmla="*/ 3902044 h 5052191"/>
              <a:gd name="connsiteX322" fmla="*/ 3685484 w 8472233"/>
              <a:gd name="connsiteY322" fmla="*/ 3829616 h 5052191"/>
              <a:gd name="connsiteX323" fmla="*/ 3676430 w 8472233"/>
              <a:gd name="connsiteY323" fmla="*/ 3802456 h 5052191"/>
              <a:gd name="connsiteX324" fmla="*/ 3658323 w 8472233"/>
              <a:gd name="connsiteY324" fmla="*/ 3684760 h 5052191"/>
              <a:gd name="connsiteX325" fmla="*/ 3631163 w 8472233"/>
              <a:gd name="connsiteY325" fmla="*/ 3621386 h 5052191"/>
              <a:gd name="connsiteX326" fmla="*/ 3604003 w 8472233"/>
              <a:gd name="connsiteY326" fmla="*/ 3548959 h 5052191"/>
              <a:gd name="connsiteX327" fmla="*/ 3531575 w 8472233"/>
              <a:gd name="connsiteY327" fmla="*/ 3449370 h 5052191"/>
              <a:gd name="connsiteX328" fmla="*/ 3513468 w 8472233"/>
              <a:gd name="connsiteY328" fmla="*/ 3413157 h 5052191"/>
              <a:gd name="connsiteX329" fmla="*/ 3495361 w 8472233"/>
              <a:gd name="connsiteY329" fmla="*/ 3358836 h 5052191"/>
              <a:gd name="connsiteX330" fmla="*/ 3504414 w 8472233"/>
              <a:gd name="connsiteY330" fmla="*/ 3250194 h 5052191"/>
              <a:gd name="connsiteX331" fmla="*/ 3513468 w 8472233"/>
              <a:gd name="connsiteY331" fmla="*/ 3204927 h 5052191"/>
              <a:gd name="connsiteX332" fmla="*/ 3495361 w 8472233"/>
              <a:gd name="connsiteY332" fmla="*/ 3060071 h 5052191"/>
              <a:gd name="connsiteX333" fmla="*/ 3486308 w 8472233"/>
              <a:gd name="connsiteY333" fmla="*/ 3032911 h 5052191"/>
              <a:gd name="connsiteX334" fmla="*/ 3431987 w 8472233"/>
              <a:gd name="connsiteY334" fmla="*/ 2933323 h 5052191"/>
              <a:gd name="connsiteX335" fmla="*/ 3422933 w 8472233"/>
              <a:gd name="connsiteY335" fmla="*/ 2888056 h 5052191"/>
              <a:gd name="connsiteX336" fmla="*/ 3395773 w 8472233"/>
              <a:gd name="connsiteY336" fmla="*/ 2851842 h 5052191"/>
              <a:gd name="connsiteX337" fmla="*/ 3359559 w 8472233"/>
              <a:gd name="connsiteY337" fmla="*/ 2797521 h 5052191"/>
              <a:gd name="connsiteX338" fmla="*/ 3314292 w 8472233"/>
              <a:gd name="connsiteY338" fmla="*/ 2743200 h 5052191"/>
              <a:gd name="connsiteX339" fmla="*/ 3287131 w 8472233"/>
              <a:gd name="connsiteY339" fmla="*/ 2725093 h 5052191"/>
              <a:gd name="connsiteX340" fmla="*/ 3223757 w 8472233"/>
              <a:gd name="connsiteY340" fmla="*/ 2670772 h 5052191"/>
              <a:gd name="connsiteX341" fmla="*/ 3078902 w 8472233"/>
              <a:gd name="connsiteY341" fmla="*/ 2652665 h 5052191"/>
              <a:gd name="connsiteX342" fmla="*/ 2988367 w 8472233"/>
              <a:gd name="connsiteY342" fmla="*/ 2625505 h 5052191"/>
              <a:gd name="connsiteX343" fmla="*/ 2879725 w 8472233"/>
              <a:gd name="connsiteY343" fmla="*/ 2598345 h 5052191"/>
              <a:gd name="connsiteX344" fmla="*/ 2816351 w 8472233"/>
              <a:gd name="connsiteY344" fmla="*/ 2580238 h 5052191"/>
              <a:gd name="connsiteX345" fmla="*/ 2743923 w 8472233"/>
              <a:gd name="connsiteY345" fmla="*/ 2571184 h 5052191"/>
              <a:gd name="connsiteX346" fmla="*/ 2662442 w 8472233"/>
              <a:gd name="connsiteY346" fmla="*/ 2553077 h 5052191"/>
              <a:gd name="connsiteX347" fmla="*/ 2617175 w 8472233"/>
              <a:gd name="connsiteY347" fmla="*/ 2544024 h 5052191"/>
              <a:gd name="connsiteX348" fmla="*/ 2562854 w 8472233"/>
              <a:gd name="connsiteY348" fmla="*/ 2534970 h 5052191"/>
              <a:gd name="connsiteX349" fmla="*/ 2499480 w 8472233"/>
              <a:gd name="connsiteY349" fmla="*/ 2516863 h 5052191"/>
              <a:gd name="connsiteX350" fmla="*/ 2318410 w 8472233"/>
              <a:gd name="connsiteY350" fmla="*/ 2525917 h 5052191"/>
              <a:gd name="connsiteX351" fmla="*/ 2191662 w 8472233"/>
              <a:gd name="connsiteY351" fmla="*/ 2544024 h 5052191"/>
              <a:gd name="connsiteX352" fmla="*/ 2146395 w 8472233"/>
              <a:gd name="connsiteY352" fmla="*/ 2562131 h 5052191"/>
              <a:gd name="connsiteX353" fmla="*/ 2119234 w 8472233"/>
              <a:gd name="connsiteY353" fmla="*/ 2571184 h 5052191"/>
              <a:gd name="connsiteX354" fmla="*/ 2055860 w 8472233"/>
              <a:gd name="connsiteY354" fmla="*/ 2607398 h 5052191"/>
              <a:gd name="connsiteX355" fmla="*/ 2028700 w 8472233"/>
              <a:gd name="connsiteY355" fmla="*/ 2616452 h 5052191"/>
              <a:gd name="connsiteX356" fmla="*/ 2019646 w 8472233"/>
              <a:gd name="connsiteY356" fmla="*/ 2643612 h 5052191"/>
              <a:gd name="connsiteX357" fmla="*/ 1965325 w 8472233"/>
              <a:gd name="connsiteY357" fmla="*/ 2670772 h 5052191"/>
              <a:gd name="connsiteX358" fmla="*/ 1920058 w 8472233"/>
              <a:gd name="connsiteY358" fmla="*/ 2725093 h 5052191"/>
              <a:gd name="connsiteX359" fmla="*/ 1883844 w 8472233"/>
              <a:gd name="connsiteY359" fmla="*/ 2743200 h 5052191"/>
              <a:gd name="connsiteX360" fmla="*/ 1865737 w 8472233"/>
              <a:gd name="connsiteY360" fmla="*/ 2770360 h 5052191"/>
              <a:gd name="connsiteX361" fmla="*/ 1856684 w 8472233"/>
              <a:gd name="connsiteY361" fmla="*/ 2797521 h 5052191"/>
              <a:gd name="connsiteX362" fmla="*/ 1820470 w 8472233"/>
              <a:gd name="connsiteY362" fmla="*/ 2851842 h 5052191"/>
              <a:gd name="connsiteX363" fmla="*/ 1793310 w 8472233"/>
              <a:gd name="connsiteY363" fmla="*/ 2915216 h 5052191"/>
              <a:gd name="connsiteX364" fmla="*/ 1775203 w 8472233"/>
              <a:gd name="connsiteY364" fmla="*/ 2942376 h 5052191"/>
              <a:gd name="connsiteX365" fmla="*/ 1757096 w 8472233"/>
              <a:gd name="connsiteY365" fmla="*/ 3005751 h 5052191"/>
              <a:gd name="connsiteX366" fmla="*/ 1738989 w 8472233"/>
              <a:gd name="connsiteY366" fmla="*/ 3032911 h 5052191"/>
              <a:gd name="connsiteX367" fmla="*/ 1711828 w 8472233"/>
              <a:gd name="connsiteY367" fmla="*/ 3132499 h 5052191"/>
              <a:gd name="connsiteX368" fmla="*/ 1693721 w 8472233"/>
              <a:gd name="connsiteY368" fmla="*/ 3159659 h 5052191"/>
              <a:gd name="connsiteX369" fmla="*/ 1666561 w 8472233"/>
              <a:gd name="connsiteY369" fmla="*/ 3168713 h 5052191"/>
              <a:gd name="connsiteX370" fmla="*/ 1612240 w 8472233"/>
              <a:gd name="connsiteY370" fmla="*/ 3141553 h 5052191"/>
              <a:gd name="connsiteX371" fmla="*/ 1530759 w 8472233"/>
              <a:gd name="connsiteY371" fmla="*/ 3123446 h 5052191"/>
              <a:gd name="connsiteX372" fmla="*/ 1458331 w 8472233"/>
              <a:gd name="connsiteY372" fmla="*/ 3096285 h 5052191"/>
              <a:gd name="connsiteX373" fmla="*/ 1404010 w 8472233"/>
              <a:gd name="connsiteY373" fmla="*/ 3078178 h 5052191"/>
              <a:gd name="connsiteX374" fmla="*/ 1322529 w 8472233"/>
              <a:gd name="connsiteY374" fmla="*/ 3051018 h 5052191"/>
              <a:gd name="connsiteX375" fmla="*/ 1277262 w 8472233"/>
              <a:gd name="connsiteY375" fmla="*/ 2969537 h 5052191"/>
              <a:gd name="connsiteX376" fmla="*/ 1286315 w 8472233"/>
              <a:gd name="connsiteY376" fmla="*/ 2942376 h 5052191"/>
              <a:gd name="connsiteX377" fmla="*/ 1313476 w 8472233"/>
              <a:gd name="connsiteY377" fmla="*/ 2842788 h 5052191"/>
              <a:gd name="connsiteX378" fmla="*/ 1340636 w 8472233"/>
              <a:gd name="connsiteY378" fmla="*/ 2779414 h 5052191"/>
              <a:gd name="connsiteX379" fmla="*/ 1304422 w 8472233"/>
              <a:gd name="connsiteY379" fmla="*/ 2716040 h 5052191"/>
              <a:gd name="connsiteX380" fmla="*/ 1259155 w 8472233"/>
              <a:gd name="connsiteY380" fmla="*/ 2670772 h 5052191"/>
              <a:gd name="connsiteX381" fmla="*/ 1286315 w 8472233"/>
              <a:gd name="connsiteY381" fmla="*/ 2589291 h 5052191"/>
              <a:gd name="connsiteX382" fmla="*/ 1313476 w 8472233"/>
              <a:gd name="connsiteY382" fmla="*/ 2571184 h 5052191"/>
              <a:gd name="connsiteX383" fmla="*/ 1367797 w 8472233"/>
              <a:gd name="connsiteY383" fmla="*/ 2516863 h 5052191"/>
              <a:gd name="connsiteX384" fmla="*/ 1376850 w 8472233"/>
              <a:gd name="connsiteY384" fmla="*/ 2489703 h 5052191"/>
              <a:gd name="connsiteX385" fmla="*/ 1404010 w 8472233"/>
              <a:gd name="connsiteY385" fmla="*/ 2426329 h 5052191"/>
              <a:gd name="connsiteX386" fmla="*/ 1413064 w 8472233"/>
              <a:gd name="connsiteY386" fmla="*/ 2290527 h 5052191"/>
              <a:gd name="connsiteX387" fmla="*/ 1467385 w 8472233"/>
              <a:gd name="connsiteY387" fmla="*/ 2236206 h 5052191"/>
              <a:gd name="connsiteX388" fmla="*/ 1503599 w 8472233"/>
              <a:gd name="connsiteY388" fmla="*/ 2181885 h 5052191"/>
              <a:gd name="connsiteX389" fmla="*/ 1512652 w 8472233"/>
              <a:gd name="connsiteY389" fmla="*/ 2145671 h 5052191"/>
              <a:gd name="connsiteX390" fmla="*/ 1521706 w 8472233"/>
              <a:gd name="connsiteY390" fmla="*/ 2118511 h 5052191"/>
              <a:gd name="connsiteX391" fmla="*/ 1557919 w 8472233"/>
              <a:gd name="connsiteY391" fmla="*/ 1910281 h 5052191"/>
              <a:gd name="connsiteX392" fmla="*/ 1585080 w 8472233"/>
              <a:gd name="connsiteY392" fmla="*/ 1901228 h 5052191"/>
              <a:gd name="connsiteX393" fmla="*/ 1657508 w 8472233"/>
              <a:gd name="connsiteY393" fmla="*/ 1855960 h 5052191"/>
              <a:gd name="connsiteX394" fmla="*/ 1720882 w 8472233"/>
              <a:gd name="connsiteY394" fmla="*/ 1828800 h 5052191"/>
              <a:gd name="connsiteX395" fmla="*/ 1802363 w 8472233"/>
              <a:gd name="connsiteY395" fmla="*/ 1783533 h 5052191"/>
              <a:gd name="connsiteX396" fmla="*/ 1820470 w 8472233"/>
              <a:gd name="connsiteY396" fmla="*/ 1756372 h 5052191"/>
              <a:gd name="connsiteX397" fmla="*/ 1865737 w 8472233"/>
              <a:gd name="connsiteY397" fmla="*/ 1702052 h 5052191"/>
              <a:gd name="connsiteX398" fmla="*/ 1883844 w 8472233"/>
              <a:gd name="connsiteY398" fmla="*/ 1620570 h 5052191"/>
              <a:gd name="connsiteX399" fmla="*/ 1892898 w 8472233"/>
              <a:gd name="connsiteY399" fmla="*/ 1593410 h 5052191"/>
              <a:gd name="connsiteX400" fmla="*/ 1911005 w 8472233"/>
              <a:gd name="connsiteY400" fmla="*/ 1557196 h 5052191"/>
              <a:gd name="connsiteX401" fmla="*/ 1920058 w 8472233"/>
              <a:gd name="connsiteY401" fmla="*/ 1530036 h 5052191"/>
              <a:gd name="connsiteX402" fmla="*/ 2010593 w 8472233"/>
              <a:gd name="connsiteY402" fmla="*/ 1448555 h 5052191"/>
              <a:gd name="connsiteX403" fmla="*/ 2037753 w 8472233"/>
              <a:gd name="connsiteY403" fmla="*/ 1439501 h 5052191"/>
              <a:gd name="connsiteX404" fmla="*/ 2110181 w 8472233"/>
              <a:gd name="connsiteY404" fmla="*/ 1385180 h 5052191"/>
              <a:gd name="connsiteX405" fmla="*/ 2155448 w 8472233"/>
              <a:gd name="connsiteY405" fmla="*/ 1321806 h 5052191"/>
              <a:gd name="connsiteX406" fmla="*/ 2164502 w 8472233"/>
              <a:gd name="connsiteY406" fmla="*/ 1285592 h 5052191"/>
              <a:gd name="connsiteX407" fmla="*/ 2182609 w 8472233"/>
              <a:gd name="connsiteY407" fmla="*/ 1240325 h 5052191"/>
              <a:gd name="connsiteX408" fmla="*/ 2191662 w 8472233"/>
              <a:gd name="connsiteY408" fmla="*/ 1195058 h 5052191"/>
              <a:gd name="connsiteX409" fmla="*/ 2227876 w 8472233"/>
              <a:gd name="connsiteY409" fmla="*/ 1122630 h 5052191"/>
              <a:gd name="connsiteX410" fmla="*/ 2245983 w 8472233"/>
              <a:gd name="connsiteY410" fmla="*/ 1086416 h 5052191"/>
              <a:gd name="connsiteX411" fmla="*/ 2273143 w 8472233"/>
              <a:gd name="connsiteY411" fmla="*/ 1068309 h 5052191"/>
              <a:gd name="connsiteX412" fmla="*/ 2300304 w 8472233"/>
              <a:gd name="connsiteY412" fmla="*/ 1041149 h 5052191"/>
              <a:gd name="connsiteX413" fmla="*/ 2327464 w 8472233"/>
              <a:gd name="connsiteY413" fmla="*/ 1023042 h 5052191"/>
              <a:gd name="connsiteX414" fmla="*/ 2372731 w 8472233"/>
              <a:gd name="connsiteY414" fmla="*/ 977774 h 5052191"/>
              <a:gd name="connsiteX415" fmla="*/ 2427052 w 8472233"/>
              <a:gd name="connsiteY415" fmla="*/ 941560 h 5052191"/>
              <a:gd name="connsiteX416" fmla="*/ 2472319 w 8472233"/>
              <a:gd name="connsiteY416" fmla="*/ 887240 h 5052191"/>
              <a:gd name="connsiteX417" fmla="*/ 2553801 w 8472233"/>
              <a:gd name="connsiteY417" fmla="*/ 823865 h 5052191"/>
              <a:gd name="connsiteX418" fmla="*/ 2580961 w 8472233"/>
              <a:gd name="connsiteY418" fmla="*/ 787652 h 5052191"/>
              <a:gd name="connsiteX419" fmla="*/ 2608121 w 8472233"/>
              <a:gd name="connsiteY419" fmla="*/ 760491 h 5052191"/>
              <a:gd name="connsiteX420" fmla="*/ 2626228 w 8472233"/>
              <a:gd name="connsiteY420" fmla="*/ 733331 h 5052191"/>
              <a:gd name="connsiteX421" fmla="*/ 2653389 w 8472233"/>
              <a:gd name="connsiteY421" fmla="*/ 697117 h 5052191"/>
              <a:gd name="connsiteX422" fmla="*/ 2671496 w 8472233"/>
              <a:gd name="connsiteY422" fmla="*/ 669957 h 5052191"/>
              <a:gd name="connsiteX423" fmla="*/ 2698656 w 8472233"/>
              <a:gd name="connsiteY423" fmla="*/ 651850 h 5052191"/>
              <a:gd name="connsiteX424" fmla="*/ 2780137 w 8472233"/>
              <a:gd name="connsiteY424" fmla="*/ 588475 h 5052191"/>
              <a:gd name="connsiteX425" fmla="*/ 2834458 w 8472233"/>
              <a:gd name="connsiteY425" fmla="*/ 525101 h 5052191"/>
              <a:gd name="connsiteX426" fmla="*/ 2852565 w 8472233"/>
              <a:gd name="connsiteY426" fmla="*/ 497941 h 5052191"/>
              <a:gd name="connsiteX427" fmla="*/ 2879725 w 8472233"/>
              <a:gd name="connsiteY427" fmla="*/ 461727 h 5052191"/>
              <a:gd name="connsiteX428" fmla="*/ 2897832 w 8472233"/>
              <a:gd name="connsiteY428" fmla="*/ 416459 h 5052191"/>
              <a:gd name="connsiteX429" fmla="*/ 2915939 w 8472233"/>
              <a:gd name="connsiteY429" fmla="*/ 389299 h 5052191"/>
              <a:gd name="connsiteX430" fmla="*/ 2924993 w 8472233"/>
              <a:gd name="connsiteY430" fmla="*/ 362139 h 5052191"/>
              <a:gd name="connsiteX431" fmla="*/ 3015527 w 8472233"/>
              <a:gd name="connsiteY431" fmla="*/ 253497 h 5052191"/>
              <a:gd name="connsiteX432" fmla="*/ 3069848 w 8472233"/>
              <a:gd name="connsiteY432" fmla="*/ 199176 h 5052191"/>
              <a:gd name="connsiteX433" fmla="*/ 3097009 w 8472233"/>
              <a:gd name="connsiteY433" fmla="*/ 135802 h 5052191"/>
              <a:gd name="connsiteX434" fmla="*/ 3087955 w 8472233"/>
              <a:gd name="connsiteY434" fmla="*/ 72428 h 5052191"/>
              <a:gd name="connsiteX435" fmla="*/ 3033634 w 8472233"/>
              <a:gd name="connsiteY435" fmla="*/ 45267 h 5052191"/>
              <a:gd name="connsiteX436" fmla="*/ 2970260 w 8472233"/>
              <a:gd name="connsiteY436" fmla="*/ 27160 h 5052191"/>
              <a:gd name="connsiteX437" fmla="*/ 2934046 w 8472233"/>
              <a:gd name="connsiteY437" fmla="*/ 18107 h 5052191"/>
              <a:gd name="connsiteX438" fmla="*/ 2752977 w 8472233"/>
              <a:gd name="connsiteY438" fmla="*/ 0 h 5052191"/>
              <a:gd name="connsiteX439" fmla="*/ 2544747 w 8472233"/>
              <a:gd name="connsiteY439" fmla="*/ 18107 h 5052191"/>
              <a:gd name="connsiteX440" fmla="*/ 2481373 w 8472233"/>
              <a:gd name="connsiteY440" fmla="*/ 45267 h 5052191"/>
              <a:gd name="connsiteX441" fmla="*/ 2454212 w 8472233"/>
              <a:gd name="connsiteY441" fmla="*/ 54321 h 5052191"/>
              <a:gd name="connsiteX442" fmla="*/ 2427052 w 8472233"/>
              <a:gd name="connsiteY442" fmla="*/ 81481 h 5052191"/>
              <a:gd name="connsiteX443" fmla="*/ 2381785 w 8472233"/>
              <a:gd name="connsiteY443" fmla="*/ 162962 h 5052191"/>
              <a:gd name="connsiteX444" fmla="*/ 2327464 w 8472233"/>
              <a:gd name="connsiteY444" fmla="*/ 208230 h 5052191"/>
              <a:gd name="connsiteX445" fmla="*/ 2291250 w 8472233"/>
              <a:gd name="connsiteY445" fmla="*/ 226337 h 5052191"/>
              <a:gd name="connsiteX446" fmla="*/ 2236929 w 8472233"/>
              <a:gd name="connsiteY446" fmla="*/ 262551 h 5052191"/>
              <a:gd name="connsiteX447" fmla="*/ 2200715 w 8472233"/>
              <a:gd name="connsiteY447" fmla="*/ 280658 h 5052191"/>
              <a:gd name="connsiteX448" fmla="*/ 2146395 w 8472233"/>
              <a:gd name="connsiteY448" fmla="*/ 316871 h 5052191"/>
              <a:gd name="connsiteX449" fmla="*/ 2083020 w 8472233"/>
              <a:gd name="connsiteY449" fmla="*/ 334978 h 5052191"/>
              <a:gd name="connsiteX450" fmla="*/ 2010593 w 8472233"/>
              <a:gd name="connsiteY450" fmla="*/ 371192 h 5052191"/>
              <a:gd name="connsiteX451" fmla="*/ 1983432 w 8472233"/>
              <a:gd name="connsiteY451" fmla="*/ 389299 h 5052191"/>
              <a:gd name="connsiteX452" fmla="*/ 1947218 w 8472233"/>
              <a:gd name="connsiteY452" fmla="*/ 407406 h 5052191"/>
              <a:gd name="connsiteX453" fmla="*/ 1883844 w 8472233"/>
              <a:gd name="connsiteY453" fmla="*/ 443620 h 5052191"/>
              <a:gd name="connsiteX454" fmla="*/ 1838577 w 8472233"/>
              <a:gd name="connsiteY454" fmla="*/ 488887 h 5052191"/>
              <a:gd name="connsiteX455" fmla="*/ 1766149 w 8472233"/>
              <a:gd name="connsiteY455" fmla="*/ 543208 h 5052191"/>
              <a:gd name="connsiteX456" fmla="*/ 1738989 w 8472233"/>
              <a:gd name="connsiteY456" fmla="*/ 579422 h 5052191"/>
              <a:gd name="connsiteX457" fmla="*/ 1711828 w 8472233"/>
              <a:gd name="connsiteY457" fmla="*/ 606582 h 5052191"/>
              <a:gd name="connsiteX458" fmla="*/ 1639401 w 8472233"/>
              <a:gd name="connsiteY458" fmla="*/ 706170 h 5052191"/>
              <a:gd name="connsiteX459" fmla="*/ 1612240 w 8472233"/>
              <a:gd name="connsiteY459" fmla="*/ 724277 h 5052191"/>
              <a:gd name="connsiteX460" fmla="*/ 1566973 w 8472233"/>
              <a:gd name="connsiteY460" fmla="*/ 778598 h 5052191"/>
              <a:gd name="connsiteX461" fmla="*/ 1557919 w 8472233"/>
              <a:gd name="connsiteY461" fmla="*/ 805759 h 5052191"/>
              <a:gd name="connsiteX462" fmla="*/ 1485492 w 8472233"/>
              <a:gd name="connsiteY462" fmla="*/ 878186 h 5052191"/>
              <a:gd name="connsiteX463" fmla="*/ 1449278 w 8472233"/>
              <a:gd name="connsiteY463" fmla="*/ 932507 h 5052191"/>
              <a:gd name="connsiteX464" fmla="*/ 1431171 w 8472233"/>
              <a:gd name="connsiteY464" fmla="*/ 959667 h 5052191"/>
              <a:gd name="connsiteX465" fmla="*/ 1422117 w 8472233"/>
              <a:gd name="connsiteY465" fmla="*/ 986828 h 5052191"/>
              <a:gd name="connsiteX466" fmla="*/ 1367797 w 8472233"/>
              <a:gd name="connsiteY466" fmla="*/ 1041149 h 5052191"/>
              <a:gd name="connsiteX467" fmla="*/ 1304422 w 8472233"/>
              <a:gd name="connsiteY467" fmla="*/ 1059256 h 5052191"/>
              <a:gd name="connsiteX468" fmla="*/ 1241048 w 8472233"/>
              <a:gd name="connsiteY468" fmla="*/ 1095469 h 5052191"/>
              <a:gd name="connsiteX469" fmla="*/ 1204834 w 8472233"/>
              <a:gd name="connsiteY469" fmla="*/ 1104523 h 5052191"/>
              <a:gd name="connsiteX470" fmla="*/ 1177674 w 8472233"/>
              <a:gd name="connsiteY470" fmla="*/ 1113576 h 5052191"/>
              <a:gd name="connsiteX471" fmla="*/ 1041872 w 8472233"/>
              <a:gd name="connsiteY471" fmla="*/ 1158844 h 5052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</a:cxnLst>
            <a:rect l="l" t="t" r="r" b="b"/>
            <a:pathLst>
              <a:path w="8472233" h="5052191">
                <a:moveTo>
                  <a:pt x="1041872" y="1158844"/>
                </a:moveTo>
                <a:lnTo>
                  <a:pt x="1041872" y="1158844"/>
                </a:lnTo>
                <a:cubicBezTo>
                  <a:pt x="1029801" y="1182986"/>
                  <a:pt x="1016827" y="1206698"/>
                  <a:pt x="1005658" y="1231271"/>
                </a:cubicBezTo>
                <a:cubicBezTo>
                  <a:pt x="1001709" y="1239959"/>
                  <a:pt x="1002567" y="1250980"/>
                  <a:pt x="996605" y="1258432"/>
                </a:cubicBezTo>
                <a:cubicBezTo>
                  <a:pt x="989808" y="1266929"/>
                  <a:pt x="977803" y="1269573"/>
                  <a:pt x="969444" y="1276539"/>
                </a:cubicBezTo>
                <a:cubicBezTo>
                  <a:pt x="959608" y="1284735"/>
                  <a:pt x="952120" y="1295503"/>
                  <a:pt x="942284" y="1303699"/>
                </a:cubicBezTo>
                <a:cubicBezTo>
                  <a:pt x="933925" y="1310665"/>
                  <a:pt x="923977" y="1315482"/>
                  <a:pt x="915123" y="1321806"/>
                </a:cubicBezTo>
                <a:cubicBezTo>
                  <a:pt x="902845" y="1330576"/>
                  <a:pt x="892011" y="1341480"/>
                  <a:pt x="878910" y="1348966"/>
                </a:cubicBezTo>
                <a:cubicBezTo>
                  <a:pt x="867697" y="1355374"/>
                  <a:pt x="824824" y="1364286"/>
                  <a:pt x="815535" y="1367073"/>
                </a:cubicBezTo>
                <a:cubicBezTo>
                  <a:pt x="687853" y="1405377"/>
                  <a:pt x="836576" y="1377247"/>
                  <a:pt x="589199" y="1403287"/>
                </a:cubicBezTo>
                <a:cubicBezTo>
                  <a:pt x="584374" y="1404493"/>
                  <a:pt x="533614" y="1416201"/>
                  <a:pt x="525824" y="1421394"/>
                </a:cubicBezTo>
                <a:cubicBezTo>
                  <a:pt x="515171" y="1428496"/>
                  <a:pt x="509317" y="1441453"/>
                  <a:pt x="498664" y="1448555"/>
                </a:cubicBezTo>
                <a:cubicBezTo>
                  <a:pt x="490724" y="1453849"/>
                  <a:pt x="480275" y="1453849"/>
                  <a:pt x="471504" y="1457608"/>
                </a:cubicBezTo>
                <a:cubicBezTo>
                  <a:pt x="459099" y="1462924"/>
                  <a:pt x="447361" y="1469679"/>
                  <a:pt x="435290" y="1475715"/>
                </a:cubicBezTo>
                <a:cubicBezTo>
                  <a:pt x="407596" y="1558792"/>
                  <a:pt x="453890" y="1429462"/>
                  <a:pt x="399076" y="1539089"/>
                </a:cubicBezTo>
                <a:cubicBezTo>
                  <a:pt x="393511" y="1550218"/>
                  <a:pt x="394808" y="1563817"/>
                  <a:pt x="390022" y="1575303"/>
                </a:cubicBezTo>
                <a:cubicBezTo>
                  <a:pt x="379640" y="1600219"/>
                  <a:pt x="360356" y="1621545"/>
                  <a:pt x="353809" y="1647731"/>
                </a:cubicBezTo>
                <a:cubicBezTo>
                  <a:pt x="340124" y="1702467"/>
                  <a:pt x="348692" y="1672133"/>
                  <a:pt x="326648" y="1738265"/>
                </a:cubicBezTo>
                <a:cubicBezTo>
                  <a:pt x="323630" y="1747319"/>
                  <a:pt x="322889" y="1757486"/>
                  <a:pt x="317595" y="1765426"/>
                </a:cubicBezTo>
                <a:cubicBezTo>
                  <a:pt x="301262" y="1789925"/>
                  <a:pt x="292868" y="1800083"/>
                  <a:pt x="281381" y="1828800"/>
                </a:cubicBezTo>
                <a:cubicBezTo>
                  <a:pt x="249060" y="1909604"/>
                  <a:pt x="280003" y="1858028"/>
                  <a:pt x="245167" y="1910281"/>
                </a:cubicBezTo>
                <a:cubicBezTo>
                  <a:pt x="242268" y="1921878"/>
                  <a:pt x="233552" y="1960672"/>
                  <a:pt x="227060" y="1973656"/>
                </a:cubicBezTo>
                <a:cubicBezTo>
                  <a:pt x="222194" y="1983388"/>
                  <a:pt x="214989" y="1991763"/>
                  <a:pt x="208953" y="2000816"/>
                </a:cubicBezTo>
                <a:cubicBezTo>
                  <a:pt x="205935" y="2009869"/>
                  <a:pt x="204534" y="2019634"/>
                  <a:pt x="199900" y="2027976"/>
                </a:cubicBezTo>
                <a:cubicBezTo>
                  <a:pt x="189332" y="2046999"/>
                  <a:pt x="170568" y="2061652"/>
                  <a:pt x="163686" y="2082297"/>
                </a:cubicBezTo>
                <a:cubicBezTo>
                  <a:pt x="160668" y="2091351"/>
                  <a:pt x="158391" y="2100686"/>
                  <a:pt x="154632" y="2109458"/>
                </a:cubicBezTo>
                <a:cubicBezTo>
                  <a:pt x="140849" y="2141618"/>
                  <a:pt x="136601" y="2145556"/>
                  <a:pt x="118418" y="2172832"/>
                </a:cubicBezTo>
                <a:cubicBezTo>
                  <a:pt x="75398" y="2301893"/>
                  <a:pt x="118616" y="2167608"/>
                  <a:pt x="91258" y="2263366"/>
                </a:cubicBezTo>
                <a:cubicBezTo>
                  <a:pt x="88636" y="2272542"/>
                  <a:pt x="84520" y="2281269"/>
                  <a:pt x="82205" y="2290527"/>
                </a:cubicBezTo>
                <a:cubicBezTo>
                  <a:pt x="78473" y="2305455"/>
                  <a:pt x="77573" y="2321055"/>
                  <a:pt x="73151" y="2335794"/>
                </a:cubicBezTo>
                <a:cubicBezTo>
                  <a:pt x="68481" y="2351360"/>
                  <a:pt x="60183" y="2365644"/>
                  <a:pt x="55044" y="2381061"/>
                </a:cubicBezTo>
                <a:cubicBezTo>
                  <a:pt x="51109" y="2392865"/>
                  <a:pt x="51556" y="2406146"/>
                  <a:pt x="45991" y="2417275"/>
                </a:cubicBezTo>
                <a:cubicBezTo>
                  <a:pt x="36259" y="2436739"/>
                  <a:pt x="9777" y="2471596"/>
                  <a:pt x="9777" y="2471596"/>
                </a:cubicBezTo>
                <a:cubicBezTo>
                  <a:pt x="4075" y="2534310"/>
                  <a:pt x="-9034" y="2557237"/>
                  <a:pt x="9777" y="2607398"/>
                </a:cubicBezTo>
                <a:cubicBezTo>
                  <a:pt x="14516" y="2620035"/>
                  <a:pt x="23616" y="2630808"/>
                  <a:pt x="27884" y="2643612"/>
                </a:cubicBezTo>
                <a:cubicBezTo>
                  <a:pt x="35754" y="2667221"/>
                  <a:pt x="28394" y="2698443"/>
                  <a:pt x="45991" y="2716040"/>
                </a:cubicBezTo>
                <a:cubicBezTo>
                  <a:pt x="61080" y="2731129"/>
                  <a:pt x="88440" y="2720908"/>
                  <a:pt x="109365" y="2725093"/>
                </a:cubicBezTo>
                <a:cubicBezTo>
                  <a:pt x="133767" y="2729973"/>
                  <a:pt x="181793" y="2743200"/>
                  <a:pt x="181793" y="2743200"/>
                </a:cubicBezTo>
                <a:cubicBezTo>
                  <a:pt x="184811" y="2752253"/>
                  <a:pt x="186578" y="2761824"/>
                  <a:pt x="190846" y="2770360"/>
                </a:cubicBezTo>
                <a:cubicBezTo>
                  <a:pt x="195712" y="2780092"/>
                  <a:pt x="205826" y="2787099"/>
                  <a:pt x="208953" y="2797521"/>
                </a:cubicBezTo>
                <a:cubicBezTo>
                  <a:pt x="222041" y="2841147"/>
                  <a:pt x="215010" y="2939380"/>
                  <a:pt x="245167" y="2969537"/>
                </a:cubicBezTo>
                <a:lnTo>
                  <a:pt x="272327" y="2996697"/>
                </a:lnTo>
                <a:cubicBezTo>
                  <a:pt x="292862" y="3078834"/>
                  <a:pt x="272327" y="2977340"/>
                  <a:pt x="272327" y="3096285"/>
                </a:cubicBezTo>
                <a:cubicBezTo>
                  <a:pt x="272327" y="3150690"/>
                  <a:pt x="270711" y="3205900"/>
                  <a:pt x="281381" y="3259248"/>
                </a:cubicBezTo>
                <a:cubicBezTo>
                  <a:pt x="283515" y="3269918"/>
                  <a:pt x="298540" y="3273069"/>
                  <a:pt x="308541" y="3277355"/>
                </a:cubicBezTo>
                <a:cubicBezTo>
                  <a:pt x="319978" y="3282256"/>
                  <a:pt x="332791" y="3282990"/>
                  <a:pt x="344755" y="3286408"/>
                </a:cubicBezTo>
                <a:cubicBezTo>
                  <a:pt x="353931" y="3289030"/>
                  <a:pt x="362862" y="3292443"/>
                  <a:pt x="371915" y="3295461"/>
                </a:cubicBezTo>
                <a:cubicBezTo>
                  <a:pt x="393040" y="3292443"/>
                  <a:pt x="413951" y="3286408"/>
                  <a:pt x="435290" y="3286408"/>
                </a:cubicBezTo>
                <a:cubicBezTo>
                  <a:pt x="450678" y="3286408"/>
                  <a:pt x="465254" y="3293850"/>
                  <a:pt x="480557" y="3295461"/>
                </a:cubicBezTo>
                <a:cubicBezTo>
                  <a:pt x="522682" y="3299895"/>
                  <a:pt x="565056" y="3301497"/>
                  <a:pt x="607306" y="3304515"/>
                </a:cubicBezTo>
                <a:cubicBezTo>
                  <a:pt x="664644" y="3301497"/>
                  <a:pt x="722139" y="3300659"/>
                  <a:pt x="779321" y="3295461"/>
                </a:cubicBezTo>
                <a:cubicBezTo>
                  <a:pt x="788825" y="3294597"/>
                  <a:pt x="796939" y="3286408"/>
                  <a:pt x="806482" y="3286408"/>
                </a:cubicBezTo>
                <a:cubicBezTo>
                  <a:pt x="830813" y="3286408"/>
                  <a:pt x="854767" y="3292443"/>
                  <a:pt x="878910" y="3295461"/>
                </a:cubicBezTo>
                <a:cubicBezTo>
                  <a:pt x="887963" y="3301497"/>
                  <a:pt x="896069" y="3309282"/>
                  <a:pt x="906070" y="3313568"/>
                </a:cubicBezTo>
                <a:cubicBezTo>
                  <a:pt x="917507" y="3318470"/>
                  <a:pt x="930320" y="3319204"/>
                  <a:pt x="942284" y="3322622"/>
                </a:cubicBezTo>
                <a:cubicBezTo>
                  <a:pt x="951460" y="3325244"/>
                  <a:pt x="960391" y="3328657"/>
                  <a:pt x="969444" y="3331675"/>
                </a:cubicBezTo>
                <a:cubicBezTo>
                  <a:pt x="978498" y="3337711"/>
                  <a:pt x="988911" y="3342088"/>
                  <a:pt x="996605" y="3349782"/>
                </a:cubicBezTo>
                <a:cubicBezTo>
                  <a:pt x="1056961" y="3410140"/>
                  <a:pt x="969442" y="3346764"/>
                  <a:pt x="1041872" y="3395050"/>
                </a:cubicBezTo>
                <a:cubicBezTo>
                  <a:pt x="1047908" y="3404103"/>
                  <a:pt x="1051482" y="3415413"/>
                  <a:pt x="1059979" y="3422210"/>
                </a:cubicBezTo>
                <a:cubicBezTo>
                  <a:pt x="1067431" y="3428171"/>
                  <a:pt x="1078368" y="3427504"/>
                  <a:pt x="1087139" y="3431263"/>
                </a:cubicBezTo>
                <a:cubicBezTo>
                  <a:pt x="1165463" y="3464830"/>
                  <a:pt x="1086809" y="3437188"/>
                  <a:pt x="1150513" y="3458424"/>
                </a:cubicBezTo>
                <a:cubicBezTo>
                  <a:pt x="1172219" y="3523538"/>
                  <a:pt x="1145886" y="3442230"/>
                  <a:pt x="1168620" y="3521798"/>
                </a:cubicBezTo>
                <a:cubicBezTo>
                  <a:pt x="1171242" y="3530974"/>
                  <a:pt x="1175052" y="3539783"/>
                  <a:pt x="1177674" y="3548959"/>
                </a:cubicBezTo>
                <a:cubicBezTo>
                  <a:pt x="1181092" y="3560923"/>
                  <a:pt x="1181826" y="3573736"/>
                  <a:pt x="1186727" y="3585172"/>
                </a:cubicBezTo>
                <a:cubicBezTo>
                  <a:pt x="1191013" y="3595173"/>
                  <a:pt x="1199968" y="3602601"/>
                  <a:pt x="1204834" y="3612333"/>
                </a:cubicBezTo>
                <a:cubicBezTo>
                  <a:pt x="1209102" y="3620869"/>
                  <a:pt x="1208594" y="3631553"/>
                  <a:pt x="1213888" y="3639493"/>
                </a:cubicBezTo>
                <a:cubicBezTo>
                  <a:pt x="1242311" y="3682128"/>
                  <a:pt x="1239411" y="3649389"/>
                  <a:pt x="1259155" y="3693814"/>
                </a:cubicBezTo>
                <a:cubicBezTo>
                  <a:pt x="1259159" y="3693824"/>
                  <a:pt x="1281786" y="3761709"/>
                  <a:pt x="1286315" y="3775295"/>
                </a:cubicBezTo>
                <a:cubicBezTo>
                  <a:pt x="1289333" y="3784349"/>
                  <a:pt x="1290075" y="3794515"/>
                  <a:pt x="1295369" y="3802456"/>
                </a:cubicBezTo>
                <a:lnTo>
                  <a:pt x="1313476" y="3829616"/>
                </a:lnTo>
                <a:cubicBezTo>
                  <a:pt x="1325977" y="3904626"/>
                  <a:pt x="1310720" y="3864480"/>
                  <a:pt x="1349690" y="3920151"/>
                </a:cubicBezTo>
                <a:cubicBezTo>
                  <a:pt x="1362170" y="3937979"/>
                  <a:pt x="1385904" y="3974471"/>
                  <a:pt x="1385904" y="3974471"/>
                </a:cubicBezTo>
                <a:cubicBezTo>
                  <a:pt x="1393875" y="3998387"/>
                  <a:pt x="1407822" y="4048170"/>
                  <a:pt x="1431171" y="4055953"/>
                </a:cubicBezTo>
                <a:lnTo>
                  <a:pt x="1458331" y="4065006"/>
                </a:lnTo>
                <a:cubicBezTo>
                  <a:pt x="1486025" y="4148081"/>
                  <a:pt x="1437823" y="4020663"/>
                  <a:pt x="1503599" y="4119327"/>
                </a:cubicBezTo>
                <a:cubicBezTo>
                  <a:pt x="1514186" y="4135208"/>
                  <a:pt x="1511119" y="4157767"/>
                  <a:pt x="1521706" y="4173648"/>
                </a:cubicBezTo>
                <a:lnTo>
                  <a:pt x="1557919" y="4227968"/>
                </a:lnTo>
                <a:cubicBezTo>
                  <a:pt x="1560937" y="4240039"/>
                  <a:pt x="1559007" y="4254623"/>
                  <a:pt x="1566973" y="4264182"/>
                </a:cubicBezTo>
                <a:cubicBezTo>
                  <a:pt x="1575613" y="4274550"/>
                  <a:pt x="1590782" y="4276972"/>
                  <a:pt x="1603187" y="4282289"/>
                </a:cubicBezTo>
                <a:cubicBezTo>
                  <a:pt x="1611958" y="4286048"/>
                  <a:pt x="1621811" y="4287075"/>
                  <a:pt x="1630347" y="4291343"/>
                </a:cubicBezTo>
                <a:cubicBezTo>
                  <a:pt x="1692865" y="4322603"/>
                  <a:pt x="1618359" y="4299663"/>
                  <a:pt x="1693721" y="4318503"/>
                </a:cubicBezTo>
                <a:cubicBezTo>
                  <a:pt x="1699757" y="4357735"/>
                  <a:pt x="1705302" y="4397045"/>
                  <a:pt x="1711828" y="4436198"/>
                </a:cubicBezTo>
                <a:cubicBezTo>
                  <a:pt x="1714410" y="4451688"/>
                  <a:pt x="1721191" y="4491138"/>
                  <a:pt x="1729935" y="4508626"/>
                </a:cubicBezTo>
                <a:cubicBezTo>
                  <a:pt x="1734801" y="4518358"/>
                  <a:pt x="1738815" y="4530019"/>
                  <a:pt x="1748042" y="4535786"/>
                </a:cubicBezTo>
                <a:cubicBezTo>
                  <a:pt x="1774127" y="4552089"/>
                  <a:pt x="1827442" y="4558073"/>
                  <a:pt x="1856684" y="4562947"/>
                </a:cubicBezTo>
                <a:lnTo>
                  <a:pt x="1874791" y="4617267"/>
                </a:lnTo>
                <a:cubicBezTo>
                  <a:pt x="1877809" y="4626321"/>
                  <a:pt x="1877096" y="4637680"/>
                  <a:pt x="1883844" y="4644428"/>
                </a:cubicBezTo>
                <a:cubicBezTo>
                  <a:pt x="1892898" y="4653481"/>
                  <a:pt x="1902808" y="4661752"/>
                  <a:pt x="1911005" y="4671588"/>
                </a:cubicBezTo>
                <a:cubicBezTo>
                  <a:pt x="1917971" y="4679947"/>
                  <a:pt x="1921417" y="4691055"/>
                  <a:pt x="1929111" y="4698749"/>
                </a:cubicBezTo>
                <a:cubicBezTo>
                  <a:pt x="1936805" y="4706443"/>
                  <a:pt x="1948139" y="4709627"/>
                  <a:pt x="1956272" y="4716856"/>
                </a:cubicBezTo>
                <a:cubicBezTo>
                  <a:pt x="2029556" y="4781996"/>
                  <a:pt x="1981748" y="4761560"/>
                  <a:pt x="2037753" y="4780230"/>
                </a:cubicBezTo>
                <a:cubicBezTo>
                  <a:pt x="2105125" y="4830758"/>
                  <a:pt x="2039951" y="4790016"/>
                  <a:pt x="2119234" y="4816444"/>
                </a:cubicBezTo>
                <a:cubicBezTo>
                  <a:pt x="2132038" y="4820712"/>
                  <a:pt x="2142811" y="4829812"/>
                  <a:pt x="2155448" y="4834551"/>
                </a:cubicBezTo>
                <a:cubicBezTo>
                  <a:pt x="2167099" y="4838920"/>
                  <a:pt x="2179591" y="4840586"/>
                  <a:pt x="2191662" y="4843604"/>
                </a:cubicBezTo>
                <a:cubicBezTo>
                  <a:pt x="2203733" y="4849640"/>
                  <a:pt x="2214977" y="4857742"/>
                  <a:pt x="2227876" y="4861711"/>
                </a:cubicBezTo>
                <a:cubicBezTo>
                  <a:pt x="2274710" y="4876122"/>
                  <a:pt x="2316595" y="4880310"/>
                  <a:pt x="2363678" y="4888871"/>
                </a:cubicBezTo>
                <a:cubicBezTo>
                  <a:pt x="2378818" y="4891624"/>
                  <a:pt x="2393856" y="4894907"/>
                  <a:pt x="2408945" y="4897925"/>
                </a:cubicBezTo>
                <a:cubicBezTo>
                  <a:pt x="2417999" y="4909996"/>
                  <a:pt x="2424828" y="4924114"/>
                  <a:pt x="2436106" y="4934139"/>
                </a:cubicBezTo>
                <a:cubicBezTo>
                  <a:pt x="2452371" y="4948597"/>
                  <a:pt x="2469781" y="4963472"/>
                  <a:pt x="2490426" y="4970353"/>
                </a:cubicBezTo>
                <a:cubicBezTo>
                  <a:pt x="2520294" y="4980308"/>
                  <a:pt x="2530371" y="4983076"/>
                  <a:pt x="2562854" y="4997513"/>
                </a:cubicBezTo>
                <a:cubicBezTo>
                  <a:pt x="2575187" y="5002994"/>
                  <a:pt x="2586537" y="5010608"/>
                  <a:pt x="2599068" y="5015620"/>
                </a:cubicBezTo>
                <a:cubicBezTo>
                  <a:pt x="2660796" y="5040311"/>
                  <a:pt x="2660933" y="5034565"/>
                  <a:pt x="2734870" y="5042780"/>
                </a:cubicBezTo>
                <a:lnTo>
                  <a:pt x="3015527" y="5033727"/>
                </a:lnTo>
                <a:cubicBezTo>
                  <a:pt x="3081428" y="5030589"/>
                  <a:pt x="3117289" y="5024362"/>
                  <a:pt x="3178490" y="5015620"/>
                </a:cubicBezTo>
                <a:cubicBezTo>
                  <a:pt x="3187543" y="5012602"/>
                  <a:pt x="3196107" y="5006566"/>
                  <a:pt x="3205650" y="5006566"/>
                </a:cubicBezTo>
                <a:cubicBezTo>
                  <a:pt x="3260238" y="5006566"/>
                  <a:pt x="3338324" y="5017492"/>
                  <a:pt x="3395773" y="5024673"/>
                </a:cubicBezTo>
                <a:cubicBezTo>
                  <a:pt x="3407844" y="5027691"/>
                  <a:pt x="3420069" y="5030152"/>
                  <a:pt x="3431987" y="5033727"/>
                </a:cubicBezTo>
                <a:cubicBezTo>
                  <a:pt x="3450268" y="5039212"/>
                  <a:pt x="3467243" y="5050926"/>
                  <a:pt x="3486308" y="5051834"/>
                </a:cubicBezTo>
                <a:cubicBezTo>
                  <a:pt x="3531624" y="5053992"/>
                  <a:pt x="3576843" y="5045798"/>
                  <a:pt x="3622110" y="5042780"/>
                </a:cubicBezTo>
                <a:cubicBezTo>
                  <a:pt x="3679758" y="5023565"/>
                  <a:pt x="3622595" y="5051105"/>
                  <a:pt x="3658323" y="4997513"/>
                </a:cubicBezTo>
                <a:cubicBezTo>
                  <a:pt x="3664359" y="4988459"/>
                  <a:pt x="3676430" y="4985442"/>
                  <a:pt x="3685484" y="4979406"/>
                </a:cubicBezTo>
                <a:cubicBezTo>
                  <a:pt x="3694537" y="4967335"/>
                  <a:pt x="3701188" y="4953012"/>
                  <a:pt x="3712644" y="4943192"/>
                </a:cubicBezTo>
                <a:cubicBezTo>
                  <a:pt x="3722891" y="4934409"/>
                  <a:pt x="3735881" y="4928793"/>
                  <a:pt x="3748858" y="4925085"/>
                </a:cubicBezTo>
                <a:cubicBezTo>
                  <a:pt x="3802243" y="4909832"/>
                  <a:pt x="3857085" y="4904767"/>
                  <a:pt x="3911820" y="4897925"/>
                </a:cubicBezTo>
                <a:cubicBezTo>
                  <a:pt x="3964682" y="4880304"/>
                  <a:pt x="3913629" y="4895753"/>
                  <a:pt x="3993302" y="4879818"/>
                </a:cubicBezTo>
                <a:cubicBezTo>
                  <a:pt x="4077958" y="4862887"/>
                  <a:pt x="3987657" y="4878965"/>
                  <a:pt x="4056676" y="4861711"/>
                </a:cubicBezTo>
                <a:cubicBezTo>
                  <a:pt x="4102796" y="4850182"/>
                  <a:pt x="4132724" y="4849238"/>
                  <a:pt x="4183424" y="4843604"/>
                </a:cubicBezTo>
                <a:lnTo>
                  <a:pt x="4237745" y="4825497"/>
                </a:lnTo>
                <a:lnTo>
                  <a:pt x="4264906" y="4816444"/>
                </a:lnTo>
                <a:cubicBezTo>
                  <a:pt x="4276977" y="4804373"/>
                  <a:pt x="4285850" y="4787865"/>
                  <a:pt x="4301119" y="4780230"/>
                </a:cubicBezTo>
                <a:cubicBezTo>
                  <a:pt x="4387348" y="4737114"/>
                  <a:pt x="4325349" y="4802797"/>
                  <a:pt x="4391654" y="4753069"/>
                </a:cubicBezTo>
                <a:cubicBezTo>
                  <a:pt x="4459173" y="4702431"/>
                  <a:pt x="4394902" y="4725098"/>
                  <a:pt x="4464082" y="4707802"/>
                </a:cubicBezTo>
                <a:cubicBezTo>
                  <a:pt x="4531475" y="4640409"/>
                  <a:pt x="4446158" y="4723166"/>
                  <a:pt x="4527456" y="4653481"/>
                </a:cubicBezTo>
                <a:cubicBezTo>
                  <a:pt x="4537177" y="4645149"/>
                  <a:pt x="4544618" y="4634319"/>
                  <a:pt x="4554616" y="4626321"/>
                </a:cubicBezTo>
                <a:cubicBezTo>
                  <a:pt x="4612689" y="4579864"/>
                  <a:pt x="4598167" y="4587663"/>
                  <a:pt x="4645151" y="4572000"/>
                </a:cubicBezTo>
                <a:cubicBezTo>
                  <a:pt x="4657222" y="4562947"/>
                  <a:pt x="4670695" y="4555510"/>
                  <a:pt x="4681365" y="4544840"/>
                </a:cubicBezTo>
                <a:cubicBezTo>
                  <a:pt x="4689059" y="4537146"/>
                  <a:pt x="4690618" y="4524004"/>
                  <a:pt x="4699472" y="4517679"/>
                </a:cubicBezTo>
                <a:cubicBezTo>
                  <a:pt x="4712696" y="4508233"/>
                  <a:pt x="4729888" y="4506172"/>
                  <a:pt x="4744739" y="4499572"/>
                </a:cubicBezTo>
                <a:cubicBezTo>
                  <a:pt x="4757072" y="4494091"/>
                  <a:pt x="4769857" y="4489147"/>
                  <a:pt x="4780953" y="4481465"/>
                </a:cubicBezTo>
                <a:cubicBezTo>
                  <a:pt x="4809243" y="4461879"/>
                  <a:pt x="4833804" y="4437177"/>
                  <a:pt x="4862434" y="4418091"/>
                </a:cubicBezTo>
                <a:cubicBezTo>
                  <a:pt x="4871488" y="4412055"/>
                  <a:pt x="4881006" y="4406664"/>
                  <a:pt x="4889595" y="4399984"/>
                </a:cubicBezTo>
                <a:cubicBezTo>
                  <a:pt x="4908200" y="4385514"/>
                  <a:pt x="4926541" y="4370644"/>
                  <a:pt x="4943915" y="4354717"/>
                </a:cubicBezTo>
                <a:cubicBezTo>
                  <a:pt x="4962791" y="4337414"/>
                  <a:pt x="4973393" y="4306606"/>
                  <a:pt x="4998236" y="4300396"/>
                </a:cubicBezTo>
                <a:lnTo>
                  <a:pt x="5034450" y="4291343"/>
                </a:lnTo>
                <a:cubicBezTo>
                  <a:pt x="5106880" y="4243056"/>
                  <a:pt x="5019357" y="4306435"/>
                  <a:pt x="5079717" y="4246075"/>
                </a:cubicBezTo>
                <a:cubicBezTo>
                  <a:pt x="5087411" y="4238381"/>
                  <a:pt x="5097824" y="4234004"/>
                  <a:pt x="5106878" y="4227968"/>
                </a:cubicBezTo>
                <a:cubicBezTo>
                  <a:pt x="5109896" y="4215897"/>
                  <a:pt x="5112513" y="4203719"/>
                  <a:pt x="5115931" y="4191755"/>
                </a:cubicBezTo>
                <a:cubicBezTo>
                  <a:pt x="5118553" y="4182579"/>
                  <a:pt x="5123278" y="4173984"/>
                  <a:pt x="5124985" y="4164594"/>
                </a:cubicBezTo>
                <a:cubicBezTo>
                  <a:pt x="5126080" y="4158573"/>
                  <a:pt x="5139898" y="4039438"/>
                  <a:pt x="5143092" y="4028792"/>
                </a:cubicBezTo>
                <a:cubicBezTo>
                  <a:pt x="5146219" y="4018370"/>
                  <a:pt x="5155801" y="4011079"/>
                  <a:pt x="5161199" y="4001632"/>
                </a:cubicBezTo>
                <a:cubicBezTo>
                  <a:pt x="5174614" y="3978155"/>
                  <a:pt x="5195077" y="3924725"/>
                  <a:pt x="5215519" y="3911097"/>
                </a:cubicBezTo>
                <a:cubicBezTo>
                  <a:pt x="5250620" y="3887697"/>
                  <a:pt x="5232357" y="3896431"/>
                  <a:pt x="5269840" y="3883937"/>
                </a:cubicBezTo>
                <a:cubicBezTo>
                  <a:pt x="5287947" y="3859794"/>
                  <a:pt x="5314618" y="3840139"/>
                  <a:pt x="5324161" y="3811509"/>
                </a:cubicBezTo>
                <a:lnTo>
                  <a:pt x="5342268" y="3757188"/>
                </a:lnTo>
                <a:cubicBezTo>
                  <a:pt x="5331702" y="3662102"/>
                  <a:pt x="5324727" y="3641944"/>
                  <a:pt x="5342268" y="3530852"/>
                </a:cubicBezTo>
                <a:cubicBezTo>
                  <a:pt x="5343965" y="3520104"/>
                  <a:pt x="5354339" y="3512745"/>
                  <a:pt x="5360375" y="3503691"/>
                </a:cubicBezTo>
                <a:cubicBezTo>
                  <a:pt x="5363393" y="3494638"/>
                  <a:pt x="5365669" y="3485302"/>
                  <a:pt x="5369428" y="3476531"/>
                </a:cubicBezTo>
                <a:cubicBezTo>
                  <a:pt x="5380757" y="3450096"/>
                  <a:pt x="5389854" y="3429718"/>
                  <a:pt x="5414696" y="3413157"/>
                </a:cubicBezTo>
                <a:cubicBezTo>
                  <a:pt x="5422636" y="3407863"/>
                  <a:pt x="5432803" y="3407121"/>
                  <a:pt x="5441856" y="3404103"/>
                </a:cubicBezTo>
                <a:cubicBezTo>
                  <a:pt x="5450909" y="3395050"/>
                  <a:pt x="5460684" y="3386664"/>
                  <a:pt x="5469016" y="3376943"/>
                </a:cubicBezTo>
                <a:cubicBezTo>
                  <a:pt x="5478836" y="3365486"/>
                  <a:pt x="5484585" y="3350389"/>
                  <a:pt x="5496177" y="3340729"/>
                </a:cubicBezTo>
                <a:cubicBezTo>
                  <a:pt x="5503508" y="3334620"/>
                  <a:pt x="5514566" y="3335434"/>
                  <a:pt x="5523337" y="3331675"/>
                </a:cubicBezTo>
                <a:cubicBezTo>
                  <a:pt x="5535742" y="3326358"/>
                  <a:pt x="5547480" y="3319604"/>
                  <a:pt x="5559551" y="3313568"/>
                </a:cubicBezTo>
                <a:cubicBezTo>
                  <a:pt x="5611172" y="3244740"/>
                  <a:pt x="5560547" y="3297926"/>
                  <a:pt x="5613872" y="3268301"/>
                </a:cubicBezTo>
                <a:cubicBezTo>
                  <a:pt x="5632895" y="3257732"/>
                  <a:pt x="5668193" y="3232087"/>
                  <a:pt x="5668193" y="3232087"/>
                </a:cubicBezTo>
                <a:cubicBezTo>
                  <a:pt x="5705803" y="3181940"/>
                  <a:pt x="5678253" y="3202814"/>
                  <a:pt x="5731567" y="3186820"/>
                </a:cubicBezTo>
                <a:cubicBezTo>
                  <a:pt x="5749849" y="3181336"/>
                  <a:pt x="5785888" y="3168713"/>
                  <a:pt x="5785888" y="3168713"/>
                </a:cubicBezTo>
                <a:cubicBezTo>
                  <a:pt x="5794941" y="3162677"/>
                  <a:pt x="5802171" y="3150892"/>
                  <a:pt x="5813048" y="3150606"/>
                </a:cubicBezTo>
                <a:cubicBezTo>
                  <a:pt x="6092278" y="3143257"/>
                  <a:pt x="6040710" y="3134171"/>
                  <a:pt x="6193294" y="3177766"/>
                </a:cubicBezTo>
                <a:cubicBezTo>
                  <a:pt x="6301935" y="3174748"/>
                  <a:pt x="6410677" y="3174279"/>
                  <a:pt x="6519218" y="3168713"/>
                </a:cubicBezTo>
                <a:cubicBezTo>
                  <a:pt x="6528749" y="3168224"/>
                  <a:pt x="6537063" y="3161729"/>
                  <a:pt x="6546379" y="3159659"/>
                </a:cubicBezTo>
                <a:cubicBezTo>
                  <a:pt x="6586498" y="3150744"/>
                  <a:pt x="6600837" y="3153578"/>
                  <a:pt x="6636913" y="3141553"/>
                </a:cubicBezTo>
                <a:cubicBezTo>
                  <a:pt x="6652331" y="3136414"/>
                  <a:pt x="6666078" y="3125642"/>
                  <a:pt x="6682181" y="3123446"/>
                </a:cubicBezTo>
                <a:cubicBezTo>
                  <a:pt x="6733101" y="3116502"/>
                  <a:pt x="6784787" y="3117410"/>
                  <a:pt x="6836090" y="3114392"/>
                </a:cubicBezTo>
                <a:cubicBezTo>
                  <a:pt x="6866268" y="3108356"/>
                  <a:pt x="6896158" y="3100637"/>
                  <a:pt x="6926624" y="3096285"/>
                </a:cubicBezTo>
                <a:cubicBezTo>
                  <a:pt x="7010831" y="3084256"/>
                  <a:pt x="7011871" y="3093436"/>
                  <a:pt x="7080533" y="3078178"/>
                </a:cubicBezTo>
                <a:cubicBezTo>
                  <a:pt x="7089849" y="3076108"/>
                  <a:pt x="7098833" y="3072669"/>
                  <a:pt x="7107694" y="3069125"/>
                </a:cubicBezTo>
                <a:cubicBezTo>
                  <a:pt x="7130660" y="3059939"/>
                  <a:pt x="7215005" y="3027205"/>
                  <a:pt x="7252549" y="3005751"/>
                </a:cubicBezTo>
                <a:cubicBezTo>
                  <a:pt x="7301178" y="2977963"/>
                  <a:pt x="7256444" y="2993461"/>
                  <a:pt x="7315923" y="2978590"/>
                </a:cubicBezTo>
                <a:cubicBezTo>
                  <a:pt x="7325447" y="2972638"/>
                  <a:pt x="7398131" y="2924027"/>
                  <a:pt x="7424565" y="2915216"/>
                </a:cubicBezTo>
                <a:cubicBezTo>
                  <a:pt x="7439163" y="2910350"/>
                  <a:pt x="7454743" y="2909180"/>
                  <a:pt x="7469832" y="2906162"/>
                </a:cubicBezTo>
                <a:cubicBezTo>
                  <a:pt x="7487782" y="2888213"/>
                  <a:pt x="7508388" y="2862873"/>
                  <a:pt x="7533207" y="2851842"/>
                </a:cubicBezTo>
                <a:cubicBezTo>
                  <a:pt x="7550648" y="2844090"/>
                  <a:pt x="7587527" y="2833735"/>
                  <a:pt x="7587527" y="2833735"/>
                </a:cubicBezTo>
                <a:cubicBezTo>
                  <a:pt x="7708115" y="2753344"/>
                  <a:pt x="7529390" y="2869051"/>
                  <a:pt x="7641848" y="2806574"/>
                </a:cubicBezTo>
                <a:cubicBezTo>
                  <a:pt x="7679308" y="2785763"/>
                  <a:pt x="7699156" y="2766934"/>
                  <a:pt x="7732383" y="2743200"/>
                </a:cubicBezTo>
                <a:cubicBezTo>
                  <a:pt x="7741237" y="2736876"/>
                  <a:pt x="7751184" y="2732059"/>
                  <a:pt x="7759543" y="2725093"/>
                </a:cubicBezTo>
                <a:cubicBezTo>
                  <a:pt x="7769379" y="2716896"/>
                  <a:pt x="7776597" y="2705794"/>
                  <a:pt x="7786704" y="2697933"/>
                </a:cubicBezTo>
                <a:cubicBezTo>
                  <a:pt x="7803882" y="2684573"/>
                  <a:pt x="7825636" y="2677107"/>
                  <a:pt x="7841024" y="2661719"/>
                </a:cubicBezTo>
                <a:cubicBezTo>
                  <a:pt x="7850078" y="2652666"/>
                  <a:pt x="7857383" y="2641433"/>
                  <a:pt x="7868185" y="2634559"/>
                </a:cubicBezTo>
                <a:cubicBezTo>
                  <a:pt x="7890957" y="2620068"/>
                  <a:pt x="7918153" y="2613317"/>
                  <a:pt x="7940612" y="2598345"/>
                </a:cubicBezTo>
                <a:cubicBezTo>
                  <a:pt x="7949666" y="2592309"/>
                  <a:pt x="7957772" y="2584524"/>
                  <a:pt x="7967773" y="2580238"/>
                </a:cubicBezTo>
                <a:cubicBezTo>
                  <a:pt x="7979210" y="2575336"/>
                  <a:pt x="7991689" y="2573076"/>
                  <a:pt x="8003987" y="2571184"/>
                </a:cubicBezTo>
                <a:cubicBezTo>
                  <a:pt x="8109618" y="2554933"/>
                  <a:pt x="8243450" y="2556488"/>
                  <a:pt x="8338965" y="2553077"/>
                </a:cubicBezTo>
                <a:cubicBezTo>
                  <a:pt x="8371706" y="2542164"/>
                  <a:pt x="8379475" y="2534868"/>
                  <a:pt x="8420446" y="2553077"/>
                </a:cubicBezTo>
                <a:cubicBezTo>
                  <a:pt x="8432146" y="2558277"/>
                  <a:pt x="8440063" y="2637577"/>
                  <a:pt x="8447607" y="2580238"/>
                </a:cubicBezTo>
                <a:cubicBezTo>
                  <a:pt x="8455152" y="2522900"/>
                  <a:pt x="8485329" y="2279965"/>
                  <a:pt x="8465713" y="2209046"/>
                </a:cubicBezTo>
                <a:cubicBezTo>
                  <a:pt x="8429440" y="2196955"/>
                  <a:pt x="8365263" y="2186149"/>
                  <a:pt x="8329911" y="2154725"/>
                </a:cubicBezTo>
                <a:cubicBezTo>
                  <a:pt x="8310772" y="2137713"/>
                  <a:pt x="8275591" y="2100404"/>
                  <a:pt x="8275591" y="2100404"/>
                </a:cubicBezTo>
                <a:cubicBezTo>
                  <a:pt x="8089082" y="2107065"/>
                  <a:pt x="8046189" y="2117235"/>
                  <a:pt x="7886292" y="2100404"/>
                </a:cubicBezTo>
                <a:cubicBezTo>
                  <a:pt x="7873918" y="2099101"/>
                  <a:pt x="7862149" y="2094369"/>
                  <a:pt x="7850078" y="2091351"/>
                </a:cubicBezTo>
                <a:cubicBezTo>
                  <a:pt x="7751208" y="2025439"/>
                  <a:pt x="7903634" y="2122656"/>
                  <a:pt x="7786704" y="2064190"/>
                </a:cubicBezTo>
                <a:cubicBezTo>
                  <a:pt x="7682293" y="2011983"/>
                  <a:pt x="7780088" y="2037516"/>
                  <a:pt x="7687115" y="2018923"/>
                </a:cubicBezTo>
                <a:cubicBezTo>
                  <a:pt x="7542675" y="2034972"/>
                  <a:pt x="7547083" y="2045479"/>
                  <a:pt x="7424565" y="2027976"/>
                </a:cubicBezTo>
                <a:cubicBezTo>
                  <a:pt x="7415118" y="2026626"/>
                  <a:pt x="7406458" y="2021941"/>
                  <a:pt x="7397405" y="2018923"/>
                </a:cubicBezTo>
                <a:cubicBezTo>
                  <a:pt x="7303430" y="1956274"/>
                  <a:pt x="7448920" y="2051644"/>
                  <a:pt x="7334030" y="1982709"/>
                </a:cubicBezTo>
                <a:cubicBezTo>
                  <a:pt x="7315370" y="1971513"/>
                  <a:pt x="7297817" y="1958566"/>
                  <a:pt x="7279710" y="1946495"/>
                </a:cubicBezTo>
                <a:cubicBezTo>
                  <a:pt x="7270656" y="1940459"/>
                  <a:pt x="7262872" y="1931829"/>
                  <a:pt x="7252549" y="1928388"/>
                </a:cubicBezTo>
                <a:lnTo>
                  <a:pt x="7225389" y="1919335"/>
                </a:lnTo>
                <a:cubicBezTo>
                  <a:pt x="7200423" y="1894369"/>
                  <a:pt x="7200478" y="1890873"/>
                  <a:pt x="7171068" y="1874067"/>
                </a:cubicBezTo>
                <a:cubicBezTo>
                  <a:pt x="7142897" y="1857969"/>
                  <a:pt x="7131754" y="1857904"/>
                  <a:pt x="7107694" y="1837854"/>
                </a:cubicBezTo>
                <a:cubicBezTo>
                  <a:pt x="7097858" y="1829657"/>
                  <a:pt x="7091726" y="1816911"/>
                  <a:pt x="7080533" y="1810693"/>
                </a:cubicBezTo>
                <a:cubicBezTo>
                  <a:pt x="6999021" y="1765408"/>
                  <a:pt x="7053388" y="1810701"/>
                  <a:pt x="6999052" y="1783533"/>
                </a:cubicBezTo>
                <a:lnTo>
                  <a:pt x="6908517" y="1738265"/>
                </a:lnTo>
                <a:cubicBezTo>
                  <a:pt x="6896446" y="1732230"/>
                  <a:pt x="6885107" y="1724427"/>
                  <a:pt x="6872304" y="1720159"/>
                </a:cubicBezTo>
                <a:cubicBezTo>
                  <a:pt x="6824301" y="1704157"/>
                  <a:pt x="6854319" y="1713727"/>
                  <a:pt x="6781769" y="1692998"/>
                </a:cubicBezTo>
                <a:cubicBezTo>
                  <a:pt x="6731463" y="1659461"/>
                  <a:pt x="6729016" y="1666534"/>
                  <a:pt x="6700288" y="1620570"/>
                </a:cubicBezTo>
                <a:cubicBezTo>
                  <a:pt x="6693135" y="1609126"/>
                  <a:pt x="6687193" y="1596888"/>
                  <a:pt x="6682181" y="1584357"/>
                </a:cubicBezTo>
                <a:cubicBezTo>
                  <a:pt x="6675092" y="1566636"/>
                  <a:pt x="6675526" y="1545305"/>
                  <a:pt x="6664074" y="1530036"/>
                </a:cubicBezTo>
                <a:cubicBezTo>
                  <a:pt x="6655020" y="1517965"/>
                  <a:pt x="6645566" y="1506184"/>
                  <a:pt x="6636913" y="1493822"/>
                </a:cubicBezTo>
                <a:cubicBezTo>
                  <a:pt x="6624434" y="1475994"/>
                  <a:pt x="6618109" y="1452558"/>
                  <a:pt x="6600700" y="1439501"/>
                </a:cubicBezTo>
                <a:cubicBezTo>
                  <a:pt x="6588629" y="1430448"/>
                  <a:pt x="6575943" y="1422161"/>
                  <a:pt x="6564486" y="1412341"/>
                </a:cubicBezTo>
                <a:cubicBezTo>
                  <a:pt x="6554765" y="1404008"/>
                  <a:pt x="6547432" y="1393041"/>
                  <a:pt x="6537325" y="1385180"/>
                </a:cubicBezTo>
                <a:cubicBezTo>
                  <a:pt x="6520148" y="1371820"/>
                  <a:pt x="6501112" y="1361037"/>
                  <a:pt x="6483005" y="1348966"/>
                </a:cubicBezTo>
                <a:cubicBezTo>
                  <a:pt x="6473951" y="1342930"/>
                  <a:pt x="6463538" y="1338553"/>
                  <a:pt x="6455844" y="1330859"/>
                </a:cubicBezTo>
                <a:lnTo>
                  <a:pt x="6419630" y="1294646"/>
                </a:lnTo>
                <a:cubicBezTo>
                  <a:pt x="6359617" y="1174620"/>
                  <a:pt x="6442615" y="1325643"/>
                  <a:pt x="6374363" y="1240325"/>
                </a:cubicBezTo>
                <a:cubicBezTo>
                  <a:pt x="6368401" y="1232873"/>
                  <a:pt x="6371272" y="1220616"/>
                  <a:pt x="6365310" y="1213164"/>
                </a:cubicBezTo>
                <a:cubicBezTo>
                  <a:pt x="6355557" y="1200973"/>
                  <a:pt x="6284152" y="1168027"/>
                  <a:pt x="6283828" y="1167897"/>
                </a:cubicBezTo>
                <a:cubicBezTo>
                  <a:pt x="6257246" y="1157264"/>
                  <a:pt x="6229309" y="1150366"/>
                  <a:pt x="6202347" y="1140737"/>
                </a:cubicBezTo>
                <a:cubicBezTo>
                  <a:pt x="6187042" y="1135271"/>
                  <a:pt x="6172971" y="1126035"/>
                  <a:pt x="6157080" y="1122630"/>
                </a:cubicBezTo>
                <a:cubicBezTo>
                  <a:pt x="6130359" y="1116904"/>
                  <a:pt x="6102687" y="1117188"/>
                  <a:pt x="6075599" y="1113576"/>
                </a:cubicBezTo>
                <a:cubicBezTo>
                  <a:pt x="6057403" y="1111150"/>
                  <a:pt x="6039421" y="1107314"/>
                  <a:pt x="6021278" y="1104523"/>
                </a:cubicBezTo>
                <a:cubicBezTo>
                  <a:pt x="6000187" y="1101278"/>
                  <a:pt x="5979029" y="1098487"/>
                  <a:pt x="5957904" y="1095469"/>
                </a:cubicBezTo>
                <a:cubicBezTo>
                  <a:pt x="5945833" y="1089433"/>
                  <a:pt x="5934095" y="1082678"/>
                  <a:pt x="5921690" y="1077362"/>
                </a:cubicBezTo>
                <a:cubicBezTo>
                  <a:pt x="5912918" y="1073603"/>
                  <a:pt x="5903065" y="1072577"/>
                  <a:pt x="5894529" y="1068309"/>
                </a:cubicBezTo>
                <a:cubicBezTo>
                  <a:pt x="5884797" y="1063443"/>
                  <a:pt x="5876816" y="1055600"/>
                  <a:pt x="5867369" y="1050202"/>
                </a:cubicBezTo>
                <a:cubicBezTo>
                  <a:pt x="5807315" y="1015885"/>
                  <a:pt x="5854781" y="1044807"/>
                  <a:pt x="5803995" y="1023042"/>
                </a:cubicBezTo>
                <a:cubicBezTo>
                  <a:pt x="5791590" y="1017726"/>
                  <a:pt x="5780186" y="1010251"/>
                  <a:pt x="5767781" y="1004935"/>
                </a:cubicBezTo>
                <a:cubicBezTo>
                  <a:pt x="5738803" y="992516"/>
                  <a:pt x="5729369" y="995332"/>
                  <a:pt x="5695353" y="986828"/>
                </a:cubicBezTo>
                <a:cubicBezTo>
                  <a:pt x="5686095" y="984513"/>
                  <a:pt x="5676964" y="981533"/>
                  <a:pt x="5668193" y="977774"/>
                </a:cubicBezTo>
                <a:cubicBezTo>
                  <a:pt x="5655788" y="972457"/>
                  <a:pt x="5644783" y="963935"/>
                  <a:pt x="5631979" y="959667"/>
                </a:cubicBezTo>
                <a:cubicBezTo>
                  <a:pt x="5596904" y="947976"/>
                  <a:pt x="5509155" y="943563"/>
                  <a:pt x="5487123" y="941560"/>
                </a:cubicBezTo>
                <a:cubicBezTo>
                  <a:pt x="5475052" y="938542"/>
                  <a:pt x="5463139" y="934800"/>
                  <a:pt x="5450910" y="932507"/>
                </a:cubicBezTo>
                <a:cubicBezTo>
                  <a:pt x="5414825" y="925741"/>
                  <a:pt x="5342268" y="914400"/>
                  <a:pt x="5342268" y="914400"/>
                </a:cubicBezTo>
                <a:cubicBezTo>
                  <a:pt x="5241825" y="925561"/>
                  <a:pt x="5286707" y="914813"/>
                  <a:pt x="5206466" y="941560"/>
                </a:cubicBezTo>
                <a:cubicBezTo>
                  <a:pt x="5185491" y="948552"/>
                  <a:pt x="5160988" y="955299"/>
                  <a:pt x="5143092" y="968721"/>
                </a:cubicBezTo>
                <a:cubicBezTo>
                  <a:pt x="5129435" y="978964"/>
                  <a:pt x="5119840" y="993825"/>
                  <a:pt x="5106878" y="1004935"/>
                </a:cubicBezTo>
                <a:cubicBezTo>
                  <a:pt x="5098616" y="1012016"/>
                  <a:pt x="5088771" y="1017006"/>
                  <a:pt x="5079717" y="1023042"/>
                </a:cubicBezTo>
                <a:cubicBezTo>
                  <a:pt x="5070664" y="1035113"/>
                  <a:pt x="5064149" y="1049596"/>
                  <a:pt x="5052557" y="1059256"/>
                </a:cubicBezTo>
                <a:cubicBezTo>
                  <a:pt x="5045226" y="1065365"/>
                  <a:pt x="5032728" y="1062200"/>
                  <a:pt x="5025397" y="1068309"/>
                </a:cubicBezTo>
                <a:cubicBezTo>
                  <a:pt x="5013805" y="1077969"/>
                  <a:pt x="5008056" y="1093066"/>
                  <a:pt x="4998236" y="1104523"/>
                </a:cubicBezTo>
                <a:cubicBezTo>
                  <a:pt x="4989904" y="1114244"/>
                  <a:pt x="4978758" y="1121440"/>
                  <a:pt x="4971076" y="1131683"/>
                </a:cubicBezTo>
                <a:cubicBezTo>
                  <a:pt x="4921938" y="1197201"/>
                  <a:pt x="4968684" y="1160438"/>
                  <a:pt x="4916755" y="1195058"/>
                </a:cubicBezTo>
                <a:cubicBezTo>
                  <a:pt x="4828224" y="1327852"/>
                  <a:pt x="4972089" y="1119602"/>
                  <a:pt x="4871488" y="1240325"/>
                </a:cubicBezTo>
                <a:cubicBezTo>
                  <a:pt x="4862848" y="1250693"/>
                  <a:pt x="4858697" y="1264134"/>
                  <a:pt x="4853381" y="1276539"/>
                </a:cubicBezTo>
                <a:cubicBezTo>
                  <a:pt x="4840577" y="1306414"/>
                  <a:pt x="4829238" y="1336895"/>
                  <a:pt x="4817167" y="1367073"/>
                </a:cubicBezTo>
                <a:cubicBezTo>
                  <a:pt x="4811131" y="1382162"/>
                  <a:pt x="4812582" y="1403326"/>
                  <a:pt x="4799060" y="1412341"/>
                </a:cubicBezTo>
                <a:cubicBezTo>
                  <a:pt x="4769067" y="1432337"/>
                  <a:pt x="4767124" y="1432907"/>
                  <a:pt x="4735686" y="1457608"/>
                </a:cubicBezTo>
                <a:cubicBezTo>
                  <a:pt x="4705297" y="1481485"/>
                  <a:pt x="4680467" y="1514340"/>
                  <a:pt x="4645151" y="1530036"/>
                </a:cubicBezTo>
                <a:lnTo>
                  <a:pt x="4563670" y="1566250"/>
                </a:lnTo>
                <a:cubicBezTo>
                  <a:pt x="4544995" y="1584924"/>
                  <a:pt x="4512765" y="1613739"/>
                  <a:pt x="4500296" y="1638677"/>
                </a:cubicBezTo>
                <a:cubicBezTo>
                  <a:pt x="4494731" y="1649806"/>
                  <a:pt x="4494260" y="1662820"/>
                  <a:pt x="4491242" y="1674891"/>
                </a:cubicBezTo>
                <a:cubicBezTo>
                  <a:pt x="4482158" y="1792985"/>
                  <a:pt x="4473740" y="1836252"/>
                  <a:pt x="4491242" y="1964602"/>
                </a:cubicBezTo>
                <a:cubicBezTo>
                  <a:pt x="4492712" y="1975383"/>
                  <a:pt x="4503951" y="1982315"/>
                  <a:pt x="4509349" y="1991762"/>
                </a:cubicBezTo>
                <a:cubicBezTo>
                  <a:pt x="4516045" y="2003480"/>
                  <a:pt x="4521975" y="2015643"/>
                  <a:pt x="4527456" y="2027976"/>
                </a:cubicBezTo>
                <a:cubicBezTo>
                  <a:pt x="4534056" y="2042827"/>
                  <a:pt x="4538295" y="2058708"/>
                  <a:pt x="4545563" y="2073244"/>
                </a:cubicBezTo>
                <a:cubicBezTo>
                  <a:pt x="4550429" y="2082976"/>
                  <a:pt x="4558272" y="2090957"/>
                  <a:pt x="4563670" y="2100404"/>
                </a:cubicBezTo>
                <a:cubicBezTo>
                  <a:pt x="4609616" y="2180809"/>
                  <a:pt x="4555769" y="2097607"/>
                  <a:pt x="4599884" y="2163778"/>
                </a:cubicBezTo>
                <a:cubicBezTo>
                  <a:pt x="4602902" y="2172832"/>
                  <a:pt x="4608937" y="2181396"/>
                  <a:pt x="4608937" y="2190939"/>
                </a:cubicBezTo>
                <a:cubicBezTo>
                  <a:pt x="4608937" y="2218266"/>
                  <a:pt x="4605243" y="2245623"/>
                  <a:pt x="4599884" y="2272420"/>
                </a:cubicBezTo>
                <a:cubicBezTo>
                  <a:pt x="4596141" y="2291136"/>
                  <a:pt x="4586406" y="2308224"/>
                  <a:pt x="4581777" y="2326741"/>
                </a:cubicBezTo>
                <a:cubicBezTo>
                  <a:pt x="4572723" y="2362955"/>
                  <a:pt x="4575321" y="2404322"/>
                  <a:pt x="4554616" y="2435382"/>
                </a:cubicBezTo>
                <a:cubicBezTo>
                  <a:pt x="4531217" y="2470484"/>
                  <a:pt x="4539951" y="2452221"/>
                  <a:pt x="4527456" y="2489703"/>
                </a:cubicBezTo>
                <a:cubicBezTo>
                  <a:pt x="4546427" y="2698383"/>
                  <a:pt x="4524483" y="2625634"/>
                  <a:pt x="4554616" y="2716040"/>
                </a:cubicBezTo>
                <a:cubicBezTo>
                  <a:pt x="4557634" y="2740182"/>
                  <a:pt x="4557769" y="2764863"/>
                  <a:pt x="4563670" y="2788467"/>
                </a:cubicBezTo>
                <a:cubicBezTo>
                  <a:pt x="4568265" y="2806845"/>
                  <a:pt x="4589108" y="2835678"/>
                  <a:pt x="4599884" y="2851842"/>
                </a:cubicBezTo>
                <a:cubicBezTo>
                  <a:pt x="4588929" y="2961390"/>
                  <a:pt x="4589032" y="3000251"/>
                  <a:pt x="4572723" y="3087232"/>
                </a:cubicBezTo>
                <a:cubicBezTo>
                  <a:pt x="4568335" y="3110635"/>
                  <a:pt x="4550201" y="3211477"/>
                  <a:pt x="4536510" y="3241141"/>
                </a:cubicBezTo>
                <a:cubicBezTo>
                  <a:pt x="4533975" y="3246635"/>
                  <a:pt x="4484197" y="3320613"/>
                  <a:pt x="4473135" y="3331675"/>
                </a:cubicBezTo>
                <a:cubicBezTo>
                  <a:pt x="4449629" y="3355181"/>
                  <a:pt x="4429395" y="3362599"/>
                  <a:pt x="4400708" y="3376943"/>
                </a:cubicBezTo>
                <a:cubicBezTo>
                  <a:pt x="4387908" y="3408943"/>
                  <a:pt x="4385357" y="3424335"/>
                  <a:pt x="4364494" y="3449370"/>
                </a:cubicBezTo>
                <a:cubicBezTo>
                  <a:pt x="4339467" y="3479402"/>
                  <a:pt x="4336083" y="3469976"/>
                  <a:pt x="4319226" y="3503691"/>
                </a:cubicBezTo>
                <a:cubicBezTo>
                  <a:pt x="4274930" y="3592283"/>
                  <a:pt x="4324962" y="3513195"/>
                  <a:pt x="4283012" y="3576119"/>
                </a:cubicBezTo>
                <a:cubicBezTo>
                  <a:pt x="4276977" y="3594226"/>
                  <a:pt x="4268649" y="3611724"/>
                  <a:pt x="4264906" y="3630440"/>
                </a:cubicBezTo>
                <a:cubicBezTo>
                  <a:pt x="4262449" y="3642724"/>
                  <a:pt x="4252276" y="3697315"/>
                  <a:pt x="4246799" y="3711921"/>
                </a:cubicBezTo>
                <a:cubicBezTo>
                  <a:pt x="4242060" y="3724558"/>
                  <a:pt x="4234728" y="3736064"/>
                  <a:pt x="4228692" y="3748135"/>
                </a:cubicBezTo>
                <a:cubicBezTo>
                  <a:pt x="4223059" y="3798827"/>
                  <a:pt x="4222114" y="3828768"/>
                  <a:pt x="4210585" y="3874883"/>
                </a:cubicBezTo>
                <a:cubicBezTo>
                  <a:pt x="4203925" y="3901524"/>
                  <a:pt x="4196378" y="3912350"/>
                  <a:pt x="4183424" y="3938258"/>
                </a:cubicBezTo>
                <a:cubicBezTo>
                  <a:pt x="4169743" y="3992985"/>
                  <a:pt x="4178305" y="3962670"/>
                  <a:pt x="4156264" y="4028792"/>
                </a:cubicBezTo>
                <a:cubicBezTo>
                  <a:pt x="4153246" y="4037846"/>
                  <a:pt x="4152504" y="4048012"/>
                  <a:pt x="4147210" y="4055953"/>
                </a:cubicBezTo>
                <a:lnTo>
                  <a:pt x="4110997" y="4110273"/>
                </a:lnTo>
                <a:cubicBezTo>
                  <a:pt x="4097635" y="4130317"/>
                  <a:pt x="4086644" y="4150650"/>
                  <a:pt x="4065729" y="4164594"/>
                </a:cubicBezTo>
                <a:cubicBezTo>
                  <a:pt x="4057789" y="4169888"/>
                  <a:pt x="4047868" y="4171502"/>
                  <a:pt x="4038569" y="4173648"/>
                </a:cubicBezTo>
                <a:cubicBezTo>
                  <a:pt x="4008581" y="4180568"/>
                  <a:pt x="3948034" y="4191755"/>
                  <a:pt x="3948034" y="4191755"/>
                </a:cubicBezTo>
                <a:cubicBezTo>
                  <a:pt x="3935963" y="4197790"/>
                  <a:pt x="3924457" y="4205122"/>
                  <a:pt x="3911820" y="4209861"/>
                </a:cubicBezTo>
                <a:cubicBezTo>
                  <a:pt x="3886431" y="4219382"/>
                  <a:pt x="3845638" y="4222750"/>
                  <a:pt x="3821286" y="4227968"/>
                </a:cubicBezTo>
                <a:cubicBezTo>
                  <a:pt x="3796953" y="4233182"/>
                  <a:pt x="3772467" y="4238205"/>
                  <a:pt x="3748858" y="4246075"/>
                </a:cubicBezTo>
                <a:cubicBezTo>
                  <a:pt x="3730751" y="4252111"/>
                  <a:pt x="3711608" y="4255646"/>
                  <a:pt x="3694537" y="4264182"/>
                </a:cubicBezTo>
                <a:cubicBezTo>
                  <a:pt x="3682466" y="4270218"/>
                  <a:pt x="3670041" y="4275593"/>
                  <a:pt x="3658323" y="4282289"/>
                </a:cubicBezTo>
                <a:cubicBezTo>
                  <a:pt x="3648876" y="4287687"/>
                  <a:pt x="3640895" y="4295530"/>
                  <a:pt x="3631163" y="4300396"/>
                </a:cubicBezTo>
                <a:cubicBezTo>
                  <a:pt x="3622627" y="4304664"/>
                  <a:pt x="3612774" y="4305691"/>
                  <a:pt x="3604003" y="4309450"/>
                </a:cubicBezTo>
                <a:cubicBezTo>
                  <a:pt x="3549289" y="4332900"/>
                  <a:pt x="3586088" y="4319687"/>
                  <a:pt x="3540628" y="4345663"/>
                </a:cubicBezTo>
                <a:cubicBezTo>
                  <a:pt x="3528910" y="4352359"/>
                  <a:pt x="3515987" y="4356826"/>
                  <a:pt x="3504414" y="4363770"/>
                </a:cubicBezTo>
                <a:cubicBezTo>
                  <a:pt x="3485754" y="4374966"/>
                  <a:pt x="3450094" y="4399984"/>
                  <a:pt x="3450094" y="4399984"/>
                </a:cubicBezTo>
                <a:cubicBezTo>
                  <a:pt x="3444058" y="4409038"/>
                  <a:pt x="3438953" y="4418786"/>
                  <a:pt x="3431987" y="4427145"/>
                </a:cubicBezTo>
                <a:cubicBezTo>
                  <a:pt x="3417687" y="4444305"/>
                  <a:pt x="3398011" y="4462240"/>
                  <a:pt x="3377666" y="4472412"/>
                </a:cubicBezTo>
                <a:cubicBezTo>
                  <a:pt x="3369130" y="4476680"/>
                  <a:pt x="3359559" y="4478447"/>
                  <a:pt x="3350506" y="4481465"/>
                </a:cubicBezTo>
                <a:cubicBezTo>
                  <a:pt x="3341452" y="4487501"/>
                  <a:pt x="3333346" y="4495286"/>
                  <a:pt x="3323345" y="4499572"/>
                </a:cubicBezTo>
                <a:cubicBezTo>
                  <a:pt x="3311908" y="4504474"/>
                  <a:pt x="3299095" y="4505208"/>
                  <a:pt x="3287131" y="4508626"/>
                </a:cubicBezTo>
                <a:cubicBezTo>
                  <a:pt x="3277955" y="4511248"/>
                  <a:pt x="3269024" y="4514661"/>
                  <a:pt x="3259971" y="4517679"/>
                </a:cubicBezTo>
                <a:cubicBezTo>
                  <a:pt x="3196597" y="4514661"/>
                  <a:pt x="3133092" y="4513686"/>
                  <a:pt x="3069848" y="4508626"/>
                </a:cubicBezTo>
                <a:cubicBezTo>
                  <a:pt x="3057445" y="4507634"/>
                  <a:pt x="3045781" y="4502271"/>
                  <a:pt x="3033634" y="4499572"/>
                </a:cubicBezTo>
                <a:cubicBezTo>
                  <a:pt x="3018613" y="4496234"/>
                  <a:pt x="3003692" y="4491912"/>
                  <a:pt x="2988367" y="4490519"/>
                </a:cubicBezTo>
                <a:cubicBezTo>
                  <a:pt x="2904001" y="4482849"/>
                  <a:pt x="2819369" y="4478448"/>
                  <a:pt x="2734870" y="4472412"/>
                </a:cubicBezTo>
                <a:cubicBezTo>
                  <a:pt x="2740906" y="4454305"/>
                  <a:pt x="2737096" y="4428678"/>
                  <a:pt x="2752977" y="4418091"/>
                </a:cubicBezTo>
                <a:cubicBezTo>
                  <a:pt x="2762030" y="4412055"/>
                  <a:pt x="2770136" y="4404270"/>
                  <a:pt x="2780137" y="4399984"/>
                </a:cubicBezTo>
                <a:cubicBezTo>
                  <a:pt x="2789253" y="4396077"/>
                  <a:pt x="2856123" y="4382392"/>
                  <a:pt x="2861618" y="4381877"/>
                </a:cubicBezTo>
                <a:cubicBezTo>
                  <a:pt x="3233841" y="4346980"/>
                  <a:pt x="2997364" y="4379298"/>
                  <a:pt x="3169436" y="4354717"/>
                </a:cubicBezTo>
                <a:cubicBezTo>
                  <a:pt x="3247282" y="4302821"/>
                  <a:pt x="3148786" y="4365043"/>
                  <a:pt x="3223757" y="4327557"/>
                </a:cubicBezTo>
                <a:cubicBezTo>
                  <a:pt x="3293963" y="4292454"/>
                  <a:pt x="3209804" y="4323155"/>
                  <a:pt x="3278078" y="4300396"/>
                </a:cubicBezTo>
                <a:cubicBezTo>
                  <a:pt x="3290149" y="4291343"/>
                  <a:pt x="3302014" y="4282006"/>
                  <a:pt x="3314292" y="4273236"/>
                </a:cubicBezTo>
                <a:cubicBezTo>
                  <a:pt x="3345175" y="4251177"/>
                  <a:pt x="3341913" y="4259116"/>
                  <a:pt x="3368612" y="4227968"/>
                </a:cubicBezTo>
                <a:cubicBezTo>
                  <a:pt x="3378432" y="4216512"/>
                  <a:pt x="3387003" y="4204033"/>
                  <a:pt x="3395773" y="4191755"/>
                </a:cubicBezTo>
                <a:cubicBezTo>
                  <a:pt x="3402098" y="4182901"/>
                  <a:pt x="3405383" y="4171391"/>
                  <a:pt x="3413880" y="4164594"/>
                </a:cubicBezTo>
                <a:cubicBezTo>
                  <a:pt x="3421332" y="4158632"/>
                  <a:pt x="3431987" y="4158559"/>
                  <a:pt x="3441040" y="4155541"/>
                </a:cubicBezTo>
                <a:cubicBezTo>
                  <a:pt x="3507214" y="4111426"/>
                  <a:pt x="3424008" y="4165274"/>
                  <a:pt x="3504414" y="4119327"/>
                </a:cubicBezTo>
                <a:cubicBezTo>
                  <a:pt x="3513861" y="4113928"/>
                  <a:pt x="3522521" y="4107256"/>
                  <a:pt x="3531575" y="4101220"/>
                </a:cubicBezTo>
                <a:cubicBezTo>
                  <a:pt x="3534593" y="4092166"/>
                  <a:pt x="3534666" y="4081511"/>
                  <a:pt x="3540628" y="4074059"/>
                </a:cubicBezTo>
                <a:cubicBezTo>
                  <a:pt x="3547425" y="4065562"/>
                  <a:pt x="3559430" y="4062919"/>
                  <a:pt x="3567789" y="4055953"/>
                </a:cubicBezTo>
                <a:cubicBezTo>
                  <a:pt x="3577625" y="4047756"/>
                  <a:pt x="3587088" y="4038899"/>
                  <a:pt x="3594949" y="4028792"/>
                </a:cubicBezTo>
                <a:cubicBezTo>
                  <a:pt x="3608309" y="4011614"/>
                  <a:pt x="3623081" y="3994676"/>
                  <a:pt x="3631163" y="3974471"/>
                </a:cubicBezTo>
                <a:cubicBezTo>
                  <a:pt x="3653311" y="3919101"/>
                  <a:pt x="3640255" y="3942726"/>
                  <a:pt x="3667377" y="3902044"/>
                </a:cubicBezTo>
                <a:cubicBezTo>
                  <a:pt x="3673413" y="3877901"/>
                  <a:pt x="3683231" y="3854400"/>
                  <a:pt x="3685484" y="3829616"/>
                </a:cubicBezTo>
                <a:cubicBezTo>
                  <a:pt x="3686348" y="3820112"/>
                  <a:pt x="3678137" y="3811845"/>
                  <a:pt x="3676430" y="3802456"/>
                </a:cubicBezTo>
                <a:cubicBezTo>
                  <a:pt x="3661766" y="3721804"/>
                  <a:pt x="3674491" y="3749430"/>
                  <a:pt x="3658323" y="3684760"/>
                </a:cubicBezTo>
                <a:cubicBezTo>
                  <a:pt x="3649829" y="3650786"/>
                  <a:pt x="3646711" y="3657665"/>
                  <a:pt x="3631163" y="3621386"/>
                </a:cubicBezTo>
                <a:cubicBezTo>
                  <a:pt x="3614997" y="3583666"/>
                  <a:pt x="3629015" y="3594814"/>
                  <a:pt x="3604003" y="3548959"/>
                </a:cubicBezTo>
                <a:cubicBezTo>
                  <a:pt x="3561936" y="3471836"/>
                  <a:pt x="3577063" y="3517602"/>
                  <a:pt x="3531575" y="3449370"/>
                </a:cubicBezTo>
                <a:cubicBezTo>
                  <a:pt x="3524089" y="3438141"/>
                  <a:pt x="3518480" y="3425688"/>
                  <a:pt x="3513468" y="3413157"/>
                </a:cubicBezTo>
                <a:cubicBezTo>
                  <a:pt x="3506379" y="3395436"/>
                  <a:pt x="3495361" y="3358836"/>
                  <a:pt x="3495361" y="3358836"/>
                </a:cubicBezTo>
                <a:cubicBezTo>
                  <a:pt x="3498379" y="3322622"/>
                  <a:pt x="3500168" y="3286285"/>
                  <a:pt x="3504414" y="3250194"/>
                </a:cubicBezTo>
                <a:cubicBezTo>
                  <a:pt x="3506212" y="3234912"/>
                  <a:pt x="3514200" y="3220297"/>
                  <a:pt x="3513468" y="3204927"/>
                </a:cubicBezTo>
                <a:cubicBezTo>
                  <a:pt x="3511154" y="3156321"/>
                  <a:pt x="3502950" y="3108137"/>
                  <a:pt x="3495361" y="3060071"/>
                </a:cubicBezTo>
                <a:cubicBezTo>
                  <a:pt x="3493873" y="3050645"/>
                  <a:pt x="3490257" y="3041599"/>
                  <a:pt x="3486308" y="3032911"/>
                </a:cubicBezTo>
                <a:cubicBezTo>
                  <a:pt x="3456965" y="2968356"/>
                  <a:pt x="3460335" y="2975845"/>
                  <a:pt x="3431987" y="2933323"/>
                </a:cubicBezTo>
                <a:cubicBezTo>
                  <a:pt x="3428969" y="2918234"/>
                  <a:pt x="3429183" y="2902118"/>
                  <a:pt x="3422933" y="2888056"/>
                </a:cubicBezTo>
                <a:cubicBezTo>
                  <a:pt x="3416805" y="2874267"/>
                  <a:pt x="3404426" y="2864203"/>
                  <a:pt x="3395773" y="2851842"/>
                </a:cubicBezTo>
                <a:cubicBezTo>
                  <a:pt x="3383293" y="2834014"/>
                  <a:pt x="3371630" y="2815628"/>
                  <a:pt x="3359559" y="2797521"/>
                </a:cubicBezTo>
                <a:cubicBezTo>
                  <a:pt x="3341755" y="2770815"/>
                  <a:pt x="3340433" y="2764984"/>
                  <a:pt x="3314292" y="2743200"/>
                </a:cubicBezTo>
                <a:cubicBezTo>
                  <a:pt x="3305933" y="2736234"/>
                  <a:pt x="3295393" y="2732174"/>
                  <a:pt x="3287131" y="2725093"/>
                </a:cubicBezTo>
                <a:cubicBezTo>
                  <a:pt x="3255947" y="2698364"/>
                  <a:pt x="3257011" y="2687399"/>
                  <a:pt x="3223757" y="2670772"/>
                </a:cubicBezTo>
                <a:cubicBezTo>
                  <a:pt x="3184675" y="2651231"/>
                  <a:pt x="3101355" y="2654392"/>
                  <a:pt x="3078902" y="2652665"/>
                </a:cubicBezTo>
                <a:cubicBezTo>
                  <a:pt x="3009693" y="2618062"/>
                  <a:pt x="3078546" y="2648050"/>
                  <a:pt x="2988367" y="2625505"/>
                </a:cubicBezTo>
                <a:cubicBezTo>
                  <a:pt x="2844911" y="2589640"/>
                  <a:pt x="3021851" y="2622031"/>
                  <a:pt x="2879725" y="2598345"/>
                </a:cubicBezTo>
                <a:cubicBezTo>
                  <a:pt x="2858193" y="2591167"/>
                  <a:pt x="2839094" y="2584029"/>
                  <a:pt x="2816351" y="2580238"/>
                </a:cubicBezTo>
                <a:cubicBezTo>
                  <a:pt x="2792351" y="2576238"/>
                  <a:pt x="2768066" y="2574202"/>
                  <a:pt x="2743923" y="2571184"/>
                </a:cubicBezTo>
                <a:cubicBezTo>
                  <a:pt x="2696036" y="2555222"/>
                  <a:pt x="2732547" y="2565823"/>
                  <a:pt x="2662442" y="2553077"/>
                </a:cubicBezTo>
                <a:cubicBezTo>
                  <a:pt x="2647302" y="2550324"/>
                  <a:pt x="2632315" y="2546777"/>
                  <a:pt x="2617175" y="2544024"/>
                </a:cubicBezTo>
                <a:cubicBezTo>
                  <a:pt x="2599114" y="2540740"/>
                  <a:pt x="2580854" y="2538570"/>
                  <a:pt x="2562854" y="2534970"/>
                </a:cubicBezTo>
                <a:cubicBezTo>
                  <a:pt x="2534426" y="2529284"/>
                  <a:pt x="2525372" y="2525494"/>
                  <a:pt x="2499480" y="2516863"/>
                </a:cubicBezTo>
                <a:cubicBezTo>
                  <a:pt x="2439123" y="2519881"/>
                  <a:pt x="2378608" y="2520605"/>
                  <a:pt x="2318410" y="2525917"/>
                </a:cubicBezTo>
                <a:cubicBezTo>
                  <a:pt x="2275897" y="2529668"/>
                  <a:pt x="2191662" y="2544024"/>
                  <a:pt x="2191662" y="2544024"/>
                </a:cubicBezTo>
                <a:cubicBezTo>
                  <a:pt x="2176573" y="2550060"/>
                  <a:pt x="2161612" y="2556425"/>
                  <a:pt x="2146395" y="2562131"/>
                </a:cubicBezTo>
                <a:cubicBezTo>
                  <a:pt x="2137459" y="2565482"/>
                  <a:pt x="2128006" y="2567425"/>
                  <a:pt x="2119234" y="2571184"/>
                </a:cubicBezTo>
                <a:cubicBezTo>
                  <a:pt x="2008166" y="2618783"/>
                  <a:pt x="2146751" y="2561951"/>
                  <a:pt x="2055860" y="2607398"/>
                </a:cubicBezTo>
                <a:cubicBezTo>
                  <a:pt x="2047324" y="2611666"/>
                  <a:pt x="2037753" y="2613434"/>
                  <a:pt x="2028700" y="2616452"/>
                </a:cubicBezTo>
                <a:cubicBezTo>
                  <a:pt x="2025682" y="2625505"/>
                  <a:pt x="2025608" y="2636160"/>
                  <a:pt x="2019646" y="2643612"/>
                </a:cubicBezTo>
                <a:cubicBezTo>
                  <a:pt x="2006881" y="2659568"/>
                  <a:pt x="1983219" y="2664808"/>
                  <a:pt x="1965325" y="2670772"/>
                </a:cubicBezTo>
                <a:cubicBezTo>
                  <a:pt x="1950887" y="2692429"/>
                  <a:pt x="1942238" y="2709250"/>
                  <a:pt x="1920058" y="2725093"/>
                </a:cubicBezTo>
                <a:cubicBezTo>
                  <a:pt x="1909076" y="2732937"/>
                  <a:pt x="1895915" y="2737164"/>
                  <a:pt x="1883844" y="2743200"/>
                </a:cubicBezTo>
                <a:cubicBezTo>
                  <a:pt x="1877808" y="2752253"/>
                  <a:pt x="1870603" y="2760628"/>
                  <a:pt x="1865737" y="2770360"/>
                </a:cubicBezTo>
                <a:cubicBezTo>
                  <a:pt x="1861469" y="2778896"/>
                  <a:pt x="1861319" y="2789179"/>
                  <a:pt x="1856684" y="2797521"/>
                </a:cubicBezTo>
                <a:cubicBezTo>
                  <a:pt x="1846116" y="2816544"/>
                  <a:pt x="1827352" y="2831197"/>
                  <a:pt x="1820470" y="2851842"/>
                </a:cubicBezTo>
                <a:cubicBezTo>
                  <a:pt x="1810314" y="2882309"/>
                  <a:pt x="1811207" y="2883896"/>
                  <a:pt x="1793310" y="2915216"/>
                </a:cubicBezTo>
                <a:cubicBezTo>
                  <a:pt x="1787912" y="2924663"/>
                  <a:pt x="1780069" y="2932644"/>
                  <a:pt x="1775203" y="2942376"/>
                </a:cubicBezTo>
                <a:cubicBezTo>
                  <a:pt x="1757580" y="2977621"/>
                  <a:pt x="1774505" y="2965129"/>
                  <a:pt x="1757096" y="3005751"/>
                </a:cubicBezTo>
                <a:cubicBezTo>
                  <a:pt x="1752810" y="3015752"/>
                  <a:pt x="1745025" y="3023858"/>
                  <a:pt x="1738989" y="3032911"/>
                </a:cubicBezTo>
                <a:cubicBezTo>
                  <a:pt x="1734130" y="3057204"/>
                  <a:pt x="1724954" y="3112810"/>
                  <a:pt x="1711828" y="3132499"/>
                </a:cubicBezTo>
                <a:cubicBezTo>
                  <a:pt x="1705792" y="3141552"/>
                  <a:pt x="1702217" y="3152862"/>
                  <a:pt x="1693721" y="3159659"/>
                </a:cubicBezTo>
                <a:cubicBezTo>
                  <a:pt x="1686269" y="3165621"/>
                  <a:pt x="1675614" y="3165695"/>
                  <a:pt x="1666561" y="3168713"/>
                </a:cubicBezTo>
                <a:cubicBezTo>
                  <a:pt x="1598294" y="3145956"/>
                  <a:pt x="1682442" y="3176653"/>
                  <a:pt x="1612240" y="3141553"/>
                </a:cubicBezTo>
                <a:cubicBezTo>
                  <a:pt x="1589948" y="3130407"/>
                  <a:pt x="1551631" y="3126924"/>
                  <a:pt x="1530759" y="3123446"/>
                </a:cubicBezTo>
                <a:cubicBezTo>
                  <a:pt x="1450009" y="3096527"/>
                  <a:pt x="1577466" y="3139607"/>
                  <a:pt x="1458331" y="3096285"/>
                </a:cubicBezTo>
                <a:cubicBezTo>
                  <a:pt x="1440394" y="3089762"/>
                  <a:pt x="1421731" y="3085267"/>
                  <a:pt x="1404010" y="3078178"/>
                </a:cubicBezTo>
                <a:cubicBezTo>
                  <a:pt x="1347190" y="3055450"/>
                  <a:pt x="1374509" y="3064012"/>
                  <a:pt x="1322529" y="3051018"/>
                </a:cubicBezTo>
                <a:cubicBezTo>
                  <a:pt x="1303781" y="3026020"/>
                  <a:pt x="1281412" y="3002731"/>
                  <a:pt x="1277262" y="2969537"/>
                </a:cubicBezTo>
                <a:cubicBezTo>
                  <a:pt x="1276078" y="2960067"/>
                  <a:pt x="1283804" y="2951583"/>
                  <a:pt x="1286315" y="2942376"/>
                </a:cubicBezTo>
                <a:cubicBezTo>
                  <a:pt x="1289779" y="2929674"/>
                  <a:pt x="1303055" y="2867102"/>
                  <a:pt x="1313476" y="2842788"/>
                </a:cubicBezTo>
                <a:cubicBezTo>
                  <a:pt x="1347035" y="2764484"/>
                  <a:pt x="1319407" y="2843103"/>
                  <a:pt x="1340636" y="2779414"/>
                </a:cubicBezTo>
                <a:cubicBezTo>
                  <a:pt x="1320658" y="2679518"/>
                  <a:pt x="1350603" y="2773767"/>
                  <a:pt x="1304422" y="2716040"/>
                </a:cubicBezTo>
                <a:cubicBezTo>
                  <a:pt x="1260017" y="2660533"/>
                  <a:pt x="1347864" y="2715127"/>
                  <a:pt x="1259155" y="2670772"/>
                </a:cubicBezTo>
                <a:cubicBezTo>
                  <a:pt x="1264857" y="2642265"/>
                  <a:pt x="1266589" y="2612962"/>
                  <a:pt x="1286315" y="2589291"/>
                </a:cubicBezTo>
                <a:cubicBezTo>
                  <a:pt x="1293281" y="2580932"/>
                  <a:pt x="1305343" y="2578413"/>
                  <a:pt x="1313476" y="2571184"/>
                </a:cubicBezTo>
                <a:cubicBezTo>
                  <a:pt x="1332615" y="2554172"/>
                  <a:pt x="1367797" y="2516863"/>
                  <a:pt x="1367797" y="2516863"/>
                </a:cubicBezTo>
                <a:cubicBezTo>
                  <a:pt x="1370815" y="2507810"/>
                  <a:pt x="1373091" y="2498474"/>
                  <a:pt x="1376850" y="2489703"/>
                </a:cubicBezTo>
                <a:cubicBezTo>
                  <a:pt x="1410412" y="2411392"/>
                  <a:pt x="1382779" y="2490024"/>
                  <a:pt x="1404010" y="2426329"/>
                </a:cubicBezTo>
                <a:cubicBezTo>
                  <a:pt x="1407028" y="2381062"/>
                  <a:pt x="1398717" y="2333567"/>
                  <a:pt x="1413064" y="2290527"/>
                </a:cubicBezTo>
                <a:cubicBezTo>
                  <a:pt x="1421162" y="2266234"/>
                  <a:pt x="1453181" y="2257512"/>
                  <a:pt x="1467385" y="2236206"/>
                </a:cubicBezTo>
                <a:lnTo>
                  <a:pt x="1503599" y="2181885"/>
                </a:lnTo>
                <a:cubicBezTo>
                  <a:pt x="1506617" y="2169814"/>
                  <a:pt x="1509234" y="2157635"/>
                  <a:pt x="1512652" y="2145671"/>
                </a:cubicBezTo>
                <a:cubicBezTo>
                  <a:pt x="1515274" y="2136495"/>
                  <a:pt x="1520913" y="2128021"/>
                  <a:pt x="1521706" y="2118511"/>
                </a:cubicBezTo>
                <a:cubicBezTo>
                  <a:pt x="1532010" y="1994861"/>
                  <a:pt x="1477843" y="1950318"/>
                  <a:pt x="1557919" y="1910281"/>
                </a:cubicBezTo>
                <a:cubicBezTo>
                  <a:pt x="1566455" y="1906013"/>
                  <a:pt x="1576026" y="1904246"/>
                  <a:pt x="1585080" y="1901228"/>
                </a:cubicBezTo>
                <a:cubicBezTo>
                  <a:pt x="1619740" y="1875232"/>
                  <a:pt x="1618845" y="1872530"/>
                  <a:pt x="1657508" y="1855960"/>
                </a:cubicBezTo>
                <a:cubicBezTo>
                  <a:pt x="1701218" y="1837228"/>
                  <a:pt x="1670835" y="1858828"/>
                  <a:pt x="1720882" y="1828800"/>
                </a:cubicBezTo>
                <a:cubicBezTo>
                  <a:pt x="1798708" y="1782104"/>
                  <a:pt x="1747732" y="1801743"/>
                  <a:pt x="1802363" y="1783533"/>
                </a:cubicBezTo>
                <a:cubicBezTo>
                  <a:pt x="1808399" y="1774479"/>
                  <a:pt x="1813504" y="1764731"/>
                  <a:pt x="1820470" y="1756372"/>
                </a:cubicBezTo>
                <a:cubicBezTo>
                  <a:pt x="1878565" y="1686658"/>
                  <a:pt x="1820777" y="1769491"/>
                  <a:pt x="1865737" y="1702052"/>
                </a:cubicBezTo>
                <a:cubicBezTo>
                  <a:pt x="1871958" y="1670950"/>
                  <a:pt x="1875323" y="1650392"/>
                  <a:pt x="1883844" y="1620570"/>
                </a:cubicBezTo>
                <a:cubicBezTo>
                  <a:pt x="1886466" y="1611394"/>
                  <a:pt x="1889139" y="1602181"/>
                  <a:pt x="1892898" y="1593410"/>
                </a:cubicBezTo>
                <a:cubicBezTo>
                  <a:pt x="1898215" y="1581005"/>
                  <a:pt x="1905689" y="1569601"/>
                  <a:pt x="1911005" y="1557196"/>
                </a:cubicBezTo>
                <a:cubicBezTo>
                  <a:pt x="1914764" y="1548425"/>
                  <a:pt x="1914097" y="1537488"/>
                  <a:pt x="1920058" y="1530036"/>
                </a:cubicBezTo>
                <a:cubicBezTo>
                  <a:pt x="1935707" y="1510474"/>
                  <a:pt x="1978758" y="1464472"/>
                  <a:pt x="2010593" y="1448555"/>
                </a:cubicBezTo>
                <a:cubicBezTo>
                  <a:pt x="2019129" y="1444287"/>
                  <a:pt x="2028700" y="1442519"/>
                  <a:pt x="2037753" y="1439501"/>
                </a:cubicBezTo>
                <a:cubicBezTo>
                  <a:pt x="2061896" y="1421394"/>
                  <a:pt x="2092074" y="1409323"/>
                  <a:pt x="2110181" y="1385180"/>
                </a:cubicBezTo>
                <a:cubicBezTo>
                  <a:pt x="2143869" y="1340261"/>
                  <a:pt x="2128971" y="1361521"/>
                  <a:pt x="2155448" y="1321806"/>
                </a:cubicBezTo>
                <a:cubicBezTo>
                  <a:pt x="2158466" y="1309735"/>
                  <a:pt x="2160567" y="1297396"/>
                  <a:pt x="2164502" y="1285592"/>
                </a:cubicBezTo>
                <a:cubicBezTo>
                  <a:pt x="2169641" y="1270175"/>
                  <a:pt x="2177939" y="1255891"/>
                  <a:pt x="2182609" y="1240325"/>
                </a:cubicBezTo>
                <a:cubicBezTo>
                  <a:pt x="2187031" y="1225586"/>
                  <a:pt x="2187240" y="1209797"/>
                  <a:pt x="2191662" y="1195058"/>
                </a:cubicBezTo>
                <a:cubicBezTo>
                  <a:pt x="2208550" y="1138765"/>
                  <a:pt x="2204276" y="1163930"/>
                  <a:pt x="2227876" y="1122630"/>
                </a:cubicBezTo>
                <a:cubicBezTo>
                  <a:pt x="2234572" y="1110912"/>
                  <a:pt x="2237343" y="1096784"/>
                  <a:pt x="2245983" y="1086416"/>
                </a:cubicBezTo>
                <a:cubicBezTo>
                  <a:pt x="2252949" y="1078057"/>
                  <a:pt x="2264784" y="1075275"/>
                  <a:pt x="2273143" y="1068309"/>
                </a:cubicBezTo>
                <a:cubicBezTo>
                  <a:pt x="2282979" y="1060112"/>
                  <a:pt x="2290468" y="1049346"/>
                  <a:pt x="2300304" y="1041149"/>
                </a:cubicBezTo>
                <a:cubicBezTo>
                  <a:pt x="2308663" y="1034183"/>
                  <a:pt x="2319275" y="1030207"/>
                  <a:pt x="2327464" y="1023042"/>
                </a:cubicBezTo>
                <a:cubicBezTo>
                  <a:pt x="2343523" y="1008990"/>
                  <a:pt x="2356215" y="991287"/>
                  <a:pt x="2372731" y="977774"/>
                </a:cubicBezTo>
                <a:cubicBezTo>
                  <a:pt x="2389574" y="963993"/>
                  <a:pt x="2427052" y="941560"/>
                  <a:pt x="2427052" y="941560"/>
                </a:cubicBezTo>
                <a:cubicBezTo>
                  <a:pt x="2444855" y="914855"/>
                  <a:pt x="2446179" y="909023"/>
                  <a:pt x="2472319" y="887240"/>
                </a:cubicBezTo>
                <a:cubicBezTo>
                  <a:pt x="2536930" y="833398"/>
                  <a:pt x="2452481" y="925185"/>
                  <a:pt x="2553801" y="823865"/>
                </a:cubicBezTo>
                <a:cubicBezTo>
                  <a:pt x="2564470" y="813196"/>
                  <a:pt x="2571141" y="799108"/>
                  <a:pt x="2580961" y="787652"/>
                </a:cubicBezTo>
                <a:cubicBezTo>
                  <a:pt x="2589293" y="777931"/>
                  <a:pt x="2599924" y="770327"/>
                  <a:pt x="2608121" y="760491"/>
                </a:cubicBezTo>
                <a:cubicBezTo>
                  <a:pt x="2615087" y="752132"/>
                  <a:pt x="2619904" y="742185"/>
                  <a:pt x="2626228" y="733331"/>
                </a:cubicBezTo>
                <a:cubicBezTo>
                  <a:pt x="2634999" y="721052"/>
                  <a:pt x="2644618" y="709396"/>
                  <a:pt x="2653389" y="697117"/>
                </a:cubicBezTo>
                <a:cubicBezTo>
                  <a:pt x="2659713" y="688263"/>
                  <a:pt x="2663802" y="677651"/>
                  <a:pt x="2671496" y="669957"/>
                </a:cubicBezTo>
                <a:cubicBezTo>
                  <a:pt x="2679190" y="662263"/>
                  <a:pt x="2690524" y="659079"/>
                  <a:pt x="2698656" y="651850"/>
                </a:cubicBezTo>
                <a:cubicBezTo>
                  <a:pt x="2771939" y="586709"/>
                  <a:pt x="2724132" y="607145"/>
                  <a:pt x="2780137" y="588475"/>
                </a:cubicBezTo>
                <a:cubicBezTo>
                  <a:pt x="2821706" y="526122"/>
                  <a:pt x="2768596" y="601939"/>
                  <a:pt x="2834458" y="525101"/>
                </a:cubicBezTo>
                <a:cubicBezTo>
                  <a:pt x="2841539" y="516840"/>
                  <a:pt x="2846241" y="506795"/>
                  <a:pt x="2852565" y="497941"/>
                </a:cubicBezTo>
                <a:cubicBezTo>
                  <a:pt x="2861335" y="485663"/>
                  <a:pt x="2872397" y="474917"/>
                  <a:pt x="2879725" y="461727"/>
                </a:cubicBezTo>
                <a:cubicBezTo>
                  <a:pt x="2887617" y="447520"/>
                  <a:pt x="2890564" y="430995"/>
                  <a:pt x="2897832" y="416459"/>
                </a:cubicBezTo>
                <a:cubicBezTo>
                  <a:pt x="2902698" y="406727"/>
                  <a:pt x="2911073" y="399031"/>
                  <a:pt x="2915939" y="389299"/>
                </a:cubicBezTo>
                <a:cubicBezTo>
                  <a:pt x="2920207" y="380763"/>
                  <a:pt x="2919870" y="370190"/>
                  <a:pt x="2924993" y="362139"/>
                </a:cubicBezTo>
                <a:cubicBezTo>
                  <a:pt x="2987602" y="263753"/>
                  <a:pt x="2959079" y="318008"/>
                  <a:pt x="3015527" y="253497"/>
                </a:cubicBezTo>
                <a:cubicBezTo>
                  <a:pt x="3062692" y="199595"/>
                  <a:pt x="3020416" y="232131"/>
                  <a:pt x="3069848" y="199176"/>
                </a:cubicBezTo>
                <a:cubicBezTo>
                  <a:pt x="3073382" y="192108"/>
                  <a:pt x="3097009" y="149121"/>
                  <a:pt x="3097009" y="135802"/>
                </a:cubicBezTo>
                <a:cubicBezTo>
                  <a:pt x="3097009" y="114463"/>
                  <a:pt x="3096622" y="91928"/>
                  <a:pt x="3087955" y="72428"/>
                </a:cubicBezTo>
                <a:cubicBezTo>
                  <a:pt x="3082085" y="59221"/>
                  <a:pt x="3045479" y="48821"/>
                  <a:pt x="3033634" y="45267"/>
                </a:cubicBezTo>
                <a:cubicBezTo>
                  <a:pt x="3012591" y="38954"/>
                  <a:pt x="2991456" y="32941"/>
                  <a:pt x="2970260" y="27160"/>
                </a:cubicBezTo>
                <a:cubicBezTo>
                  <a:pt x="2958256" y="23886"/>
                  <a:pt x="2946393" y="19650"/>
                  <a:pt x="2934046" y="18107"/>
                </a:cubicBezTo>
                <a:cubicBezTo>
                  <a:pt x="2873857" y="10583"/>
                  <a:pt x="2752977" y="0"/>
                  <a:pt x="2752977" y="0"/>
                </a:cubicBezTo>
                <a:cubicBezTo>
                  <a:pt x="2683567" y="6036"/>
                  <a:pt x="2613960" y="10121"/>
                  <a:pt x="2544747" y="18107"/>
                </a:cubicBezTo>
                <a:cubicBezTo>
                  <a:pt x="2525376" y="20342"/>
                  <a:pt x="2496999" y="38570"/>
                  <a:pt x="2481373" y="45267"/>
                </a:cubicBezTo>
                <a:cubicBezTo>
                  <a:pt x="2472601" y="49026"/>
                  <a:pt x="2463266" y="51303"/>
                  <a:pt x="2454212" y="54321"/>
                </a:cubicBezTo>
                <a:cubicBezTo>
                  <a:pt x="2445159" y="63374"/>
                  <a:pt x="2434154" y="70828"/>
                  <a:pt x="2427052" y="81481"/>
                </a:cubicBezTo>
                <a:cubicBezTo>
                  <a:pt x="2396227" y="127720"/>
                  <a:pt x="2410476" y="128533"/>
                  <a:pt x="2381785" y="162962"/>
                </a:cubicBezTo>
                <a:cubicBezTo>
                  <a:pt x="2364762" y="183389"/>
                  <a:pt x="2350123" y="195282"/>
                  <a:pt x="2327464" y="208230"/>
                </a:cubicBezTo>
                <a:cubicBezTo>
                  <a:pt x="2315746" y="214926"/>
                  <a:pt x="2302823" y="219393"/>
                  <a:pt x="2291250" y="226337"/>
                </a:cubicBezTo>
                <a:cubicBezTo>
                  <a:pt x="2272589" y="237533"/>
                  <a:pt x="2256393" y="252819"/>
                  <a:pt x="2236929" y="262551"/>
                </a:cubicBezTo>
                <a:cubicBezTo>
                  <a:pt x="2224858" y="268587"/>
                  <a:pt x="2212288" y="273714"/>
                  <a:pt x="2200715" y="280658"/>
                </a:cubicBezTo>
                <a:cubicBezTo>
                  <a:pt x="2182055" y="291854"/>
                  <a:pt x="2167507" y="311593"/>
                  <a:pt x="2146395" y="316871"/>
                </a:cubicBezTo>
                <a:cubicBezTo>
                  <a:pt x="2100923" y="328240"/>
                  <a:pt x="2121985" y="321990"/>
                  <a:pt x="2083020" y="334978"/>
                </a:cubicBezTo>
                <a:cubicBezTo>
                  <a:pt x="2020098" y="376927"/>
                  <a:pt x="2099180" y="326898"/>
                  <a:pt x="2010593" y="371192"/>
                </a:cubicBezTo>
                <a:cubicBezTo>
                  <a:pt x="2000861" y="376058"/>
                  <a:pt x="1992879" y="383900"/>
                  <a:pt x="1983432" y="389299"/>
                </a:cubicBezTo>
                <a:cubicBezTo>
                  <a:pt x="1971714" y="395995"/>
                  <a:pt x="1958200" y="399562"/>
                  <a:pt x="1947218" y="407406"/>
                </a:cubicBezTo>
                <a:cubicBezTo>
                  <a:pt x="1889130" y="448897"/>
                  <a:pt x="1953985" y="426084"/>
                  <a:pt x="1883844" y="443620"/>
                </a:cubicBezTo>
                <a:cubicBezTo>
                  <a:pt x="1868755" y="458709"/>
                  <a:pt x="1855421" y="475786"/>
                  <a:pt x="1838577" y="488887"/>
                </a:cubicBezTo>
                <a:cubicBezTo>
                  <a:pt x="1762079" y="548385"/>
                  <a:pt x="1843548" y="454751"/>
                  <a:pt x="1766149" y="543208"/>
                </a:cubicBezTo>
                <a:cubicBezTo>
                  <a:pt x="1756213" y="554564"/>
                  <a:pt x="1748809" y="567966"/>
                  <a:pt x="1738989" y="579422"/>
                </a:cubicBezTo>
                <a:cubicBezTo>
                  <a:pt x="1730657" y="589143"/>
                  <a:pt x="1719689" y="596476"/>
                  <a:pt x="1711828" y="606582"/>
                </a:cubicBezTo>
                <a:cubicBezTo>
                  <a:pt x="1678780" y="649072"/>
                  <a:pt x="1676880" y="668691"/>
                  <a:pt x="1639401" y="706170"/>
                </a:cubicBezTo>
                <a:cubicBezTo>
                  <a:pt x="1631707" y="713864"/>
                  <a:pt x="1621294" y="718241"/>
                  <a:pt x="1612240" y="724277"/>
                </a:cubicBezTo>
                <a:cubicBezTo>
                  <a:pt x="1591483" y="786551"/>
                  <a:pt x="1621782" y="712827"/>
                  <a:pt x="1566973" y="778598"/>
                </a:cubicBezTo>
                <a:cubicBezTo>
                  <a:pt x="1560863" y="785929"/>
                  <a:pt x="1563962" y="798373"/>
                  <a:pt x="1557919" y="805759"/>
                </a:cubicBezTo>
                <a:cubicBezTo>
                  <a:pt x="1536299" y="832184"/>
                  <a:pt x="1504431" y="849778"/>
                  <a:pt x="1485492" y="878186"/>
                </a:cubicBezTo>
                <a:lnTo>
                  <a:pt x="1449278" y="932507"/>
                </a:lnTo>
                <a:cubicBezTo>
                  <a:pt x="1443242" y="941560"/>
                  <a:pt x="1434612" y="949345"/>
                  <a:pt x="1431171" y="959667"/>
                </a:cubicBezTo>
                <a:cubicBezTo>
                  <a:pt x="1428153" y="968721"/>
                  <a:pt x="1427976" y="979295"/>
                  <a:pt x="1422117" y="986828"/>
                </a:cubicBezTo>
                <a:cubicBezTo>
                  <a:pt x="1406396" y="1007041"/>
                  <a:pt x="1392639" y="1034939"/>
                  <a:pt x="1367797" y="1041149"/>
                </a:cubicBezTo>
                <a:cubicBezTo>
                  <a:pt x="1356188" y="1044051"/>
                  <a:pt x="1317414" y="1052760"/>
                  <a:pt x="1304422" y="1059256"/>
                </a:cubicBezTo>
                <a:cubicBezTo>
                  <a:pt x="1251889" y="1085522"/>
                  <a:pt x="1304537" y="1071660"/>
                  <a:pt x="1241048" y="1095469"/>
                </a:cubicBezTo>
                <a:cubicBezTo>
                  <a:pt x="1229397" y="1099838"/>
                  <a:pt x="1216798" y="1101105"/>
                  <a:pt x="1204834" y="1104523"/>
                </a:cubicBezTo>
                <a:cubicBezTo>
                  <a:pt x="1195658" y="1107145"/>
                  <a:pt x="1186727" y="1110558"/>
                  <a:pt x="1177674" y="1113576"/>
                </a:cubicBezTo>
                <a:cubicBezTo>
                  <a:pt x="1127914" y="1146749"/>
                  <a:pt x="1064506" y="1151299"/>
                  <a:pt x="1041872" y="1158844"/>
                </a:cubicBezTo>
                <a:close/>
              </a:path>
            </a:pathLst>
          </a:custGeom>
          <a:solidFill>
            <a:srgbClr val="99CC00">
              <a:alpha val="80000"/>
            </a:srgbClr>
          </a:solidFill>
          <a:ln w="952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0844" y="5411450"/>
            <a:ext cx="3396827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Wererat</a:t>
            </a:r>
            <a:r>
              <a:rPr lang="en-US" sz="32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and</a:t>
            </a:r>
          </a:p>
          <a:p>
            <a:pPr algn="ctr"/>
            <a:r>
              <a:rPr lang="en-US" sz="32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Serpent Kingdoms</a:t>
            </a:r>
          </a:p>
          <a:p>
            <a:pPr algn="ctr"/>
            <a:r>
              <a:rPr lang="en-US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Scale</a:t>
            </a:r>
            <a:r>
              <a:rPr lang="en-US" dirty="0">
                <a:ln w="10541" cmpd="sng">
                  <a:solidFill>
                    <a:schemeClr val="tx1"/>
                  </a:solidFill>
                  <a:prstDash val="solid"/>
                </a:ln>
              </a:rPr>
              <a:t>:  </a:t>
            </a:r>
            <a:r>
              <a:rPr lang="en-US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|-2 miles-|</a:t>
            </a:r>
            <a:endParaRPr lang="en-US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0" y="588474"/>
            <a:ext cx="5631255" cy="5659926"/>
          </a:xfrm>
          <a:custGeom>
            <a:avLst/>
            <a:gdLst>
              <a:gd name="connsiteX0" fmla="*/ 2480649 w 2480649"/>
              <a:gd name="connsiteY0" fmla="*/ 0 h 2444436"/>
              <a:gd name="connsiteX1" fmla="*/ 1874067 w 2480649"/>
              <a:gd name="connsiteY1" fmla="*/ 488887 h 2444436"/>
              <a:gd name="connsiteX2" fmla="*/ 1855960 w 2480649"/>
              <a:gd name="connsiteY2" fmla="*/ 516048 h 2444436"/>
              <a:gd name="connsiteX3" fmla="*/ 1819746 w 2480649"/>
              <a:gd name="connsiteY3" fmla="*/ 543208 h 2444436"/>
              <a:gd name="connsiteX4" fmla="*/ 1783533 w 2480649"/>
              <a:gd name="connsiteY4" fmla="*/ 606582 h 2444436"/>
              <a:gd name="connsiteX5" fmla="*/ 1756372 w 2480649"/>
              <a:gd name="connsiteY5" fmla="*/ 633743 h 2444436"/>
              <a:gd name="connsiteX6" fmla="*/ 1729212 w 2480649"/>
              <a:gd name="connsiteY6" fmla="*/ 669957 h 2444436"/>
              <a:gd name="connsiteX7" fmla="*/ 1720158 w 2480649"/>
              <a:gd name="connsiteY7" fmla="*/ 697117 h 2444436"/>
              <a:gd name="connsiteX8" fmla="*/ 1656784 w 2480649"/>
              <a:gd name="connsiteY8" fmla="*/ 760491 h 2444436"/>
              <a:gd name="connsiteX9" fmla="*/ 1611517 w 2480649"/>
              <a:gd name="connsiteY9" fmla="*/ 805759 h 2444436"/>
              <a:gd name="connsiteX10" fmla="*/ 1575303 w 2480649"/>
              <a:gd name="connsiteY10" fmla="*/ 860079 h 2444436"/>
              <a:gd name="connsiteX11" fmla="*/ 1548143 w 2480649"/>
              <a:gd name="connsiteY11" fmla="*/ 896293 h 2444436"/>
              <a:gd name="connsiteX12" fmla="*/ 1520982 w 2480649"/>
              <a:gd name="connsiteY12" fmla="*/ 923454 h 2444436"/>
              <a:gd name="connsiteX13" fmla="*/ 1502875 w 2480649"/>
              <a:gd name="connsiteY13" fmla="*/ 950614 h 2444436"/>
              <a:gd name="connsiteX14" fmla="*/ 1439501 w 2480649"/>
              <a:gd name="connsiteY14" fmla="*/ 1041149 h 2444436"/>
              <a:gd name="connsiteX15" fmla="*/ 1403287 w 2480649"/>
              <a:gd name="connsiteY15" fmla="*/ 1095470 h 2444436"/>
              <a:gd name="connsiteX16" fmla="*/ 1385180 w 2480649"/>
              <a:gd name="connsiteY16" fmla="*/ 1131683 h 2444436"/>
              <a:gd name="connsiteX17" fmla="*/ 1339913 w 2480649"/>
              <a:gd name="connsiteY17" fmla="*/ 1186004 h 2444436"/>
              <a:gd name="connsiteX18" fmla="*/ 1303699 w 2480649"/>
              <a:gd name="connsiteY18" fmla="*/ 1213165 h 2444436"/>
              <a:gd name="connsiteX19" fmla="*/ 1249378 w 2480649"/>
              <a:gd name="connsiteY19" fmla="*/ 1267485 h 2444436"/>
              <a:gd name="connsiteX20" fmla="*/ 1222218 w 2480649"/>
              <a:gd name="connsiteY20" fmla="*/ 1294646 h 2444436"/>
              <a:gd name="connsiteX21" fmla="*/ 1195057 w 2480649"/>
              <a:gd name="connsiteY21" fmla="*/ 1348967 h 2444436"/>
              <a:gd name="connsiteX22" fmla="*/ 1167897 w 2480649"/>
              <a:gd name="connsiteY22" fmla="*/ 1367074 h 2444436"/>
              <a:gd name="connsiteX23" fmla="*/ 1140737 w 2480649"/>
              <a:gd name="connsiteY23" fmla="*/ 1376127 h 2444436"/>
              <a:gd name="connsiteX24" fmla="*/ 1095469 w 2480649"/>
              <a:gd name="connsiteY24" fmla="*/ 1430448 h 2444436"/>
              <a:gd name="connsiteX25" fmla="*/ 1077362 w 2480649"/>
              <a:gd name="connsiteY25" fmla="*/ 1457608 h 2444436"/>
              <a:gd name="connsiteX26" fmla="*/ 1050202 w 2480649"/>
              <a:gd name="connsiteY26" fmla="*/ 1493822 h 2444436"/>
              <a:gd name="connsiteX27" fmla="*/ 1013988 w 2480649"/>
              <a:gd name="connsiteY27" fmla="*/ 1548143 h 2444436"/>
              <a:gd name="connsiteX28" fmla="*/ 986828 w 2480649"/>
              <a:gd name="connsiteY28" fmla="*/ 1602464 h 2444436"/>
              <a:gd name="connsiteX29" fmla="*/ 977774 w 2480649"/>
              <a:gd name="connsiteY29" fmla="*/ 1629624 h 2444436"/>
              <a:gd name="connsiteX30" fmla="*/ 950614 w 2480649"/>
              <a:gd name="connsiteY30" fmla="*/ 1656784 h 2444436"/>
              <a:gd name="connsiteX31" fmla="*/ 932507 w 2480649"/>
              <a:gd name="connsiteY31" fmla="*/ 1683945 h 2444436"/>
              <a:gd name="connsiteX32" fmla="*/ 878186 w 2480649"/>
              <a:gd name="connsiteY32" fmla="*/ 1738266 h 2444436"/>
              <a:gd name="connsiteX33" fmla="*/ 851026 w 2480649"/>
              <a:gd name="connsiteY33" fmla="*/ 1765426 h 2444436"/>
              <a:gd name="connsiteX34" fmla="*/ 796705 w 2480649"/>
              <a:gd name="connsiteY34" fmla="*/ 1819747 h 2444436"/>
              <a:gd name="connsiteX35" fmla="*/ 769544 w 2480649"/>
              <a:gd name="connsiteY35" fmla="*/ 1846907 h 2444436"/>
              <a:gd name="connsiteX36" fmla="*/ 742384 w 2480649"/>
              <a:gd name="connsiteY36" fmla="*/ 1865014 h 2444436"/>
              <a:gd name="connsiteX37" fmla="*/ 651849 w 2480649"/>
              <a:gd name="connsiteY37" fmla="*/ 1937442 h 2444436"/>
              <a:gd name="connsiteX38" fmla="*/ 588475 w 2480649"/>
              <a:gd name="connsiteY38" fmla="*/ 2009870 h 2444436"/>
              <a:gd name="connsiteX39" fmla="*/ 552261 w 2480649"/>
              <a:gd name="connsiteY39" fmla="*/ 2064190 h 2444436"/>
              <a:gd name="connsiteX40" fmla="*/ 497941 w 2480649"/>
              <a:gd name="connsiteY40" fmla="*/ 2118511 h 2444436"/>
              <a:gd name="connsiteX41" fmla="*/ 470780 w 2480649"/>
              <a:gd name="connsiteY41" fmla="*/ 2145672 h 2444436"/>
              <a:gd name="connsiteX42" fmla="*/ 452673 w 2480649"/>
              <a:gd name="connsiteY42" fmla="*/ 2172832 h 2444436"/>
              <a:gd name="connsiteX43" fmla="*/ 425513 w 2480649"/>
              <a:gd name="connsiteY43" fmla="*/ 2190939 h 2444436"/>
              <a:gd name="connsiteX44" fmla="*/ 371192 w 2480649"/>
              <a:gd name="connsiteY44" fmla="*/ 2245260 h 2444436"/>
              <a:gd name="connsiteX45" fmla="*/ 289711 w 2480649"/>
              <a:gd name="connsiteY45" fmla="*/ 2299580 h 2444436"/>
              <a:gd name="connsiteX46" fmla="*/ 262550 w 2480649"/>
              <a:gd name="connsiteY46" fmla="*/ 2317687 h 2444436"/>
              <a:gd name="connsiteX47" fmla="*/ 226337 w 2480649"/>
              <a:gd name="connsiteY47" fmla="*/ 2326741 h 2444436"/>
              <a:gd name="connsiteX48" fmla="*/ 162962 w 2480649"/>
              <a:gd name="connsiteY48" fmla="*/ 2353901 h 2444436"/>
              <a:gd name="connsiteX49" fmla="*/ 135802 w 2480649"/>
              <a:gd name="connsiteY49" fmla="*/ 2372008 h 2444436"/>
              <a:gd name="connsiteX50" fmla="*/ 108642 w 2480649"/>
              <a:gd name="connsiteY50" fmla="*/ 2381062 h 2444436"/>
              <a:gd name="connsiteX51" fmla="*/ 90535 w 2480649"/>
              <a:gd name="connsiteY51" fmla="*/ 2408222 h 2444436"/>
              <a:gd name="connsiteX52" fmla="*/ 54321 w 2480649"/>
              <a:gd name="connsiteY52" fmla="*/ 2417275 h 2444436"/>
              <a:gd name="connsiteX53" fmla="*/ 27160 w 2480649"/>
              <a:gd name="connsiteY53" fmla="*/ 2426329 h 2444436"/>
              <a:gd name="connsiteX54" fmla="*/ 0 w 2480649"/>
              <a:gd name="connsiteY54" fmla="*/ 2444436 h 2444436"/>
              <a:gd name="connsiteX0" fmla="*/ 2480649 w 2480649"/>
              <a:gd name="connsiteY0" fmla="*/ 0 h 2444436"/>
              <a:gd name="connsiteX1" fmla="*/ 1874067 w 2480649"/>
              <a:gd name="connsiteY1" fmla="*/ 488887 h 2444436"/>
              <a:gd name="connsiteX2" fmla="*/ 1855960 w 2480649"/>
              <a:gd name="connsiteY2" fmla="*/ 516048 h 2444436"/>
              <a:gd name="connsiteX3" fmla="*/ 1819746 w 2480649"/>
              <a:gd name="connsiteY3" fmla="*/ 543208 h 2444436"/>
              <a:gd name="connsiteX4" fmla="*/ 1783533 w 2480649"/>
              <a:gd name="connsiteY4" fmla="*/ 606582 h 2444436"/>
              <a:gd name="connsiteX5" fmla="*/ 1756372 w 2480649"/>
              <a:gd name="connsiteY5" fmla="*/ 633743 h 2444436"/>
              <a:gd name="connsiteX6" fmla="*/ 1729212 w 2480649"/>
              <a:gd name="connsiteY6" fmla="*/ 669957 h 2444436"/>
              <a:gd name="connsiteX7" fmla="*/ 1720158 w 2480649"/>
              <a:gd name="connsiteY7" fmla="*/ 697117 h 2444436"/>
              <a:gd name="connsiteX8" fmla="*/ 1667973 w 2480649"/>
              <a:gd name="connsiteY8" fmla="*/ 763782 h 2444436"/>
              <a:gd name="connsiteX9" fmla="*/ 1611517 w 2480649"/>
              <a:gd name="connsiteY9" fmla="*/ 805759 h 2444436"/>
              <a:gd name="connsiteX10" fmla="*/ 1575303 w 2480649"/>
              <a:gd name="connsiteY10" fmla="*/ 860079 h 2444436"/>
              <a:gd name="connsiteX11" fmla="*/ 1548143 w 2480649"/>
              <a:gd name="connsiteY11" fmla="*/ 896293 h 2444436"/>
              <a:gd name="connsiteX12" fmla="*/ 1520982 w 2480649"/>
              <a:gd name="connsiteY12" fmla="*/ 923454 h 2444436"/>
              <a:gd name="connsiteX13" fmla="*/ 1502875 w 2480649"/>
              <a:gd name="connsiteY13" fmla="*/ 950614 h 2444436"/>
              <a:gd name="connsiteX14" fmla="*/ 1439501 w 2480649"/>
              <a:gd name="connsiteY14" fmla="*/ 1041149 h 2444436"/>
              <a:gd name="connsiteX15" fmla="*/ 1403287 w 2480649"/>
              <a:gd name="connsiteY15" fmla="*/ 1095470 h 2444436"/>
              <a:gd name="connsiteX16" fmla="*/ 1385180 w 2480649"/>
              <a:gd name="connsiteY16" fmla="*/ 1131683 h 2444436"/>
              <a:gd name="connsiteX17" fmla="*/ 1339913 w 2480649"/>
              <a:gd name="connsiteY17" fmla="*/ 1186004 h 2444436"/>
              <a:gd name="connsiteX18" fmla="*/ 1303699 w 2480649"/>
              <a:gd name="connsiteY18" fmla="*/ 1213165 h 2444436"/>
              <a:gd name="connsiteX19" fmla="*/ 1249378 w 2480649"/>
              <a:gd name="connsiteY19" fmla="*/ 1267485 h 2444436"/>
              <a:gd name="connsiteX20" fmla="*/ 1222218 w 2480649"/>
              <a:gd name="connsiteY20" fmla="*/ 1294646 h 2444436"/>
              <a:gd name="connsiteX21" fmla="*/ 1195057 w 2480649"/>
              <a:gd name="connsiteY21" fmla="*/ 1348967 h 2444436"/>
              <a:gd name="connsiteX22" fmla="*/ 1167897 w 2480649"/>
              <a:gd name="connsiteY22" fmla="*/ 1367074 h 2444436"/>
              <a:gd name="connsiteX23" fmla="*/ 1140737 w 2480649"/>
              <a:gd name="connsiteY23" fmla="*/ 1376127 h 2444436"/>
              <a:gd name="connsiteX24" fmla="*/ 1095469 w 2480649"/>
              <a:gd name="connsiteY24" fmla="*/ 1430448 h 2444436"/>
              <a:gd name="connsiteX25" fmla="*/ 1077362 w 2480649"/>
              <a:gd name="connsiteY25" fmla="*/ 1457608 h 2444436"/>
              <a:gd name="connsiteX26" fmla="*/ 1050202 w 2480649"/>
              <a:gd name="connsiteY26" fmla="*/ 1493822 h 2444436"/>
              <a:gd name="connsiteX27" fmla="*/ 1013988 w 2480649"/>
              <a:gd name="connsiteY27" fmla="*/ 1548143 h 2444436"/>
              <a:gd name="connsiteX28" fmla="*/ 986828 w 2480649"/>
              <a:gd name="connsiteY28" fmla="*/ 1602464 h 2444436"/>
              <a:gd name="connsiteX29" fmla="*/ 977774 w 2480649"/>
              <a:gd name="connsiteY29" fmla="*/ 1629624 h 2444436"/>
              <a:gd name="connsiteX30" fmla="*/ 950614 w 2480649"/>
              <a:gd name="connsiteY30" fmla="*/ 1656784 h 2444436"/>
              <a:gd name="connsiteX31" fmla="*/ 932507 w 2480649"/>
              <a:gd name="connsiteY31" fmla="*/ 1683945 h 2444436"/>
              <a:gd name="connsiteX32" fmla="*/ 878186 w 2480649"/>
              <a:gd name="connsiteY32" fmla="*/ 1738266 h 2444436"/>
              <a:gd name="connsiteX33" fmla="*/ 851026 w 2480649"/>
              <a:gd name="connsiteY33" fmla="*/ 1765426 h 2444436"/>
              <a:gd name="connsiteX34" fmla="*/ 796705 w 2480649"/>
              <a:gd name="connsiteY34" fmla="*/ 1819747 h 2444436"/>
              <a:gd name="connsiteX35" fmla="*/ 769544 w 2480649"/>
              <a:gd name="connsiteY35" fmla="*/ 1846907 h 2444436"/>
              <a:gd name="connsiteX36" fmla="*/ 742384 w 2480649"/>
              <a:gd name="connsiteY36" fmla="*/ 1865014 h 2444436"/>
              <a:gd name="connsiteX37" fmla="*/ 651849 w 2480649"/>
              <a:gd name="connsiteY37" fmla="*/ 1937442 h 2444436"/>
              <a:gd name="connsiteX38" fmla="*/ 588475 w 2480649"/>
              <a:gd name="connsiteY38" fmla="*/ 2009870 h 2444436"/>
              <a:gd name="connsiteX39" fmla="*/ 552261 w 2480649"/>
              <a:gd name="connsiteY39" fmla="*/ 2064190 h 2444436"/>
              <a:gd name="connsiteX40" fmla="*/ 497941 w 2480649"/>
              <a:gd name="connsiteY40" fmla="*/ 2118511 h 2444436"/>
              <a:gd name="connsiteX41" fmla="*/ 470780 w 2480649"/>
              <a:gd name="connsiteY41" fmla="*/ 2145672 h 2444436"/>
              <a:gd name="connsiteX42" fmla="*/ 452673 w 2480649"/>
              <a:gd name="connsiteY42" fmla="*/ 2172832 h 2444436"/>
              <a:gd name="connsiteX43" fmla="*/ 425513 w 2480649"/>
              <a:gd name="connsiteY43" fmla="*/ 2190939 h 2444436"/>
              <a:gd name="connsiteX44" fmla="*/ 371192 w 2480649"/>
              <a:gd name="connsiteY44" fmla="*/ 2245260 h 2444436"/>
              <a:gd name="connsiteX45" fmla="*/ 289711 w 2480649"/>
              <a:gd name="connsiteY45" fmla="*/ 2299580 h 2444436"/>
              <a:gd name="connsiteX46" fmla="*/ 262550 w 2480649"/>
              <a:gd name="connsiteY46" fmla="*/ 2317687 h 2444436"/>
              <a:gd name="connsiteX47" fmla="*/ 226337 w 2480649"/>
              <a:gd name="connsiteY47" fmla="*/ 2326741 h 2444436"/>
              <a:gd name="connsiteX48" fmla="*/ 162962 w 2480649"/>
              <a:gd name="connsiteY48" fmla="*/ 2353901 h 2444436"/>
              <a:gd name="connsiteX49" fmla="*/ 135802 w 2480649"/>
              <a:gd name="connsiteY49" fmla="*/ 2372008 h 2444436"/>
              <a:gd name="connsiteX50" fmla="*/ 108642 w 2480649"/>
              <a:gd name="connsiteY50" fmla="*/ 2381062 h 2444436"/>
              <a:gd name="connsiteX51" fmla="*/ 90535 w 2480649"/>
              <a:gd name="connsiteY51" fmla="*/ 2408222 h 2444436"/>
              <a:gd name="connsiteX52" fmla="*/ 54321 w 2480649"/>
              <a:gd name="connsiteY52" fmla="*/ 2417275 h 2444436"/>
              <a:gd name="connsiteX53" fmla="*/ 27160 w 2480649"/>
              <a:gd name="connsiteY53" fmla="*/ 2426329 h 2444436"/>
              <a:gd name="connsiteX54" fmla="*/ 0 w 2480649"/>
              <a:gd name="connsiteY54" fmla="*/ 2444436 h 2444436"/>
              <a:gd name="connsiteX0" fmla="*/ 2480649 w 2480649"/>
              <a:gd name="connsiteY0" fmla="*/ 0 h 2444436"/>
              <a:gd name="connsiteX1" fmla="*/ 1874067 w 2480649"/>
              <a:gd name="connsiteY1" fmla="*/ 488887 h 2444436"/>
              <a:gd name="connsiteX2" fmla="*/ 1855960 w 2480649"/>
              <a:gd name="connsiteY2" fmla="*/ 516048 h 2444436"/>
              <a:gd name="connsiteX3" fmla="*/ 1819746 w 2480649"/>
              <a:gd name="connsiteY3" fmla="*/ 543208 h 2444436"/>
              <a:gd name="connsiteX4" fmla="*/ 1783533 w 2480649"/>
              <a:gd name="connsiteY4" fmla="*/ 606582 h 2444436"/>
              <a:gd name="connsiteX5" fmla="*/ 1756372 w 2480649"/>
              <a:gd name="connsiteY5" fmla="*/ 633743 h 2444436"/>
              <a:gd name="connsiteX6" fmla="*/ 1729212 w 2480649"/>
              <a:gd name="connsiteY6" fmla="*/ 669957 h 2444436"/>
              <a:gd name="connsiteX7" fmla="*/ 1720158 w 2480649"/>
              <a:gd name="connsiteY7" fmla="*/ 697117 h 2444436"/>
              <a:gd name="connsiteX8" fmla="*/ 1611517 w 2480649"/>
              <a:gd name="connsiteY8" fmla="*/ 805759 h 2444436"/>
              <a:gd name="connsiteX9" fmla="*/ 1575303 w 2480649"/>
              <a:gd name="connsiteY9" fmla="*/ 860079 h 2444436"/>
              <a:gd name="connsiteX10" fmla="*/ 1548143 w 2480649"/>
              <a:gd name="connsiteY10" fmla="*/ 896293 h 2444436"/>
              <a:gd name="connsiteX11" fmla="*/ 1520982 w 2480649"/>
              <a:gd name="connsiteY11" fmla="*/ 923454 h 2444436"/>
              <a:gd name="connsiteX12" fmla="*/ 1502875 w 2480649"/>
              <a:gd name="connsiteY12" fmla="*/ 950614 h 2444436"/>
              <a:gd name="connsiteX13" fmla="*/ 1439501 w 2480649"/>
              <a:gd name="connsiteY13" fmla="*/ 1041149 h 2444436"/>
              <a:gd name="connsiteX14" fmla="*/ 1403287 w 2480649"/>
              <a:gd name="connsiteY14" fmla="*/ 1095470 h 2444436"/>
              <a:gd name="connsiteX15" fmla="*/ 1385180 w 2480649"/>
              <a:gd name="connsiteY15" fmla="*/ 1131683 h 2444436"/>
              <a:gd name="connsiteX16" fmla="*/ 1339913 w 2480649"/>
              <a:gd name="connsiteY16" fmla="*/ 1186004 h 2444436"/>
              <a:gd name="connsiteX17" fmla="*/ 1303699 w 2480649"/>
              <a:gd name="connsiteY17" fmla="*/ 1213165 h 2444436"/>
              <a:gd name="connsiteX18" fmla="*/ 1249378 w 2480649"/>
              <a:gd name="connsiteY18" fmla="*/ 1267485 h 2444436"/>
              <a:gd name="connsiteX19" fmla="*/ 1222218 w 2480649"/>
              <a:gd name="connsiteY19" fmla="*/ 1294646 h 2444436"/>
              <a:gd name="connsiteX20" fmla="*/ 1195057 w 2480649"/>
              <a:gd name="connsiteY20" fmla="*/ 1348967 h 2444436"/>
              <a:gd name="connsiteX21" fmla="*/ 1167897 w 2480649"/>
              <a:gd name="connsiteY21" fmla="*/ 1367074 h 2444436"/>
              <a:gd name="connsiteX22" fmla="*/ 1140737 w 2480649"/>
              <a:gd name="connsiteY22" fmla="*/ 1376127 h 2444436"/>
              <a:gd name="connsiteX23" fmla="*/ 1095469 w 2480649"/>
              <a:gd name="connsiteY23" fmla="*/ 1430448 h 2444436"/>
              <a:gd name="connsiteX24" fmla="*/ 1077362 w 2480649"/>
              <a:gd name="connsiteY24" fmla="*/ 1457608 h 2444436"/>
              <a:gd name="connsiteX25" fmla="*/ 1050202 w 2480649"/>
              <a:gd name="connsiteY25" fmla="*/ 1493822 h 2444436"/>
              <a:gd name="connsiteX26" fmla="*/ 1013988 w 2480649"/>
              <a:gd name="connsiteY26" fmla="*/ 1548143 h 2444436"/>
              <a:gd name="connsiteX27" fmla="*/ 986828 w 2480649"/>
              <a:gd name="connsiteY27" fmla="*/ 1602464 h 2444436"/>
              <a:gd name="connsiteX28" fmla="*/ 977774 w 2480649"/>
              <a:gd name="connsiteY28" fmla="*/ 1629624 h 2444436"/>
              <a:gd name="connsiteX29" fmla="*/ 950614 w 2480649"/>
              <a:gd name="connsiteY29" fmla="*/ 1656784 h 2444436"/>
              <a:gd name="connsiteX30" fmla="*/ 932507 w 2480649"/>
              <a:gd name="connsiteY30" fmla="*/ 1683945 h 2444436"/>
              <a:gd name="connsiteX31" fmla="*/ 878186 w 2480649"/>
              <a:gd name="connsiteY31" fmla="*/ 1738266 h 2444436"/>
              <a:gd name="connsiteX32" fmla="*/ 851026 w 2480649"/>
              <a:gd name="connsiteY32" fmla="*/ 1765426 h 2444436"/>
              <a:gd name="connsiteX33" fmla="*/ 796705 w 2480649"/>
              <a:gd name="connsiteY33" fmla="*/ 1819747 h 2444436"/>
              <a:gd name="connsiteX34" fmla="*/ 769544 w 2480649"/>
              <a:gd name="connsiteY34" fmla="*/ 1846907 h 2444436"/>
              <a:gd name="connsiteX35" fmla="*/ 742384 w 2480649"/>
              <a:gd name="connsiteY35" fmla="*/ 1865014 h 2444436"/>
              <a:gd name="connsiteX36" fmla="*/ 651849 w 2480649"/>
              <a:gd name="connsiteY36" fmla="*/ 1937442 h 2444436"/>
              <a:gd name="connsiteX37" fmla="*/ 588475 w 2480649"/>
              <a:gd name="connsiteY37" fmla="*/ 2009870 h 2444436"/>
              <a:gd name="connsiteX38" fmla="*/ 552261 w 2480649"/>
              <a:gd name="connsiteY38" fmla="*/ 2064190 h 2444436"/>
              <a:gd name="connsiteX39" fmla="*/ 497941 w 2480649"/>
              <a:gd name="connsiteY39" fmla="*/ 2118511 h 2444436"/>
              <a:gd name="connsiteX40" fmla="*/ 470780 w 2480649"/>
              <a:gd name="connsiteY40" fmla="*/ 2145672 h 2444436"/>
              <a:gd name="connsiteX41" fmla="*/ 452673 w 2480649"/>
              <a:gd name="connsiteY41" fmla="*/ 2172832 h 2444436"/>
              <a:gd name="connsiteX42" fmla="*/ 425513 w 2480649"/>
              <a:gd name="connsiteY42" fmla="*/ 2190939 h 2444436"/>
              <a:gd name="connsiteX43" fmla="*/ 371192 w 2480649"/>
              <a:gd name="connsiteY43" fmla="*/ 2245260 h 2444436"/>
              <a:gd name="connsiteX44" fmla="*/ 289711 w 2480649"/>
              <a:gd name="connsiteY44" fmla="*/ 2299580 h 2444436"/>
              <a:gd name="connsiteX45" fmla="*/ 262550 w 2480649"/>
              <a:gd name="connsiteY45" fmla="*/ 2317687 h 2444436"/>
              <a:gd name="connsiteX46" fmla="*/ 226337 w 2480649"/>
              <a:gd name="connsiteY46" fmla="*/ 2326741 h 2444436"/>
              <a:gd name="connsiteX47" fmla="*/ 162962 w 2480649"/>
              <a:gd name="connsiteY47" fmla="*/ 2353901 h 2444436"/>
              <a:gd name="connsiteX48" fmla="*/ 135802 w 2480649"/>
              <a:gd name="connsiteY48" fmla="*/ 2372008 h 2444436"/>
              <a:gd name="connsiteX49" fmla="*/ 108642 w 2480649"/>
              <a:gd name="connsiteY49" fmla="*/ 2381062 h 2444436"/>
              <a:gd name="connsiteX50" fmla="*/ 90535 w 2480649"/>
              <a:gd name="connsiteY50" fmla="*/ 2408222 h 2444436"/>
              <a:gd name="connsiteX51" fmla="*/ 54321 w 2480649"/>
              <a:gd name="connsiteY51" fmla="*/ 2417275 h 2444436"/>
              <a:gd name="connsiteX52" fmla="*/ 27160 w 2480649"/>
              <a:gd name="connsiteY52" fmla="*/ 2426329 h 2444436"/>
              <a:gd name="connsiteX53" fmla="*/ 0 w 2480649"/>
              <a:gd name="connsiteY53" fmla="*/ 2444436 h 2444436"/>
              <a:gd name="connsiteX0" fmla="*/ 2480649 w 2480649"/>
              <a:gd name="connsiteY0" fmla="*/ 0 h 2444436"/>
              <a:gd name="connsiteX1" fmla="*/ 1874067 w 2480649"/>
              <a:gd name="connsiteY1" fmla="*/ 488887 h 2444436"/>
              <a:gd name="connsiteX2" fmla="*/ 1855960 w 2480649"/>
              <a:gd name="connsiteY2" fmla="*/ 516048 h 2444436"/>
              <a:gd name="connsiteX3" fmla="*/ 1819746 w 2480649"/>
              <a:gd name="connsiteY3" fmla="*/ 543208 h 2444436"/>
              <a:gd name="connsiteX4" fmla="*/ 1783533 w 2480649"/>
              <a:gd name="connsiteY4" fmla="*/ 606582 h 2444436"/>
              <a:gd name="connsiteX5" fmla="*/ 1756372 w 2480649"/>
              <a:gd name="connsiteY5" fmla="*/ 633743 h 2444436"/>
              <a:gd name="connsiteX6" fmla="*/ 1720158 w 2480649"/>
              <a:gd name="connsiteY6" fmla="*/ 697117 h 2444436"/>
              <a:gd name="connsiteX7" fmla="*/ 1611517 w 2480649"/>
              <a:gd name="connsiteY7" fmla="*/ 805759 h 2444436"/>
              <a:gd name="connsiteX8" fmla="*/ 1575303 w 2480649"/>
              <a:gd name="connsiteY8" fmla="*/ 860079 h 2444436"/>
              <a:gd name="connsiteX9" fmla="*/ 1548143 w 2480649"/>
              <a:gd name="connsiteY9" fmla="*/ 896293 h 2444436"/>
              <a:gd name="connsiteX10" fmla="*/ 1520982 w 2480649"/>
              <a:gd name="connsiteY10" fmla="*/ 923454 h 2444436"/>
              <a:gd name="connsiteX11" fmla="*/ 1502875 w 2480649"/>
              <a:gd name="connsiteY11" fmla="*/ 950614 h 2444436"/>
              <a:gd name="connsiteX12" fmla="*/ 1439501 w 2480649"/>
              <a:gd name="connsiteY12" fmla="*/ 1041149 h 2444436"/>
              <a:gd name="connsiteX13" fmla="*/ 1403287 w 2480649"/>
              <a:gd name="connsiteY13" fmla="*/ 1095470 h 2444436"/>
              <a:gd name="connsiteX14" fmla="*/ 1385180 w 2480649"/>
              <a:gd name="connsiteY14" fmla="*/ 1131683 h 2444436"/>
              <a:gd name="connsiteX15" fmla="*/ 1339913 w 2480649"/>
              <a:gd name="connsiteY15" fmla="*/ 1186004 h 2444436"/>
              <a:gd name="connsiteX16" fmla="*/ 1303699 w 2480649"/>
              <a:gd name="connsiteY16" fmla="*/ 1213165 h 2444436"/>
              <a:gd name="connsiteX17" fmla="*/ 1249378 w 2480649"/>
              <a:gd name="connsiteY17" fmla="*/ 1267485 h 2444436"/>
              <a:gd name="connsiteX18" fmla="*/ 1222218 w 2480649"/>
              <a:gd name="connsiteY18" fmla="*/ 1294646 h 2444436"/>
              <a:gd name="connsiteX19" fmla="*/ 1195057 w 2480649"/>
              <a:gd name="connsiteY19" fmla="*/ 1348967 h 2444436"/>
              <a:gd name="connsiteX20" fmla="*/ 1167897 w 2480649"/>
              <a:gd name="connsiteY20" fmla="*/ 1367074 h 2444436"/>
              <a:gd name="connsiteX21" fmla="*/ 1140737 w 2480649"/>
              <a:gd name="connsiteY21" fmla="*/ 1376127 h 2444436"/>
              <a:gd name="connsiteX22" fmla="*/ 1095469 w 2480649"/>
              <a:gd name="connsiteY22" fmla="*/ 1430448 h 2444436"/>
              <a:gd name="connsiteX23" fmla="*/ 1077362 w 2480649"/>
              <a:gd name="connsiteY23" fmla="*/ 1457608 h 2444436"/>
              <a:gd name="connsiteX24" fmla="*/ 1050202 w 2480649"/>
              <a:gd name="connsiteY24" fmla="*/ 1493822 h 2444436"/>
              <a:gd name="connsiteX25" fmla="*/ 1013988 w 2480649"/>
              <a:gd name="connsiteY25" fmla="*/ 1548143 h 2444436"/>
              <a:gd name="connsiteX26" fmla="*/ 986828 w 2480649"/>
              <a:gd name="connsiteY26" fmla="*/ 1602464 h 2444436"/>
              <a:gd name="connsiteX27" fmla="*/ 977774 w 2480649"/>
              <a:gd name="connsiteY27" fmla="*/ 1629624 h 2444436"/>
              <a:gd name="connsiteX28" fmla="*/ 950614 w 2480649"/>
              <a:gd name="connsiteY28" fmla="*/ 1656784 h 2444436"/>
              <a:gd name="connsiteX29" fmla="*/ 932507 w 2480649"/>
              <a:gd name="connsiteY29" fmla="*/ 1683945 h 2444436"/>
              <a:gd name="connsiteX30" fmla="*/ 878186 w 2480649"/>
              <a:gd name="connsiteY30" fmla="*/ 1738266 h 2444436"/>
              <a:gd name="connsiteX31" fmla="*/ 851026 w 2480649"/>
              <a:gd name="connsiteY31" fmla="*/ 1765426 h 2444436"/>
              <a:gd name="connsiteX32" fmla="*/ 796705 w 2480649"/>
              <a:gd name="connsiteY32" fmla="*/ 1819747 h 2444436"/>
              <a:gd name="connsiteX33" fmla="*/ 769544 w 2480649"/>
              <a:gd name="connsiteY33" fmla="*/ 1846907 h 2444436"/>
              <a:gd name="connsiteX34" fmla="*/ 742384 w 2480649"/>
              <a:gd name="connsiteY34" fmla="*/ 1865014 h 2444436"/>
              <a:gd name="connsiteX35" fmla="*/ 651849 w 2480649"/>
              <a:gd name="connsiteY35" fmla="*/ 1937442 h 2444436"/>
              <a:gd name="connsiteX36" fmla="*/ 588475 w 2480649"/>
              <a:gd name="connsiteY36" fmla="*/ 2009870 h 2444436"/>
              <a:gd name="connsiteX37" fmla="*/ 552261 w 2480649"/>
              <a:gd name="connsiteY37" fmla="*/ 2064190 h 2444436"/>
              <a:gd name="connsiteX38" fmla="*/ 497941 w 2480649"/>
              <a:gd name="connsiteY38" fmla="*/ 2118511 h 2444436"/>
              <a:gd name="connsiteX39" fmla="*/ 470780 w 2480649"/>
              <a:gd name="connsiteY39" fmla="*/ 2145672 h 2444436"/>
              <a:gd name="connsiteX40" fmla="*/ 452673 w 2480649"/>
              <a:gd name="connsiteY40" fmla="*/ 2172832 h 2444436"/>
              <a:gd name="connsiteX41" fmla="*/ 425513 w 2480649"/>
              <a:gd name="connsiteY41" fmla="*/ 2190939 h 2444436"/>
              <a:gd name="connsiteX42" fmla="*/ 371192 w 2480649"/>
              <a:gd name="connsiteY42" fmla="*/ 2245260 h 2444436"/>
              <a:gd name="connsiteX43" fmla="*/ 289711 w 2480649"/>
              <a:gd name="connsiteY43" fmla="*/ 2299580 h 2444436"/>
              <a:gd name="connsiteX44" fmla="*/ 262550 w 2480649"/>
              <a:gd name="connsiteY44" fmla="*/ 2317687 h 2444436"/>
              <a:gd name="connsiteX45" fmla="*/ 226337 w 2480649"/>
              <a:gd name="connsiteY45" fmla="*/ 2326741 h 2444436"/>
              <a:gd name="connsiteX46" fmla="*/ 162962 w 2480649"/>
              <a:gd name="connsiteY46" fmla="*/ 2353901 h 2444436"/>
              <a:gd name="connsiteX47" fmla="*/ 135802 w 2480649"/>
              <a:gd name="connsiteY47" fmla="*/ 2372008 h 2444436"/>
              <a:gd name="connsiteX48" fmla="*/ 108642 w 2480649"/>
              <a:gd name="connsiteY48" fmla="*/ 2381062 h 2444436"/>
              <a:gd name="connsiteX49" fmla="*/ 90535 w 2480649"/>
              <a:gd name="connsiteY49" fmla="*/ 2408222 h 2444436"/>
              <a:gd name="connsiteX50" fmla="*/ 54321 w 2480649"/>
              <a:gd name="connsiteY50" fmla="*/ 2417275 h 2444436"/>
              <a:gd name="connsiteX51" fmla="*/ 27160 w 2480649"/>
              <a:gd name="connsiteY51" fmla="*/ 2426329 h 2444436"/>
              <a:gd name="connsiteX52" fmla="*/ 0 w 2480649"/>
              <a:gd name="connsiteY52" fmla="*/ 2444436 h 2444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80649" h="2444436">
                <a:moveTo>
                  <a:pt x="2480649" y="0"/>
                </a:moveTo>
                <a:cubicBezTo>
                  <a:pt x="2384956" y="287095"/>
                  <a:pt x="2484028" y="24589"/>
                  <a:pt x="1874067" y="488887"/>
                </a:cubicBezTo>
                <a:cubicBezTo>
                  <a:pt x="1865409" y="495478"/>
                  <a:pt x="1863654" y="508354"/>
                  <a:pt x="1855960" y="516048"/>
                </a:cubicBezTo>
                <a:cubicBezTo>
                  <a:pt x="1845290" y="526718"/>
                  <a:pt x="1831817" y="534155"/>
                  <a:pt x="1819746" y="543208"/>
                </a:cubicBezTo>
                <a:cubicBezTo>
                  <a:pt x="1808676" y="565349"/>
                  <a:pt x="1799531" y="587385"/>
                  <a:pt x="1783533" y="606582"/>
                </a:cubicBezTo>
                <a:cubicBezTo>
                  <a:pt x="1775336" y="616418"/>
                  <a:pt x="1766935" y="618654"/>
                  <a:pt x="1756372" y="633743"/>
                </a:cubicBezTo>
                <a:cubicBezTo>
                  <a:pt x="1745810" y="648832"/>
                  <a:pt x="1744300" y="668448"/>
                  <a:pt x="1720158" y="697117"/>
                </a:cubicBezTo>
                <a:cubicBezTo>
                  <a:pt x="1696016" y="725786"/>
                  <a:pt x="1635659" y="778599"/>
                  <a:pt x="1611517" y="805759"/>
                </a:cubicBezTo>
                <a:cubicBezTo>
                  <a:pt x="1587375" y="832919"/>
                  <a:pt x="1588360" y="842670"/>
                  <a:pt x="1575303" y="860079"/>
                </a:cubicBezTo>
                <a:cubicBezTo>
                  <a:pt x="1566250" y="872150"/>
                  <a:pt x="1557963" y="884836"/>
                  <a:pt x="1548143" y="896293"/>
                </a:cubicBezTo>
                <a:cubicBezTo>
                  <a:pt x="1539810" y="906014"/>
                  <a:pt x="1529179" y="913618"/>
                  <a:pt x="1520982" y="923454"/>
                </a:cubicBezTo>
                <a:cubicBezTo>
                  <a:pt x="1514016" y="931813"/>
                  <a:pt x="1509199" y="941760"/>
                  <a:pt x="1502875" y="950614"/>
                </a:cubicBezTo>
                <a:cubicBezTo>
                  <a:pt x="1435848" y="1044452"/>
                  <a:pt x="1522751" y="916275"/>
                  <a:pt x="1439501" y="1041149"/>
                </a:cubicBezTo>
                <a:cubicBezTo>
                  <a:pt x="1439497" y="1041154"/>
                  <a:pt x="1403290" y="1095465"/>
                  <a:pt x="1403287" y="1095470"/>
                </a:cubicBezTo>
                <a:cubicBezTo>
                  <a:pt x="1397251" y="1107541"/>
                  <a:pt x="1391876" y="1119965"/>
                  <a:pt x="1385180" y="1131683"/>
                </a:cubicBezTo>
                <a:cubicBezTo>
                  <a:pt x="1371768" y="1155154"/>
                  <a:pt x="1360886" y="1168027"/>
                  <a:pt x="1339913" y="1186004"/>
                </a:cubicBezTo>
                <a:cubicBezTo>
                  <a:pt x="1328456" y="1195824"/>
                  <a:pt x="1314915" y="1203071"/>
                  <a:pt x="1303699" y="1213165"/>
                </a:cubicBezTo>
                <a:cubicBezTo>
                  <a:pt x="1284665" y="1230295"/>
                  <a:pt x="1267485" y="1249378"/>
                  <a:pt x="1249378" y="1267485"/>
                </a:cubicBezTo>
                <a:lnTo>
                  <a:pt x="1222218" y="1294646"/>
                </a:lnTo>
                <a:cubicBezTo>
                  <a:pt x="1214854" y="1316735"/>
                  <a:pt x="1212607" y="1331417"/>
                  <a:pt x="1195057" y="1348967"/>
                </a:cubicBezTo>
                <a:cubicBezTo>
                  <a:pt x="1187363" y="1356661"/>
                  <a:pt x="1177629" y="1362208"/>
                  <a:pt x="1167897" y="1367074"/>
                </a:cubicBezTo>
                <a:cubicBezTo>
                  <a:pt x="1159361" y="1371342"/>
                  <a:pt x="1149790" y="1373109"/>
                  <a:pt x="1140737" y="1376127"/>
                </a:cubicBezTo>
                <a:cubicBezTo>
                  <a:pt x="1095781" y="1443559"/>
                  <a:pt x="1153560" y="1360739"/>
                  <a:pt x="1095469" y="1430448"/>
                </a:cubicBezTo>
                <a:cubicBezTo>
                  <a:pt x="1088503" y="1438807"/>
                  <a:pt x="1083686" y="1448754"/>
                  <a:pt x="1077362" y="1457608"/>
                </a:cubicBezTo>
                <a:cubicBezTo>
                  <a:pt x="1068592" y="1469886"/>
                  <a:pt x="1058855" y="1481461"/>
                  <a:pt x="1050202" y="1493822"/>
                </a:cubicBezTo>
                <a:cubicBezTo>
                  <a:pt x="1037722" y="1511650"/>
                  <a:pt x="1013988" y="1548143"/>
                  <a:pt x="1013988" y="1548143"/>
                </a:cubicBezTo>
                <a:cubicBezTo>
                  <a:pt x="991236" y="1616403"/>
                  <a:pt x="1021925" y="1532270"/>
                  <a:pt x="986828" y="1602464"/>
                </a:cubicBezTo>
                <a:cubicBezTo>
                  <a:pt x="982560" y="1611000"/>
                  <a:pt x="983068" y="1621684"/>
                  <a:pt x="977774" y="1629624"/>
                </a:cubicBezTo>
                <a:cubicBezTo>
                  <a:pt x="970672" y="1640277"/>
                  <a:pt x="958810" y="1646948"/>
                  <a:pt x="950614" y="1656784"/>
                </a:cubicBezTo>
                <a:cubicBezTo>
                  <a:pt x="943648" y="1665143"/>
                  <a:pt x="939736" y="1675812"/>
                  <a:pt x="932507" y="1683945"/>
                </a:cubicBezTo>
                <a:cubicBezTo>
                  <a:pt x="915495" y="1703084"/>
                  <a:pt x="896293" y="1720159"/>
                  <a:pt x="878186" y="1738266"/>
                </a:cubicBezTo>
                <a:lnTo>
                  <a:pt x="851026" y="1765426"/>
                </a:lnTo>
                <a:lnTo>
                  <a:pt x="796705" y="1819747"/>
                </a:lnTo>
                <a:cubicBezTo>
                  <a:pt x="787651" y="1828801"/>
                  <a:pt x="780197" y="1839805"/>
                  <a:pt x="769544" y="1846907"/>
                </a:cubicBezTo>
                <a:cubicBezTo>
                  <a:pt x="760491" y="1852943"/>
                  <a:pt x="750472" y="1857735"/>
                  <a:pt x="742384" y="1865014"/>
                </a:cubicBezTo>
                <a:cubicBezTo>
                  <a:pt x="659888" y="1939261"/>
                  <a:pt x="711305" y="1917623"/>
                  <a:pt x="651849" y="1937442"/>
                </a:cubicBezTo>
                <a:cubicBezTo>
                  <a:pt x="609600" y="2000817"/>
                  <a:pt x="633743" y="1979692"/>
                  <a:pt x="588475" y="2009870"/>
                </a:cubicBezTo>
                <a:cubicBezTo>
                  <a:pt x="576404" y="2027977"/>
                  <a:pt x="567649" y="2048802"/>
                  <a:pt x="552261" y="2064190"/>
                </a:cubicBezTo>
                <a:lnTo>
                  <a:pt x="497941" y="2118511"/>
                </a:lnTo>
                <a:cubicBezTo>
                  <a:pt x="488887" y="2127565"/>
                  <a:pt x="477882" y="2135019"/>
                  <a:pt x="470780" y="2145672"/>
                </a:cubicBezTo>
                <a:cubicBezTo>
                  <a:pt x="464744" y="2154725"/>
                  <a:pt x="460367" y="2165138"/>
                  <a:pt x="452673" y="2172832"/>
                </a:cubicBezTo>
                <a:cubicBezTo>
                  <a:pt x="444979" y="2180526"/>
                  <a:pt x="433645" y="2183710"/>
                  <a:pt x="425513" y="2190939"/>
                </a:cubicBezTo>
                <a:cubicBezTo>
                  <a:pt x="406374" y="2207952"/>
                  <a:pt x="392498" y="2231056"/>
                  <a:pt x="371192" y="2245260"/>
                </a:cubicBezTo>
                <a:lnTo>
                  <a:pt x="289711" y="2299580"/>
                </a:lnTo>
                <a:cubicBezTo>
                  <a:pt x="280657" y="2305616"/>
                  <a:pt x="273106" y="2315048"/>
                  <a:pt x="262550" y="2317687"/>
                </a:cubicBezTo>
                <a:lnTo>
                  <a:pt x="226337" y="2326741"/>
                </a:lnTo>
                <a:cubicBezTo>
                  <a:pt x="158145" y="2372201"/>
                  <a:pt x="244813" y="2318822"/>
                  <a:pt x="162962" y="2353901"/>
                </a:cubicBezTo>
                <a:cubicBezTo>
                  <a:pt x="152961" y="2358187"/>
                  <a:pt x="145534" y="2367142"/>
                  <a:pt x="135802" y="2372008"/>
                </a:cubicBezTo>
                <a:cubicBezTo>
                  <a:pt x="127266" y="2376276"/>
                  <a:pt x="117695" y="2378044"/>
                  <a:pt x="108642" y="2381062"/>
                </a:cubicBezTo>
                <a:cubicBezTo>
                  <a:pt x="102606" y="2390115"/>
                  <a:pt x="99588" y="2402187"/>
                  <a:pt x="90535" y="2408222"/>
                </a:cubicBezTo>
                <a:cubicBezTo>
                  <a:pt x="80182" y="2415124"/>
                  <a:pt x="66285" y="2413857"/>
                  <a:pt x="54321" y="2417275"/>
                </a:cubicBezTo>
                <a:cubicBezTo>
                  <a:pt x="45145" y="2419897"/>
                  <a:pt x="35696" y="2422061"/>
                  <a:pt x="27160" y="2426329"/>
                </a:cubicBezTo>
                <a:cubicBezTo>
                  <a:pt x="17428" y="2431195"/>
                  <a:pt x="0" y="2444436"/>
                  <a:pt x="0" y="244443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611517" y="4988459"/>
            <a:ext cx="1186004" cy="1866010"/>
          </a:xfrm>
          <a:custGeom>
            <a:avLst/>
            <a:gdLst>
              <a:gd name="connsiteX0" fmla="*/ 0 w 1186004"/>
              <a:gd name="connsiteY0" fmla="*/ 0 h 1866010"/>
              <a:gd name="connsiteX1" fmla="*/ 45267 w 1186004"/>
              <a:gd name="connsiteY1" fmla="*/ 9054 h 1866010"/>
              <a:gd name="connsiteX2" fmla="*/ 63374 w 1186004"/>
              <a:gd name="connsiteY2" fmla="*/ 45268 h 1866010"/>
              <a:gd name="connsiteX3" fmla="*/ 99588 w 1186004"/>
              <a:gd name="connsiteY3" fmla="*/ 126749 h 1866010"/>
              <a:gd name="connsiteX4" fmla="*/ 117695 w 1186004"/>
              <a:gd name="connsiteY4" fmla="*/ 162963 h 1866010"/>
              <a:gd name="connsiteX5" fmla="*/ 144855 w 1186004"/>
              <a:gd name="connsiteY5" fmla="*/ 271604 h 1866010"/>
              <a:gd name="connsiteX6" fmla="*/ 181069 w 1186004"/>
              <a:gd name="connsiteY6" fmla="*/ 344032 h 1866010"/>
              <a:gd name="connsiteX7" fmla="*/ 199176 w 1186004"/>
              <a:gd name="connsiteY7" fmla="*/ 380246 h 1866010"/>
              <a:gd name="connsiteX8" fmla="*/ 226336 w 1186004"/>
              <a:gd name="connsiteY8" fmla="*/ 461727 h 1866010"/>
              <a:gd name="connsiteX9" fmla="*/ 244443 w 1186004"/>
              <a:gd name="connsiteY9" fmla="*/ 506994 h 1866010"/>
              <a:gd name="connsiteX10" fmla="*/ 253497 w 1186004"/>
              <a:gd name="connsiteY10" fmla="*/ 543208 h 1866010"/>
              <a:gd name="connsiteX11" fmla="*/ 271604 w 1186004"/>
              <a:gd name="connsiteY11" fmla="*/ 570369 h 1866010"/>
              <a:gd name="connsiteX12" fmla="*/ 298764 w 1186004"/>
              <a:gd name="connsiteY12" fmla="*/ 651850 h 1866010"/>
              <a:gd name="connsiteX13" fmla="*/ 307818 w 1186004"/>
              <a:gd name="connsiteY13" fmla="*/ 679010 h 1866010"/>
              <a:gd name="connsiteX14" fmla="*/ 316871 w 1186004"/>
              <a:gd name="connsiteY14" fmla="*/ 706171 h 1866010"/>
              <a:gd name="connsiteX15" fmla="*/ 353085 w 1186004"/>
              <a:gd name="connsiteY15" fmla="*/ 769545 h 1866010"/>
              <a:gd name="connsiteX16" fmla="*/ 362138 w 1186004"/>
              <a:gd name="connsiteY16" fmla="*/ 796705 h 1866010"/>
              <a:gd name="connsiteX17" fmla="*/ 380245 w 1186004"/>
              <a:gd name="connsiteY17" fmla="*/ 832919 h 1866010"/>
              <a:gd name="connsiteX18" fmla="*/ 389299 w 1186004"/>
              <a:gd name="connsiteY18" fmla="*/ 860080 h 1866010"/>
              <a:gd name="connsiteX19" fmla="*/ 434566 w 1186004"/>
              <a:gd name="connsiteY19" fmla="*/ 923454 h 1866010"/>
              <a:gd name="connsiteX20" fmla="*/ 452673 w 1186004"/>
              <a:gd name="connsiteY20" fmla="*/ 950614 h 1866010"/>
              <a:gd name="connsiteX21" fmla="*/ 479833 w 1186004"/>
              <a:gd name="connsiteY21" fmla="*/ 977775 h 1866010"/>
              <a:gd name="connsiteX22" fmla="*/ 497940 w 1186004"/>
              <a:gd name="connsiteY22" fmla="*/ 1013989 h 1866010"/>
              <a:gd name="connsiteX23" fmla="*/ 525101 w 1186004"/>
              <a:gd name="connsiteY23" fmla="*/ 1041149 h 1866010"/>
              <a:gd name="connsiteX24" fmla="*/ 579422 w 1186004"/>
              <a:gd name="connsiteY24" fmla="*/ 1113577 h 1866010"/>
              <a:gd name="connsiteX25" fmla="*/ 606582 w 1186004"/>
              <a:gd name="connsiteY25" fmla="*/ 1140737 h 1866010"/>
              <a:gd name="connsiteX26" fmla="*/ 624689 w 1186004"/>
              <a:gd name="connsiteY26" fmla="*/ 1167897 h 1866010"/>
              <a:gd name="connsiteX27" fmla="*/ 651849 w 1186004"/>
              <a:gd name="connsiteY27" fmla="*/ 1195058 h 1866010"/>
              <a:gd name="connsiteX28" fmla="*/ 706170 w 1186004"/>
              <a:gd name="connsiteY28" fmla="*/ 1240325 h 1866010"/>
              <a:gd name="connsiteX29" fmla="*/ 724277 w 1186004"/>
              <a:gd name="connsiteY29" fmla="*/ 1267486 h 1866010"/>
              <a:gd name="connsiteX30" fmla="*/ 760491 w 1186004"/>
              <a:gd name="connsiteY30" fmla="*/ 1303699 h 1866010"/>
              <a:gd name="connsiteX31" fmla="*/ 778598 w 1186004"/>
              <a:gd name="connsiteY31" fmla="*/ 1330860 h 1866010"/>
              <a:gd name="connsiteX32" fmla="*/ 832919 w 1186004"/>
              <a:gd name="connsiteY32" fmla="*/ 1394234 h 1866010"/>
              <a:gd name="connsiteX33" fmla="*/ 841972 w 1186004"/>
              <a:gd name="connsiteY33" fmla="*/ 1421394 h 1866010"/>
              <a:gd name="connsiteX34" fmla="*/ 869133 w 1186004"/>
              <a:gd name="connsiteY34" fmla="*/ 1439501 h 1866010"/>
              <a:gd name="connsiteX35" fmla="*/ 905346 w 1186004"/>
              <a:gd name="connsiteY35" fmla="*/ 1466662 h 1866010"/>
              <a:gd name="connsiteX36" fmla="*/ 932507 w 1186004"/>
              <a:gd name="connsiteY36" fmla="*/ 1520983 h 1866010"/>
              <a:gd name="connsiteX37" fmla="*/ 959667 w 1186004"/>
              <a:gd name="connsiteY37" fmla="*/ 1575303 h 1866010"/>
              <a:gd name="connsiteX38" fmla="*/ 986828 w 1186004"/>
              <a:gd name="connsiteY38" fmla="*/ 1593410 h 1866010"/>
              <a:gd name="connsiteX39" fmla="*/ 1023041 w 1186004"/>
              <a:gd name="connsiteY39" fmla="*/ 1656785 h 1866010"/>
              <a:gd name="connsiteX40" fmla="*/ 1041148 w 1186004"/>
              <a:gd name="connsiteY40" fmla="*/ 1683945 h 1866010"/>
              <a:gd name="connsiteX41" fmla="*/ 1059255 w 1186004"/>
              <a:gd name="connsiteY41" fmla="*/ 1720159 h 1866010"/>
              <a:gd name="connsiteX42" fmla="*/ 1086416 w 1186004"/>
              <a:gd name="connsiteY42" fmla="*/ 1747319 h 1866010"/>
              <a:gd name="connsiteX43" fmla="*/ 1095469 w 1186004"/>
              <a:gd name="connsiteY43" fmla="*/ 1783533 h 1866010"/>
              <a:gd name="connsiteX44" fmla="*/ 1113576 w 1186004"/>
              <a:gd name="connsiteY44" fmla="*/ 1810693 h 1866010"/>
              <a:gd name="connsiteX45" fmla="*/ 1167897 w 1186004"/>
              <a:gd name="connsiteY45" fmla="*/ 1865014 h 1866010"/>
              <a:gd name="connsiteX46" fmla="*/ 1186004 w 1186004"/>
              <a:gd name="connsiteY46" fmla="*/ 1865014 h 1866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186004" h="1866010">
                <a:moveTo>
                  <a:pt x="0" y="0"/>
                </a:moveTo>
                <a:cubicBezTo>
                  <a:pt x="15089" y="3018"/>
                  <a:pt x="32745" y="110"/>
                  <a:pt x="45267" y="9054"/>
                </a:cubicBezTo>
                <a:cubicBezTo>
                  <a:pt x="56249" y="16899"/>
                  <a:pt x="57718" y="33014"/>
                  <a:pt x="63374" y="45268"/>
                </a:cubicBezTo>
                <a:cubicBezTo>
                  <a:pt x="75829" y="72254"/>
                  <a:pt x="87133" y="99763"/>
                  <a:pt x="99588" y="126749"/>
                </a:cubicBezTo>
                <a:cubicBezTo>
                  <a:pt x="105244" y="139003"/>
                  <a:pt x="113669" y="150081"/>
                  <a:pt x="117695" y="162963"/>
                </a:cubicBezTo>
                <a:cubicBezTo>
                  <a:pt x="128829" y="198592"/>
                  <a:pt x="128161" y="238217"/>
                  <a:pt x="144855" y="271604"/>
                </a:cubicBezTo>
                <a:lnTo>
                  <a:pt x="181069" y="344032"/>
                </a:lnTo>
                <a:cubicBezTo>
                  <a:pt x="187105" y="356103"/>
                  <a:pt x="194164" y="367715"/>
                  <a:pt x="199176" y="380246"/>
                </a:cubicBezTo>
                <a:cubicBezTo>
                  <a:pt x="255849" y="521928"/>
                  <a:pt x="187352" y="344772"/>
                  <a:pt x="226336" y="461727"/>
                </a:cubicBezTo>
                <a:cubicBezTo>
                  <a:pt x="231475" y="477144"/>
                  <a:pt x="239304" y="491577"/>
                  <a:pt x="244443" y="506994"/>
                </a:cubicBezTo>
                <a:cubicBezTo>
                  <a:pt x="248378" y="518798"/>
                  <a:pt x="248595" y="531771"/>
                  <a:pt x="253497" y="543208"/>
                </a:cubicBezTo>
                <a:cubicBezTo>
                  <a:pt x="257783" y="553209"/>
                  <a:pt x="267419" y="560325"/>
                  <a:pt x="271604" y="570369"/>
                </a:cubicBezTo>
                <a:cubicBezTo>
                  <a:pt x="282615" y="596796"/>
                  <a:pt x="289710" y="624690"/>
                  <a:pt x="298764" y="651850"/>
                </a:cubicBezTo>
                <a:lnTo>
                  <a:pt x="307818" y="679010"/>
                </a:lnTo>
                <a:cubicBezTo>
                  <a:pt x="310836" y="688064"/>
                  <a:pt x="311577" y="698231"/>
                  <a:pt x="316871" y="706171"/>
                </a:cubicBezTo>
                <a:cubicBezTo>
                  <a:pt x="335056" y="733448"/>
                  <a:pt x="339301" y="737383"/>
                  <a:pt x="353085" y="769545"/>
                </a:cubicBezTo>
                <a:cubicBezTo>
                  <a:pt x="356844" y="778316"/>
                  <a:pt x="358379" y="787934"/>
                  <a:pt x="362138" y="796705"/>
                </a:cubicBezTo>
                <a:cubicBezTo>
                  <a:pt x="367454" y="809110"/>
                  <a:pt x="374929" y="820514"/>
                  <a:pt x="380245" y="832919"/>
                </a:cubicBezTo>
                <a:cubicBezTo>
                  <a:pt x="384004" y="841691"/>
                  <a:pt x="385031" y="851544"/>
                  <a:pt x="389299" y="860080"/>
                </a:cubicBezTo>
                <a:cubicBezTo>
                  <a:pt x="396409" y="874300"/>
                  <a:pt x="427735" y="913890"/>
                  <a:pt x="434566" y="923454"/>
                </a:cubicBezTo>
                <a:cubicBezTo>
                  <a:pt x="440890" y="932308"/>
                  <a:pt x="445707" y="942255"/>
                  <a:pt x="452673" y="950614"/>
                </a:cubicBezTo>
                <a:cubicBezTo>
                  <a:pt x="460870" y="960450"/>
                  <a:pt x="472391" y="967356"/>
                  <a:pt x="479833" y="977775"/>
                </a:cubicBezTo>
                <a:cubicBezTo>
                  <a:pt x="487677" y="988757"/>
                  <a:pt x="490095" y="1003007"/>
                  <a:pt x="497940" y="1013989"/>
                </a:cubicBezTo>
                <a:cubicBezTo>
                  <a:pt x="505382" y="1024408"/>
                  <a:pt x="516993" y="1031240"/>
                  <a:pt x="525101" y="1041149"/>
                </a:cubicBezTo>
                <a:cubicBezTo>
                  <a:pt x="544211" y="1064506"/>
                  <a:pt x="558083" y="1092238"/>
                  <a:pt x="579422" y="1113577"/>
                </a:cubicBezTo>
                <a:cubicBezTo>
                  <a:pt x="588475" y="1122630"/>
                  <a:pt x="598385" y="1130901"/>
                  <a:pt x="606582" y="1140737"/>
                </a:cubicBezTo>
                <a:cubicBezTo>
                  <a:pt x="613548" y="1149096"/>
                  <a:pt x="617723" y="1159538"/>
                  <a:pt x="624689" y="1167897"/>
                </a:cubicBezTo>
                <a:cubicBezTo>
                  <a:pt x="632886" y="1177733"/>
                  <a:pt x="642013" y="1186861"/>
                  <a:pt x="651849" y="1195058"/>
                </a:cubicBezTo>
                <a:cubicBezTo>
                  <a:pt x="690695" y="1227430"/>
                  <a:pt x="670101" y="1197042"/>
                  <a:pt x="706170" y="1240325"/>
                </a:cubicBezTo>
                <a:cubicBezTo>
                  <a:pt x="713136" y="1248684"/>
                  <a:pt x="717196" y="1259224"/>
                  <a:pt x="724277" y="1267486"/>
                </a:cubicBezTo>
                <a:cubicBezTo>
                  <a:pt x="735387" y="1280447"/>
                  <a:pt x="749381" y="1290738"/>
                  <a:pt x="760491" y="1303699"/>
                </a:cubicBezTo>
                <a:cubicBezTo>
                  <a:pt x="767572" y="1311961"/>
                  <a:pt x="771632" y="1322501"/>
                  <a:pt x="778598" y="1330860"/>
                </a:cubicBezTo>
                <a:cubicBezTo>
                  <a:pt x="873192" y="1444374"/>
                  <a:pt x="731177" y="1258580"/>
                  <a:pt x="832919" y="1394234"/>
                </a:cubicBezTo>
                <a:cubicBezTo>
                  <a:pt x="835937" y="1403287"/>
                  <a:pt x="836010" y="1413942"/>
                  <a:pt x="841972" y="1421394"/>
                </a:cubicBezTo>
                <a:cubicBezTo>
                  <a:pt x="848769" y="1429891"/>
                  <a:pt x="860279" y="1433176"/>
                  <a:pt x="869133" y="1439501"/>
                </a:cubicBezTo>
                <a:cubicBezTo>
                  <a:pt x="881411" y="1448271"/>
                  <a:pt x="893275" y="1457608"/>
                  <a:pt x="905346" y="1466662"/>
                </a:cubicBezTo>
                <a:cubicBezTo>
                  <a:pt x="928106" y="1534936"/>
                  <a:pt x="897403" y="1450774"/>
                  <a:pt x="932507" y="1520983"/>
                </a:cubicBezTo>
                <a:cubicBezTo>
                  <a:pt x="947234" y="1550437"/>
                  <a:pt x="933721" y="1549357"/>
                  <a:pt x="959667" y="1575303"/>
                </a:cubicBezTo>
                <a:cubicBezTo>
                  <a:pt x="967361" y="1582997"/>
                  <a:pt x="977774" y="1587374"/>
                  <a:pt x="986828" y="1593410"/>
                </a:cubicBezTo>
                <a:cubicBezTo>
                  <a:pt x="1030952" y="1659600"/>
                  <a:pt x="977082" y="1576358"/>
                  <a:pt x="1023041" y="1656785"/>
                </a:cubicBezTo>
                <a:cubicBezTo>
                  <a:pt x="1028439" y="1666232"/>
                  <a:pt x="1035750" y="1674498"/>
                  <a:pt x="1041148" y="1683945"/>
                </a:cubicBezTo>
                <a:cubicBezTo>
                  <a:pt x="1047844" y="1695663"/>
                  <a:pt x="1051410" y="1709177"/>
                  <a:pt x="1059255" y="1720159"/>
                </a:cubicBezTo>
                <a:cubicBezTo>
                  <a:pt x="1066697" y="1730578"/>
                  <a:pt x="1077362" y="1738266"/>
                  <a:pt x="1086416" y="1747319"/>
                </a:cubicBezTo>
                <a:cubicBezTo>
                  <a:pt x="1089434" y="1759390"/>
                  <a:pt x="1090568" y="1772096"/>
                  <a:pt x="1095469" y="1783533"/>
                </a:cubicBezTo>
                <a:cubicBezTo>
                  <a:pt x="1099755" y="1793534"/>
                  <a:pt x="1107252" y="1801839"/>
                  <a:pt x="1113576" y="1810693"/>
                </a:cubicBezTo>
                <a:cubicBezTo>
                  <a:pt x="1130333" y="1834153"/>
                  <a:pt x="1140391" y="1854012"/>
                  <a:pt x="1167897" y="1865014"/>
                </a:cubicBezTo>
                <a:cubicBezTo>
                  <a:pt x="1173501" y="1867256"/>
                  <a:pt x="1179968" y="1865014"/>
                  <a:pt x="1186004" y="18650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4191000" y="0"/>
            <a:ext cx="2362200" cy="2286000"/>
          </a:xfrm>
          <a:prstGeom prst="lin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5638800" y="588474"/>
            <a:ext cx="3488871" cy="2916726"/>
          </a:xfrm>
          <a:prstGeom prst="lin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Freeform 13"/>
          <p:cNvSpPr/>
          <p:nvPr/>
        </p:nvSpPr>
        <p:spPr bwMode="auto">
          <a:xfrm>
            <a:off x="-9102" y="0"/>
            <a:ext cx="6428009" cy="4418091"/>
          </a:xfrm>
          <a:custGeom>
            <a:avLst/>
            <a:gdLst>
              <a:gd name="connsiteX0" fmla="*/ 6428009 w 6428009"/>
              <a:gd name="connsiteY0" fmla="*/ 0 h 4418091"/>
              <a:gd name="connsiteX1" fmla="*/ 6428009 w 6428009"/>
              <a:gd name="connsiteY1" fmla="*/ 0 h 4418091"/>
              <a:gd name="connsiteX2" fmla="*/ 6400849 w 6428009"/>
              <a:gd name="connsiteY2" fmla="*/ 72428 h 4418091"/>
              <a:gd name="connsiteX3" fmla="*/ 6373688 w 6428009"/>
              <a:gd name="connsiteY3" fmla="*/ 90535 h 4418091"/>
              <a:gd name="connsiteX4" fmla="*/ 6355581 w 6428009"/>
              <a:gd name="connsiteY4" fmla="*/ 117695 h 4418091"/>
              <a:gd name="connsiteX5" fmla="*/ 6319367 w 6428009"/>
              <a:gd name="connsiteY5" fmla="*/ 144855 h 4418091"/>
              <a:gd name="connsiteX6" fmla="*/ 6292207 w 6428009"/>
              <a:gd name="connsiteY6" fmla="*/ 172016 h 4418091"/>
              <a:gd name="connsiteX7" fmla="*/ 6255993 w 6428009"/>
              <a:gd name="connsiteY7" fmla="*/ 190123 h 4418091"/>
              <a:gd name="connsiteX8" fmla="*/ 6228833 w 6428009"/>
              <a:gd name="connsiteY8" fmla="*/ 208230 h 4418091"/>
              <a:gd name="connsiteX9" fmla="*/ 6183565 w 6428009"/>
              <a:gd name="connsiteY9" fmla="*/ 244444 h 4418091"/>
              <a:gd name="connsiteX10" fmla="*/ 6147352 w 6428009"/>
              <a:gd name="connsiteY10" fmla="*/ 271604 h 4418091"/>
              <a:gd name="connsiteX11" fmla="*/ 6120191 w 6428009"/>
              <a:gd name="connsiteY11" fmla="*/ 289711 h 4418091"/>
              <a:gd name="connsiteX12" fmla="*/ 6093031 w 6428009"/>
              <a:gd name="connsiteY12" fmla="*/ 316871 h 4418091"/>
              <a:gd name="connsiteX13" fmla="*/ 6029656 w 6428009"/>
              <a:gd name="connsiteY13" fmla="*/ 344032 h 4418091"/>
              <a:gd name="connsiteX14" fmla="*/ 5993443 w 6428009"/>
              <a:gd name="connsiteY14" fmla="*/ 362139 h 4418091"/>
              <a:gd name="connsiteX15" fmla="*/ 5902908 w 6428009"/>
              <a:gd name="connsiteY15" fmla="*/ 416459 h 4418091"/>
              <a:gd name="connsiteX16" fmla="*/ 5848587 w 6428009"/>
              <a:gd name="connsiteY16" fmla="*/ 434566 h 4418091"/>
              <a:gd name="connsiteX17" fmla="*/ 5821427 w 6428009"/>
              <a:gd name="connsiteY17" fmla="*/ 443620 h 4418091"/>
              <a:gd name="connsiteX18" fmla="*/ 5767106 w 6428009"/>
              <a:gd name="connsiteY18" fmla="*/ 479834 h 4418091"/>
              <a:gd name="connsiteX19" fmla="*/ 5712785 w 6428009"/>
              <a:gd name="connsiteY19" fmla="*/ 488887 h 4418091"/>
              <a:gd name="connsiteX20" fmla="*/ 5676571 w 6428009"/>
              <a:gd name="connsiteY20" fmla="*/ 497941 h 4418091"/>
              <a:gd name="connsiteX21" fmla="*/ 5622251 w 6428009"/>
              <a:gd name="connsiteY21" fmla="*/ 506994 h 4418091"/>
              <a:gd name="connsiteX22" fmla="*/ 5576983 w 6428009"/>
              <a:gd name="connsiteY22" fmla="*/ 516048 h 4418091"/>
              <a:gd name="connsiteX23" fmla="*/ 5495502 w 6428009"/>
              <a:gd name="connsiteY23" fmla="*/ 525101 h 4418091"/>
              <a:gd name="connsiteX24" fmla="*/ 5468342 w 6428009"/>
              <a:gd name="connsiteY24" fmla="*/ 579422 h 4418091"/>
              <a:gd name="connsiteX25" fmla="*/ 5459288 w 6428009"/>
              <a:gd name="connsiteY25" fmla="*/ 606582 h 4418091"/>
              <a:gd name="connsiteX26" fmla="*/ 5432128 w 6428009"/>
              <a:gd name="connsiteY26" fmla="*/ 624689 h 4418091"/>
              <a:gd name="connsiteX27" fmla="*/ 5423074 w 6428009"/>
              <a:gd name="connsiteY27" fmla="*/ 651850 h 4418091"/>
              <a:gd name="connsiteX28" fmla="*/ 5368753 w 6428009"/>
              <a:gd name="connsiteY28" fmla="*/ 688063 h 4418091"/>
              <a:gd name="connsiteX29" fmla="*/ 5341593 w 6428009"/>
              <a:gd name="connsiteY29" fmla="*/ 742384 h 4418091"/>
              <a:gd name="connsiteX30" fmla="*/ 5296326 w 6428009"/>
              <a:gd name="connsiteY30" fmla="*/ 796705 h 4418091"/>
              <a:gd name="connsiteX31" fmla="*/ 5251058 w 6428009"/>
              <a:gd name="connsiteY31" fmla="*/ 832919 h 4418091"/>
              <a:gd name="connsiteX32" fmla="*/ 5232952 w 6428009"/>
              <a:gd name="connsiteY32" fmla="*/ 860079 h 4418091"/>
              <a:gd name="connsiteX33" fmla="*/ 5151470 w 6428009"/>
              <a:gd name="connsiteY33" fmla="*/ 905347 h 4418091"/>
              <a:gd name="connsiteX34" fmla="*/ 5124310 w 6428009"/>
              <a:gd name="connsiteY34" fmla="*/ 923453 h 4418091"/>
              <a:gd name="connsiteX35" fmla="*/ 5088096 w 6428009"/>
              <a:gd name="connsiteY35" fmla="*/ 932507 h 4418091"/>
              <a:gd name="connsiteX36" fmla="*/ 5051882 w 6428009"/>
              <a:gd name="connsiteY36" fmla="*/ 950614 h 4418091"/>
              <a:gd name="connsiteX37" fmla="*/ 5024722 w 6428009"/>
              <a:gd name="connsiteY37" fmla="*/ 959667 h 4418091"/>
              <a:gd name="connsiteX38" fmla="*/ 4943241 w 6428009"/>
              <a:gd name="connsiteY38" fmla="*/ 995881 h 4418091"/>
              <a:gd name="connsiteX39" fmla="*/ 4861759 w 6428009"/>
              <a:gd name="connsiteY39" fmla="*/ 1023042 h 4418091"/>
              <a:gd name="connsiteX40" fmla="*/ 4834599 w 6428009"/>
              <a:gd name="connsiteY40" fmla="*/ 1032095 h 4418091"/>
              <a:gd name="connsiteX41" fmla="*/ 4762171 w 6428009"/>
              <a:gd name="connsiteY41" fmla="*/ 1050202 h 4418091"/>
              <a:gd name="connsiteX42" fmla="*/ 4698797 w 6428009"/>
              <a:gd name="connsiteY42" fmla="*/ 1068309 h 4418091"/>
              <a:gd name="connsiteX43" fmla="*/ 4644476 w 6428009"/>
              <a:gd name="connsiteY43" fmla="*/ 1086416 h 4418091"/>
              <a:gd name="connsiteX44" fmla="*/ 4617316 w 6428009"/>
              <a:gd name="connsiteY44" fmla="*/ 1095469 h 4418091"/>
              <a:gd name="connsiteX45" fmla="*/ 4590155 w 6428009"/>
              <a:gd name="connsiteY45" fmla="*/ 1113576 h 4418091"/>
              <a:gd name="connsiteX46" fmla="*/ 4517728 w 6428009"/>
              <a:gd name="connsiteY46" fmla="*/ 1131683 h 4418091"/>
              <a:gd name="connsiteX47" fmla="*/ 4490567 w 6428009"/>
              <a:gd name="connsiteY47" fmla="*/ 1149790 h 4418091"/>
              <a:gd name="connsiteX48" fmla="*/ 4436247 w 6428009"/>
              <a:gd name="connsiteY48" fmla="*/ 1167897 h 4418091"/>
              <a:gd name="connsiteX49" fmla="*/ 4390979 w 6428009"/>
              <a:gd name="connsiteY49" fmla="*/ 1186004 h 4418091"/>
              <a:gd name="connsiteX50" fmla="*/ 4336658 w 6428009"/>
              <a:gd name="connsiteY50" fmla="*/ 1204111 h 4418091"/>
              <a:gd name="connsiteX51" fmla="*/ 4309498 w 6428009"/>
              <a:gd name="connsiteY51" fmla="*/ 1213164 h 4418091"/>
              <a:gd name="connsiteX52" fmla="*/ 4255177 w 6428009"/>
              <a:gd name="connsiteY52" fmla="*/ 1240325 h 4418091"/>
              <a:gd name="connsiteX53" fmla="*/ 4200856 w 6428009"/>
              <a:gd name="connsiteY53" fmla="*/ 1267485 h 4418091"/>
              <a:gd name="connsiteX54" fmla="*/ 4146536 w 6428009"/>
              <a:gd name="connsiteY54" fmla="*/ 1303699 h 4418091"/>
              <a:gd name="connsiteX55" fmla="*/ 4119375 w 6428009"/>
              <a:gd name="connsiteY55" fmla="*/ 1330859 h 4418091"/>
              <a:gd name="connsiteX56" fmla="*/ 4083161 w 6428009"/>
              <a:gd name="connsiteY56" fmla="*/ 1339913 h 4418091"/>
              <a:gd name="connsiteX57" fmla="*/ 4056001 w 6428009"/>
              <a:gd name="connsiteY57" fmla="*/ 1348966 h 4418091"/>
              <a:gd name="connsiteX58" fmla="*/ 4001680 w 6428009"/>
              <a:gd name="connsiteY58" fmla="*/ 1385180 h 4418091"/>
              <a:gd name="connsiteX59" fmla="*/ 3938306 w 6428009"/>
              <a:gd name="connsiteY59" fmla="*/ 1412341 h 4418091"/>
              <a:gd name="connsiteX60" fmla="*/ 3883985 w 6428009"/>
              <a:gd name="connsiteY60" fmla="*/ 1448554 h 4418091"/>
              <a:gd name="connsiteX61" fmla="*/ 3829664 w 6428009"/>
              <a:gd name="connsiteY61" fmla="*/ 1466661 h 4418091"/>
              <a:gd name="connsiteX62" fmla="*/ 3802504 w 6428009"/>
              <a:gd name="connsiteY62" fmla="*/ 1475715 h 4418091"/>
              <a:gd name="connsiteX63" fmla="*/ 3775344 w 6428009"/>
              <a:gd name="connsiteY63" fmla="*/ 1493822 h 4418091"/>
              <a:gd name="connsiteX64" fmla="*/ 3702916 w 6428009"/>
              <a:gd name="connsiteY64" fmla="*/ 1511929 h 4418091"/>
              <a:gd name="connsiteX65" fmla="*/ 3648595 w 6428009"/>
              <a:gd name="connsiteY65" fmla="*/ 1530036 h 4418091"/>
              <a:gd name="connsiteX66" fmla="*/ 3621435 w 6428009"/>
              <a:gd name="connsiteY66" fmla="*/ 1539089 h 4418091"/>
              <a:gd name="connsiteX67" fmla="*/ 3585221 w 6428009"/>
              <a:gd name="connsiteY67" fmla="*/ 1548143 h 4418091"/>
              <a:gd name="connsiteX68" fmla="*/ 3521847 w 6428009"/>
              <a:gd name="connsiteY68" fmla="*/ 1575303 h 4418091"/>
              <a:gd name="connsiteX69" fmla="*/ 3042013 w 6428009"/>
              <a:gd name="connsiteY69" fmla="*/ 1611517 h 4418091"/>
              <a:gd name="connsiteX70" fmla="*/ 2906211 w 6428009"/>
              <a:gd name="connsiteY70" fmla="*/ 1638677 h 4418091"/>
              <a:gd name="connsiteX71" fmla="*/ 2869997 w 6428009"/>
              <a:gd name="connsiteY71" fmla="*/ 1647731 h 4418091"/>
              <a:gd name="connsiteX72" fmla="*/ 2842837 w 6428009"/>
              <a:gd name="connsiteY72" fmla="*/ 1656784 h 4418091"/>
              <a:gd name="connsiteX73" fmla="*/ 2806623 w 6428009"/>
              <a:gd name="connsiteY73" fmla="*/ 1674891 h 4418091"/>
              <a:gd name="connsiteX74" fmla="*/ 2734195 w 6428009"/>
              <a:gd name="connsiteY74" fmla="*/ 1692998 h 4418091"/>
              <a:gd name="connsiteX75" fmla="*/ 2697981 w 6428009"/>
              <a:gd name="connsiteY75" fmla="*/ 1711105 h 4418091"/>
              <a:gd name="connsiteX76" fmla="*/ 2670821 w 6428009"/>
              <a:gd name="connsiteY76" fmla="*/ 1729212 h 4418091"/>
              <a:gd name="connsiteX77" fmla="*/ 2553126 w 6428009"/>
              <a:gd name="connsiteY77" fmla="*/ 1756372 h 4418091"/>
              <a:gd name="connsiteX78" fmla="*/ 2498805 w 6428009"/>
              <a:gd name="connsiteY78" fmla="*/ 1774479 h 4418091"/>
              <a:gd name="connsiteX79" fmla="*/ 2462591 w 6428009"/>
              <a:gd name="connsiteY79" fmla="*/ 1783533 h 4418091"/>
              <a:gd name="connsiteX80" fmla="*/ 2408270 w 6428009"/>
              <a:gd name="connsiteY80" fmla="*/ 1801640 h 4418091"/>
              <a:gd name="connsiteX81" fmla="*/ 2344896 w 6428009"/>
              <a:gd name="connsiteY81" fmla="*/ 1810693 h 4418091"/>
              <a:gd name="connsiteX82" fmla="*/ 2200041 w 6428009"/>
              <a:gd name="connsiteY82" fmla="*/ 1828800 h 4418091"/>
              <a:gd name="connsiteX83" fmla="*/ 2172880 w 6428009"/>
              <a:gd name="connsiteY83" fmla="*/ 1846907 h 4418091"/>
              <a:gd name="connsiteX84" fmla="*/ 2127613 w 6428009"/>
              <a:gd name="connsiteY84" fmla="*/ 1855960 h 4418091"/>
              <a:gd name="connsiteX85" fmla="*/ 2064239 w 6428009"/>
              <a:gd name="connsiteY85" fmla="*/ 1874067 h 4418091"/>
              <a:gd name="connsiteX86" fmla="*/ 1937490 w 6428009"/>
              <a:gd name="connsiteY86" fmla="*/ 1901228 h 4418091"/>
              <a:gd name="connsiteX87" fmla="*/ 1874116 w 6428009"/>
              <a:gd name="connsiteY87" fmla="*/ 1919335 h 4418091"/>
              <a:gd name="connsiteX88" fmla="*/ 1783581 w 6428009"/>
              <a:gd name="connsiteY88" fmla="*/ 1937442 h 4418091"/>
              <a:gd name="connsiteX89" fmla="*/ 1702100 w 6428009"/>
              <a:gd name="connsiteY89" fmla="*/ 1973655 h 4418091"/>
              <a:gd name="connsiteX90" fmla="*/ 1665886 w 6428009"/>
              <a:gd name="connsiteY90" fmla="*/ 1982709 h 4418091"/>
              <a:gd name="connsiteX91" fmla="*/ 1638726 w 6428009"/>
              <a:gd name="connsiteY91" fmla="*/ 2000816 h 4418091"/>
              <a:gd name="connsiteX92" fmla="*/ 1593458 w 6428009"/>
              <a:gd name="connsiteY92" fmla="*/ 2018923 h 4418091"/>
              <a:gd name="connsiteX93" fmla="*/ 1502924 w 6428009"/>
              <a:gd name="connsiteY93" fmla="*/ 2073244 h 4418091"/>
              <a:gd name="connsiteX94" fmla="*/ 1430496 w 6428009"/>
              <a:gd name="connsiteY94" fmla="*/ 2136618 h 4418091"/>
              <a:gd name="connsiteX95" fmla="*/ 1376175 w 6428009"/>
              <a:gd name="connsiteY95" fmla="*/ 2172832 h 4418091"/>
              <a:gd name="connsiteX96" fmla="*/ 1267534 w 6428009"/>
              <a:gd name="connsiteY96" fmla="*/ 2263366 h 4418091"/>
              <a:gd name="connsiteX97" fmla="*/ 1231320 w 6428009"/>
              <a:gd name="connsiteY97" fmla="*/ 2281473 h 4418091"/>
              <a:gd name="connsiteX98" fmla="*/ 1186052 w 6428009"/>
              <a:gd name="connsiteY98" fmla="*/ 2335794 h 4418091"/>
              <a:gd name="connsiteX99" fmla="*/ 1149839 w 6428009"/>
              <a:gd name="connsiteY99" fmla="*/ 2390115 h 4418091"/>
              <a:gd name="connsiteX100" fmla="*/ 1131732 w 6428009"/>
              <a:gd name="connsiteY100" fmla="*/ 2417275 h 4418091"/>
              <a:gd name="connsiteX101" fmla="*/ 1122678 w 6428009"/>
              <a:gd name="connsiteY101" fmla="*/ 2525917 h 4418091"/>
              <a:gd name="connsiteX102" fmla="*/ 1113625 w 6428009"/>
              <a:gd name="connsiteY102" fmla="*/ 2553077 h 4418091"/>
              <a:gd name="connsiteX103" fmla="*/ 1095518 w 6428009"/>
              <a:gd name="connsiteY103" fmla="*/ 2625505 h 4418091"/>
              <a:gd name="connsiteX104" fmla="*/ 1077411 w 6428009"/>
              <a:gd name="connsiteY104" fmla="*/ 2706986 h 4418091"/>
              <a:gd name="connsiteX105" fmla="*/ 1041197 w 6428009"/>
              <a:gd name="connsiteY105" fmla="*/ 2770360 h 4418091"/>
              <a:gd name="connsiteX106" fmla="*/ 1023090 w 6428009"/>
              <a:gd name="connsiteY106" fmla="*/ 2851842 h 4418091"/>
              <a:gd name="connsiteX107" fmla="*/ 1004983 w 6428009"/>
              <a:gd name="connsiteY107" fmla="*/ 2906162 h 4418091"/>
              <a:gd name="connsiteX108" fmla="*/ 995930 w 6428009"/>
              <a:gd name="connsiteY108" fmla="*/ 2942376 h 4418091"/>
              <a:gd name="connsiteX109" fmla="*/ 968769 w 6428009"/>
              <a:gd name="connsiteY109" fmla="*/ 2978590 h 4418091"/>
              <a:gd name="connsiteX110" fmla="*/ 950662 w 6428009"/>
              <a:gd name="connsiteY110" fmla="*/ 3041964 h 4418091"/>
              <a:gd name="connsiteX111" fmla="*/ 923502 w 6428009"/>
              <a:gd name="connsiteY111" fmla="*/ 3123446 h 4418091"/>
              <a:gd name="connsiteX112" fmla="*/ 905395 w 6428009"/>
              <a:gd name="connsiteY112" fmla="*/ 3213980 h 4418091"/>
              <a:gd name="connsiteX113" fmla="*/ 896342 w 6428009"/>
              <a:gd name="connsiteY113" fmla="*/ 3277354 h 4418091"/>
              <a:gd name="connsiteX114" fmla="*/ 887288 w 6428009"/>
              <a:gd name="connsiteY114" fmla="*/ 3304515 h 4418091"/>
              <a:gd name="connsiteX115" fmla="*/ 878235 w 6428009"/>
              <a:gd name="connsiteY115" fmla="*/ 3349782 h 4418091"/>
              <a:gd name="connsiteX116" fmla="*/ 814860 w 6428009"/>
              <a:gd name="connsiteY116" fmla="*/ 3431263 h 4418091"/>
              <a:gd name="connsiteX117" fmla="*/ 796753 w 6428009"/>
              <a:gd name="connsiteY117" fmla="*/ 3458424 h 4418091"/>
              <a:gd name="connsiteX118" fmla="*/ 760540 w 6428009"/>
              <a:gd name="connsiteY118" fmla="*/ 3476531 h 4418091"/>
              <a:gd name="connsiteX119" fmla="*/ 697165 w 6428009"/>
              <a:gd name="connsiteY119" fmla="*/ 3539905 h 4418091"/>
              <a:gd name="connsiteX120" fmla="*/ 670005 w 6428009"/>
              <a:gd name="connsiteY120" fmla="*/ 3576119 h 4418091"/>
              <a:gd name="connsiteX121" fmla="*/ 660952 w 6428009"/>
              <a:gd name="connsiteY121" fmla="*/ 3603279 h 4418091"/>
              <a:gd name="connsiteX122" fmla="*/ 633791 w 6428009"/>
              <a:gd name="connsiteY122" fmla="*/ 3621386 h 4418091"/>
              <a:gd name="connsiteX123" fmla="*/ 615684 w 6428009"/>
              <a:gd name="connsiteY123" fmla="*/ 3648547 h 4418091"/>
              <a:gd name="connsiteX124" fmla="*/ 597577 w 6428009"/>
              <a:gd name="connsiteY124" fmla="*/ 3775295 h 4418091"/>
              <a:gd name="connsiteX125" fmla="*/ 588524 w 6428009"/>
              <a:gd name="connsiteY125" fmla="*/ 3811509 h 4418091"/>
              <a:gd name="connsiteX126" fmla="*/ 561363 w 6428009"/>
              <a:gd name="connsiteY126" fmla="*/ 3838669 h 4418091"/>
              <a:gd name="connsiteX127" fmla="*/ 543256 w 6428009"/>
              <a:gd name="connsiteY127" fmla="*/ 3865830 h 4418091"/>
              <a:gd name="connsiteX128" fmla="*/ 516096 w 6428009"/>
              <a:gd name="connsiteY128" fmla="*/ 3892990 h 4418091"/>
              <a:gd name="connsiteX129" fmla="*/ 461775 w 6428009"/>
              <a:gd name="connsiteY129" fmla="*/ 3956364 h 4418091"/>
              <a:gd name="connsiteX130" fmla="*/ 434615 w 6428009"/>
              <a:gd name="connsiteY130" fmla="*/ 4010685 h 4418091"/>
              <a:gd name="connsiteX131" fmla="*/ 389348 w 6428009"/>
              <a:gd name="connsiteY131" fmla="*/ 4074059 h 4418091"/>
              <a:gd name="connsiteX132" fmla="*/ 335027 w 6428009"/>
              <a:gd name="connsiteY132" fmla="*/ 4110273 h 4418091"/>
              <a:gd name="connsiteX133" fmla="*/ 316920 w 6428009"/>
              <a:gd name="connsiteY133" fmla="*/ 4137434 h 4418091"/>
              <a:gd name="connsiteX134" fmla="*/ 289759 w 6428009"/>
              <a:gd name="connsiteY134" fmla="*/ 4155541 h 4418091"/>
              <a:gd name="connsiteX135" fmla="*/ 262599 w 6428009"/>
              <a:gd name="connsiteY135" fmla="*/ 4182701 h 4418091"/>
              <a:gd name="connsiteX136" fmla="*/ 253546 w 6428009"/>
              <a:gd name="connsiteY136" fmla="*/ 4209861 h 4418091"/>
              <a:gd name="connsiteX137" fmla="*/ 190171 w 6428009"/>
              <a:gd name="connsiteY137" fmla="*/ 4264182 h 4418091"/>
              <a:gd name="connsiteX138" fmla="*/ 163011 w 6428009"/>
              <a:gd name="connsiteY138" fmla="*/ 4300396 h 4418091"/>
              <a:gd name="connsiteX139" fmla="*/ 135851 w 6428009"/>
              <a:gd name="connsiteY139" fmla="*/ 4318503 h 4418091"/>
              <a:gd name="connsiteX140" fmla="*/ 108690 w 6428009"/>
              <a:gd name="connsiteY140" fmla="*/ 4345663 h 4418091"/>
              <a:gd name="connsiteX141" fmla="*/ 81530 w 6428009"/>
              <a:gd name="connsiteY141" fmla="*/ 4354717 h 4418091"/>
              <a:gd name="connsiteX142" fmla="*/ 54369 w 6428009"/>
              <a:gd name="connsiteY142" fmla="*/ 4372824 h 4418091"/>
              <a:gd name="connsiteX143" fmla="*/ 36262 w 6428009"/>
              <a:gd name="connsiteY143" fmla="*/ 4399984 h 4418091"/>
              <a:gd name="connsiteX144" fmla="*/ 49 w 6428009"/>
              <a:gd name="connsiteY144" fmla="*/ 4418091 h 4418091"/>
              <a:gd name="connsiteX145" fmla="*/ 49 w 6428009"/>
              <a:gd name="connsiteY145" fmla="*/ 0 h 4418091"/>
              <a:gd name="connsiteX146" fmla="*/ 6428009 w 6428009"/>
              <a:gd name="connsiteY146" fmla="*/ 0 h 4418091"/>
              <a:gd name="connsiteX0" fmla="*/ 6428009 w 6428009"/>
              <a:gd name="connsiteY0" fmla="*/ 0 h 4418091"/>
              <a:gd name="connsiteX1" fmla="*/ 6428009 w 6428009"/>
              <a:gd name="connsiteY1" fmla="*/ 0 h 4418091"/>
              <a:gd name="connsiteX2" fmla="*/ 6400849 w 6428009"/>
              <a:gd name="connsiteY2" fmla="*/ 72428 h 4418091"/>
              <a:gd name="connsiteX3" fmla="*/ 6373688 w 6428009"/>
              <a:gd name="connsiteY3" fmla="*/ 90535 h 4418091"/>
              <a:gd name="connsiteX4" fmla="*/ 6355581 w 6428009"/>
              <a:gd name="connsiteY4" fmla="*/ 117695 h 4418091"/>
              <a:gd name="connsiteX5" fmla="*/ 6319367 w 6428009"/>
              <a:gd name="connsiteY5" fmla="*/ 144855 h 4418091"/>
              <a:gd name="connsiteX6" fmla="*/ 6292207 w 6428009"/>
              <a:gd name="connsiteY6" fmla="*/ 172016 h 4418091"/>
              <a:gd name="connsiteX7" fmla="*/ 6255993 w 6428009"/>
              <a:gd name="connsiteY7" fmla="*/ 190123 h 4418091"/>
              <a:gd name="connsiteX8" fmla="*/ 6228833 w 6428009"/>
              <a:gd name="connsiteY8" fmla="*/ 208230 h 4418091"/>
              <a:gd name="connsiteX9" fmla="*/ 6183565 w 6428009"/>
              <a:gd name="connsiteY9" fmla="*/ 244444 h 4418091"/>
              <a:gd name="connsiteX10" fmla="*/ 6147352 w 6428009"/>
              <a:gd name="connsiteY10" fmla="*/ 271604 h 4418091"/>
              <a:gd name="connsiteX11" fmla="*/ 6120191 w 6428009"/>
              <a:gd name="connsiteY11" fmla="*/ 289711 h 4418091"/>
              <a:gd name="connsiteX12" fmla="*/ 6093031 w 6428009"/>
              <a:gd name="connsiteY12" fmla="*/ 316871 h 4418091"/>
              <a:gd name="connsiteX13" fmla="*/ 6029656 w 6428009"/>
              <a:gd name="connsiteY13" fmla="*/ 344032 h 4418091"/>
              <a:gd name="connsiteX14" fmla="*/ 5993443 w 6428009"/>
              <a:gd name="connsiteY14" fmla="*/ 362139 h 4418091"/>
              <a:gd name="connsiteX15" fmla="*/ 5902908 w 6428009"/>
              <a:gd name="connsiteY15" fmla="*/ 416459 h 4418091"/>
              <a:gd name="connsiteX16" fmla="*/ 5848587 w 6428009"/>
              <a:gd name="connsiteY16" fmla="*/ 434566 h 4418091"/>
              <a:gd name="connsiteX17" fmla="*/ 5821427 w 6428009"/>
              <a:gd name="connsiteY17" fmla="*/ 443620 h 4418091"/>
              <a:gd name="connsiteX18" fmla="*/ 5767106 w 6428009"/>
              <a:gd name="connsiteY18" fmla="*/ 479834 h 4418091"/>
              <a:gd name="connsiteX19" fmla="*/ 5712785 w 6428009"/>
              <a:gd name="connsiteY19" fmla="*/ 488887 h 4418091"/>
              <a:gd name="connsiteX20" fmla="*/ 5676571 w 6428009"/>
              <a:gd name="connsiteY20" fmla="*/ 497941 h 4418091"/>
              <a:gd name="connsiteX21" fmla="*/ 5622251 w 6428009"/>
              <a:gd name="connsiteY21" fmla="*/ 506994 h 4418091"/>
              <a:gd name="connsiteX22" fmla="*/ 5576983 w 6428009"/>
              <a:gd name="connsiteY22" fmla="*/ 516048 h 4418091"/>
              <a:gd name="connsiteX23" fmla="*/ 5495502 w 6428009"/>
              <a:gd name="connsiteY23" fmla="*/ 525101 h 4418091"/>
              <a:gd name="connsiteX24" fmla="*/ 5468342 w 6428009"/>
              <a:gd name="connsiteY24" fmla="*/ 579422 h 4418091"/>
              <a:gd name="connsiteX25" fmla="*/ 5432128 w 6428009"/>
              <a:gd name="connsiteY25" fmla="*/ 624689 h 4418091"/>
              <a:gd name="connsiteX26" fmla="*/ 5423074 w 6428009"/>
              <a:gd name="connsiteY26" fmla="*/ 651850 h 4418091"/>
              <a:gd name="connsiteX27" fmla="*/ 5368753 w 6428009"/>
              <a:gd name="connsiteY27" fmla="*/ 688063 h 4418091"/>
              <a:gd name="connsiteX28" fmla="*/ 5341593 w 6428009"/>
              <a:gd name="connsiteY28" fmla="*/ 742384 h 4418091"/>
              <a:gd name="connsiteX29" fmla="*/ 5296326 w 6428009"/>
              <a:gd name="connsiteY29" fmla="*/ 796705 h 4418091"/>
              <a:gd name="connsiteX30" fmla="*/ 5251058 w 6428009"/>
              <a:gd name="connsiteY30" fmla="*/ 832919 h 4418091"/>
              <a:gd name="connsiteX31" fmla="*/ 5232952 w 6428009"/>
              <a:gd name="connsiteY31" fmla="*/ 860079 h 4418091"/>
              <a:gd name="connsiteX32" fmla="*/ 5151470 w 6428009"/>
              <a:gd name="connsiteY32" fmla="*/ 905347 h 4418091"/>
              <a:gd name="connsiteX33" fmla="*/ 5124310 w 6428009"/>
              <a:gd name="connsiteY33" fmla="*/ 923453 h 4418091"/>
              <a:gd name="connsiteX34" fmla="*/ 5088096 w 6428009"/>
              <a:gd name="connsiteY34" fmla="*/ 932507 h 4418091"/>
              <a:gd name="connsiteX35" fmla="*/ 5051882 w 6428009"/>
              <a:gd name="connsiteY35" fmla="*/ 950614 h 4418091"/>
              <a:gd name="connsiteX36" fmla="*/ 5024722 w 6428009"/>
              <a:gd name="connsiteY36" fmla="*/ 959667 h 4418091"/>
              <a:gd name="connsiteX37" fmla="*/ 4943241 w 6428009"/>
              <a:gd name="connsiteY37" fmla="*/ 995881 h 4418091"/>
              <a:gd name="connsiteX38" fmla="*/ 4861759 w 6428009"/>
              <a:gd name="connsiteY38" fmla="*/ 1023042 h 4418091"/>
              <a:gd name="connsiteX39" fmla="*/ 4834599 w 6428009"/>
              <a:gd name="connsiteY39" fmla="*/ 1032095 h 4418091"/>
              <a:gd name="connsiteX40" fmla="*/ 4762171 w 6428009"/>
              <a:gd name="connsiteY40" fmla="*/ 1050202 h 4418091"/>
              <a:gd name="connsiteX41" fmla="*/ 4698797 w 6428009"/>
              <a:gd name="connsiteY41" fmla="*/ 1068309 h 4418091"/>
              <a:gd name="connsiteX42" fmla="*/ 4644476 w 6428009"/>
              <a:gd name="connsiteY42" fmla="*/ 1086416 h 4418091"/>
              <a:gd name="connsiteX43" fmla="*/ 4617316 w 6428009"/>
              <a:gd name="connsiteY43" fmla="*/ 1095469 h 4418091"/>
              <a:gd name="connsiteX44" fmla="*/ 4590155 w 6428009"/>
              <a:gd name="connsiteY44" fmla="*/ 1113576 h 4418091"/>
              <a:gd name="connsiteX45" fmla="*/ 4517728 w 6428009"/>
              <a:gd name="connsiteY45" fmla="*/ 1131683 h 4418091"/>
              <a:gd name="connsiteX46" fmla="*/ 4490567 w 6428009"/>
              <a:gd name="connsiteY46" fmla="*/ 1149790 h 4418091"/>
              <a:gd name="connsiteX47" fmla="*/ 4436247 w 6428009"/>
              <a:gd name="connsiteY47" fmla="*/ 1167897 h 4418091"/>
              <a:gd name="connsiteX48" fmla="*/ 4390979 w 6428009"/>
              <a:gd name="connsiteY48" fmla="*/ 1186004 h 4418091"/>
              <a:gd name="connsiteX49" fmla="*/ 4336658 w 6428009"/>
              <a:gd name="connsiteY49" fmla="*/ 1204111 h 4418091"/>
              <a:gd name="connsiteX50" fmla="*/ 4309498 w 6428009"/>
              <a:gd name="connsiteY50" fmla="*/ 1213164 h 4418091"/>
              <a:gd name="connsiteX51" fmla="*/ 4255177 w 6428009"/>
              <a:gd name="connsiteY51" fmla="*/ 1240325 h 4418091"/>
              <a:gd name="connsiteX52" fmla="*/ 4200856 w 6428009"/>
              <a:gd name="connsiteY52" fmla="*/ 1267485 h 4418091"/>
              <a:gd name="connsiteX53" fmla="*/ 4146536 w 6428009"/>
              <a:gd name="connsiteY53" fmla="*/ 1303699 h 4418091"/>
              <a:gd name="connsiteX54" fmla="*/ 4119375 w 6428009"/>
              <a:gd name="connsiteY54" fmla="*/ 1330859 h 4418091"/>
              <a:gd name="connsiteX55" fmla="*/ 4083161 w 6428009"/>
              <a:gd name="connsiteY55" fmla="*/ 1339913 h 4418091"/>
              <a:gd name="connsiteX56" fmla="*/ 4056001 w 6428009"/>
              <a:gd name="connsiteY56" fmla="*/ 1348966 h 4418091"/>
              <a:gd name="connsiteX57" fmla="*/ 4001680 w 6428009"/>
              <a:gd name="connsiteY57" fmla="*/ 1385180 h 4418091"/>
              <a:gd name="connsiteX58" fmla="*/ 3938306 w 6428009"/>
              <a:gd name="connsiteY58" fmla="*/ 1412341 h 4418091"/>
              <a:gd name="connsiteX59" fmla="*/ 3883985 w 6428009"/>
              <a:gd name="connsiteY59" fmla="*/ 1448554 h 4418091"/>
              <a:gd name="connsiteX60" fmla="*/ 3829664 w 6428009"/>
              <a:gd name="connsiteY60" fmla="*/ 1466661 h 4418091"/>
              <a:gd name="connsiteX61" fmla="*/ 3802504 w 6428009"/>
              <a:gd name="connsiteY61" fmla="*/ 1475715 h 4418091"/>
              <a:gd name="connsiteX62" fmla="*/ 3775344 w 6428009"/>
              <a:gd name="connsiteY62" fmla="*/ 1493822 h 4418091"/>
              <a:gd name="connsiteX63" fmla="*/ 3702916 w 6428009"/>
              <a:gd name="connsiteY63" fmla="*/ 1511929 h 4418091"/>
              <a:gd name="connsiteX64" fmla="*/ 3648595 w 6428009"/>
              <a:gd name="connsiteY64" fmla="*/ 1530036 h 4418091"/>
              <a:gd name="connsiteX65" fmla="*/ 3621435 w 6428009"/>
              <a:gd name="connsiteY65" fmla="*/ 1539089 h 4418091"/>
              <a:gd name="connsiteX66" fmla="*/ 3585221 w 6428009"/>
              <a:gd name="connsiteY66" fmla="*/ 1548143 h 4418091"/>
              <a:gd name="connsiteX67" fmla="*/ 3521847 w 6428009"/>
              <a:gd name="connsiteY67" fmla="*/ 1575303 h 4418091"/>
              <a:gd name="connsiteX68" fmla="*/ 3042013 w 6428009"/>
              <a:gd name="connsiteY68" fmla="*/ 1611517 h 4418091"/>
              <a:gd name="connsiteX69" fmla="*/ 2906211 w 6428009"/>
              <a:gd name="connsiteY69" fmla="*/ 1638677 h 4418091"/>
              <a:gd name="connsiteX70" fmla="*/ 2869997 w 6428009"/>
              <a:gd name="connsiteY70" fmla="*/ 1647731 h 4418091"/>
              <a:gd name="connsiteX71" fmla="*/ 2842837 w 6428009"/>
              <a:gd name="connsiteY71" fmla="*/ 1656784 h 4418091"/>
              <a:gd name="connsiteX72" fmla="*/ 2806623 w 6428009"/>
              <a:gd name="connsiteY72" fmla="*/ 1674891 h 4418091"/>
              <a:gd name="connsiteX73" fmla="*/ 2734195 w 6428009"/>
              <a:gd name="connsiteY73" fmla="*/ 1692998 h 4418091"/>
              <a:gd name="connsiteX74" fmla="*/ 2697981 w 6428009"/>
              <a:gd name="connsiteY74" fmla="*/ 1711105 h 4418091"/>
              <a:gd name="connsiteX75" fmla="*/ 2670821 w 6428009"/>
              <a:gd name="connsiteY75" fmla="*/ 1729212 h 4418091"/>
              <a:gd name="connsiteX76" fmla="*/ 2553126 w 6428009"/>
              <a:gd name="connsiteY76" fmla="*/ 1756372 h 4418091"/>
              <a:gd name="connsiteX77" fmla="*/ 2498805 w 6428009"/>
              <a:gd name="connsiteY77" fmla="*/ 1774479 h 4418091"/>
              <a:gd name="connsiteX78" fmla="*/ 2462591 w 6428009"/>
              <a:gd name="connsiteY78" fmla="*/ 1783533 h 4418091"/>
              <a:gd name="connsiteX79" fmla="*/ 2408270 w 6428009"/>
              <a:gd name="connsiteY79" fmla="*/ 1801640 h 4418091"/>
              <a:gd name="connsiteX80" fmla="*/ 2344896 w 6428009"/>
              <a:gd name="connsiteY80" fmla="*/ 1810693 h 4418091"/>
              <a:gd name="connsiteX81" fmla="*/ 2200041 w 6428009"/>
              <a:gd name="connsiteY81" fmla="*/ 1828800 h 4418091"/>
              <a:gd name="connsiteX82" fmla="*/ 2172880 w 6428009"/>
              <a:gd name="connsiteY82" fmla="*/ 1846907 h 4418091"/>
              <a:gd name="connsiteX83" fmla="*/ 2127613 w 6428009"/>
              <a:gd name="connsiteY83" fmla="*/ 1855960 h 4418091"/>
              <a:gd name="connsiteX84" fmla="*/ 2064239 w 6428009"/>
              <a:gd name="connsiteY84" fmla="*/ 1874067 h 4418091"/>
              <a:gd name="connsiteX85" fmla="*/ 1937490 w 6428009"/>
              <a:gd name="connsiteY85" fmla="*/ 1901228 h 4418091"/>
              <a:gd name="connsiteX86" fmla="*/ 1874116 w 6428009"/>
              <a:gd name="connsiteY86" fmla="*/ 1919335 h 4418091"/>
              <a:gd name="connsiteX87" fmla="*/ 1783581 w 6428009"/>
              <a:gd name="connsiteY87" fmla="*/ 1937442 h 4418091"/>
              <a:gd name="connsiteX88" fmla="*/ 1702100 w 6428009"/>
              <a:gd name="connsiteY88" fmla="*/ 1973655 h 4418091"/>
              <a:gd name="connsiteX89" fmla="*/ 1665886 w 6428009"/>
              <a:gd name="connsiteY89" fmla="*/ 1982709 h 4418091"/>
              <a:gd name="connsiteX90" fmla="*/ 1638726 w 6428009"/>
              <a:gd name="connsiteY90" fmla="*/ 2000816 h 4418091"/>
              <a:gd name="connsiteX91" fmla="*/ 1593458 w 6428009"/>
              <a:gd name="connsiteY91" fmla="*/ 2018923 h 4418091"/>
              <a:gd name="connsiteX92" fmla="*/ 1502924 w 6428009"/>
              <a:gd name="connsiteY92" fmla="*/ 2073244 h 4418091"/>
              <a:gd name="connsiteX93" fmla="*/ 1430496 w 6428009"/>
              <a:gd name="connsiteY93" fmla="*/ 2136618 h 4418091"/>
              <a:gd name="connsiteX94" fmla="*/ 1376175 w 6428009"/>
              <a:gd name="connsiteY94" fmla="*/ 2172832 h 4418091"/>
              <a:gd name="connsiteX95" fmla="*/ 1267534 w 6428009"/>
              <a:gd name="connsiteY95" fmla="*/ 2263366 h 4418091"/>
              <a:gd name="connsiteX96" fmla="*/ 1231320 w 6428009"/>
              <a:gd name="connsiteY96" fmla="*/ 2281473 h 4418091"/>
              <a:gd name="connsiteX97" fmla="*/ 1186052 w 6428009"/>
              <a:gd name="connsiteY97" fmla="*/ 2335794 h 4418091"/>
              <a:gd name="connsiteX98" fmla="*/ 1149839 w 6428009"/>
              <a:gd name="connsiteY98" fmla="*/ 2390115 h 4418091"/>
              <a:gd name="connsiteX99" fmla="*/ 1131732 w 6428009"/>
              <a:gd name="connsiteY99" fmla="*/ 2417275 h 4418091"/>
              <a:gd name="connsiteX100" fmla="*/ 1122678 w 6428009"/>
              <a:gd name="connsiteY100" fmla="*/ 2525917 h 4418091"/>
              <a:gd name="connsiteX101" fmla="*/ 1113625 w 6428009"/>
              <a:gd name="connsiteY101" fmla="*/ 2553077 h 4418091"/>
              <a:gd name="connsiteX102" fmla="*/ 1095518 w 6428009"/>
              <a:gd name="connsiteY102" fmla="*/ 2625505 h 4418091"/>
              <a:gd name="connsiteX103" fmla="*/ 1077411 w 6428009"/>
              <a:gd name="connsiteY103" fmla="*/ 2706986 h 4418091"/>
              <a:gd name="connsiteX104" fmla="*/ 1041197 w 6428009"/>
              <a:gd name="connsiteY104" fmla="*/ 2770360 h 4418091"/>
              <a:gd name="connsiteX105" fmla="*/ 1023090 w 6428009"/>
              <a:gd name="connsiteY105" fmla="*/ 2851842 h 4418091"/>
              <a:gd name="connsiteX106" fmla="*/ 1004983 w 6428009"/>
              <a:gd name="connsiteY106" fmla="*/ 2906162 h 4418091"/>
              <a:gd name="connsiteX107" fmla="*/ 995930 w 6428009"/>
              <a:gd name="connsiteY107" fmla="*/ 2942376 h 4418091"/>
              <a:gd name="connsiteX108" fmla="*/ 968769 w 6428009"/>
              <a:gd name="connsiteY108" fmla="*/ 2978590 h 4418091"/>
              <a:gd name="connsiteX109" fmla="*/ 950662 w 6428009"/>
              <a:gd name="connsiteY109" fmla="*/ 3041964 h 4418091"/>
              <a:gd name="connsiteX110" fmla="*/ 923502 w 6428009"/>
              <a:gd name="connsiteY110" fmla="*/ 3123446 h 4418091"/>
              <a:gd name="connsiteX111" fmla="*/ 905395 w 6428009"/>
              <a:gd name="connsiteY111" fmla="*/ 3213980 h 4418091"/>
              <a:gd name="connsiteX112" fmla="*/ 896342 w 6428009"/>
              <a:gd name="connsiteY112" fmla="*/ 3277354 h 4418091"/>
              <a:gd name="connsiteX113" fmla="*/ 887288 w 6428009"/>
              <a:gd name="connsiteY113" fmla="*/ 3304515 h 4418091"/>
              <a:gd name="connsiteX114" fmla="*/ 878235 w 6428009"/>
              <a:gd name="connsiteY114" fmla="*/ 3349782 h 4418091"/>
              <a:gd name="connsiteX115" fmla="*/ 814860 w 6428009"/>
              <a:gd name="connsiteY115" fmla="*/ 3431263 h 4418091"/>
              <a:gd name="connsiteX116" fmla="*/ 796753 w 6428009"/>
              <a:gd name="connsiteY116" fmla="*/ 3458424 h 4418091"/>
              <a:gd name="connsiteX117" fmla="*/ 760540 w 6428009"/>
              <a:gd name="connsiteY117" fmla="*/ 3476531 h 4418091"/>
              <a:gd name="connsiteX118" fmla="*/ 697165 w 6428009"/>
              <a:gd name="connsiteY118" fmla="*/ 3539905 h 4418091"/>
              <a:gd name="connsiteX119" fmla="*/ 670005 w 6428009"/>
              <a:gd name="connsiteY119" fmla="*/ 3576119 h 4418091"/>
              <a:gd name="connsiteX120" fmla="*/ 660952 w 6428009"/>
              <a:gd name="connsiteY120" fmla="*/ 3603279 h 4418091"/>
              <a:gd name="connsiteX121" fmla="*/ 633791 w 6428009"/>
              <a:gd name="connsiteY121" fmla="*/ 3621386 h 4418091"/>
              <a:gd name="connsiteX122" fmla="*/ 615684 w 6428009"/>
              <a:gd name="connsiteY122" fmla="*/ 3648547 h 4418091"/>
              <a:gd name="connsiteX123" fmla="*/ 597577 w 6428009"/>
              <a:gd name="connsiteY123" fmla="*/ 3775295 h 4418091"/>
              <a:gd name="connsiteX124" fmla="*/ 588524 w 6428009"/>
              <a:gd name="connsiteY124" fmla="*/ 3811509 h 4418091"/>
              <a:gd name="connsiteX125" fmla="*/ 561363 w 6428009"/>
              <a:gd name="connsiteY125" fmla="*/ 3838669 h 4418091"/>
              <a:gd name="connsiteX126" fmla="*/ 543256 w 6428009"/>
              <a:gd name="connsiteY126" fmla="*/ 3865830 h 4418091"/>
              <a:gd name="connsiteX127" fmla="*/ 516096 w 6428009"/>
              <a:gd name="connsiteY127" fmla="*/ 3892990 h 4418091"/>
              <a:gd name="connsiteX128" fmla="*/ 461775 w 6428009"/>
              <a:gd name="connsiteY128" fmla="*/ 3956364 h 4418091"/>
              <a:gd name="connsiteX129" fmla="*/ 434615 w 6428009"/>
              <a:gd name="connsiteY129" fmla="*/ 4010685 h 4418091"/>
              <a:gd name="connsiteX130" fmla="*/ 389348 w 6428009"/>
              <a:gd name="connsiteY130" fmla="*/ 4074059 h 4418091"/>
              <a:gd name="connsiteX131" fmla="*/ 335027 w 6428009"/>
              <a:gd name="connsiteY131" fmla="*/ 4110273 h 4418091"/>
              <a:gd name="connsiteX132" fmla="*/ 316920 w 6428009"/>
              <a:gd name="connsiteY132" fmla="*/ 4137434 h 4418091"/>
              <a:gd name="connsiteX133" fmla="*/ 289759 w 6428009"/>
              <a:gd name="connsiteY133" fmla="*/ 4155541 h 4418091"/>
              <a:gd name="connsiteX134" fmla="*/ 262599 w 6428009"/>
              <a:gd name="connsiteY134" fmla="*/ 4182701 h 4418091"/>
              <a:gd name="connsiteX135" fmla="*/ 253546 w 6428009"/>
              <a:gd name="connsiteY135" fmla="*/ 4209861 h 4418091"/>
              <a:gd name="connsiteX136" fmla="*/ 190171 w 6428009"/>
              <a:gd name="connsiteY136" fmla="*/ 4264182 h 4418091"/>
              <a:gd name="connsiteX137" fmla="*/ 163011 w 6428009"/>
              <a:gd name="connsiteY137" fmla="*/ 4300396 h 4418091"/>
              <a:gd name="connsiteX138" fmla="*/ 135851 w 6428009"/>
              <a:gd name="connsiteY138" fmla="*/ 4318503 h 4418091"/>
              <a:gd name="connsiteX139" fmla="*/ 108690 w 6428009"/>
              <a:gd name="connsiteY139" fmla="*/ 4345663 h 4418091"/>
              <a:gd name="connsiteX140" fmla="*/ 81530 w 6428009"/>
              <a:gd name="connsiteY140" fmla="*/ 4354717 h 4418091"/>
              <a:gd name="connsiteX141" fmla="*/ 54369 w 6428009"/>
              <a:gd name="connsiteY141" fmla="*/ 4372824 h 4418091"/>
              <a:gd name="connsiteX142" fmla="*/ 36262 w 6428009"/>
              <a:gd name="connsiteY142" fmla="*/ 4399984 h 4418091"/>
              <a:gd name="connsiteX143" fmla="*/ 49 w 6428009"/>
              <a:gd name="connsiteY143" fmla="*/ 4418091 h 4418091"/>
              <a:gd name="connsiteX144" fmla="*/ 49 w 6428009"/>
              <a:gd name="connsiteY144" fmla="*/ 0 h 4418091"/>
              <a:gd name="connsiteX145" fmla="*/ 6428009 w 6428009"/>
              <a:gd name="connsiteY145" fmla="*/ 0 h 4418091"/>
              <a:gd name="connsiteX0" fmla="*/ 6428009 w 6428009"/>
              <a:gd name="connsiteY0" fmla="*/ 0 h 4418091"/>
              <a:gd name="connsiteX1" fmla="*/ 6428009 w 6428009"/>
              <a:gd name="connsiteY1" fmla="*/ 0 h 4418091"/>
              <a:gd name="connsiteX2" fmla="*/ 6400849 w 6428009"/>
              <a:gd name="connsiteY2" fmla="*/ 72428 h 4418091"/>
              <a:gd name="connsiteX3" fmla="*/ 6373688 w 6428009"/>
              <a:gd name="connsiteY3" fmla="*/ 90535 h 4418091"/>
              <a:gd name="connsiteX4" fmla="*/ 6355581 w 6428009"/>
              <a:gd name="connsiteY4" fmla="*/ 117695 h 4418091"/>
              <a:gd name="connsiteX5" fmla="*/ 6319367 w 6428009"/>
              <a:gd name="connsiteY5" fmla="*/ 144855 h 4418091"/>
              <a:gd name="connsiteX6" fmla="*/ 6292207 w 6428009"/>
              <a:gd name="connsiteY6" fmla="*/ 172016 h 4418091"/>
              <a:gd name="connsiteX7" fmla="*/ 6255993 w 6428009"/>
              <a:gd name="connsiteY7" fmla="*/ 190123 h 4418091"/>
              <a:gd name="connsiteX8" fmla="*/ 6228833 w 6428009"/>
              <a:gd name="connsiteY8" fmla="*/ 208230 h 4418091"/>
              <a:gd name="connsiteX9" fmla="*/ 6183565 w 6428009"/>
              <a:gd name="connsiteY9" fmla="*/ 244444 h 4418091"/>
              <a:gd name="connsiteX10" fmla="*/ 6147352 w 6428009"/>
              <a:gd name="connsiteY10" fmla="*/ 271604 h 4418091"/>
              <a:gd name="connsiteX11" fmla="*/ 6120191 w 6428009"/>
              <a:gd name="connsiteY11" fmla="*/ 289711 h 4418091"/>
              <a:gd name="connsiteX12" fmla="*/ 6093031 w 6428009"/>
              <a:gd name="connsiteY12" fmla="*/ 316871 h 4418091"/>
              <a:gd name="connsiteX13" fmla="*/ 6029656 w 6428009"/>
              <a:gd name="connsiteY13" fmla="*/ 344032 h 4418091"/>
              <a:gd name="connsiteX14" fmla="*/ 5993443 w 6428009"/>
              <a:gd name="connsiteY14" fmla="*/ 362139 h 4418091"/>
              <a:gd name="connsiteX15" fmla="*/ 5902908 w 6428009"/>
              <a:gd name="connsiteY15" fmla="*/ 416459 h 4418091"/>
              <a:gd name="connsiteX16" fmla="*/ 5848587 w 6428009"/>
              <a:gd name="connsiteY16" fmla="*/ 434566 h 4418091"/>
              <a:gd name="connsiteX17" fmla="*/ 5821427 w 6428009"/>
              <a:gd name="connsiteY17" fmla="*/ 443620 h 4418091"/>
              <a:gd name="connsiteX18" fmla="*/ 5767106 w 6428009"/>
              <a:gd name="connsiteY18" fmla="*/ 479834 h 4418091"/>
              <a:gd name="connsiteX19" fmla="*/ 5712785 w 6428009"/>
              <a:gd name="connsiteY19" fmla="*/ 488887 h 4418091"/>
              <a:gd name="connsiteX20" fmla="*/ 5676571 w 6428009"/>
              <a:gd name="connsiteY20" fmla="*/ 497941 h 4418091"/>
              <a:gd name="connsiteX21" fmla="*/ 5622251 w 6428009"/>
              <a:gd name="connsiteY21" fmla="*/ 506994 h 4418091"/>
              <a:gd name="connsiteX22" fmla="*/ 5576983 w 6428009"/>
              <a:gd name="connsiteY22" fmla="*/ 516048 h 4418091"/>
              <a:gd name="connsiteX23" fmla="*/ 5495502 w 6428009"/>
              <a:gd name="connsiteY23" fmla="*/ 525101 h 4418091"/>
              <a:gd name="connsiteX24" fmla="*/ 5468342 w 6428009"/>
              <a:gd name="connsiteY24" fmla="*/ 579422 h 4418091"/>
              <a:gd name="connsiteX25" fmla="*/ 5432128 w 6428009"/>
              <a:gd name="connsiteY25" fmla="*/ 624689 h 4418091"/>
              <a:gd name="connsiteX26" fmla="*/ 5423074 w 6428009"/>
              <a:gd name="connsiteY26" fmla="*/ 651850 h 4418091"/>
              <a:gd name="connsiteX27" fmla="*/ 5368753 w 6428009"/>
              <a:gd name="connsiteY27" fmla="*/ 688063 h 4418091"/>
              <a:gd name="connsiteX28" fmla="*/ 5341593 w 6428009"/>
              <a:gd name="connsiteY28" fmla="*/ 742384 h 4418091"/>
              <a:gd name="connsiteX29" fmla="*/ 5296326 w 6428009"/>
              <a:gd name="connsiteY29" fmla="*/ 796705 h 4418091"/>
              <a:gd name="connsiteX30" fmla="*/ 5251058 w 6428009"/>
              <a:gd name="connsiteY30" fmla="*/ 832919 h 4418091"/>
              <a:gd name="connsiteX31" fmla="*/ 5232952 w 6428009"/>
              <a:gd name="connsiteY31" fmla="*/ 860079 h 4418091"/>
              <a:gd name="connsiteX32" fmla="*/ 5151470 w 6428009"/>
              <a:gd name="connsiteY32" fmla="*/ 905347 h 4418091"/>
              <a:gd name="connsiteX33" fmla="*/ 5124310 w 6428009"/>
              <a:gd name="connsiteY33" fmla="*/ 923453 h 4418091"/>
              <a:gd name="connsiteX34" fmla="*/ 5088096 w 6428009"/>
              <a:gd name="connsiteY34" fmla="*/ 932507 h 4418091"/>
              <a:gd name="connsiteX35" fmla="*/ 5051882 w 6428009"/>
              <a:gd name="connsiteY35" fmla="*/ 950614 h 4418091"/>
              <a:gd name="connsiteX36" fmla="*/ 5024722 w 6428009"/>
              <a:gd name="connsiteY36" fmla="*/ 959667 h 4418091"/>
              <a:gd name="connsiteX37" fmla="*/ 4943241 w 6428009"/>
              <a:gd name="connsiteY37" fmla="*/ 995881 h 4418091"/>
              <a:gd name="connsiteX38" fmla="*/ 4861759 w 6428009"/>
              <a:gd name="connsiteY38" fmla="*/ 1023042 h 4418091"/>
              <a:gd name="connsiteX39" fmla="*/ 4834599 w 6428009"/>
              <a:gd name="connsiteY39" fmla="*/ 1032095 h 4418091"/>
              <a:gd name="connsiteX40" fmla="*/ 4762171 w 6428009"/>
              <a:gd name="connsiteY40" fmla="*/ 1050202 h 4418091"/>
              <a:gd name="connsiteX41" fmla="*/ 4698797 w 6428009"/>
              <a:gd name="connsiteY41" fmla="*/ 1068309 h 4418091"/>
              <a:gd name="connsiteX42" fmla="*/ 4644476 w 6428009"/>
              <a:gd name="connsiteY42" fmla="*/ 1086416 h 4418091"/>
              <a:gd name="connsiteX43" fmla="*/ 4617316 w 6428009"/>
              <a:gd name="connsiteY43" fmla="*/ 1095469 h 4418091"/>
              <a:gd name="connsiteX44" fmla="*/ 4590155 w 6428009"/>
              <a:gd name="connsiteY44" fmla="*/ 1113576 h 4418091"/>
              <a:gd name="connsiteX45" fmla="*/ 4517728 w 6428009"/>
              <a:gd name="connsiteY45" fmla="*/ 1131683 h 4418091"/>
              <a:gd name="connsiteX46" fmla="*/ 4490567 w 6428009"/>
              <a:gd name="connsiteY46" fmla="*/ 1149790 h 4418091"/>
              <a:gd name="connsiteX47" fmla="*/ 4436247 w 6428009"/>
              <a:gd name="connsiteY47" fmla="*/ 1167897 h 4418091"/>
              <a:gd name="connsiteX48" fmla="*/ 4390979 w 6428009"/>
              <a:gd name="connsiteY48" fmla="*/ 1186004 h 4418091"/>
              <a:gd name="connsiteX49" fmla="*/ 4336658 w 6428009"/>
              <a:gd name="connsiteY49" fmla="*/ 1204111 h 4418091"/>
              <a:gd name="connsiteX50" fmla="*/ 4309498 w 6428009"/>
              <a:gd name="connsiteY50" fmla="*/ 1213164 h 4418091"/>
              <a:gd name="connsiteX51" fmla="*/ 4255177 w 6428009"/>
              <a:gd name="connsiteY51" fmla="*/ 1240325 h 4418091"/>
              <a:gd name="connsiteX52" fmla="*/ 4200856 w 6428009"/>
              <a:gd name="connsiteY52" fmla="*/ 1267485 h 4418091"/>
              <a:gd name="connsiteX53" fmla="*/ 4146536 w 6428009"/>
              <a:gd name="connsiteY53" fmla="*/ 1303699 h 4418091"/>
              <a:gd name="connsiteX54" fmla="*/ 4119375 w 6428009"/>
              <a:gd name="connsiteY54" fmla="*/ 1330859 h 4418091"/>
              <a:gd name="connsiteX55" fmla="*/ 4083161 w 6428009"/>
              <a:gd name="connsiteY55" fmla="*/ 1339913 h 4418091"/>
              <a:gd name="connsiteX56" fmla="*/ 4056001 w 6428009"/>
              <a:gd name="connsiteY56" fmla="*/ 1348966 h 4418091"/>
              <a:gd name="connsiteX57" fmla="*/ 4001680 w 6428009"/>
              <a:gd name="connsiteY57" fmla="*/ 1385180 h 4418091"/>
              <a:gd name="connsiteX58" fmla="*/ 3938306 w 6428009"/>
              <a:gd name="connsiteY58" fmla="*/ 1412341 h 4418091"/>
              <a:gd name="connsiteX59" fmla="*/ 3883985 w 6428009"/>
              <a:gd name="connsiteY59" fmla="*/ 1448554 h 4418091"/>
              <a:gd name="connsiteX60" fmla="*/ 3829664 w 6428009"/>
              <a:gd name="connsiteY60" fmla="*/ 1466661 h 4418091"/>
              <a:gd name="connsiteX61" fmla="*/ 3802504 w 6428009"/>
              <a:gd name="connsiteY61" fmla="*/ 1475715 h 4418091"/>
              <a:gd name="connsiteX62" fmla="*/ 3775344 w 6428009"/>
              <a:gd name="connsiteY62" fmla="*/ 1493822 h 4418091"/>
              <a:gd name="connsiteX63" fmla="*/ 3702916 w 6428009"/>
              <a:gd name="connsiteY63" fmla="*/ 1511929 h 4418091"/>
              <a:gd name="connsiteX64" fmla="*/ 3648595 w 6428009"/>
              <a:gd name="connsiteY64" fmla="*/ 1530036 h 4418091"/>
              <a:gd name="connsiteX65" fmla="*/ 3621435 w 6428009"/>
              <a:gd name="connsiteY65" fmla="*/ 1539089 h 4418091"/>
              <a:gd name="connsiteX66" fmla="*/ 3585221 w 6428009"/>
              <a:gd name="connsiteY66" fmla="*/ 1548143 h 4418091"/>
              <a:gd name="connsiteX67" fmla="*/ 3521847 w 6428009"/>
              <a:gd name="connsiteY67" fmla="*/ 1575303 h 4418091"/>
              <a:gd name="connsiteX68" fmla="*/ 3042013 w 6428009"/>
              <a:gd name="connsiteY68" fmla="*/ 1611517 h 4418091"/>
              <a:gd name="connsiteX69" fmla="*/ 2906211 w 6428009"/>
              <a:gd name="connsiteY69" fmla="*/ 1638677 h 4418091"/>
              <a:gd name="connsiteX70" fmla="*/ 2869997 w 6428009"/>
              <a:gd name="connsiteY70" fmla="*/ 1647731 h 4418091"/>
              <a:gd name="connsiteX71" fmla="*/ 2842837 w 6428009"/>
              <a:gd name="connsiteY71" fmla="*/ 1656784 h 4418091"/>
              <a:gd name="connsiteX72" fmla="*/ 2806623 w 6428009"/>
              <a:gd name="connsiteY72" fmla="*/ 1674891 h 4418091"/>
              <a:gd name="connsiteX73" fmla="*/ 2734195 w 6428009"/>
              <a:gd name="connsiteY73" fmla="*/ 1692998 h 4418091"/>
              <a:gd name="connsiteX74" fmla="*/ 2697981 w 6428009"/>
              <a:gd name="connsiteY74" fmla="*/ 1711105 h 4418091"/>
              <a:gd name="connsiteX75" fmla="*/ 2670821 w 6428009"/>
              <a:gd name="connsiteY75" fmla="*/ 1729212 h 4418091"/>
              <a:gd name="connsiteX76" fmla="*/ 2553126 w 6428009"/>
              <a:gd name="connsiteY76" fmla="*/ 1756372 h 4418091"/>
              <a:gd name="connsiteX77" fmla="*/ 2498805 w 6428009"/>
              <a:gd name="connsiteY77" fmla="*/ 1774479 h 4418091"/>
              <a:gd name="connsiteX78" fmla="*/ 2462591 w 6428009"/>
              <a:gd name="connsiteY78" fmla="*/ 1783533 h 4418091"/>
              <a:gd name="connsiteX79" fmla="*/ 2408270 w 6428009"/>
              <a:gd name="connsiteY79" fmla="*/ 1801640 h 4418091"/>
              <a:gd name="connsiteX80" fmla="*/ 2344896 w 6428009"/>
              <a:gd name="connsiteY80" fmla="*/ 1810693 h 4418091"/>
              <a:gd name="connsiteX81" fmla="*/ 2200041 w 6428009"/>
              <a:gd name="connsiteY81" fmla="*/ 1828800 h 4418091"/>
              <a:gd name="connsiteX82" fmla="*/ 2172880 w 6428009"/>
              <a:gd name="connsiteY82" fmla="*/ 1846907 h 4418091"/>
              <a:gd name="connsiteX83" fmla="*/ 2127613 w 6428009"/>
              <a:gd name="connsiteY83" fmla="*/ 1855960 h 4418091"/>
              <a:gd name="connsiteX84" fmla="*/ 2064239 w 6428009"/>
              <a:gd name="connsiteY84" fmla="*/ 1874067 h 4418091"/>
              <a:gd name="connsiteX85" fmla="*/ 1937490 w 6428009"/>
              <a:gd name="connsiteY85" fmla="*/ 1901228 h 4418091"/>
              <a:gd name="connsiteX86" fmla="*/ 1874116 w 6428009"/>
              <a:gd name="connsiteY86" fmla="*/ 1919335 h 4418091"/>
              <a:gd name="connsiteX87" fmla="*/ 1783581 w 6428009"/>
              <a:gd name="connsiteY87" fmla="*/ 1937442 h 4418091"/>
              <a:gd name="connsiteX88" fmla="*/ 1702100 w 6428009"/>
              <a:gd name="connsiteY88" fmla="*/ 1973655 h 4418091"/>
              <a:gd name="connsiteX89" fmla="*/ 1665886 w 6428009"/>
              <a:gd name="connsiteY89" fmla="*/ 1982709 h 4418091"/>
              <a:gd name="connsiteX90" fmla="*/ 1638726 w 6428009"/>
              <a:gd name="connsiteY90" fmla="*/ 2000816 h 4418091"/>
              <a:gd name="connsiteX91" fmla="*/ 1593458 w 6428009"/>
              <a:gd name="connsiteY91" fmla="*/ 2018923 h 4418091"/>
              <a:gd name="connsiteX92" fmla="*/ 1502924 w 6428009"/>
              <a:gd name="connsiteY92" fmla="*/ 2073244 h 4418091"/>
              <a:gd name="connsiteX93" fmla="*/ 1430496 w 6428009"/>
              <a:gd name="connsiteY93" fmla="*/ 2136618 h 4418091"/>
              <a:gd name="connsiteX94" fmla="*/ 1376175 w 6428009"/>
              <a:gd name="connsiteY94" fmla="*/ 2172832 h 4418091"/>
              <a:gd name="connsiteX95" fmla="*/ 1267534 w 6428009"/>
              <a:gd name="connsiteY95" fmla="*/ 2263366 h 4418091"/>
              <a:gd name="connsiteX96" fmla="*/ 1231320 w 6428009"/>
              <a:gd name="connsiteY96" fmla="*/ 2281473 h 4418091"/>
              <a:gd name="connsiteX97" fmla="*/ 1186052 w 6428009"/>
              <a:gd name="connsiteY97" fmla="*/ 2335794 h 4418091"/>
              <a:gd name="connsiteX98" fmla="*/ 1149839 w 6428009"/>
              <a:gd name="connsiteY98" fmla="*/ 2390115 h 4418091"/>
              <a:gd name="connsiteX99" fmla="*/ 1131732 w 6428009"/>
              <a:gd name="connsiteY99" fmla="*/ 2417275 h 4418091"/>
              <a:gd name="connsiteX100" fmla="*/ 1122678 w 6428009"/>
              <a:gd name="connsiteY100" fmla="*/ 2525917 h 4418091"/>
              <a:gd name="connsiteX101" fmla="*/ 1113625 w 6428009"/>
              <a:gd name="connsiteY101" fmla="*/ 2553077 h 4418091"/>
              <a:gd name="connsiteX102" fmla="*/ 1095518 w 6428009"/>
              <a:gd name="connsiteY102" fmla="*/ 2625505 h 4418091"/>
              <a:gd name="connsiteX103" fmla="*/ 1077411 w 6428009"/>
              <a:gd name="connsiteY103" fmla="*/ 2706986 h 4418091"/>
              <a:gd name="connsiteX104" fmla="*/ 1041197 w 6428009"/>
              <a:gd name="connsiteY104" fmla="*/ 2770360 h 4418091"/>
              <a:gd name="connsiteX105" fmla="*/ 1023090 w 6428009"/>
              <a:gd name="connsiteY105" fmla="*/ 2851842 h 4418091"/>
              <a:gd name="connsiteX106" fmla="*/ 1004983 w 6428009"/>
              <a:gd name="connsiteY106" fmla="*/ 2906162 h 4418091"/>
              <a:gd name="connsiteX107" fmla="*/ 995930 w 6428009"/>
              <a:gd name="connsiteY107" fmla="*/ 2942376 h 4418091"/>
              <a:gd name="connsiteX108" fmla="*/ 968769 w 6428009"/>
              <a:gd name="connsiteY108" fmla="*/ 2978590 h 4418091"/>
              <a:gd name="connsiteX109" fmla="*/ 950662 w 6428009"/>
              <a:gd name="connsiteY109" fmla="*/ 3041964 h 4418091"/>
              <a:gd name="connsiteX110" fmla="*/ 923502 w 6428009"/>
              <a:gd name="connsiteY110" fmla="*/ 3123446 h 4418091"/>
              <a:gd name="connsiteX111" fmla="*/ 905395 w 6428009"/>
              <a:gd name="connsiteY111" fmla="*/ 3213980 h 4418091"/>
              <a:gd name="connsiteX112" fmla="*/ 896342 w 6428009"/>
              <a:gd name="connsiteY112" fmla="*/ 3277354 h 4418091"/>
              <a:gd name="connsiteX113" fmla="*/ 887288 w 6428009"/>
              <a:gd name="connsiteY113" fmla="*/ 3304515 h 4418091"/>
              <a:gd name="connsiteX114" fmla="*/ 878235 w 6428009"/>
              <a:gd name="connsiteY114" fmla="*/ 3349782 h 4418091"/>
              <a:gd name="connsiteX115" fmla="*/ 814860 w 6428009"/>
              <a:gd name="connsiteY115" fmla="*/ 3431263 h 4418091"/>
              <a:gd name="connsiteX116" fmla="*/ 796753 w 6428009"/>
              <a:gd name="connsiteY116" fmla="*/ 3458424 h 4418091"/>
              <a:gd name="connsiteX117" fmla="*/ 760540 w 6428009"/>
              <a:gd name="connsiteY117" fmla="*/ 3476531 h 4418091"/>
              <a:gd name="connsiteX118" fmla="*/ 697165 w 6428009"/>
              <a:gd name="connsiteY118" fmla="*/ 3539905 h 4418091"/>
              <a:gd name="connsiteX119" fmla="*/ 670005 w 6428009"/>
              <a:gd name="connsiteY119" fmla="*/ 3576119 h 4418091"/>
              <a:gd name="connsiteX120" fmla="*/ 660952 w 6428009"/>
              <a:gd name="connsiteY120" fmla="*/ 3603279 h 4418091"/>
              <a:gd name="connsiteX121" fmla="*/ 633791 w 6428009"/>
              <a:gd name="connsiteY121" fmla="*/ 3621386 h 4418091"/>
              <a:gd name="connsiteX122" fmla="*/ 615684 w 6428009"/>
              <a:gd name="connsiteY122" fmla="*/ 3648547 h 4418091"/>
              <a:gd name="connsiteX123" fmla="*/ 597577 w 6428009"/>
              <a:gd name="connsiteY123" fmla="*/ 3775295 h 4418091"/>
              <a:gd name="connsiteX124" fmla="*/ 588524 w 6428009"/>
              <a:gd name="connsiteY124" fmla="*/ 3811509 h 4418091"/>
              <a:gd name="connsiteX125" fmla="*/ 561363 w 6428009"/>
              <a:gd name="connsiteY125" fmla="*/ 3838669 h 4418091"/>
              <a:gd name="connsiteX126" fmla="*/ 543256 w 6428009"/>
              <a:gd name="connsiteY126" fmla="*/ 3865830 h 4418091"/>
              <a:gd name="connsiteX127" fmla="*/ 516096 w 6428009"/>
              <a:gd name="connsiteY127" fmla="*/ 3892990 h 4418091"/>
              <a:gd name="connsiteX128" fmla="*/ 461775 w 6428009"/>
              <a:gd name="connsiteY128" fmla="*/ 3956364 h 4418091"/>
              <a:gd name="connsiteX129" fmla="*/ 434615 w 6428009"/>
              <a:gd name="connsiteY129" fmla="*/ 4010685 h 4418091"/>
              <a:gd name="connsiteX130" fmla="*/ 389348 w 6428009"/>
              <a:gd name="connsiteY130" fmla="*/ 4074059 h 4418091"/>
              <a:gd name="connsiteX131" fmla="*/ 335027 w 6428009"/>
              <a:gd name="connsiteY131" fmla="*/ 4110273 h 4418091"/>
              <a:gd name="connsiteX132" fmla="*/ 316920 w 6428009"/>
              <a:gd name="connsiteY132" fmla="*/ 4137434 h 4418091"/>
              <a:gd name="connsiteX133" fmla="*/ 289759 w 6428009"/>
              <a:gd name="connsiteY133" fmla="*/ 4155541 h 4418091"/>
              <a:gd name="connsiteX134" fmla="*/ 262599 w 6428009"/>
              <a:gd name="connsiteY134" fmla="*/ 4182701 h 4418091"/>
              <a:gd name="connsiteX135" fmla="*/ 253546 w 6428009"/>
              <a:gd name="connsiteY135" fmla="*/ 4209861 h 4418091"/>
              <a:gd name="connsiteX136" fmla="*/ 190171 w 6428009"/>
              <a:gd name="connsiteY136" fmla="*/ 4264182 h 4418091"/>
              <a:gd name="connsiteX137" fmla="*/ 163011 w 6428009"/>
              <a:gd name="connsiteY137" fmla="*/ 4300396 h 4418091"/>
              <a:gd name="connsiteX138" fmla="*/ 135851 w 6428009"/>
              <a:gd name="connsiteY138" fmla="*/ 4318503 h 4418091"/>
              <a:gd name="connsiteX139" fmla="*/ 108690 w 6428009"/>
              <a:gd name="connsiteY139" fmla="*/ 4345663 h 4418091"/>
              <a:gd name="connsiteX140" fmla="*/ 81530 w 6428009"/>
              <a:gd name="connsiteY140" fmla="*/ 4354717 h 4418091"/>
              <a:gd name="connsiteX141" fmla="*/ 54369 w 6428009"/>
              <a:gd name="connsiteY141" fmla="*/ 4372824 h 4418091"/>
              <a:gd name="connsiteX142" fmla="*/ 36262 w 6428009"/>
              <a:gd name="connsiteY142" fmla="*/ 4399984 h 4418091"/>
              <a:gd name="connsiteX143" fmla="*/ 49 w 6428009"/>
              <a:gd name="connsiteY143" fmla="*/ 4418091 h 4418091"/>
              <a:gd name="connsiteX144" fmla="*/ 49 w 6428009"/>
              <a:gd name="connsiteY144" fmla="*/ 0 h 4418091"/>
              <a:gd name="connsiteX145" fmla="*/ 6428009 w 6428009"/>
              <a:gd name="connsiteY145" fmla="*/ 0 h 4418091"/>
              <a:gd name="connsiteX0" fmla="*/ 6428009 w 6428009"/>
              <a:gd name="connsiteY0" fmla="*/ 0 h 4418091"/>
              <a:gd name="connsiteX1" fmla="*/ 6428009 w 6428009"/>
              <a:gd name="connsiteY1" fmla="*/ 0 h 4418091"/>
              <a:gd name="connsiteX2" fmla="*/ 6400849 w 6428009"/>
              <a:gd name="connsiteY2" fmla="*/ 72428 h 4418091"/>
              <a:gd name="connsiteX3" fmla="*/ 6373688 w 6428009"/>
              <a:gd name="connsiteY3" fmla="*/ 90535 h 4418091"/>
              <a:gd name="connsiteX4" fmla="*/ 6355581 w 6428009"/>
              <a:gd name="connsiteY4" fmla="*/ 117695 h 4418091"/>
              <a:gd name="connsiteX5" fmla="*/ 6319367 w 6428009"/>
              <a:gd name="connsiteY5" fmla="*/ 144855 h 4418091"/>
              <a:gd name="connsiteX6" fmla="*/ 6292207 w 6428009"/>
              <a:gd name="connsiteY6" fmla="*/ 172016 h 4418091"/>
              <a:gd name="connsiteX7" fmla="*/ 6255993 w 6428009"/>
              <a:gd name="connsiteY7" fmla="*/ 190123 h 4418091"/>
              <a:gd name="connsiteX8" fmla="*/ 6228833 w 6428009"/>
              <a:gd name="connsiteY8" fmla="*/ 208230 h 4418091"/>
              <a:gd name="connsiteX9" fmla="*/ 6183565 w 6428009"/>
              <a:gd name="connsiteY9" fmla="*/ 244444 h 4418091"/>
              <a:gd name="connsiteX10" fmla="*/ 6147352 w 6428009"/>
              <a:gd name="connsiteY10" fmla="*/ 271604 h 4418091"/>
              <a:gd name="connsiteX11" fmla="*/ 6120191 w 6428009"/>
              <a:gd name="connsiteY11" fmla="*/ 289711 h 4418091"/>
              <a:gd name="connsiteX12" fmla="*/ 6093031 w 6428009"/>
              <a:gd name="connsiteY12" fmla="*/ 316871 h 4418091"/>
              <a:gd name="connsiteX13" fmla="*/ 6029656 w 6428009"/>
              <a:gd name="connsiteY13" fmla="*/ 344032 h 4418091"/>
              <a:gd name="connsiteX14" fmla="*/ 5993443 w 6428009"/>
              <a:gd name="connsiteY14" fmla="*/ 362139 h 4418091"/>
              <a:gd name="connsiteX15" fmla="*/ 5902908 w 6428009"/>
              <a:gd name="connsiteY15" fmla="*/ 416459 h 4418091"/>
              <a:gd name="connsiteX16" fmla="*/ 5848587 w 6428009"/>
              <a:gd name="connsiteY16" fmla="*/ 434566 h 4418091"/>
              <a:gd name="connsiteX17" fmla="*/ 5821427 w 6428009"/>
              <a:gd name="connsiteY17" fmla="*/ 443620 h 4418091"/>
              <a:gd name="connsiteX18" fmla="*/ 5767106 w 6428009"/>
              <a:gd name="connsiteY18" fmla="*/ 479834 h 4418091"/>
              <a:gd name="connsiteX19" fmla="*/ 5712785 w 6428009"/>
              <a:gd name="connsiteY19" fmla="*/ 488887 h 4418091"/>
              <a:gd name="connsiteX20" fmla="*/ 5676571 w 6428009"/>
              <a:gd name="connsiteY20" fmla="*/ 497941 h 4418091"/>
              <a:gd name="connsiteX21" fmla="*/ 5622251 w 6428009"/>
              <a:gd name="connsiteY21" fmla="*/ 506994 h 4418091"/>
              <a:gd name="connsiteX22" fmla="*/ 5576983 w 6428009"/>
              <a:gd name="connsiteY22" fmla="*/ 516048 h 4418091"/>
              <a:gd name="connsiteX23" fmla="*/ 5495502 w 6428009"/>
              <a:gd name="connsiteY23" fmla="*/ 525101 h 4418091"/>
              <a:gd name="connsiteX24" fmla="*/ 5432128 w 6428009"/>
              <a:gd name="connsiteY24" fmla="*/ 624689 h 4418091"/>
              <a:gd name="connsiteX25" fmla="*/ 5423074 w 6428009"/>
              <a:gd name="connsiteY25" fmla="*/ 651850 h 4418091"/>
              <a:gd name="connsiteX26" fmla="*/ 5368753 w 6428009"/>
              <a:gd name="connsiteY26" fmla="*/ 688063 h 4418091"/>
              <a:gd name="connsiteX27" fmla="*/ 5341593 w 6428009"/>
              <a:gd name="connsiteY27" fmla="*/ 742384 h 4418091"/>
              <a:gd name="connsiteX28" fmla="*/ 5296326 w 6428009"/>
              <a:gd name="connsiteY28" fmla="*/ 796705 h 4418091"/>
              <a:gd name="connsiteX29" fmla="*/ 5251058 w 6428009"/>
              <a:gd name="connsiteY29" fmla="*/ 832919 h 4418091"/>
              <a:gd name="connsiteX30" fmla="*/ 5232952 w 6428009"/>
              <a:gd name="connsiteY30" fmla="*/ 860079 h 4418091"/>
              <a:gd name="connsiteX31" fmla="*/ 5151470 w 6428009"/>
              <a:gd name="connsiteY31" fmla="*/ 905347 h 4418091"/>
              <a:gd name="connsiteX32" fmla="*/ 5124310 w 6428009"/>
              <a:gd name="connsiteY32" fmla="*/ 923453 h 4418091"/>
              <a:gd name="connsiteX33" fmla="*/ 5088096 w 6428009"/>
              <a:gd name="connsiteY33" fmla="*/ 932507 h 4418091"/>
              <a:gd name="connsiteX34" fmla="*/ 5051882 w 6428009"/>
              <a:gd name="connsiteY34" fmla="*/ 950614 h 4418091"/>
              <a:gd name="connsiteX35" fmla="*/ 5024722 w 6428009"/>
              <a:gd name="connsiteY35" fmla="*/ 959667 h 4418091"/>
              <a:gd name="connsiteX36" fmla="*/ 4943241 w 6428009"/>
              <a:gd name="connsiteY36" fmla="*/ 995881 h 4418091"/>
              <a:gd name="connsiteX37" fmla="*/ 4861759 w 6428009"/>
              <a:gd name="connsiteY37" fmla="*/ 1023042 h 4418091"/>
              <a:gd name="connsiteX38" fmla="*/ 4834599 w 6428009"/>
              <a:gd name="connsiteY38" fmla="*/ 1032095 h 4418091"/>
              <a:gd name="connsiteX39" fmla="*/ 4762171 w 6428009"/>
              <a:gd name="connsiteY39" fmla="*/ 1050202 h 4418091"/>
              <a:gd name="connsiteX40" fmla="*/ 4698797 w 6428009"/>
              <a:gd name="connsiteY40" fmla="*/ 1068309 h 4418091"/>
              <a:gd name="connsiteX41" fmla="*/ 4644476 w 6428009"/>
              <a:gd name="connsiteY41" fmla="*/ 1086416 h 4418091"/>
              <a:gd name="connsiteX42" fmla="*/ 4617316 w 6428009"/>
              <a:gd name="connsiteY42" fmla="*/ 1095469 h 4418091"/>
              <a:gd name="connsiteX43" fmla="*/ 4590155 w 6428009"/>
              <a:gd name="connsiteY43" fmla="*/ 1113576 h 4418091"/>
              <a:gd name="connsiteX44" fmla="*/ 4517728 w 6428009"/>
              <a:gd name="connsiteY44" fmla="*/ 1131683 h 4418091"/>
              <a:gd name="connsiteX45" fmla="*/ 4490567 w 6428009"/>
              <a:gd name="connsiteY45" fmla="*/ 1149790 h 4418091"/>
              <a:gd name="connsiteX46" fmla="*/ 4436247 w 6428009"/>
              <a:gd name="connsiteY46" fmla="*/ 1167897 h 4418091"/>
              <a:gd name="connsiteX47" fmla="*/ 4390979 w 6428009"/>
              <a:gd name="connsiteY47" fmla="*/ 1186004 h 4418091"/>
              <a:gd name="connsiteX48" fmla="*/ 4336658 w 6428009"/>
              <a:gd name="connsiteY48" fmla="*/ 1204111 h 4418091"/>
              <a:gd name="connsiteX49" fmla="*/ 4309498 w 6428009"/>
              <a:gd name="connsiteY49" fmla="*/ 1213164 h 4418091"/>
              <a:gd name="connsiteX50" fmla="*/ 4255177 w 6428009"/>
              <a:gd name="connsiteY50" fmla="*/ 1240325 h 4418091"/>
              <a:gd name="connsiteX51" fmla="*/ 4200856 w 6428009"/>
              <a:gd name="connsiteY51" fmla="*/ 1267485 h 4418091"/>
              <a:gd name="connsiteX52" fmla="*/ 4146536 w 6428009"/>
              <a:gd name="connsiteY52" fmla="*/ 1303699 h 4418091"/>
              <a:gd name="connsiteX53" fmla="*/ 4119375 w 6428009"/>
              <a:gd name="connsiteY53" fmla="*/ 1330859 h 4418091"/>
              <a:gd name="connsiteX54" fmla="*/ 4083161 w 6428009"/>
              <a:gd name="connsiteY54" fmla="*/ 1339913 h 4418091"/>
              <a:gd name="connsiteX55" fmla="*/ 4056001 w 6428009"/>
              <a:gd name="connsiteY55" fmla="*/ 1348966 h 4418091"/>
              <a:gd name="connsiteX56" fmla="*/ 4001680 w 6428009"/>
              <a:gd name="connsiteY56" fmla="*/ 1385180 h 4418091"/>
              <a:gd name="connsiteX57" fmla="*/ 3938306 w 6428009"/>
              <a:gd name="connsiteY57" fmla="*/ 1412341 h 4418091"/>
              <a:gd name="connsiteX58" fmla="*/ 3883985 w 6428009"/>
              <a:gd name="connsiteY58" fmla="*/ 1448554 h 4418091"/>
              <a:gd name="connsiteX59" fmla="*/ 3829664 w 6428009"/>
              <a:gd name="connsiteY59" fmla="*/ 1466661 h 4418091"/>
              <a:gd name="connsiteX60" fmla="*/ 3802504 w 6428009"/>
              <a:gd name="connsiteY60" fmla="*/ 1475715 h 4418091"/>
              <a:gd name="connsiteX61" fmla="*/ 3775344 w 6428009"/>
              <a:gd name="connsiteY61" fmla="*/ 1493822 h 4418091"/>
              <a:gd name="connsiteX62" fmla="*/ 3702916 w 6428009"/>
              <a:gd name="connsiteY62" fmla="*/ 1511929 h 4418091"/>
              <a:gd name="connsiteX63" fmla="*/ 3648595 w 6428009"/>
              <a:gd name="connsiteY63" fmla="*/ 1530036 h 4418091"/>
              <a:gd name="connsiteX64" fmla="*/ 3621435 w 6428009"/>
              <a:gd name="connsiteY64" fmla="*/ 1539089 h 4418091"/>
              <a:gd name="connsiteX65" fmla="*/ 3585221 w 6428009"/>
              <a:gd name="connsiteY65" fmla="*/ 1548143 h 4418091"/>
              <a:gd name="connsiteX66" fmla="*/ 3521847 w 6428009"/>
              <a:gd name="connsiteY66" fmla="*/ 1575303 h 4418091"/>
              <a:gd name="connsiteX67" fmla="*/ 3042013 w 6428009"/>
              <a:gd name="connsiteY67" fmla="*/ 1611517 h 4418091"/>
              <a:gd name="connsiteX68" fmla="*/ 2906211 w 6428009"/>
              <a:gd name="connsiteY68" fmla="*/ 1638677 h 4418091"/>
              <a:gd name="connsiteX69" fmla="*/ 2869997 w 6428009"/>
              <a:gd name="connsiteY69" fmla="*/ 1647731 h 4418091"/>
              <a:gd name="connsiteX70" fmla="*/ 2842837 w 6428009"/>
              <a:gd name="connsiteY70" fmla="*/ 1656784 h 4418091"/>
              <a:gd name="connsiteX71" fmla="*/ 2806623 w 6428009"/>
              <a:gd name="connsiteY71" fmla="*/ 1674891 h 4418091"/>
              <a:gd name="connsiteX72" fmla="*/ 2734195 w 6428009"/>
              <a:gd name="connsiteY72" fmla="*/ 1692998 h 4418091"/>
              <a:gd name="connsiteX73" fmla="*/ 2697981 w 6428009"/>
              <a:gd name="connsiteY73" fmla="*/ 1711105 h 4418091"/>
              <a:gd name="connsiteX74" fmla="*/ 2670821 w 6428009"/>
              <a:gd name="connsiteY74" fmla="*/ 1729212 h 4418091"/>
              <a:gd name="connsiteX75" fmla="*/ 2553126 w 6428009"/>
              <a:gd name="connsiteY75" fmla="*/ 1756372 h 4418091"/>
              <a:gd name="connsiteX76" fmla="*/ 2498805 w 6428009"/>
              <a:gd name="connsiteY76" fmla="*/ 1774479 h 4418091"/>
              <a:gd name="connsiteX77" fmla="*/ 2462591 w 6428009"/>
              <a:gd name="connsiteY77" fmla="*/ 1783533 h 4418091"/>
              <a:gd name="connsiteX78" fmla="*/ 2408270 w 6428009"/>
              <a:gd name="connsiteY78" fmla="*/ 1801640 h 4418091"/>
              <a:gd name="connsiteX79" fmla="*/ 2344896 w 6428009"/>
              <a:gd name="connsiteY79" fmla="*/ 1810693 h 4418091"/>
              <a:gd name="connsiteX80" fmla="*/ 2200041 w 6428009"/>
              <a:gd name="connsiteY80" fmla="*/ 1828800 h 4418091"/>
              <a:gd name="connsiteX81" fmla="*/ 2172880 w 6428009"/>
              <a:gd name="connsiteY81" fmla="*/ 1846907 h 4418091"/>
              <a:gd name="connsiteX82" fmla="*/ 2127613 w 6428009"/>
              <a:gd name="connsiteY82" fmla="*/ 1855960 h 4418091"/>
              <a:gd name="connsiteX83" fmla="*/ 2064239 w 6428009"/>
              <a:gd name="connsiteY83" fmla="*/ 1874067 h 4418091"/>
              <a:gd name="connsiteX84" fmla="*/ 1937490 w 6428009"/>
              <a:gd name="connsiteY84" fmla="*/ 1901228 h 4418091"/>
              <a:gd name="connsiteX85" fmla="*/ 1874116 w 6428009"/>
              <a:gd name="connsiteY85" fmla="*/ 1919335 h 4418091"/>
              <a:gd name="connsiteX86" fmla="*/ 1783581 w 6428009"/>
              <a:gd name="connsiteY86" fmla="*/ 1937442 h 4418091"/>
              <a:gd name="connsiteX87" fmla="*/ 1702100 w 6428009"/>
              <a:gd name="connsiteY87" fmla="*/ 1973655 h 4418091"/>
              <a:gd name="connsiteX88" fmla="*/ 1665886 w 6428009"/>
              <a:gd name="connsiteY88" fmla="*/ 1982709 h 4418091"/>
              <a:gd name="connsiteX89" fmla="*/ 1638726 w 6428009"/>
              <a:gd name="connsiteY89" fmla="*/ 2000816 h 4418091"/>
              <a:gd name="connsiteX90" fmla="*/ 1593458 w 6428009"/>
              <a:gd name="connsiteY90" fmla="*/ 2018923 h 4418091"/>
              <a:gd name="connsiteX91" fmla="*/ 1502924 w 6428009"/>
              <a:gd name="connsiteY91" fmla="*/ 2073244 h 4418091"/>
              <a:gd name="connsiteX92" fmla="*/ 1430496 w 6428009"/>
              <a:gd name="connsiteY92" fmla="*/ 2136618 h 4418091"/>
              <a:gd name="connsiteX93" fmla="*/ 1376175 w 6428009"/>
              <a:gd name="connsiteY93" fmla="*/ 2172832 h 4418091"/>
              <a:gd name="connsiteX94" fmla="*/ 1267534 w 6428009"/>
              <a:gd name="connsiteY94" fmla="*/ 2263366 h 4418091"/>
              <a:gd name="connsiteX95" fmla="*/ 1231320 w 6428009"/>
              <a:gd name="connsiteY95" fmla="*/ 2281473 h 4418091"/>
              <a:gd name="connsiteX96" fmla="*/ 1186052 w 6428009"/>
              <a:gd name="connsiteY96" fmla="*/ 2335794 h 4418091"/>
              <a:gd name="connsiteX97" fmla="*/ 1149839 w 6428009"/>
              <a:gd name="connsiteY97" fmla="*/ 2390115 h 4418091"/>
              <a:gd name="connsiteX98" fmla="*/ 1131732 w 6428009"/>
              <a:gd name="connsiteY98" fmla="*/ 2417275 h 4418091"/>
              <a:gd name="connsiteX99" fmla="*/ 1122678 w 6428009"/>
              <a:gd name="connsiteY99" fmla="*/ 2525917 h 4418091"/>
              <a:gd name="connsiteX100" fmla="*/ 1113625 w 6428009"/>
              <a:gd name="connsiteY100" fmla="*/ 2553077 h 4418091"/>
              <a:gd name="connsiteX101" fmla="*/ 1095518 w 6428009"/>
              <a:gd name="connsiteY101" fmla="*/ 2625505 h 4418091"/>
              <a:gd name="connsiteX102" fmla="*/ 1077411 w 6428009"/>
              <a:gd name="connsiteY102" fmla="*/ 2706986 h 4418091"/>
              <a:gd name="connsiteX103" fmla="*/ 1041197 w 6428009"/>
              <a:gd name="connsiteY103" fmla="*/ 2770360 h 4418091"/>
              <a:gd name="connsiteX104" fmla="*/ 1023090 w 6428009"/>
              <a:gd name="connsiteY104" fmla="*/ 2851842 h 4418091"/>
              <a:gd name="connsiteX105" fmla="*/ 1004983 w 6428009"/>
              <a:gd name="connsiteY105" fmla="*/ 2906162 h 4418091"/>
              <a:gd name="connsiteX106" fmla="*/ 995930 w 6428009"/>
              <a:gd name="connsiteY106" fmla="*/ 2942376 h 4418091"/>
              <a:gd name="connsiteX107" fmla="*/ 968769 w 6428009"/>
              <a:gd name="connsiteY107" fmla="*/ 2978590 h 4418091"/>
              <a:gd name="connsiteX108" fmla="*/ 950662 w 6428009"/>
              <a:gd name="connsiteY108" fmla="*/ 3041964 h 4418091"/>
              <a:gd name="connsiteX109" fmla="*/ 923502 w 6428009"/>
              <a:gd name="connsiteY109" fmla="*/ 3123446 h 4418091"/>
              <a:gd name="connsiteX110" fmla="*/ 905395 w 6428009"/>
              <a:gd name="connsiteY110" fmla="*/ 3213980 h 4418091"/>
              <a:gd name="connsiteX111" fmla="*/ 896342 w 6428009"/>
              <a:gd name="connsiteY111" fmla="*/ 3277354 h 4418091"/>
              <a:gd name="connsiteX112" fmla="*/ 887288 w 6428009"/>
              <a:gd name="connsiteY112" fmla="*/ 3304515 h 4418091"/>
              <a:gd name="connsiteX113" fmla="*/ 878235 w 6428009"/>
              <a:gd name="connsiteY113" fmla="*/ 3349782 h 4418091"/>
              <a:gd name="connsiteX114" fmla="*/ 814860 w 6428009"/>
              <a:gd name="connsiteY114" fmla="*/ 3431263 h 4418091"/>
              <a:gd name="connsiteX115" fmla="*/ 796753 w 6428009"/>
              <a:gd name="connsiteY115" fmla="*/ 3458424 h 4418091"/>
              <a:gd name="connsiteX116" fmla="*/ 760540 w 6428009"/>
              <a:gd name="connsiteY116" fmla="*/ 3476531 h 4418091"/>
              <a:gd name="connsiteX117" fmla="*/ 697165 w 6428009"/>
              <a:gd name="connsiteY117" fmla="*/ 3539905 h 4418091"/>
              <a:gd name="connsiteX118" fmla="*/ 670005 w 6428009"/>
              <a:gd name="connsiteY118" fmla="*/ 3576119 h 4418091"/>
              <a:gd name="connsiteX119" fmla="*/ 660952 w 6428009"/>
              <a:gd name="connsiteY119" fmla="*/ 3603279 h 4418091"/>
              <a:gd name="connsiteX120" fmla="*/ 633791 w 6428009"/>
              <a:gd name="connsiteY120" fmla="*/ 3621386 h 4418091"/>
              <a:gd name="connsiteX121" fmla="*/ 615684 w 6428009"/>
              <a:gd name="connsiteY121" fmla="*/ 3648547 h 4418091"/>
              <a:gd name="connsiteX122" fmla="*/ 597577 w 6428009"/>
              <a:gd name="connsiteY122" fmla="*/ 3775295 h 4418091"/>
              <a:gd name="connsiteX123" fmla="*/ 588524 w 6428009"/>
              <a:gd name="connsiteY123" fmla="*/ 3811509 h 4418091"/>
              <a:gd name="connsiteX124" fmla="*/ 561363 w 6428009"/>
              <a:gd name="connsiteY124" fmla="*/ 3838669 h 4418091"/>
              <a:gd name="connsiteX125" fmla="*/ 543256 w 6428009"/>
              <a:gd name="connsiteY125" fmla="*/ 3865830 h 4418091"/>
              <a:gd name="connsiteX126" fmla="*/ 516096 w 6428009"/>
              <a:gd name="connsiteY126" fmla="*/ 3892990 h 4418091"/>
              <a:gd name="connsiteX127" fmla="*/ 461775 w 6428009"/>
              <a:gd name="connsiteY127" fmla="*/ 3956364 h 4418091"/>
              <a:gd name="connsiteX128" fmla="*/ 434615 w 6428009"/>
              <a:gd name="connsiteY128" fmla="*/ 4010685 h 4418091"/>
              <a:gd name="connsiteX129" fmla="*/ 389348 w 6428009"/>
              <a:gd name="connsiteY129" fmla="*/ 4074059 h 4418091"/>
              <a:gd name="connsiteX130" fmla="*/ 335027 w 6428009"/>
              <a:gd name="connsiteY130" fmla="*/ 4110273 h 4418091"/>
              <a:gd name="connsiteX131" fmla="*/ 316920 w 6428009"/>
              <a:gd name="connsiteY131" fmla="*/ 4137434 h 4418091"/>
              <a:gd name="connsiteX132" fmla="*/ 289759 w 6428009"/>
              <a:gd name="connsiteY132" fmla="*/ 4155541 h 4418091"/>
              <a:gd name="connsiteX133" fmla="*/ 262599 w 6428009"/>
              <a:gd name="connsiteY133" fmla="*/ 4182701 h 4418091"/>
              <a:gd name="connsiteX134" fmla="*/ 253546 w 6428009"/>
              <a:gd name="connsiteY134" fmla="*/ 4209861 h 4418091"/>
              <a:gd name="connsiteX135" fmla="*/ 190171 w 6428009"/>
              <a:gd name="connsiteY135" fmla="*/ 4264182 h 4418091"/>
              <a:gd name="connsiteX136" fmla="*/ 163011 w 6428009"/>
              <a:gd name="connsiteY136" fmla="*/ 4300396 h 4418091"/>
              <a:gd name="connsiteX137" fmla="*/ 135851 w 6428009"/>
              <a:gd name="connsiteY137" fmla="*/ 4318503 h 4418091"/>
              <a:gd name="connsiteX138" fmla="*/ 108690 w 6428009"/>
              <a:gd name="connsiteY138" fmla="*/ 4345663 h 4418091"/>
              <a:gd name="connsiteX139" fmla="*/ 81530 w 6428009"/>
              <a:gd name="connsiteY139" fmla="*/ 4354717 h 4418091"/>
              <a:gd name="connsiteX140" fmla="*/ 54369 w 6428009"/>
              <a:gd name="connsiteY140" fmla="*/ 4372824 h 4418091"/>
              <a:gd name="connsiteX141" fmla="*/ 36262 w 6428009"/>
              <a:gd name="connsiteY141" fmla="*/ 4399984 h 4418091"/>
              <a:gd name="connsiteX142" fmla="*/ 49 w 6428009"/>
              <a:gd name="connsiteY142" fmla="*/ 4418091 h 4418091"/>
              <a:gd name="connsiteX143" fmla="*/ 49 w 6428009"/>
              <a:gd name="connsiteY143" fmla="*/ 0 h 4418091"/>
              <a:gd name="connsiteX144" fmla="*/ 6428009 w 6428009"/>
              <a:gd name="connsiteY144" fmla="*/ 0 h 4418091"/>
              <a:gd name="connsiteX0" fmla="*/ 6428009 w 6428009"/>
              <a:gd name="connsiteY0" fmla="*/ 0 h 4418091"/>
              <a:gd name="connsiteX1" fmla="*/ 6428009 w 6428009"/>
              <a:gd name="connsiteY1" fmla="*/ 0 h 4418091"/>
              <a:gd name="connsiteX2" fmla="*/ 6400849 w 6428009"/>
              <a:gd name="connsiteY2" fmla="*/ 72428 h 4418091"/>
              <a:gd name="connsiteX3" fmla="*/ 6373688 w 6428009"/>
              <a:gd name="connsiteY3" fmla="*/ 90535 h 4418091"/>
              <a:gd name="connsiteX4" fmla="*/ 6355581 w 6428009"/>
              <a:gd name="connsiteY4" fmla="*/ 117695 h 4418091"/>
              <a:gd name="connsiteX5" fmla="*/ 6319367 w 6428009"/>
              <a:gd name="connsiteY5" fmla="*/ 144855 h 4418091"/>
              <a:gd name="connsiteX6" fmla="*/ 6292207 w 6428009"/>
              <a:gd name="connsiteY6" fmla="*/ 172016 h 4418091"/>
              <a:gd name="connsiteX7" fmla="*/ 6255993 w 6428009"/>
              <a:gd name="connsiteY7" fmla="*/ 190123 h 4418091"/>
              <a:gd name="connsiteX8" fmla="*/ 6228833 w 6428009"/>
              <a:gd name="connsiteY8" fmla="*/ 208230 h 4418091"/>
              <a:gd name="connsiteX9" fmla="*/ 6183565 w 6428009"/>
              <a:gd name="connsiteY9" fmla="*/ 244444 h 4418091"/>
              <a:gd name="connsiteX10" fmla="*/ 6147352 w 6428009"/>
              <a:gd name="connsiteY10" fmla="*/ 271604 h 4418091"/>
              <a:gd name="connsiteX11" fmla="*/ 6120191 w 6428009"/>
              <a:gd name="connsiteY11" fmla="*/ 289711 h 4418091"/>
              <a:gd name="connsiteX12" fmla="*/ 6093031 w 6428009"/>
              <a:gd name="connsiteY12" fmla="*/ 316871 h 4418091"/>
              <a:gd name="connsiteX13" fmla="*/ 6029656 w 6428009"/>
              <a:gd name="connsiteY13" fmla="*/ 344032 h 4418091"/>
              <a:gd name="connsiteX14" fmla="*/ 5993443 w 6428009"/>
              <a:gd name="connsiteY14" fmla="*/ 362139 h 4418091"/>
              <a:gd name="connsiteX15" fmla="*/ 5902908 w 6428009"/>
              <a:gd name="connsiteY15" fmla="*/ 416459 h 4418091"/>
              <a:gd name="connsiteX16" fmla="*/ 5848587 w 6428009"/>
              <a:gd name="connsiteY16" fmla="*/ 434566 h 4418091"/>
              <a:gd name="connsiteX17" fmla="*/ 5821427 w 6428009"/>
              <a:gd name="connsiteY17" fmla="*/ 443620 h 4418091"/>
              <a:gd name="connsiteX18" fmla="*/ 5767106 w 6428009"/>
              <a:gd name="connsiteY18" fmla="*/ 479834 h 4418091"/>
              <a:gd name="connsiteX19" fmla="*/ 5712785 w 6428009"/>
              <a:gd name="connsiteY19" fmla="*/ 488887 h 4418091"/>
              <a:gd name="connsiteX20" fmla="*/ 5676571 w 6428009"/>
              <a:gd name="connsiteY20" fmla="*/ 497941 h 4418091"/>
              <a:gd name="connsiteX21" fmla="*/ 5622251 w 6428009"/>
              <a:gd name="connsiteY21" fmla="*/ 506994 h 4418091"/>
              <a:gd name="connsiteX22" fmla="*/ 5576983 w 6428009"/>
              <a:gd name="connsiteY22" fmla="*/ 516048 h 4418091"/>
              <a:gd name="connsiteX23" fmla="*/ 5432128 w 6428009"/>
              <a:gd name="connsiteY23" fmla="*/ 624689 h 4418091"/>
              <a:gd name="connsiteX24" fmla="*/ 5423074 w 6428009"/>
              <a:gd name="connsiteY24" fmla="*/ 651850 h 4418091"/>
              <a:gd name="connsiteX25" fmla="*/ 5368753 w 6428009"/>
              <a:gd name="connsiteY25" fmla="*/ 688063 h 4418091"/>
              <a:gd name="connsiteX26" fmla="*/ 5341593 w 6428009"/>
              <a:gd name="connsiteY26" fmla="*/ 742384 h 4418091"/>
              <a:gd name="connsiteX27" fmla="*/ 5296326 w 6428009"/>
              <a:gd name="connsiteY27" fmla="*/ 796705 h 4418091"/>
              <a:gd name="connsiteX28" fmla="*/ 5251058 w 6428009"/>
              <a:gd name="connsiteY28" fmla="*/ 832919 h 4418091"/>
              <a:gd name="connsiteX29" fmla="*/ 5232952 w 6428009"/>
              <a:gd name="connsiteY29" fmla="*/ 860079 h 4418091"/>
              <a:gd name="connsiteX30" fmla="*/ 5151470 w 6428009"/>
              <a:gd name="connsiteY30" fmla="*/ 905347 h 4418091"/>
              <a:gd name="connsiteX31" fmla="*/ 5124310 w 6428009"/>
              <a:gd name="connsiteY31" fmla="*/ 923453 h 4418091"/>
              <a:gd name="connsiteX32" fmla="*/ 5088096 w 6428009"/>
              <a:gd name="connsiteY32" fmla="*/ 932507 h 4418091"/>
              <a:gd name="connsiteX33" fmla="*/ 5051882 w 6428009"/>
              <a:gd name="connsiteY33" fmla="*/ 950614 h 4418091"/>
              <a:gd name="connsiteX34" fmla="*/ 5024722 w 6428009"/>
              <a:gd name="connsiteY34" fmla="*/ 959667 h 4418091"/>
              <a:gd name="connsiteX35" fmla="*/ 4943241 w 6428009"/>
              <a:gd name="connsiteY35" fmla="*/ 995881 h 4418091"/>
              <a:gd name="connsiteX36" fmla="*/ 4861759 w 6428009"/>
              <a:gd name="connsiteY36" fmla="*/ 1023042 h 4418091"/>
              <a:gd name="connsiteX37" fmla="*/ 4834599 w 6428009"/>
              <a:gd name="connsiteY37" fmla="*/ 1032095 h 4418091"/>
              <a:gd name="connsiteX38" fmla="*/ 4762171 w 6428009"/>
              <a:gd name="connsiteY38" fmla="*/ 1050202 h 4418091"/>
              <a:gd name="connsiteX39" fmla="*/ 4698797 w 6428009"/>
              <a:gd name="connsiteY39" fmla="*/ 1068309 h 4418091"/>
              <a:gd name="connsiteX40" fmla="*/ 4644476 w 6428009"/>
              <a:gd name="connsiteY40" fmla="*/ 1086416 h 4418091"/>
              <a:gd name="connsiteX41" fmla="*/ 4617316 w 6428009"/>
              <a:gd name="connsiteY41" fmla="*/ 1095469 h 4418091"/>
              <a:gd name="connsiteX42" fmla="*/ 4590155 w 6428009"/>
              <a:gd name="connsiteY42" fmla="*/ 1113576 h 4418091"/>
              <a:gd name="connsiteX43" fmla="*/ 4517728 w 6428009"/>
              <a:gd name="connsiteY43" fmla="*/ 1131683 h 4418091"/>
              <a:gd name="connsiteX44" fmla="*/ 4490567 w 6428009"/>
              <a:gd name="connsiteY44" fmla="*/ 1149790 h 4418091"/>
              <a:gd name="connsiteX45" fmla="*/ 4436247 w 6428009"/>
              <a:gd name="connsiteY45" fmla="*/ 1167897 h 4418091"/>
              <a:gd name="connsiteX46" fmla="*/ 4390979 w 6428009"/>
              <a:gd name="connsiteY46" fmla="*/ 1186004 h 4418091"/>
              <a:gd name="connsiteX47" fmla="*/ 4336658 w 6428009"/>
              <a:gd name="connsiteY47" fmla="*/ 1204111 h 4418091"/>
              <a:gd name="connsiteX48" fmla="*/ 4309498 w 6428009"/>
              <a:gd name="connsiteY48" fmla="*/ 1213164 h 4418091"/>
              <a:gd name="connsiteX49" fmla="*/ 4255177 w 6428009"/>
              <a:gd name="connsiteY49" fmla="*/ 1240325 h 4418091"/>
              <a:gd name="connsiteX50" fmla="*/ 4200856 w 6428009"/>
              <a:gd name="connsiteY50" fmla="*/ 1267485 h 4418091"/>
              <a:gd name="connsiteX51" fmla="*/ 4146536 w 6428009"/>
              <a:gd name="connsiteY51" fmla="*/ 1303699 h 4418091"/>
              <a:gd name="connsiteX52" fmla="*/ 4119375 w 6428009"/>
              <a:gd name="connsiteY52" fmla="*/ 1330859 h 4418091"/>
              <a:gd name="connsiteX53" fmla="*/ 4083161 w 6428009"/>
              <a:gd name="connsiteY53" fmla="*/ 1339913 h 4418091"/>
              <a:gd name="connsiteX54" fmla="*/ 4056001 w 6428009"/>
              <a:gd name="connsiteY54" fmla="*/ 1348966 h 4418091"/>
              <a:gd name="connsiteX55" fmla="*/ 4001680 w 6428009"/>
              <a:gd name="connsiteY55" fmla="*/ 1385180 h 4418091"/>
              <a:gd name="connsiteX56" fmla="*/ 3938306 w 6428009"/>
              <a:gd name="connsiteY56" fmla="*/ 1412341 h 4418091"/>
              <a:gd name="connsiteX57" fmla="*/ 3883985 w 6428009"/>
              <a:gd name="connsiteY57" fmla="*/ 1448554 h 4418091"/>
              <a:gd name="connsiteX58" fmla="*/ 3829664 w 6428009"/>
              <a:gd name="connsiteY58" fmla="*/ 1466661 h 4418091"/>
              <a:gd name="connsiteX59" fmla="*/ 3802504 w 6428009"/>
              <a:gd name="connsiteY59" fmla="*/ 1475715 h 4418091"/>
              <a:gd name="connsiteX60" fmla="*/ 3775344 w 6428009"/>
              <a:gd name="connsiteY60" fmla="*/ 1493822 h 4418091"/>
              <a:gd name="connsiteX61" fmla="*/ 3702916 w 6428009"/>
              <a:gd name="connsiteY61" fmla="*/ 1511929 h 4418091"/>
              <a:gd name="connsiteX62" fmla="*/ 3648595 w 6428009"/>
              <a:gd name="connsiteY62" fmla="*/ 1530036 h 4418091"/>
              <a:gd name="connsiteX63" fmla="*/ 3621435 w 6428009"/>
              <a:gd name="connsiteY63" fmla="*/ 1539089 h 4418091"/>
              <a:gd name="connsiteX64" fmla="*/ 3585221 w 6428009"/>
              <a:gd name="connsiteY64" fmla="*/ 1548143 h 4418091"/>
              <a:gd name="connsiteX65" fmla="*/ 3521847 w 6428009"/>
              <a:gd name="connsiteY65" fmla="*/ 1575303 h 4418091"/>
              <a:gd name="connsiteX66" fmla="*/ 3042013 w 6428009"/>
              <a:gd name="connsiteY66" fmla="*/ 1611517 h 4418091"/>
              <a:gd name="connsiteX67" fmla="*/ 2906211 w 6428009"/>
              <a:gd name="connsiteY67" fmla="*/ 1638677 h 4418091"/>
              <a:gd name="connsiteX68" fmla="*/ 2869997 w 6428009"/>
              <a:gd name="connsiteY68" fmla="*/ 1647731 h 4418091"/>
              <a:gd name="connsiteX69" fmla="*/ 2842837 w 6428009"/>
              <a:gd name="connsiteY69" fmla="*/ 1656784 h 4418091"/>
              <a:gd name="connsiteX70" fmla="*/ 2806623 w 6428009"/>
              <a:gd name="connsiteY70" fmla="*/ 1674891 h 4418091"/>
              <a:gd name="connsiteX71" fmla="*/ 2734195 w 6428009"/>
              <a:gd name="connsiteY71" fmla="*/ 1692998 h 4418091"/>
              <a:gd name="connsiteX72" fmla="*/ 2697981 w 6428009"/>
              <a:gd name="connsiteY72" fmla="*/ 1711105 h 4418091"/>
              <a:gd name="connsiteX73" fmla="*/ 2670821 w 6428009"/>
              <a:gd name="connsiteY73" fmla="*/ 1729212 h 4418091"/>
              <a:gd name="connsiteX74" fmla="*/ 2553126 w 6428009"/>
              <a:gd name="connsiteY74" fmla="*/ 1756372 h 4418091"/>
              <a:gd name="connsiteX75" fmla="*/ 2498805 w 6428009"/>
              <a:gd name="connsiteY75" fmla="*/ 1774479 h 4418091"/>
              <a:gd name="connsiteX76" fmla="*/ 2462591 w 6428009"/>
              <a:gd name="connsiteY76" fmla="*/ 1783533 h 4418091"/>
              <a:gd name="connsiteX77" fmla="*/ 2408270 w 6428009"/>
              <a:gd name="connsiteY77" fmla="*/ 1801640 h 4418091"/>
              <a:gd name="connsiteX78" fmla="*/ 2344896 w 6428009"/>
              <a:gd name="connsiteY78" fmla="*/ 1810693 h 4418091"/>
              <a:gd name="connsiteX79" fmla="*/ 2200041 w 6428009"/>
              <a:gd name="connsiteY79" fmla="*/ 1828800 h 4418091"/>
              <a:gd name="connsiteX80" fmla="*/ 2172880 w 6428009"/>
              <a:gd name="connsiteY80" fmla="*/ 1846907 h 4418091"/>
              <a:gd name="connsiteX81" fmla="*/ 2127613 w 6428009"/>
              <a:gd name="connsiteY81" fmla="*/ 1855960 h 4418091"/>
              <a:gd name="connsiteX82" fmla="*/ 2064239 w 6428009"/>
              <a:gd name="connsiteY82" fmla="*/ 1874067 h 4418091"/>
              <a:gd name="connsiteX83" fmla="*/ 1937490 w 6428009"/>
              <a:gd name="connsiteY83" fmla="*/ 1901228 h 4418091"/>
              <a:gd name="connsiteX84" fmla="*/ 1874116 w 6428009"/>
              <a:gd name="connsiteY84" fmla="*/ 1919335 h 4418091"/>
              <a:gd name="connsiteX85" fmla="*/ 1783581 w 6428009"/>
              <a:gd name="connsiteY85" fmla="*/ 1937442 h 4418091"/>
              <a:gd name="connsiteX86" fmla="*/ 1702100 w 6428009"/>
              <a:gd name="connsiteY86" fmla="*/ 1973655 h 4418091"/>
              <a:gd name="connsiteX87" fmla="*/ 1665886 w 6428009"/>
              <a:gd name="connsiteY87" fmla="*/ 1982709 h 4418091"/>
              <a:gd name="connsiteX88" fmla="*/ 1638726 w 6428009"/>
              <a:gd name="connsiteY88" fmla="*/ 2000816 h 4418091"/>
              <a:gd name="connsiteX89" fmla="*/ 1593458 w 6428009"/>
              <a:gd name="connsiteY89" fmla="*/ 2018923 h 4418091"/>
              <a:gd name="connsiteX90" fmla="*/ 1502924 w 6428009"/>
              <a:gd name="connsiteY90" fmla="*/ 2073244 h 4418091"/>
              <a:gd name="connsiteX91" fmla="*/ 1430496 w 6428009"/>
              <a:gd name="connsiteY91" fmla="*/ 2136618 h 4418091"/>
              <a:gd name="connsiteX92" fmla="*/ 1376175 w 6428009"/>
              <a:gd name="connsiteY92" fmla="*/ 2172832 h 4418091"/>
              <a:gd name="connsiteX93" fmla="*/ 1267534 w 6428009"/>
              <a:gd name="connsiteY93" fmla="*/ 2263366 h 4418091"/>
              <a:gd name="connsiteX94" fmla="*/ 1231320 w 6428009"/>
              <a:gd name="connsiteY94" fmla="*/ 2281473 h 4418091"/>
              <a:gd name="connsiteX95" fmla="*/ 1186052 w 6428009"/>
              <a:gd name="connsiteY95" fmla="*/ 2335794 h 4418091"/>
              <a:gd name="connsiteX96" fmla="*/ 1149839 w 6428009"/>
              <a:gd name="connsiteY96" fmla="*/ 2390115 h 4418091"/>
              <a:gd name="connsiteX97" fmla="*/ 1131732 w 6428009"/>
              <a:gd name="connsiteY97" fmla="*/ 2417275 h 4418091"/>
              <a:gd name="connsiteX98" fmla="*/ 1122678 w 6428009"/>
              <a:gd name="connsiteY98" fmla="*/ 2525917 h 4418091"/>
              <a:gd name="connsiteX99" fmla="*/ 1113625 w 6428009"/>
              <a:gd name="connsiteY99" fmla="*/ 2553077 h 4418091"/>
              <a:gd name="connsiteX100" fmla="*/ 1095518 w 6428009"/>
              <a:gd name="connsiteY100" fmla="*/ 2625505 h 4418091"/>
              <a:gd name="connsiteX101" fmla="*/ 1077411 w 6428009"/>
              <a:gd name="connsiteY101" fmla="*/ 2706986 h 4418091"/>
              <a:gd name="connsiteX102" fmla="*/ 1041197 w 6428009"/>
              <a:gd name="connsiteY102" fmla="*/ 2770360 h 4418091"/>
              <a:gd name="connsiteX103" fmla="*/ 1023090 w 6428009"/>
              <a:gd name="connsiteY103" fmla="*/ 2851842 h 4418091"/>
              <a:gd name="connsiteX104" fmla="*/ 1004983 w 6428009"/>
              <a:gd name="connsiteY104" fmla="*/ 2906162 h 4418091"/>
              <a:gd name="connsiteX105" fmla="*/ 995930 w 6428009"/>
              <a:gd name="connsiteY105" fmla="*/ 2942376 h 4418091"/>
              <a:gd name="connsiteX106" fmla="*/ 968769 w 6428009"/>
              <a:gd name="connsiteY106" fmla="*/ 2978590 h 4418091"/>
              <a:gd name="connsiteX107" fmla="*/ 950662 w 6428009"/>
              <a:gd name="connsiteY107" fmla="*/ 3041964 h 4418091"/>
              <a:gd name="connsiteX108" fmla="*/ 923502 w 6428009"/>
              <a:gd name="connsiteY108" fmla="*/ 3123446 h 4418091"/>
              <a:gd name="connsiteX109" fmla="*/ 905395 w 6428009"/>
              <a:gd name="connsiteY109" fmla="*/ 3213980 h 4418091"/>
              <a:gd name="connsiteX110" fmla="*/ 896342 w 6428009"/>
              <a:gd name="connsiteY110" fmla="*/ 3277354 h 4418091"/>
              <a:gd name="connsiteX111" fmla="*/ 887288 w 6428009"/>
              <a:gd name="connsiteY111" fmla="*/ 3304515 h 4418091"/>
              <a:gd name="connsiteX112" fmla="*/ 878235 w 6428009"/>
              <a:gd name="connsiteY112" fmla="*/ 3349782 h 4418091"/>
              <a:gd name="connsiteX113" fmla="*/ 814860 w 6428009"/>
              <a:gd name="connsiteY113" fmla="*/ 3431263 h 4418091"/>
              <a:gd name="connsiteX114" fmla="*/ 796753 w 6428009"/>
              <a:gd name="connsiteY114" fmla="*/ 3458424 h 4418091"/>
              <a:gd name="connsiteX115" fmla="*/ 760540 w 6428009"/>
              <a:gd name="connsiteY115" fmla="*/ 3476531 h 4418091"/>
              <a:gd name="connsiteX116" fmla="*/ 697165 w 6428009"/>
              <a:gd name="connsiteY116" fmla="*/ 3539905 h 4418091"/>
              <a:gd name="connsiteX117" fmla="*/ 670005 w 6428009"/>
              <a:gd name="connsiteY117" fmla="*/ 3576119 h 4418091"/>
              <a:gd name="connsiteX118" fmla="*/ 660952 w 6428009"/>
              <a:gd name="connsiteY118" fmla="*/ 3603279 h 4418091"/>
              <a:gd name="connsiteX119" fmla="*/ 633791 w 6428009"/>
              <a:gd name="connsiteY119" fmla="*/ 3621386 h 4418091"/>
              <a:gd name="connsiteX120" fmla="*/ 615684 w 6428009"/>
              <a:gd name="connsiteY120" fmla="*/ 3648547 h 4418091"/>
              <a:gd name="connsiteX121" fmla="*/ 597577 w 6428009"/>
              <a:gd name="connsiteY121" fmla="*/ 3775295 h 4418091"/>
              <a:gd name="connsiteX122" fmla="*/ 588524 w 6428009"/>
              <a:gd name="connsiteY122" fmla="*/ 3811509 h 4418091"/>
              <a:gd name="connsiteX123" fmla="*/ 561363 w 6428009"/>
              <a:gd name="connsiteY123" fmla="*/ 3838669 h 4418091"/>
              <a:gd name="connsiteX124" fmla="*/ 543256 w 6428009"/>
              <a:gd name="connsiteY124" fmla="*/ 3865830 h 4418091"/>
              <a:gd name="connsiteX125" fmla="*/ 516096 w 6428009"/>
              <a:gd name="connsiteY125" fmla="*/ 3892990 h 4418091"/>
              <a:gd name="connsiteX126" fmla="*/ 461775 w 6428009"/>
              <a:gd name="connsiteY126" fmla="*/ 3956364 h 4418091"/>
              <a:gd name="connsiteX127" fmla="*/ 434615 w 6428009"/>
              <a:gd name="connsiteY127" fmla="*/ 4010685 h 4418091"/>
              <a:gd name="connsiteX128" fmla="*/ 389348 w 6428009"/>
              <a:gd name="connsiteY128" fmla="*/ 4074059 h 4418091"/>
              <a:gd name="connsiteX129" fmla="*/ 335027 w 6428009"/>
              <a:gd name="connsiteY129" fmla="*/ 4110273 h 4418091"/>
              <a:gd name="connsiteX130" fmla="*/ 316920 w 6428009"/>
              <a:gd name="connsiteY130" fmla="*/ 4137434 h 4418091"/>
              <a:gd name="connsiteX131" fmla="*/ 289759 w 6428009"/>
              <a:gd name="connsiteY131" fmla="*/ 4155541 h 4418091"/>
              <a:gd name="connsiteX132" fmla="*/ 262599 w 6428009"/>
              <a:gd name="connsiteY132" fmla="*/ 4182701 h 4418091"/>
              <a:gd name="connsiteX133" fmla="*/ 253546 w 6428009"/>
              <a:gd name="connsiteY133" fmla="*/ 4209861 h 4418091"/>
              <a:gd name="connsiteX134" fmla="*/ 190171 w 6428009"/>
              <a:gd name="connsiteY134" fmla="*/ 4264182 h 4418091"/>
              <a:gd name="connsiteX135" fmla="*/ 163011 w 6428009"/>
              <a:gd name="connsiteY135" fmla="*/ 4300396 h 4418091"/>
              <a:gd name="connsiteX136" fmla="*/ 135851 w 6428009"/>
              <a:gd name="connsiteY136" fmla="*/ 4318503 h 4418091"/>
              <a:gd name="connsiteX137" fmla="*/ 108690 w 6428009"/>
              <a:gd name="connsiteY137" fmla="*/ 4345663 h 4418091"/>
              <a:gd name="connsiteX138" fmla="*/ 81530 w 6428009"/>
              <a:gd name="connsiteY138" fmla="*/ 4354717 h 4418091"/>
              <a:gd name="connsiteX139" fmla="*/ 54369 w 6428009"/>
              <a:gd name="connsiteY139" fmla="*/ 4372824 h 4418091"/>
              <a:gd name="connsiteX140" fmla="*/ 36262 w 6428009"/>
              <a:gd name="connsiteY140" fmla="*/ 4399984 h 4418091"/>
              <a:gd name="connsiteX141" fmla="*/ 49 w 6428009"/>
              <a:gd name="connsiteY141" fmla="*/ 4418091 h 4418091"/>
              <a:gd name="connsiteX142" fmla="*/ 49 w 6428009"/>
              <a:gd name="connsiteY142" fmla="*/ 0 h 4418091"/>
              <a:gd name="connsiteX143" fmla="*/ 6428009 w 6428009"/>
              <a:gd name="connsiteY143" fmla="*/ 0 h 4418091"/>
              <a:gd name="connsiteX0" fmla="*/ 6428009 w 6428009"/>
              <a:gd name="connsiteY0" fmla="*/ 0 h 4418091"/>
              <a:gd name="connsiteX1" fmla="*/ 6428009 w 6428009"/>
              <a:gd name="connsiteY1" fmla="*/ 0 h 4418091"/>
              <a:gd name="connsiteX2" fmla="*/ 6400849 w 6428009"/>
              <a:gd name="connsiteY2" fmla="*/ 72428 h 4418091"/>
              <a:gd name="connsiteX3" fmla="*/ 6373688 w 6428009"/>
              <a:gd name="connsiteY3" fmla="*/ 90535 h 4418091"/>
              <a:gd name="connsiteX4" fmla="*/ 6355581 w 6428009"/>
              <a:gd name="connsiteY4" fmla="*/ 117695 h 4418091"/>
              <a:gd name="connsiteX5" fmla="*/ 6319367 w 6428009"/>
              <a:gd name="connsiteY5" fmla="*/ 144855 h 4418091"/>
              <a:gd name="connsiteX6" fmla="*/ 6292207 w 6428009"/>
              <a:gd name="connsiteY6" fmla="*/ 172016 h 4418091"/>
              <a:gd name="connsiteX7" fmla="*/ 6255993 w 6428009"/>
              <a:gd name="connsiteY7" fmla="*/ 190123 h 4418091"/>
              <a:gd name="connsiteX8" fmla="*/ 6228833 w 6428009"/>
              <a:gd name="connsiteY8" fmla="*/ 208230 h 4418091"/>
              <a:gd name="connsiteX9" fmla="*/ 6183565 w 6428009"/>
              <a:gd name="connsiteY9" fmla="*/ 244444 h 4418091"/>
              <a:gd name="connsiteX10" fmla="*/ 6147352 w 6428009"/>
              <a:gd name="connsiteY10" fmla="*/ 271604 h 4418091"/>
              <a:gd name="connsiteX11" fmla="*/ 6120191 w 6428009"/>
              <a:gd name="connsiteY11" fmla="*/ 289711 h 4418091"/>
              <a:gd name="connsiteX12" fmla="*/ 6093031 w 6428009"/>
              <a:gd name="connsiteY12" fmla="*/ 316871 h 4418091"/>
              <a:gd name="connsiteX13" fmla="*/ 6029656 w 6428009"/>
              <a:gd name="connsiteY13" fmla="*/ 344032 h 4418091"/>
              <a:gd name="connsiteX14" fmla="*/ 5993443 w 6428009"/>
              <a:gd name="connsiteY14" fmla="*/ 362139 h 4418091"/>
              <a:gd name="connsiteX15" fmla="*/ 5902908 w 6428009"/>
              <a:gd name="connsiteY15" fmla="*/ 416459 h 4418091"/>
              <a:gd name="connsiteX16" fmla="*/ 5848587 w 6428009"/>
              <a:gd name="connsiteY16" fmla="*/ 434566 h 4418091"/>
              <a:gd name="connsiteX17" fmla="*/ 5821427 w 6428009"/>
              <a:gd name="connsiteY17" fmla="*/ 443620 h 4418091"/>
              <a:gd name="connsiteX18" fmla="*/ 5767106 w 6428009"/>
              <a:gd name="connsiteY18" fmla="*/ 479834 h 4418091"/>
              <a:gd name="connsiteX19" fmla="*/ 5712785 w 6428009"/>
              <a:gd name="connsiteY19" fmla="*/ 488887 h 4418091"/>
              <a:gd name="connsiteX20" fmla="*/ 5676571 w 6428009"/>
              <a:gd name="connsiteY20" fmla="*/ 497941 h 4418091"/>
              <a:gd name="connsiteX21" fmla="*/ 5622251 w 6428009"/>
              <a:gd name="connsiteY21" fmla="*/ 506994 h 4418091"/>
              <a:gd name="connsiteX22" fmla="*/ 5576983 w 6428009"/>
              <a:gd name="connsiteY22" fmla="*/ 516048 h 4418091"/>
              <a:gd name="connsiteX23" fmla="*/ 5549823 w 6428009"/>
              <a:gd name="connsiteY23" fmla="*/ 624689 h 4418091"/>
              <a:gd name="connsiteX24" fmla="*/ 5423074 w 6428009"/>
              <a:gd name="connsiteY24" fmla="*/ 651850 h 4418091"/>
              <a:gd name="connsiteX25" fmla="*/ 5368753 w 6428009"/>
              <a:gd name="connsiteY25" fmla="*/ 688063 h 4418091"/>
              <a:gd name="connsiteX26" fmla="*/ 5341593 w 6428009"/>
              <a:gd name="connsiteY26" fmla="*/ 742384 h 4418091"/>
              <a:gd name="connsiteX27" fmla="*/ 5296326 w 6428009"/>
              <a:gd name="connsiteY27" fmla="*/ 796705 h 4418091"/>
              <a:gd name="connsiteX28" fmla="*/ 5251058 w 6428009"/>
              <a:gd name="connsiteY28" fmla="*/ 832919 h 4418091"/>
              <a:gd name="connsiteX29" fmla="*/ 5232952 w 6428009"/>
              <a:gd name="connsiteY29" fmla="*/ 860079 h 4418091"/>
              <a:gd name="connsiteX30" fmla="*/ 5151470 w 6428009"/>
              <a:gd name="connsiteY30" fmla="*/ 905347 h 4418091"/>
              <a:gd name="connsiteX31" fmla="*/ 5124310 w 6428009"/>
              <a:gd name="connsiteY31" fmla="*/ 923453 h 4418091"/>
              <a:gd name="connsiteX32" fmla="*/ 5088096 w 6428009"/>
              <a:gd name="connsiteY32" fmla="*/ 932507 h 4418091"/>
              <a:gd name="connsiteX33" fmla="*/ 5051882 w 6428009"/>
              <a:gd name="connsiteY33" fmla="*/ 950614 h 4418091"/>
              <a:gd name="connsiteX34" fmla="*/ 5024722 w 6428009"/>
              <a:gd name="connsiteY34" fmla="*/ 959667 h 4418091"/>
              <a:gd name="connsiteX35" fmla="*/ 4943241 w 6428009"/>
              <a:gd name="connsiteY35" fmla="*/ 995881 h 4418091"/>
              <a:gd name="connsiteX36" fmla="*/ 4861759 w 6428009"/>
              <a:gd name="connsiteY36" fmla="*/ 1023042 h 4418091"/>
              <a:gd name="connsiteX37" fmla="*/ 4834599 w 6428009"/>
              <a:gd name="connsiteY37" fmla="*/ 1032095 h 4418091"/>
              <a:gd name="connsiteX38" fmla="*/ 4762171 w 6428009"/>
              <a:gd name="connsiteY38" fmla="*/ 1050202 h 4418091"/>
              <a:gd name="connsiteX39" fmla="*/ 4698797 w 6428009"/>
              <a:gd name="connsiteY39" fmla="*/ 1068309 h 4418091"/>
              <a:gd name="connsiteX40" fmla="*/ 4644476 w 6428009"/>
              <a:gd name="connsiteY40" fmla="*/ 1086416 h 4418091"/>
              <a:gd name="connsiteX41" fmla="*/ 4617316 w 6428009"/>
              <a:gd name="connsiteY41" fmla="*/ 1095469 h 4418091"/>
              <a:gd name="connsiteX42" fmla="*/ 4590155 w 6428009"/>
              <a:gd name="connsiteY42" fmla="*/ 1113576 h 4418091"/>
              <a:gd name="connsiteX43" fmla="*/ 4517728 w 6428009"/>
              <a:gd name="connsiteY43" fmla="*/ 1131683 h 4418091"/>
              <a:gd name="connsiteX44" fmla="*/ 4490567 w 6428009"/>
              <a:gd name="connsiteY44" fmla="*/ 1149790 h 4418091"/>
              <a:gd name="connsiteX45" fmla="*/ 4436247 w 6428009"/>
              <a:gd name="connsiteY45" fmla="*/ 1167897 h 4418091"/>
              <a:gd name="connsiteX46" fmla="*/ 4390979 w 6428009"/>
              <a:gd name="connsiteY46" fmla="*/ 1186004 h 4418091"/>
              <a:gd name="connsiteX47" fmla="*/ 4336658 w 6428009"/>
              <a:gd name="connsiteY47" fmla="*/ 1204111 h 4418091"/>
              <a:gd name="connsiteX48" fmla="*/ 4309498 w 6428009"/>
              <a:gd name="connsiteY48" fmla="*/ 1213164 h 4418091"/>
              <a:gd name="connsiteX49" fmla="*/ 4255177 w 6428009"/>
              <a:gd name="connsiteY49" fmla="*/ 1240325 h 4418091"/>
              <a:gd name="connsiteX50" fmla="*/ 4200856 w 6428009"/>
              <a:gd name="connsiteY50" fmla="*/ 1267485 h 4418091"/>
              <a:gd name="connsiteX51" fmla="*/ 4146536 w 6428009"/>
              <a:gd name="connsiteY51" fmla="*/ 1303699 h 4418091"/>
              <a:gd name="connsiteX52" fmla="*/ 4119375 w 6428009"/>
              <a:gd name="connsiteY52" fmla="*/ 1330859 h 4418091"/>
              <a:gd name="connsiteX53" fmla="*/ 4083161 w 6428009"/>
              <a:gd name="connsiteY53" fmla="*/ 1339913 h 4418091"/>
              <a:gd name="connsiteX54" fmla="*/ 4056001 w 6428009"/>
              <a:gd name="connsiteY54" fmla="*/ 1348966 h 4418091"/>
              <a:gd name="connsiteX55" fmla="*/ 4001680 w 6428009"/>
              <a:gd name="connsiteY55" fmla="*/ 1385180 h 4418091"/>
              <a:gd name="connsiteX56" fmla="*/ 3938306 w 6428009"/>
              <a:gd name="connsiteY56" fmla="*/ 1412341 h 4418091"/>
              <a:gd name="connsiteX57" fmla="*/ 3883985 w 6428009"/>
              <a:gd name="connsiteY57" fmla="*/ 1448554 h 4418091"/>
              <a:gd name="connsiteX58" fmla="*/ 3829664 w 6428009"/>
              <a:gd name="connsiteY58" fmla="*/ 1466661 h 4418091"/>
              <a:gd name="connsiteX59" fmla="*/ 3802504 w 6428009"/>
              <a:gd name="connsiteY59" fmla="*/ 1475715 h 4418091"/>
              <a:gd name="connsiteX60" fmla="*/ 3775344 w 6428009"/>
              <a:gd name="connsiteY60" fmla="*/ 1493822 h 4418091"/>
              <a:gd name="connsiteX61" fmla="*/ 3702916 w 6428009"/>
              <a:gd name="connsiteY61" fmla="*/ 1511929 h 4418091"/>
              <a:gd name="connsiteX62" fmla="*/ 3648595 w 6428009"/>
              <a:gd name="connsiteY62" fmla="*/ 1530036 h 4418091"/>
              <a:gd name="connsiteX63" fmla="*/ 3621435 w 6428009"/>
              <a:gd name="connsiteY63" fmla="*/ 1539089 h 4418091"/>
              <a:gd name="connsiteX64" fmla="*/ 3585221 w 6428009"/>
              <a:gd name="connsiteY64" fmla="*/ 1548143 h 4418091"/>
              <a:gd name="connsiteX65" fmla="*/ 3521847 w 6428009"/>
              <a:gd name="connsiteY65" fmla="*/ 1575303 h 4418091"/>
              <a:gd name="connsiteX66" fmla="*/ 3042013 w 6428009"/>
              <a:gd name="connsiteY66" fmla="*/ 1611517 h 4418091"/>
              <a:gd name="connsiteX67" fmla="*/ 2906211 w 6428009"/>
              <a:gd name="connsiteY67" fmla="*/ 1638677 h 4418091"/>
              <a:gd name="connsiteX68" fmla="*/ 2869997 w 6428009"/>
              <a:gd name="connsiteY68" fmla="*/ 1647731 h 4418091"/>
              <a:gd name="connsiteX69" fmla="*/ 2842837 w 6428009"/>
              <a:gd name="connsiteY69" fmla="*/ 1656784 h 4418091"/>
              <a:gd name="connsiteX70" fmla="*/ 2806623 w 6428009"/>
              <a:gd name="connsiteY70" fmla="*/ 1674891 h 4418091"/>
              <a:gd name="connsiteX71" fmla="*/ 2734195 w 6428009"/>
              <a:gd name="connsiteY71" fmla="*/ 1692998 h 4418091"/>
              <a:gd name="connsiteX72" fmla="*/ 2697981 w 6428009"/>
              <a:gd name="connsiteY72" fmla="*/ 1711105 h 4418091"/>
              <a:gd name="connsiteX73" fmla="*/ 2670821 w 6428009"/>
              <a:gd name="connsiteY73" fmla="*/ 1729212 h 4418091"/>
              <a:gd name="connsiteX74" fmla="*/ 2553126 w 6428009"/>
              <a:gd name="connsiteY74" fmla="*/ 1756372 h 4418091"/>
              <a:gd name="connsiteX75" fmla="*/ 2498805 w 6428009"/>
              <a:gd name="connsiteY75" fmla="*/ 1774479 h 4418091"/>
              <a:gd name="connsiteX76" fmla="*/ 2462591 w 6428009"/>
              <a:gd name="connsiteY76" fmla="*/ 1783533 h 4418091"/>
              <a:gd name="connsiteX77" fmla="*/ 2408270 w 6428009"/>
              <a:gd name="connsiteY77" fmla="*/ 1801640 h 4418091"/>
              <a:gd name="connsiteX78" fmla="*/ 2344896 w 6428009"/>
              <a:gd name="connsiteY78" fmla="*/ 1810693 h 4418091"/>
              <a:gd name="connsiteX79" fmla="*/ 2200041 w 6428009"/>
              <a:gd name="connsiteY79" fmla="*/ 1828800 h 4418091"/>
              <a:gd name="connsiteX80" fmla="*/ 2172880 w 6428009"/>
              <a:gd name="connsiteY80" fmla="*/ 1846907 h 4418091"/>
              <a:gd name="connsiteX81" fmla="*/ 2127613 w 6428009"/>
              <a:gd name="connsiteY81" fmla="*/ 1855960 h 4418091"/>
              <a:gd name="connsiteX82" fmla="*/ 2064239 w 6428009"/>
              <a:gd name="connsiteY82" fmla="*/ 1874067 h 4418091"/>
              <a:gd name="connsiteX83" fmla="*/ 1937490 w 6428009"/>
              <a:gd name="connsiteY83" fmla="*/ 1901228 h 4418091"/>
              <a:gd name="connsiteX84" fmla="*/ 1874116 w 6428009"/>
              <a:gd name="connsiteY84" fmla="*/ 1919335 h 4418091"/>
              <a:gd name="connsiteX85" fmla="*/ 1783581 w 6428009"/>
              <a:gd name="connsiteY85" fmla="*/ 1937442 h 4418091"/>
              <a:gd name="connsiteX86" fmla="*/ 1702100 w 6428009"/>
              <a:gd name="connsiteY86" fmla="*/ 1973655 h 4418091"/>
              <a:gd name="connsiteX87" fmla="*/ 1665886 w 6428009"/>
              <a:gd name="connsiteY87" fmla="*/ 1982709 h 4418091"/>
              <a:gd name="connsiteX88" fmla="*/ 1638726 w 6428009"/>
              <a:gd name="connsiteY88" fmla="*/ 2000816 h 4418091"/>
              <a:gd name="connsiteX89" fmla="*/ 1593458 w 6428009"/>
              <a:gd name="connsiteY89" fmla="*/ 2018923 h 4418091"/>
              <a:gd name="connsiteX90" fmla="*/ 1502924 w 6428009"/>
              <a:gd name="connsiteY90" fmla="*/ 2073244 h 4418091"/>
              <a:gd name="connsiteX91" fmla="*/ 1430496 w 6428009"/>
              <a:gd name="connsiteY91" fmla="*/ 2136618 h 4418091"/>
              <a:gd name="connsiteX92" fmla="*/ 1376175 w 6428009"/>
              <a:gd name="connsiteY92" fmla="*/ 2172832 h 4418091"/>
              <a:gd name="connsiteX93" fmla="*/ 1267534 w 6428009"/>
              <a:gd name="connsiteY93" fmla="*/ 2263366 h 4418091"/>
              <a:gd name="connsiteX94" fmla="*/ 1231320 w 6428009"/>
              <a:gd name="connsiteY94" fmla="*/ 2281473 h 4418091"/>
              <a:gd name="connsiteX95" fmla="*/ 1186052 w 6428009"/>
              <a:gd name="connsiteY95" fmla="*/ 2335794 h 4418091"/>
              <a:gd name="connsiteX96" fmla="*/ 1149839 w 6428009"/>
              <a:gd name="connsiteY96" fmla="*/ 2390115 h 4418091"/>
              <a:gd name="connsiteX97" fmla="*/ 1131732 w 6428009"/>
              <a:gd name="connsiteY97" fmla="*/ 2417275 h 4418091"/>
              <a:gd name="connsiteX98" fmla="*/ 1122678 w 6428009"/>
              <a:gd name="connsiteY98" fmla="*/ 2525917 h 4418091"/>
              <a:gd name="connsiteX99" fmla="*/ 1113625 w 6428009"/>
              <a:gd name="connsiteY99" fmla="*/ 2553077 h 4418091"/>
              <a:gd name="connsiteX100" fmla="*/ 1095518 w 6428009"/>
              <a:gd name="connsiteY100" fmla="*/ 2625505 h 4418091"/>
              <a:gd name="connsiteX101" fmla="*/ 1077411 w 6428009"/>
              <a:gd name="connsiteY101" fmla="*/ 2706986 h 4418091"/>
              <a:gd name="connsiteX102" fmla="*/ 1041197 w 6428009"/>
              <a:gd name="connsiteY102" fmla="*/ 2770360 h 4418091"/>
              <a:gd name="connsiteX103" fmla="*/ 1023090 w 6428009"/>
              <a:gd name="connsiteY103" fmla="*/ 2851842 h 4418091"/>
              <a:gd name="connsiteX104" fmla="*/ 1004983 w 6428009"/>
              <a:gd name="connsiteY104" fmla="*/ 2906162 h 4418091"/>
              <a:gd name="connsiteX105" fmla="*/ 995930 w 6428009"/>
              <a:gd name="connsiteY105" fmla="*/ 2942376 h 4418091"/>
              <a:gd name="connsiteX106" fmla="*/ 968769 w 6428009"/>
              <a:gd name="connsiteY106" fmla="*/ 2978590 h 4418091"/>
              <a:gd name="connsiteX107" fmla="*/ 950662 w 6428009"/>
              <a:gd name="connsiteY107" fmla="*/ 3041964 h 4418091"/>
              <a:gd name="connsiteX108" fmla="*/ 923502 w 6428009"/>
              <a:gd name="connsiteY108" fmla="*/ 3123446 h 4418091"/>
              <a:gd name="connsiteX109" fmla="*/ 905395 w 6428009"/>
              <a:gd name="connsiteY109" fmla="*/ 3213980 h 4418091"/>
              <a:gd name="connsiteX110" fmla="*/ 896342 w 6428009"/>
              <a:gd name="connsiteY110" fmla="*/ 3277354 h 4418091"/>
              <a:gd name="connsiteX111" fmla="*/ 887288 w 6428009"/>
              <a:gd name="connsiteY111" fmla="*/ 3304515 h 4418091"/>
              <a:gd name="connsiteX112" fmla="*/ 878235 w 6428009"/>
              <a:gd name="connsiteY112" fmla="*/ 3349782 h 4418091"/>
              <a:gd name="connsiteX113" fmla="*/ 814860 w 6428009"/>
              <a:gd name="connsiteY113" fmla="*/ 3431263 h 4418091"/>
              <a:gd name="connsiteX114" fmla="*/ 796753 w 6428009"/>
              <a:gd name="connsiteY114" fmla="*/ 3458424 h 4418091"/>
              <a:gd name="connsiteX115" fmla="*/ 760540 w 6428009"/>
              <a:gd name="connsiteY115" fmla="*/ 3476531 h 4418091"/>
              <a:gd name="connsiteX116" fmla="*/ 697165 w 6428009"/>
              <a:gd name="connsiteY116" fmla="*/ 3539905 h 4418091"/>
              <a:gd name="connsiteX117" fmla="*/ 670005 w 6428009"/>
              <a:gd name="connsiteY117" fmla="*/ 3576119 h 4418091"/>
              <a:gd name="connsiteX118" fmla="*/ 660952 w 6428009"/>
              <a:gd name="connsiteY118" fmla="*/ 3603279 h 4418091"/>
              <a:gd name="connsiteX119" fmla="*/ 633791 w 6428009"/>
              <a:gd name="connsiteY119" fmla="*/ 3621386 h 4418091"/>
              <a:gd name="connsiteX120" fmla="*/ 615684 w 6428009"/>
              <a:gd name="connsiteY120" fmla="*/ 3648547 h 4418091"/>
              <a:gd name="connsiteX121" fmla="*/ 597577 w 6428009"/>
              <a:gd name="connsiteY121" fmla="*/ 3775295 h 4418091"/>
              <a:gd name="connsiteX122" fmla="*/ 588524 w 6428009"/>
              <a:gd name="connsiteY122" fmla="*/ 3811509 h 4418091"/>
              <a:gd name="connsiteX123" fmla="*/ 561363 w 6428009"/>
              <a:gd name="connsiteY123" fmla="*/ 3838669 h 4418091"/>
              <a:gd name="connsiteX124" fmla="*/ 543256 w 6428009"/>
              <a:gd name="connsiteY124" fmla="*/ 3865830 h 4418091"/>
              <a:gd name="connsiteX125" fmla="*/ 516096 w 6428009"/>
              <a:gd name="connsiteY125" fmla="*/ 3892990 h 4418091"/>
              <a:gd name="connsiteX126" fmla="*/ 461775 w 6428009"/>
              <a:gd name="connsiteY126" fmla="*/ 3956364 h 4418091"/>
              <a:gd name="connsiteX127" fmla="*/ 434615 w 6428009"/>
              <a:gd name="connsiteY127" fmla="*/ 4010685 h 4418091"/>
              <a:gd name="connsiteX128" fmla="*/ 389348 w 6428009"/>
              <a:gd name="connsiteY128" fmla="*/ 4074059 h 4418091"/>
              <a:gd name="connsiteX129" fmla="*/ 335027 w 6428009"/>
              <a:gd name="connsiteY129" fmla="*/ 4110273 h 4418091"/>
              <a:gd name="connsiteX130" fmla="*/ 316920 w 6428009"/>
              <a:gd name="connsiteY130" fmla="*/ 4137434 h 4418091"/>
              <a:gd name="connsiteX131" fmla="*/ 289759 w 6428009"/>
              <a:gd name="connsiteY131" fmla="*/ 4155541 h 4418091"/>
              <a:gd name="connsiteX132" fmla="*/ 262599 w 6428009"/>
              <a:gd name="connsiteY132" fmla="*/ 4182701 h 4418091"/>
              <a:gd name="connsiteX133" fmla="*/ 253546 w 6428009"/>
              <a:gd name="connsiteY133" fmla="*/ 4209861 h 4418091"/>
              <a:gd name="connsiteX134" fmla="*/ 190171 w 6428009"/>
              <a:gd name="connsiteY134" fmla="*/ 4264182 h 4418091"/>
              <a:gd name="connsiteX135" fmla="*/ 163011 w 6428009"/>
              <a:gd name="connsiteY135" fmla="*/ 4300396 h 4418091"/>
              <a:gd name="connsiteX136" fmla="*/ 135851 w 6428009"/>
              <a:gd name="connsiteY136" fmla="*/ 4318503 h 4418091"/>
              <a:gd name="connsiteX137" fmla="*/ 108690 w 6428009"/>
              <a:gd name="connsiteY137" fmla="*/ 4345663 h 4418091"/>
              <a:gd name="connsiteX138" fmla="*/ 81530 w 6428009"/>
              <a:gd name="connsiteY138" fmla="*/ 4354717 h 4418091"/>
              <a:gd name="connsiteX139" fmla="*/ 54369 w 6428009"/>
              <a:gd name="connsiteY139" fmla="*/ 4372824 h 4418091"/>
              <a:gd name="connsiteX140" fmla="*/ 36262 w 6428009"/>
              <a:gd name="connsiteY140" fmla="*/ 4399984 h 4418091"/>
              <a:gd name="connsiteX141" fmla="*/ 49 w 6428009"/>
              <a:gd name="connsiteY141" fmla="*/ 4418091 h 4418091"/>
              <a:gd name="connsiteX142" fmla="*/ 49 w 6428009"/>
              <a:gd name="connsiteY142" fmla="*/ 0 h 4418091"/>
              <a:gd name="connsiteX143" fmla="*/ 6428009 w 6428009"/>
              <a:gd name="connsiteY143" fmla="*/ 0 h 441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6428009" h="4418091">
                <a:moveTo>
                  <a:pt x="6428009" y="0"/>
                </a:moveTo>
                <a:lnTo>
                  <a:pt x="6428009" y="0"/>
                </a:lnTo>
                <a:cubicBezTo>
                  <a:pt x="6418956" y="24143"/>
                  <a:pt x="6414115" y="50318"/>
                  <a:pt x="6400849" y="72428"/>
                </a:cubicBezTo>
                <a:cubicBezTo>
                  <a:pt x="6395251" y="81758"/>
                  <a:pt x="6381382" y="82841"/>
                  <a:pt x="6373688" y="90535"/>
                </a:cubicBezTo>
                <a:cubicBezTo>
                  <a:pt x="6365994" y="98229"/>
                  <a:pt x="6363275" y="110001"/>
                  <a:pt x="6355581" y="117695"/>
                </a:cubicBezTo>
                <a:cubicBezTo>
                  <a:pt x="6344911" y="128364"/>
                  <a:pt x="6330823" y="135035"/>
                  <a:pt x="6319367" y="144855"/>
                </a:cubicBezTo>
                <a:cubicBezTo>
                  <a:pt x="6309646" y="153187"/>
                  <a:pt x="6302626" y="164574"/>
                  <a:pt x="6292207" y="172016"/>
                </a:cubicBezTo>
                <a:cubicBezTo>
                  <a:pt x="6281225" y="179861"/>
                  <a:pt x="6267711" y="183427"/>
                  <a:pt x="6255993" y="190123"/>
                </a:cubicBezTo>
                <a:cubicBezTo>
                  <a:pt x="6246546" y="195521"/>
                  <a:pt x="6237886" y="202194"/>
                  <a:pt x="6228833" y="208230"/>
                </a:cubicBezTo>
                <a:cubicBezTo>
                  <a:pt x="6194474" y="259767"/>
                  <a:pt x="6230660" y="217533"/>
                  <a:pt x="6183565" y="244444"/>
                </a:cubicBezTo>
                <a:cubicBezTo>
                  <a:pt x="6170464" y="251930"/>
                  <a:pt x="6159630" y="262834"/>
                  <a:pt x="6147352" y="271604"/>
                </a:cubicBezTo>
                <a:cubicBezTo>
                  <a:pt x="6138498" y="277928"/>
                  <a:pt x="6128550" y="282745"/>
                  <a:pt x="6120191" y="289711"/>
                </a:cubicBezTo>
                <a:cubicBezTo>
                  <a:pt x="6110355" y="297907"/>
                  <a:pt x="6103450" y="309429"/>
                  <a:pt x="6093031" y="316871"/>
                </a:cubicBezTo>
                <a:cubicBezTo>
                  <a:pt x="6063005" y="338318"/>
                  <a:pt x="6059209" y="331366"/>
                  <a:pt x="6029656" y="344032"/>
                </a:cubicBezTo>
                <a:cubicBezTo>
                  <a:pt x="6017251" y="349348"/>
                  <a:pt x="6005016" y="355195"/>
                  <a:pt x="5993443" y="362139"/>
                </a:cubicBezTo>
                <a:cubicBezTo>
                  <a:pt x="5950936" y="387643"/>
                  <a:pt x="5944295" y="399904"/>
                  <a:pt x="5902908" y="416459"/>
                </a:cubicBezTo>
                <a:cubicBezTo>
                  <a:pt x="5885187" y="423548"/>
                  <a:pt x="5866694" y="428530"/>
                  <a:pt x="5848587" y="434566"/>
                </a:cubicBezTo>
                <a:cubicBezTo>
                  <a:pt x="5839534" y="437584"/>
                  <a:pt x="5829367" y="438326"/>
                  <a:pt x="5821427" y="443620"/>
                </a:cubicBezTo>
                <a:cubicBezTo>
                  <a:pt x="5803320" y="455691"/>
                  <a:pt x="5788572" y="476257"/>
                  <a:pt x="5767106" y="479834"/>
                </a:cubicBezTo>
                <a:cubicBezTo>
                  <a:pt x="5748999" y="482852"/>
                  <a:pt x="5730785" y="485287"/>
                  <a:pt x="5712785" y="488887"/>
                </a:cubicBezTo>
                <a:cubicBezTo>
                  <a:pt x="5700584" y="491327"/>
                  <a:pt x="5688772" y="495501"/>
                  <a:pt x="5676571" y="497941"/>
                </a:cubicBezTo>
                <a:cubicBezTo>
                  <a:pt x="5658571" y="501541"/>
                  <a:pt x="5640311" y="503710"/>
                  <a:pt x="5622251" y="506994"/>
                </a:cubicBezTo>
                <a:cubicBezTo>
                  <a:pt x="5607111" y="509747"/>
                  <a:pt x="5589054" y="496432"/>
                  <a:pt x="5576983" y="516048"/>
                </a:cubicBezTo>
                <a:cubicBezTo>
                  <a:pt x="5564912" y="535664"/>
                  <a:pt x="5575474" y="602055"/>
                  <a:pt x="5549823" y="624689"/>
                </a:cubicBezTo>
                <a:cubicBezTo>
                  <a:pt x="5546805" y="633743"/>
                  <a:pt x="5453252" y="641288"/>
                  <a:pt x="5423074" y="651850"/>
                </a:cubicBezTo>
                <a:cubicBezTo>
                  <a:pt x="5392896" y="662412"/>
                  <a:pt x="5368753" y="688063"/>
                  <a:pt x="5368753" y="688063"/>
                </a:cubicBezTo>
                <a:cubicBezTo>
                  <a:pt x="5316857" y="765912"/>
                  <a:pt x="5379081" y="667409"/>
                  <a:pt x="5341593" y="742384"/>
                </a:cubicBezTo>
                <a:cubicBezTo>
                  <a:pt x="5324733" y="776104"/>
                  <a:pt x="5321356" y="766669"/>
                  <a:pt x="5296326" y="796705"/>
                </a:cubicBezTo>
                <a:cubicBezTo>
                  <a:pt x="5264825" y="834506"/>
                  <a:pt x="5295646" y="818056"/>
                  <a:pt x="5251058" y="832919"/>
                </a:cubicBezTo>
                <a:cubicBezTo>
                  <a:pt x="5245023" y="841972"/>
                  <a:pt x="5241140" y="852914"/>
                  <a:pt x="5232952" y="860079"/>
                </a:cubicBezTo>
                <a:cubicBezTo>
                  <a:pt x="5156838" y="926679"/>
                  <a:pt x="5205351" y="878407"/>
                  <a:pt x="5151470" y="905347"/>
                </a:cubicBezTo>
                <a:cubicBezTo>
                  <a:pt x="5141738" y="910213"/>
                  <a:pt x="5134311" y="919167"/>
                  <a:pt x="5124310" y="923453"/>
                </a:cubicBezTo>
                <a:cubicBezTo>
                  <a:pt x="5112873" y="928354"/>
                  <a:pt x="5099747" y="928138"/>
                  <a:pt x="5088096" y="932507"/>
                </a:cubicBezTo>
                <a:cubicBezTo>
                  <a:pt x="5075459" y="937246"/>
                  <a:pt x="5064287" y="945298"/>
                  <a:pt x="5051882" y="950614"/>
                </a:cubicBezTo>
                <a:cubicBezTo>
                  <a:pt x="5043111" y="954373"/>
                  <a:pt x="5033775" y="956649"/>
                  <a:pt x="5024722" y="959667"/>
                </a:cubicBezTo>
                <a:cubicBezTo>
                  <a:pt x="4981680" y="988361"/>
                  <a:pt x="5007884" y="974333"/>
                  <a:pt x="4943241" y="995881"/>
                </a:cubicBezTo>
                <a:lnTo>
                  <a:pt x="4861759" y="1023042"/>
                </a:lnTo>
                <a:cubicBezTo>
                  <a:pt x="4852706" y="1026060"/>
                  <a:pt x="4843857" y="1029780"/>
                  <a:pt x="4834599" y="1032095"/>
                </a:cubicBezTo>
                <a:cubicBezTo>
                  <a:pt x="4810456" y="1038131"/>
                  <a:pt x="4785780" y="1042333"/>
                  <a:pt x="4762171" y="1050202"/>
                </a:cubicBezTo>
                <a:cubicBezTo>
                  <a:pt x="4670875" y="1080633"/>
                  <a:pt x="4812502" y="1034197"/>
                  <a:pt x="4698797" y="1068309"/>
                </a:cubicBezTo>
                <a:cubicBezTo>
                  <a:pt x="4680516" y="1073794"/>
                  <a:pt x="4662583" y="1080380"/>
                  <a:pt x="4644476" y="1086416"/>
                </a:cubicBezTo>
                <a:lnTo>
                  <a:pt x="4617316" y="1095469"/>
                </a:lnTo>
                <a:cubicBezTo>
                  <a:pt x="4608262" y="1101505"/>
                  <a:pt x="4600381" y="1109857"/>
                  <a:pt x="4590155" y="1113576"/>
                </a:cubicBezTo>
                <a:cubicBezTo>
                  <a:pt x="4566768" y="1122080"/>
                  <a:pt x="4517728" y="1131683"/>
                  <a:pt x="4517728" y="1131683"/>
                </a:cubicBezTo>
                <a:cubicBezTo>
                  <a:pt x="4508674" y="1137719"/>
                  <a:pt x="4500510" y="1145371"/>
                  <a:pt x="4490567" y="1149790"/>
                </a:cubicBezTo>
                <a:cubicBezTo>
                  <a:pt x="4473126" y="1157542"/>
                  <a:pt x="4453968" y="1160809"/>
                  <a:pt x="4436247" y="1167897"/>
                </a:cubicBezTo>
                <a:cubicBezTo>
                  <a:pt x="4421158" y="1173933"/>
                  <a:pt x="4406252" y="1180450"/>
                  <a:pt x="4390979" y="1186004"/>
                </a:cubicBezTo>
                <a:cubicBezTo>
                  <a:pt x="4373042" y="1192527"/>
                  <a:pt x="4354765" y="1198075"/>
                  <a:pt x="4336658" y="1204111"/>
                </a:cubicBezTo>
                <a:lnTo>
                  <a:pt x="4309498" y="1213164"/>
                </a:lnTo>
                <a:cubicBezTo>
                  <a:pt x="4231663" y="1265055"/>
                  <a:pt x="4330142" y="1202842"/>
                  <a:pt x="4255177" y="1240325"/>
                </a:cubicBezTo>
                <a:cubicBezTo>
                  <a:pt x="4184982" y="1275423"/>
                  <a:pt x="4269120" y="1244732"/>
                  <a:pt x="4200856" y="1267485"/>
                </a:cubicBezTo>
                <a:cubicBezTo>
                  <a:pt x="4182749" y="1279556"/>
                  <a:pt x="4161924" y="1288311"/>
                  <a:pt x="4146536" y="1303699"/>
                </a:cubicBezTo>
                <a:cubicBezTo>
                  <a:pt x="4137482" y="1312752"/>
                  <a:pt x="4130492" y="1324507"/>
                  <a:pt x="4119375" y="1330859"/>
                </a:cubicBezTo>
                <a:cubicBezTo>
                  <a:pt x="4108572" y="1337032"/>
                  <a:pt x="4095125" y="1336495"/>
                  <a:pt x="4083161" y="1339913"/>
                </a:cubicBezTo>
                <a:cubicBezTo>
                  <a:pt x="4073985" y="1342535"/>
                  <a:pt x="4065054" y="1345948"/>
                  <a:pt x="4056001" y="1348966"/>
                </a:cubicBezTo>
                <a:cubicBezTo>
                  <a:pt x="4037894" y="1361037"/>
                  <a:pt x="4022325" y="1378298"/>
                  <a:pt x="4001680" y="1385180"/>
                </a:cubicBezTo>
                <a:cubicBezTo>
                  <a:pt x="3973583" y="1394546"/>
                  <a:pt x="3966274" y="1395560"/>
                  <a:pt x="3938306" y="1412341"/>
                </a:cubicBezTo>
                <a:cubicBezTo>
                  <a:pt x="3919645" y="1423537"/>
                  <a:pt x="3904630" y="1441672"/>
                  <a:pt x="3883985" y="1448554"/>
                </a:cubicBezTo>
                <a:lnTo>
                  <a:pt x="3829664" y="1466661"/>
                </a:lnTo>
                <a:cubicBezTo>
                  <a:pt x="3820611" y="1469679"/>
                  <a:pt x="3810444" y="1470421"/>
                  <a:pt x="3802504" y="1475715"/>
                </a:cubicBezTo>
                <a:cubicBezTo>
                  <a:pt x="3793451" y="1481751"/>
                  <a:pt x="3785076" y="1488956"/>
                  <a:pt x="3775344" y="1493822"/>
                </a:cubicBezTo>
                <a:cubicBezTo>
                  <a:pt x="3753373" y="1504808"/>
                  <a:pt x="3725635" y="1505733"/>
                  <a:pt x="3702916" y="1511929"/>
                </a:cubicBezTo>
                <a:cubicBezTo>
                  <a:pt x="3684502" y="1516951"/>
                  <a:pt x="3666702" y="1524000"/>
                  <a:pt x="3648595" y="1530036"/>
                </a:cubicBezTo>
                <a:cubicBezTo>
                  <a:pt x="3639542" y="1533054"/>
                  <a:pt x="3630693" y="1536774"/>
                  <a:pt x="3621435" y="1539089"/>
                </a:cubicBezTo>
                <a:lnTo>
                  <a:pt x="3585221" y="1548143"/>
                </a:lnTo>
                <a:cubicBezTo>
                  <a:pt x="3550936" y="1570999"/>
                  <a:pt x="3564924" y="1566072"/>
                  <a:pt x="3521847" y="1575303"/>
                </a:cubicBezTo>
                <a:cubicBezTo>
                  <a:pt x="3322481" y="1618024"/>
                  <a:pt x="3383743" y="1595623"/>
                  <a:pt x="3042013" y="1611517"/>
                </a:cubicBezTo>
                <a:cubicBezTo>
                  <a:pt x="2954007" y="1624089"/>
                  <a:pt x="2999337" y="1615395"/>
                  <a:pt x="2906211" y="1638677"/>
                </a:cubicBezTo>
                <a:cubicBezTo>
                  <a:pt x="2894140" y="1641695"/>
                  <a:pt x="2881801" y="1643796"/>
                  <a:pt x="2869997" y="1647731"/>
                </a:cubicBezTo>
                <a:cubicBezTo>
                  <a:pt x="2860944" y="1650749"/>
                  <a:pt x="2851608" y="1653025"/>
                  <a:pt x="2842837" y="1656784"/>
                </a:cubicBezTo>
                <a:cubicBezTo>
                  <a:pt x="2830432" y="1662100"/>
                  <a:pt x="2819427" y="1670623"/>
                  <a:pt x="2806623" y="1674891"/>
                </a:cubicBezTo>
                <a:cubicBezTo>
                  <a:pt x="2742865" y="1696144"/>
                  <a:pt x="2781617" y="1672674"/>
                  <a:pt x="2734195" y="1692998"/>
                </a:cubicBezTo>
                <a:cubicBezTo>
                  <a:pt x="2721790" y="1698314"/>
                  <a:pt x="2709699" y="1704409"/>
                  <a:pt x="2697981" y="1711105"/>
                </a:cubicBezTo>
                <a:cubicBezTo>
                  <a:pt x="2688534" y="1716503"/>
                  <a:pt x="2681047" y="1725494"/>
                  <a:pt x="2670821" y="1729212"/>
                </a:cubicBezTo>
                <a:cubicBezTo>
                  <a:pt x="2602517" y="1754050"/>
                  <a:pt x="2611015" y="1740584"/>
                  <a:pt x="2553126" y="1756372"/>
                </a:cubicBezTo>
                <a:cubicBezTo>
                  <a:pt x="2534712" y="1761394"/>
                  <a:pt x="2517322" y="1769850"/>
                  <a:pt x="2498805" y="1774479"/>
                </a:cubicBezTo>
                <a:cubicBezTo>
                  <a:pt x="2486734" y="1777497"/>
                  <a:pt x="2474509" y="1779958"/>
                  <a:pt x="2462591" y="1783533"/>
                </a:cubicBezTo>
                <a:cubicBezTo>
                  <a:pt x="2444310" y="1789018"/>
                  <a:pt x="2427165" y="1798941"/>
                  <a:pt x="2408270" y="1801640"/>
                </a:cubicBezTo>
                <a:lnTo>
                  <a:pt x="2344896" y="1810693"/>
                </a:lnTo>
                <a:lnTo>
                  <a:pt x="2200041" y="1828800"/>
                </a:lnTo>
                <a:cubicBezTo>
                  <a:pt x="2190987" y="1834836"/>
                  <a:pt x="2183068" y="1843086"/>
                  <a:pt x="2172880" y="1846907"/>
                </a:cubicBezTo>
                <a:cubicBezTo>
                  <a:pt x="2158472" y="1852310"/>
                  <a:pt x="2142634" y="1852622"/>
                  <a:pt x="2127613" y="1855960"/>
                </a:cubicBezTo>
                <a:cubicBezTo>
                  <a:pt x="2093515" y="1863537"/>
                  <a:pt x="2094480" y="1863987"/>
                  <a:pt x="2064239" y="1874067"/>
                </a:cubicBezTo>
                <a:cubicBezTo>
                  <a:pt x="2006476" y="1912575"/>
                  <a:pt x="2056697" y="1885334"/>
                  <a:pt x="1937490" y="1901228"/>
                </a:cubicBezTo>
                <a:cubicBezTo>
                  <a:pt x="1910944" y="1904767"/>
                  <a:pt x="1898564" y="1912350"/>
                  <a:pt x="1874116" y="1919335"/>
                </a:cubicBezTo>
                <a:cubicBezTo>
                  <a:pt x="1836308" y="1930137"/>
                  <a:pt x="1826254" y="1930330"/>
                  <a:pt x="1783581" y="1937442"/>
                </a:cubicBezTo>
                <a:cubicBezTo>
                  <a:pt x="1752027" y="1953219"/>
                  <a:pt x="1736784" y="1962094"/>
                  <a:pt x="1702100" y="1973655"/>
                </a:cubicBezTo>
                <a:cubicBezTo>
                  <a:pt x="1690296" y="1977590"/>
                  <a:pt x="1677957" y="1979691"/>
                  <a:pt x="1665886" y="1982709"/>
                </a:cubicBezTo>
                <a:cubicBezTo>
                  <a:pt x="1656833" y="1988745"/>
                  <a:pt x="1648458" y="1995950"/>
                  <a:pt x="1638726" y="2000816"/>
                </a:cubicBezTo>
                <a:cubicBezTo>
                  <a:pt x="1624190" y="2008084"/>
                  <a:pt x="1608309" y="2012323"/>
                  <a:pt x="1593458" y="2018923"/>
                </a:cubicBezTo>
                <a:cubicBezTo>
                  <a:pt x="1567740" y="2030353"/>
                  <a:pt x="1520165" y="2056003"/>
                  <a:pt x="1502924" y="2073244"/>
                </a:cubicBezTo>
                <a:cubicBezTo>
                  <a:pt x="1465446" y="2110721"/>
                  <a:pt x="1472053" y="2107528"/>
                  <a:pt x="1430496" y="2136618"/>
                </a:cubicBezTo>
                <a:cubicBezTo>
                  <a:pt x="1412668" y="2149098"/>
                  <a:pt x="1391563" y="2157444"/>
                  <a:pt x="1376175" y="2172832"/>
                </a:cubicBezTo>
                <a:cubicBezTo>
                  <a:pt x="1343618" y="2205389"/>
                  <a:pt x="1308240" y="2243013"/>
                  <a:pt x="1267534" y="2263366"/>
                </a:cubicBezTo>
                <a:lnTo>
                  <a:pt x="1231320" y="2281473"/>
                </a:lnTo>
                <a:cubicBezTo>
                  <a:pt x="1166615" y="2378533"/>
                  <a:pt x="1267382" y="2231227"/>
                  <a:pt x="1186052" y="2335794"/>
                </a:cubicBezTo>
                <a:cubicBezTo>
                  <a:pt x="1172692" y="2352972"/>
                  <a:pt x="1161910" y="2372008"/>
                  <a:pt x="1149839" y="2390115"/>
                </a:cubicBezTo>
                <a:lnTo>
                  <a:pt x="1131732" y="2417275"/>
                </a:lnTo>
                <a:cubicBezTo>
                  <a:pt x="1128714" y="2453489"/>
                  <a:pt x="1127481" y="2489896"/>
                  <a:pt x="1122678" y="2525917"/>
                </a:cubicBezTo>
                <a:cubicBezTo>
                  <a:pt x="1121417" y="2535376"/>
                  <a:pt x="1116136" y="2543870"/>
                  <a:pt x="1113625" y="2553077"/>
                </a:cubicBezTo>
                <a:cubicBezTo>
                  <a:pt x="1107077" y="2577086"/>
                  <a:pt x="1100399" y="2601103"/>
                  <a:pt x="1095518" y="2625505"/>
                </a:cubicBezTo>
                <a:cubicBezTo>
                  <a:pt x="1093061" y="2637789"/>
                  <a:pt x="1082888" y="2692380"/>
                  <a:pt x="1077411" y="2706986"/>
                </a:cubicBezTo>
                <a:cubicBezTo>
                  <a:pt x="1067566" y="2733241"/>
                  <a:pt x="1056207" y="2747846"/>
                  <a:pt x="1041197" y="2770360"/>
                </a:cubicBezTo>
                <a:cubicBezTo>
                  <a:pt x="1036026" y="2796215"/>
                  <a:pt x="1030764" y="2826262"/>
                  <a:pt x="1023090" y="2851842"/>
                </a:cubicBezTo>
                <a:cubicBezTo>
                  <a:pt x="1017605" y="2870123"/>
                  <a:pt x="1009612" y="2887646"/>
                  <a:pt x="1004983" y="2906162"/>
                </a:cubicBezTo>
                <a:cubicBezTo>
                  <a:pt x="1001965" y="2918233"/>
                  <a:pt x="1001495" y="2931247"/>
                  <a:pt x="995930" y="2942376"/>
                </a:cubicBezTo>
                <a:cubicBezTo>
                  <a:pt x="989182" y="2955872"/>
                  <a:pt x="977823" y="2966519"/>
                  <a:pt x="968769" y="2978590"/>
                </a:cubicBezTo>
                <a:cubicBezTo>
                  <a:pt x="962733" y="2999715"/>
                  <a:pt x="957215" y="3020994"/>
                  <a:pt x="950662" y="3041964"/>
                </a:cubicBezTo>
                <a:cubicBezTo>
                  <a:pt x="942123" y="3069291"/>
                  <a:pt x="929117" y="3095372"/>
                  <a:pt x="923502" y="3123446"/>
                </a:cubicBezTo>
                <a:cubicBezTo>
                  <a:pt x="917466" y="3153624"/>
                  <a:pt x="910743" y="3183673"/>
                  <a:pt x="905395" y="3213980"/>
                </a:cubicBezTo>
                <a:cubicBezTo>
                  <a:pt x="901687" y="3234994"/>
                  <a:pt x="900527" y="3256429"/>
                  <a:pt x="896342" y="3277354"/>
                </a:cubicBezTo>
                <a:cubicBezTo>
                  <a:pt x="894470" y="3286712"/>
                  <a:pt x="889603" y="3295257"/>
                  <a:pt x="887288" y="3304515"/>
                </a:cubicBezTo>
                <a:cubicBezTo>
                  <a:pt x="883556" y="3319443"/>
                  <a:pt x="884602" y="3335773"/>
                  <a:pt x="878235" y="3349782"/>
                </a:cubicBezTo>
                <a:cubicBezTo>
                  <a:pt x="850775" y="3410195"/>
                  <a:pt x="848081" y="3391399"/>
                  <a:pt x="814860" y="3431263"/>
                </a:cubicBezTo>
                <a:cubicBezTo>
                  <a:pt x="807894" y="3439622"/>
                  <a:pt x="805112" y="3451458"/>
                  <a:pt x="796753" y="3458424"/>
                </a:cubicBezTo>
                <a:cubicBezTo>
                  <a:pt x="786385" y="3467064"/>
                  <a:pt x="772611" y="3470495"/>
                  <a:pt x="760540" y="3476531"/>
                </a:cubicBezTo>
                <a:cubicBezTo>
                  <a:pt x="688106" y="3573108"/>
                  <a:pt x="781669" y="3455401"/>
                  <a:pt x="697165" y="3539905"/>
                </a:cubicBezTo>
                <a:cubicBezTo>
                  <a:pt x="686495" y="3550575"/>
                  <a:pt x="679058" y="3564048"/>
                  <a:pt x="670005" y="3576119"/>
                </a:cubicBezTo>
                <a:cubicBezTo>
                  <a:pt x="666987" y="3585172"/>
                  <a:pt x="666914" y="3595827"/>
                  <a:pt x="660952" y="3603279"/>
                </a:cubicBezTo>
                <a:cubicBezTo>
                  <a:pt x="654155" y="3611776"/>
                  <a:pt x="641485" y="3613692"/>
                  <a:pt x="633791" y="3621386"/>
                </a:cubicBezTo>
                <a:cubicBezTo>
                  <a:pt x="626097" y="3629080"/>
                  <a:pt x="621720" y="3639493"/>
                  <a:pt x="615684" y="3648547"/>
                </a:cubicBezTo>
                <a:cubicBezTo>
                  <a:pt x="601203" y="3807850"/>
                  <a:pt x="618479" y="3702138"/>
                  <a:pt x="597577" y="3775295"/>
                </a:cubicBezTo>
                <a:cubicBezTo>
                  <a:pt x="594159" y="3787259"/>
                  <a:pt x="594697" y="3800706"/>
                  <a:pt x="588524" y="3811509"/>
                </a:cubicBezTo>
                <a:cubicBezTo>
                  <a:pt x="582172" y="3822626"/>
                  <a:pt x="569560" y="3828833"/>
                  <a:pt x="561363" y="3838669"/>
                </a:cubicBezTo>
                <a:cubicBezTo>
                  <a:pt x="554397" y="3847028"/>
                  <a:pt x="550222" y="3857471"/>
                  <a:pt x="543256" y="3865830"/>
                </a:cubicBezTo>
                <a:cubicBezTo>
                  <a:pt x="535060" y="3875666"/>
                  <a:pt x="524428" y="3883269"/>
                  <a:pt x="516096" y="3892990"/>
                </a:cubicBezTo>
                <a:cubicBezTo>
                  <a:pt x="446420" y="3974280"/>
                  <a:pt x="529164" y="3888978"/>
                  <a:pt x="461775" y="3956364"/>
                </a:cubicBezTo>
                <a:cubicBezTo>
                  <a:pt x="445177" y="4006161"/>
                  <a:pt x="462695" y="3961545"/>
                  <a:pt x="434615" y="4010685"/>
                </a:cubicBezTo>
                <a:cubicBezTo>
                  <a:pt x="413497" y="4047642"/>
                  <a:pt x="423476" y="4047515"/>
                  <a:pt x="389348" y="4074059"/>
                </a:cubicBezTo>
                <a:cubicBezTo>
                  <a:pt x="372170" y="4087420"/>
                  <a:pt x="335027" y="4110273"/>
                  <a:pt x="335027" y="4110273"/>
                </a:cubicBezTo>
                <a:cubicBezTo>
                  <a:pt x="328991" y="4119327"/>
                  <a:pt x="324614" y="4129740"/>
                  <a:pt x="316920" y="4137434"/>
                </a:cubicBezTo>
                <a:cubicBezTo>
                  <a:pt x="309226" y="4145128"/>
                  <a:pt x="298118" y="4148575"/>
                  <a:pt x="289759" y="4155541"/>
                </a:cubicBezTo>
                <a:cubicBezTo>
                  <a:pt x="279923" y="4163737"/>
                  <a:pt x="271652" y="4173648"/>
                  <a:pt x="262599" y="4182701"/>
                </a:cubicBezTo>
                <a:cubicBezTo>
                  <a:pt x="259581" y="4191754"/>
                  <a:pt x="258840" y="4201921"/>
                  <a:pt x="253546" y="4209861"/>
                </a:cubicBezTo>
                <a:cubicBezTo>
                  <a:pt x="233834" y="4239429"/>
                  <a:pt x="215275" y="4239078"/>
                  <a:pt x="190171" y="4264182"/>
                </a:cubicBezTo>
                <a:cubicBezTo>
                  <a:pt x="179501" y="4274852"/>
                  <a:pt x="173680" y="4289726"/>
                  <a:pt x="163011" y="4300396"/>
                </a:cubicBezTo>
                <a:cubicBezTo>
                  <a:pt x="155317" y="4308090"/>
                  <a:pt x="144210" y="4311537"/>
                  <a:pt x="135851" y="4318503"/>
                </a:cubicBezTo>
                <a:cubicBezTo>
                  <a:pt x="126015" y="4326700"/>
                  <a:pt x="119343" y="4338561"/>
                  <a:pt x="108690" y="4345663"/>
                </a:cubicBezTo>
                <a:cubicBezTo>
                  <a:pt x="100750" y="4350957"/>
                  <a:pt x="90066" y="4350449"/>
                  <a:pt x="81530" y="4354717"/>
                </a:cubicBezTo>
                <a:cubicBezTo>
                  <a:pt x="71798" y="4359583"/>
                  <a:pt x="63423" y="4366788"/>
                  <a:pt x="54369" y="4372824"/>
                </a:cubicBezTo>
                <a:cubicBezTo>
                  <a:pt x="48333" y="4381877"/>
                  <a:pt x="45315" y="4393948"/>
                  <a:pt x="36262" y="4399984"/>
                </a:cubicBezTo>
                <a:cubicBezTo>
                  <a:pt x="-2879" y="4426078"/>
                  <a:pt x="49" y="4392640"/>
                  <a:pt x="49" y="4418091"/>
                </a:cubicBezTo>
                <a:lnTo>
                  <a:pt x="49" y="0"/>
                </a:lnTo>
                <a:lnTo>
                  <a:pt x="6428009" y="0"/>
                </a:ln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4191000" y="2286000"/>
            <a:ext cx="0" cy="3200400"/>
          </a:xfrm>
          <a:prstGeom prst="lin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Freeform 17"/>
          <p:cNvSpPr/>
          <p:nvPr/>
        </p:nvSpPr>
        <p:spPr bwMode="auto">
          <a:xfrm>
            <a:off x="2544024" y="5474887"/>
            <a:ext cx="1692998" cy="1052662"/>
          </a:xfrm>
          <a:custGeom>
            <a:avLst/>
            <a:gdLst>
              <a:gd name="connsiteX0" fmla="*/ 0 w 1692998"/>
              <a:gd name="connsiteY0" fmla="*/ 1052662 h 1052662"/>
              <a:gd name="connsiteX1" fmla="*/ 72427 w 1692998"/>
              <a:gd name="connsiteY1" fmla="*/ 998341 h 1052662"/>
              <a:gd name="connsiteX2" fmla="*/ 90534 w 1692998"/>
              <a:gd name="connsiteY2" fmla="*/ 971180 h 1052662"/>
              <a:gd name="connsiteX3" fmla="*/ 135802 w 1692998"/>
              <a:gd name="connsiteY3" fmla="*/ 934966 h 1052662"/>
              <a:gd name="connsiteX4" fmla="*/ 181069 w 1692998"/>
              <a:gd name="connsiteY4" fmla="*/ 880646 h 1052662"/>
              <a:gd name="connsiteX5" fmla="*/ 217283 w 1692998"/>
              <a:gd name="connsiteY5" fmla="*/ 862539 h 1052662"/>
              <a:gd name="connsiteX6" fmla="*/ 271604 w 1692998"/>
              <a:gd name="connsiteY6" fmla="*/ 826325 h 1052662"/>
              <a:gd name="connsiteX7" fmla="*/ 362138 w 1692998"/>
              <a:gd name="connsiteY7" fmla="*/ 772004 h 1052662"/>
              <a:gd name="connsiteX8" fmla="*/ 389299 w 1692998"/>
              <a:gd name="connsiteY8" fmla="*/ 753897 h 1052662"/>
              <a:gd name="connsiteX9" fmla="*/ 425513 w 1692998"/>
              <a:gd name="connsiteY9" fmla="*/ 726737 h 1052662"/>
              <a:gd name="connsiteX10" fmla="*/ 497940 w 1692998"/>
              <a:gd name="connsiteY10" fmla="*/ 663363 h 1052662"/>
              <a:gd name="connsiteX11" fmla="*/ 552261 w 1692998"/>
              <a:gd name="connsiteY11" fmla="*/ 627149 h 1052662"/>
              <a:gd name="connsiteX12" fmla="*/ 841972 w 1692998"/>
              <a:gd name="connsiteY12" fmla="*/ 609042 h 1052662"/>
              <a:gd name="connsiteX13" fmla="*/ 896293 w 1692998"/>
              <a:gd name="connsiteY13" fmla="*/ 599988 h 1052662"/>
              <a:gd name="connsiteX14" fmla="*/ 1068309 w 1692998"/>
              <a:gd name="connsiteY14" fmla="*/ 581881 h 1052662"/>
              <a:gd name="connsiteX15" fmla="*/ 1095469 w 1692998"/>
              <a:gd name="connsiteY15" fmla="*/ 563774 h 1052662"/>
              <a:gd name="connsiteX16" fmla="*/ 1158843 w 1692998"/>
              <a:gd name="connsiteY16" fmla="*/ 545667 h 1052662"/>
              <a:gd name="connsiteX17" fmla="*/ 1186004 w 1692998"/>
              <a:gd name="connsiteY17" fmla="*/ 536614 h 1052662"/>
              <a:gd name="connsiteX18" fmla="*/ 1276538 w 1692998"/>
              <a:gd name="connsiteY18" fmla="*/ 473240 h 1052662"/>
              <a:gd name="connsiteX19" fmla="*/ 1303699 w 1692998"/>
              <a:gd name="connsiteY19" fmla="*/ 455133 h 1052662"/>
              <a:gd name="connsiteX20" fmla="*/ 1321806 w 1692998"/>
              <a:gd name="connsiteY20" fmla="*/ 427972 h 1052662"/>
              <a:gd name="connsiteX21" fmla="*/ 1348966 w 1692998"/>
              <a:gd name="connsiteY21" fmla="*/ 409865 h 1052662"/>
              <a:gd name="connsiteX22" fmla="*/ 1385180 w 1692998"/>
              <a:gd name="connsiteY22" fmla="*/ 382705 h 1052662"/>
              <a:gd name="connsiteX23" fmla="*/ 1412340 w 1692998"/>
              <a:gd name="connsiteY23" fmla="*/ 355545 h 1052662"/>
              <a:gd name="connsiteX24" fmla="*/ 1466661 w 1692998"/>
              <a:gd name="connsiteY24" fmla="*/ 319331 h 1052662"/>
              <a:gd name="connsiteX25" fmla="*/ 1493822 w 1692998"/>
              <a:gd name="connsiteY25" fmla="*/ 301224 h 1052662"/>
              <a:gd name="connsiteX26" fmla="*/ 1520982 w 1692998"/>
              <a:gd name="connsiteY26" fmla="*/ 274063 h 1052662"/>
              <a:gd name="connsiteX27" fmla="*/ 1584356 w 1692998"/>
              <a:gd name="connsiteY27" fmla="*/ 237850 h 1052662"/>
              <a:gd name="connsiteX28" fmla="*/ 1638677 w 1692998"/>
              <a:gd name="connsiteY28" fmla="*/ 192582 h 1052662"/>
              <a:gd name="connsiteX29" fmla="*/ 1692998 w 1692998"/>
              <a:gd name="connsiteY29" fmla="*/ 102048 h 1052662"/>
              <a:gd name="connsiteX30" fmla="*/ 1683944 w 1692998"/>
              <a:gd name="connsiteY30" fmla="*/ 2460 h 1052662"/>
              <a:gd name="connsiteX31" fmla="*/ 1656784 w 1692998"/>
              <a:gd name="connsiteY31" fmla="*/ 11513 h 1052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692998" h="1052662">
                <a:moveTo>
                  <a:pt x="0" y="1052662"/>
                </a:moveTo>
                <a:cubicBezTo>
                  <a:pt x="38101" y="1029801"/>
                  <a:pt x="46026" y="1030022"/>
                  <a:pt x="72427" y="998341"/>
                </a:cubicBezTo>
                <a:cubicBezTo>
                  <a:pt x="79393" y="989982"/>
                  <a:pt x="82840" y="978874"/>
                  <a:pt x="90534" y="971180"/>
                </a:cubicBezTo>
                <a:cubicBezTo>
                  <a:pt x="104198" y="957516"/>
                  <a:pt x="122138" y="948630"/>
                  <a:pt x="135802" y="934966"/>
                </a:cubicBezTo>
                <a:cubicBezTo>
                  <a:pt x="175506" y="895262"/>
                  <a:pt x="129159" y="917725"/>
                  <a:pt x="181069" y="880646"/>
                </a:cubicBezTo>
                <a:cubicBezTo>
                  <a:pt x="192051" y="872802"/>
                  <a:pt x="205710" y="869483"/>
                  <a:pt x="217283" y="862539"/>
                </a:cubicBezTo>
                <a:cubicBezTo>
                  <a:pt x="235944" y="851343"/>
                  <a:pt x="252140" y="836057"/>
                  <a:pt x="271604" y="826325"/>
                </a:cubicBezTo>
                <a:cubicBezTo>
                  <a:pt x="327284" y="798485"/>
                  <a:pt x="296585" y="815706"/>
                  <a:pt x="362138" y="772004"/>
                </a:cubicBezTo>
                <a:cubicBezTo>
                  <a:pt x="371192" y="765968"/>
                  <a:pt x="380594" y="760426"/>
                  <a:pt x="389299" y="753897"/>
                </a:cubicBezTo>
                <a:cubicBezTo>
                  <a:pt x="401370" y="744844"/>
                  <a:pt x="414157" y="736673"/>
                  <a:pt x="425513" y="726737"/>
                </a:cubicBezTo>
                <a:cubicBezTo>
                  <a:pt x="489770" y="670512"/>
                  <a:pt x="432712" y="709022"/>
                  <a:pt x="497940" y="663363"/>
                </a:cubicBezTo>
                <a:cubicBezTo>
                  <a:pt x="515768" y="650883"/>
                  <a:pt x="531149" y="632427"/>
                  <a:pt x="552261" y="627149"/>
                </a:cubicBezTo>
                <a:cubicBezTo>
                  <a:pt x="670503" y="597587"/>
                  <a:pt x="576040" y="618539"/>
                  <a:pt x="841972" y="609042"/>
                </a:cubicBezTo>
                <a:cubicBezTo>
                  <a:pt x="860079" y="606024"/>
                  <a:pt x="878019" y="601728"/>
                  <a:pt x="896293" y="599988"/>
                </a:cubicBezTo>
                <a:cubicBezTo>
                  <a:pt x="1071875" y="583266"/>
                  <a:pt x="980577" y="603815"/>
                  <a:pt x="1068309" y="581881"/>
                </a:cubicBezTo>
                <a:cubicBezTo>
                  <a:pt x="1077362" y="575845"/>
                  <a:pt x="1085737" y="568640"/>
                  <a:pt x="1095469" y="563774"/>
                </a:cubicBezTo>
                <a:cubicBezTo>
                  <a:pt x="1109936" y="556541"/>
                  <a:pt x="1145313" y="549533"/>
                  <a:pt x="1158843" y="545667"/>
                </a:cubicBezTo>
                <a:cubicBezTo>
                  <a:pt x="1168019" y="543045"/>
                  <a:pt x="1176950" y="539632"/>
                  <a:pt x="1186004" y="536614"/>
                </a:cubicBezTo>
                <a:cubicBezTo>
                  <a:pt x="1239623" y="496401"/>
                  <a:pt x="1209670" y="517819"/>
                  <a:pt x="1276538" y="473240"/>
                </a:cubicBezTo>
                <a:lnTo>
                  <a:pt x="1303699" y="455133"/>
                </a:lnTo>
                <a:cubicBezTo>
                  <a:pt x="1309735" y="446079"/>
                  <a:pt x="1314112" y="435666"/>
                  <a:pt x="1321806" y="427972"/>
                </a:cubicBezTo>
                <a:cubicBezTo>
                  <a:pt x="1329500" y="420278"/>
                  <a:pt x="1340112" y="416189"/>
                  <a:pt x="1348966" y="409865"/>
                </a:cubicBezTo>
                <a:cubicBezTo>
                  <a:pt x="1361244" y="401095"/>
                  <a:pt x="1373723" y="392525"/>
                  <a:pt x="1385180" y="382705"/>
                </a:cubicBezTo>
                <a:cubicBezTo>
                  <a:pt x="1394901" y="374373"/>
                  <a:pt x="1402234" y="363405"/>
                  <a:pt x="1412340" y="355545"/>
                </a:cubicBezTo>
                <a:cubicBezTo>
                  <a:pt x="1429518" y="342184"/>
                  <a:pt x="1448554" y="331402"/>
                  <a:pt x="1466661" y="319331"/>
                </a:cubicBezTo>
                <a:cubicBezTo>
                  <a:pt x="1475715" y="313295"/>
                  <a:pt x="1486128" y="308918"/>
                  <a:pt x="1493822" y="301224"/>
                </a:cubicBezTo>
                <a:cubicBezTo>
                  <a:pt x="1502875" y="292170"/>
                  <a:pt x="1510563" y="281505"/>
                  <a:pt x="1520982" y="274063"/>
                </a:cubicBezTo>
                <a:cubicBezTo>
                  <a:pt x="1582978" y="229780"/>
                  <a:pt x="1533027" y="280625"/>
                  <a:pt x="1584356" y="237850"/>
                </a:cubicBezTo>
                <a:cubicBezTo>
                  <a:pt x="1654065" y="179759"/>
                  <a:pt x="1571245" y="237538"/>
                  <a:pt x="1638677" y="192582"/>
                </a:cubicBezTo>
                <a:cubicBezTo>
                  <a:pt x="1682377" y="127033"/>
                  <a:pt x="1665159" y="157726"/>
                  <a:pt x="1692998" y="102048"/>
                </a:cubicBezTo>
                <a:cubicBezTo>
                  <a:pt x="1689980" y="68852"/>
                  <a:pt x="1696324" y="33409"/>
                  <a:pt x="1683944" y="2460"/>
                </a:cubicBezTo>
                <a:cubicBezTo>
                  <a:pt x="1680400" y="-6400"/>
                  <a:pt x="1656784" y="11513"/>
                  <a:pt x="1656784" y="1151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2525917" y="4273236"/>
            <a:ext cx="1692998" cy="1702051"/>
          </a:xfrm>
          <a:custGeom>
            <a:avLst/>
            <a:gdLst>
              <a:gd name="connsiteX0" fmla="*/ 1692998 w 1692998"/>
              <a:gd name="connsiteY0" fmla="*/ 1267485 h 1702051"/>
              <a:gd name="connsiteX1" fmla="*/ 1692998 w 1692998"/>
              <a:gd name="connsiteY1" fmla="*/ 1267485 h 1702051"/>
              <a:gd name="connsiteX2" fmla="*/ 1638677 w 1692998"/>
              <a:gd name="connsiteY2" fmla="*/ 1330859 h 1702051"/>
              <a:gd name="connsiteX3" fmla="*/ 1584356 w 1692998"/>
              <a:gd name="connsiteY3" fmla="*/ 1367073 h 1702051"/>
              <a:gd name="connsiteX4" fmla="*/ 1530035 w 1692998"/>
              <a:gd name="connsiteY4" fmla="*/ 1394233 h 1702051"/>
              <a:gd name="connsiteX5" fmla="*/ 1475715 w 1692998"/>
              <a:gd name="connsiteY5" fmla="*/ 1430447 h 1702051"/>
              <a:gd name="connsiteX6" fmla="*/ 1430447 w 1692998"/>
              <a:gd name="connsiteY6" fmla="*/ 1484768 h 1702051"/>
              <a:gd name="connsiteX7" fmla="*/ 1412340 w 1692998"/>
              <a:gd name="connsiteY7" fmla="*/ 1511928 h 1702051"/>
              <a:gd name="connsiteX8" fmla="*/ 1385180 w 1692998"/>
              <a:gd name="connsiteY8" fmla="*/ 1530035 h 1702051"/>
              <a:gd name="connsiteX9" fmla="*/ 1358020 w 1692998"/>
              <a:gd name="connsiteY9" fmla="*/ 1557196 h 1702051"/>
              <a:gd name="connsiteX10" fmla="*/ 1321806 w 1692998"/>
              <a:gd name="connsiteY10" fmla="*/ 1566249 h 1702051"/>
              <a:gd name="connsiteX11" fmla="*/ 1294645 w 1692998"/>
              <a:gd name="connsiteY11" fmla="*/ 1575303 h 1702051"/>
              <a:gd name="connsiteX12" fmla="*/ 1267485 w 1692998"/>
              <a:gd name="connsiteY12" fmla="*/ 1593410 h 1702051"/>
              <a:gd name="connsiteX13" fmla="*/ 1213164 w 1692998"/>
              <a:gd name="connsiteY13" fmla="*/ 1611516 h 1702051"/>
              <a:gd name="connsiteX14" fmla="*/ 1186004 w 1692998"/>
              <a:gd name="connsiteY14" fmla="*/ 1629623 h 1702051"/>
              <a:gd name="connsiteX15" fmla="*/ 1095469 w 1692998"/>
              <a:gd name="connsiteY15" fmla="*/ 1656784 h 1702051"/>
              <a:gd name="connsiteX16" fmla="*/ 1041148 w 1692998"/>
              <a:gd name="connsiteY16" fmla="*/ 1665837 h 1702051"/>
              <a:gd name="connsiteX17" fmla="*/ 1004934 w 1692998"/>
              <a:gd name="connsiteY17" fmla="*/ 1674891 h 1702051"/>
              <a:gd name="connsiteX18" fmla="*/ 977774 w 1692998"/>
              <a:gd name="connsiteY18" fmla="*/ 1683944 h 1702051"/>
              <a:gd name="connsiteX19" fmla="*/ 869133 w 1692998"/>
              <a:gd name="connsiteY19" fmla="*/ 1702051 h 1702051"/>
              <a:gd name="connsiteX20" fmla="*/ 552261 w 1692998"/>
              <a:gd name="connsiteY20" fmla="*/ 1692998 h 1702051"/>
              <a:gd name="connsiteX21" fmla="*/ 479833 w 1692998"/>
              <a:gd name="connsiteY21" fmla="*/ 1683944 h 1702051"/>
              <a:gd name="connsiteX22" fmla="*/ 425513 w 1692998"/>
              <a:gd name="connsiteY22" fmla="*/ 1665837 h 1702051"/>
              <a:gd name="connsiteX23" fmla="*/ 398352 w 1692998"/>
              <a:gd name="connsiteY23" fmla="*/ 1656784 h 1702051"/>
              <a:gd name="connsiteX24" fmla="*/ 289711 w 1692998"/>
              <a:gd name="connsiteY24" fmla="*/ 1647730 h 1702051"/>
              <a:gd name="connsiteX25" fmla="*/ 262550 w 1692998"/>
              <a:gd name="connsiteY25" fmla="*/ 1638677 h 1702051"/>
              <a:gd name="connsiteX26" fmla="*/ 199176 w 1692998"/>
              <a:gd name="connsiteY26" fmla="*/ 1611516 h 1702051"/>
              <a:gd name="connsiteX27" fmla="*/ 162962 w 1692998"/>
              <a:gd name="connsiteY27" fmla="*/ 1584356 h 1702051"/>
              <a:gd name="connsiteX28" fmla="*/ 153909 w 1692998"/>
              <a:gd name="connsiteY28" fmla="*/ 1557196 h 1702051"/>
              <a:gd name="connsiteX29" fmla="*/ 135802 w 1692998"/>
              <a:gd name="connsiteY29" fmla="*/ 1520982 h 1702051"/>
              <a:gd name="connsiteX30" fmla="*/ 108641 w 1692998"/>
              <a:gd name="connsiteY30" fmla="*/ 1466661 h 1702051"/>
              <a:gd name="connsiteX31" fmla="*/ 99588 w 1692998"/>
              <a:gd name="connsiteY31" fmla="*/ 1439501 h 1702051"/>
              <a:gd name="connsiteX32" fmla="*/ 63374 w 1692998"/>
              <a:gd name="connsiteY32" fmla="*/ 1385180 h 1702051"/>
              <a:gd name="connsiteX33" fmla="*/ 54321 w 1692998"/>
              <a:gd name="connsiteY33" fmla="*/ 1321806 h 1702051"/>
              <a:gd name="connsiteX34" fmla="*/ 36214 w 1692998"/>
              <a:gd name="connsiteY34" fmla="*/ 1267485 h 1702051"/>
              <a:gd name="connsiteX35" fmla="*/ 27160 w 1692998"/>
              <a:gd name="connsiteY35" fmla="*/ 1213164 h 1702051"/>
              <a:gd name="connsiteX36" fmla="*/ 9053 w 1692998"/>
              <a:gd name="connsiteY36" fmla="*/ 887239 h 1702051"/>
              <a:gd name="connsiteX37" fmla="*/ 0 w 1692998"/>
              <a:gd name="connsiteY37" fmla="*/ 860079 h 1702051"/>
              <a:gd name="connsiteX38" fmla="*/ 9053 w 1692998"/>
              <a:gd name="connsiteY38" fmla="*/ 624689 h 1702051"/>
              <a:gd name="connsiteX39" fmla="*/ 45267 w 1692998"/>
              <a:gd name="connsiteY39" fmla="*/ 615635 h 1702051"/>
              <a:gd name="connsiteX40" fmla="*/ 63374 w 1692998"/>
              <a:gd name="connsiteY40" fmla="*/ 588475 h 1702051"/>
              <a:gd name="connsiteX41" fmla="*/ 90534 w 1692998"/>
              <a:gd name="connsiteY41" fmla="*/ 579421 h 1702051"/>
              <a:gd name="connsiteX42" fmla="*/ 199176 w 1692998"/>
              <a:gd name="connsiteY42" fmla="*/ 570368 h 1702051"/>
              <a:gd name="connsiteX43" fmla="*/ 208230 w 1692998"/>
              <a:gd name="connsiteY43" fmla="*/ 534154 h 1702051"/>
              <a:gd name="connsiteX44" fmla="*/ 226336 w 1692998"/>
              <a:gd name="connsiteY44" fmla="*/ 470780 h 1702051"/>
              <a:gd name="connsiteX45" fmla="*/ 235390 w 1692998"/>
              <a:gd name="connsiteY45" fmla="*/ 407406 h 1702051"/>
              <a:gd name="connsiteX46" fmla="*/ 244443 w 1692998"/>
              <a:gd name="connsiteY46" fmla="*/ 289711 h 1702051"/>
              <a:gd name="connsiteX47" fmla="*/ 280657 w 1692998"/>
              <a:gd name="connsiteY47" fmla="*/ 208229 h 1702051"/>
              <a:gd name="connsiteX48" fmla="*/ 289711 w 1692998"/>
              <a:gd name="connsiteY48" fmla="*/ 181069 h 1702051"/>
              <a:gd name="connsiteX49" fmla="*/ 371192 w 1692998"/>
              <a:gd name="connsiteY49" fmla="*/ 199176 h 1702051"/>
              <a:gd name="connsiteX50" fmla="*/ 398352 w 1692998"/>
              <a:gd name="connsiteY50" fmla="*/ 217283 h 1702051"/>
              <a:gd name="connsiteX51" fmla="*/ 434566 w 1692998"/>
              <a:gd name="connsiteY51" fmla="*/ 235390 h 1702051"/>
              <a:gd name="connsiteX52" fmla="*/ 461727 w 1692998"/>
              <a:gd name="connsiteY52" fmla="*/ 262550 h 1702051"/>
              <a:gd name="connsiteX53" fmla="*/ 488887 w 1692998"/>
              <a:gd name="connsiteY53" fmla="*/ 280657 h 1702051"/>
              <a:gd name="connsiteX54" fmla="*/ 516047 w 1692998"/>
              <a:gd name="connsiteY54" fmla="*/ 262550 h 1702051"/>
              <a:gd name="connsiteX55" fmla="*/ 543208 w 1692998"/>
              <a:gd name="connsiteY55" fmla="*/ 199176 h 1702051"/>
              <a:gd name="connsiteX56" fmla="*/ 579422 w 1692998"/>
              <a:gd name="connsiteY56" fmla="*/ 108641 h 1702051"/>
              <a:gd name="connsiteX57" fmla="*/ 588475 w 1692998"/>
              <a:gd name="connsiteY57" fmla="*/ 72427 h 1702051"/>
              <a:gd name="connsiteX58" fmla="*/ 597529 w 1692998"/>
              <a:gd name="connsiteY58" fmla="*/ 18107 h 1702051"/>
              <a:gd name="connsiteX59" fmla="*/ 624689 w 1692998"/>
              <a:gd name="connsiteY59" fmla="*/ 0 h 1702051"/>
              <a:gd name="connsiteX60" fmla="*/ 697117 w 1692998"/>
              <a:gd name="connsiteY60" fmla="*/ 54320 h 1702051"/>
              <a:gd name="connsiteX61" fmla="*/ 751437 w 1692998"/>
              <a:gd name="connsiteY61" fmla="*/ 90534 h 1702051"/>
              <a:gd name="connsiteX62" fmla="*/ 805758 w 1692998"/>
              <a:gd name="connsiteY62" fmla="*/ 126748 h 1702051"/>
              <a:gd name="connsiteX63" fmla="*/ 860079 w 1692998"/>
              <a:gd name="connsiteY63" fmla="*/ 162962 h 1702051"/>
              <a:gd name="connsiteX64" fmla="*/ 887239 w 1692998"/>
              <a:gd name="connsiteY64" fmla="*/ 190122 h 1702051"/>
              <a:gd name="connsiteX65" fmla="*/ 914400 w 1692998"/>
              <a:gd name="connsiteY65" fmla="*/ 199176 h 1702051"/>
              <a:gd name="connsiteX66" fmla="*/ 968721 w 1692998"/>
              <a:gd name="connsiteY66" fmla="*/ 235390 h 1702051"/>
              <a:gd name="connsiteX67" fmla="*/ 1004934 w 1692998"/>
              <a:gd name="connsiteY67" fmla="*/ 253497 h 1702051"/>
              <a:gd name="connsiteX68" fmla="*/ 1059255 w 1692998"/>
              <a:gd name="connsiteY68" fmla="*/ 307817 h 1702051"/>
              <a:gd name="connsiteX69" fmla="*/ 1086416 w 1692998"/>
              <a:gd name="connsiteY69" fmla="*/ 325924 h 1702051"/>
              <a:gd name="connsiteX70" fmla="*/ 1149790 w 1692998"/>
              <a:gd name="connsiteY70" fmla="*/ 316871 h 1702051"/>
              <a:gd name="connsiteX71" fmla="*/ 1176950 w 1692998"/>
              <a:gd name="connsiteY71" fmla="*/ 307817 h 1702051"/>
              <a:gd name="connsiteX72" fmla="*/ 1267485 w 1692998"/>
              <a:gd name="connsiteY72" fmla="*/ 316871 h 1702051"/>
              <a:gd name="connsiteX73" fmla="*/ 1321806 w 1692998"/>
              <a:gd name="connsiteY73" fmla="*/ 344031 h 1702051"/>
              <a:gd name="connsiteX74" fmla="*/ 1330859 w 1692998"/>
              <a:gd name="connsiteY74" fmla="*/ 380245 h 1702051"/>
              <a:gd name="connsiteX75" fmla="*/ 1339913 w 1692998"/>
              <a:gd name="connsiteY75" fmla="*/ 407406 h 1702051"/>
              <a:gd name="connsiteX76" fmla="*/ 1358020 w 1692998"/>
              <a:gd name="connsiteY76" fmla="*/ 434566 h 1702051"/>
              <a:gd name="connsiteX77" fmla="*/ 1376127 w 1692998"/>
              <a:gd name="connsiteY77" fmla="*/ 470780 h 1702051"/>
              <a:gd name="connsiteX78" fmla="*/ 1412340 w 1692998"/>
              <a:gd name="connsiteY78" fmla="*/ 525101 h 1702051"/>
              <a:gd name="connsiteX79" fmla="*/ 1439501 w 1692998"/>
              <a:gd name="connsiteY79" fmla="*/ 588475 h 1702051"/>
              <a:gd name="connsiteX80" fmla="*/ 1493822 w 1692998"/>
              <a:gd name="connsiteY80" fmla="*/ 651849 h 1702051"/>
              <a:gd name="connsiteX81" fmla="*/ 1530035 w 1692998"/>
              <a:gd name="connsiteY81" fmla="*/ 751437 h 1702051"/>
              <a:gd name="connsiteX82" fmla="*/ 1539089 w 1692998"/>
              <a:gd name="connsiteY82" fmla="*/ 995881 h 1702051"/>
              <a:gd name="connsiteX83" fmla="*/ 1548142 w 1692998"/>
              <a:gd name="connsiteY83" fmla="*/ 1041148 h 1702051"/>
              <a:gd name="connsiteX84" fmla="*/ 1566249 w 1692998"/>
              <a:gd name="connsiteY84" fmla="*/ 1068309 h 1702051"/>
              <a:gd name="connsiteX85" fmla="*/ 1602463 w 1692998"/>
              <a:gd name="connsiteY85" fmla="*/ 1131683 h 1702051"/>
              <a:gd name="connsiteX86" fmla="*/ 1620570 w 1692998"/>
              <a:gd name="connsiteY86" fmla="*/ 1222217 h 1702051"/>
              <a:gd name="connsiteX87" fmla="*/ 1629624 w 1692998"/>
              <a:gd name="connsiteY87" fmla="*/ 1258431 h 1702051"/>
              <a:gd name="connsiteX88" fmla="*/ 1692998 w 1692998"/>
              <a:gd name="connsiteY88" fmla="*/ 1267485 h 170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1692998" h="1702051">
                <a:moveTo>
                  <a:pt x="1692998" y="1267485"/>
                </a:moveTo>
                <a:lnTo>
                  <a:pt x="1692998" y="1267485"/>
                </a:lnTo>
                <a:cubicBezTo>
                  <a:pt x="1674891" y="1288610"/>
                  <a:pt x="1659187" y="1312058"/>
                  <a:pt x="1638677" y="1330859"/>
                </a:cubicBezTo>
                <a:cubicBezTo>
                  <a:pt x="1622635" y="1345564"/>
                  <a:pt x="1602463" y="1355002"/>
                  <a:pt x="1584356" y="1367073"/>
                </a:cubicBezTo>
                <a:cubicBezTo>
                  <a:pt x="1549255" y="1390474"/>
                  <a:pt x="1567519" y="1381739"/>
                  <a:pt x="1530035" y="1394233"/>
                </a:cubicBezTo>
                <a:cubicBezTo>
                  <a:pt x="1511928" y="1406304"/>
                  <a:pt x="1487786" y="1412340"/>
                  <a:pt x="1475715" y="1430447"/>
                </a:cubicBezTo>
                <a:cubicBezTo>
                  <a:pt x="1430762" y="1497877"/>
                  <a:pt x="1488534" y="1415065"/>
                  <a:pt x="1430447" y="1484768"/>
                </a:cubicBezTo>
                <a:cubicBezTo>
                  <a:pt x="1423481" y="1493127"/>
                  <a:pt x="1420034" y="1504234"/>
                  <a:pt x="1412340" y="1511928"/>
                </a:cubicBezTo>
                <a:cubicBezTo>
                  <a:pt x="1404646" y="1519622"/>
                  <a:pt x="1393539" y="1523069"/>
                  <a:pt x="1385180" y="1530035"/>
                </a:cubicBezTo>
                <a:cubicBezTo>
                  <a:pt x="1375344" y="1538232"/>
                  <a:pt x="1369137" y="1550844"/>
                  <a:pt x="1358020" y="1557196"/>
                </a:cubicBezTo>
                <a:cubicBezTo>
                  <a:pt x="1347217" y="1563369"/>
                  <a:pt x="1333770" y="1562831"/>
                  <a:pt x="1321806" y="1566249"/>
                </a:cubicBezTo>
                <a:cubicBezTo>
                  <a:pt x="1312630" y="1568871"/>
                  <a:pt x="1303181" y="1571035"/>
                  <a:pt x="1294645" y="1575303"/>
                </a:cubicBezTo>
                <a:cubicBezTo>
                  <a:pt x="1284913" y="1580169"/>
                  <a:pt x="1277428" y="1588991"/>
                  <a:pt x="1267485" y="1593410"/>
                </a:cubicBezTo>
                <a:cubicBezTo>
                  <a:pt x="1250044" y="1601162"/>
                  <a:pt x="1213164" y="1611516"/>
                  <a:pt x="1213164" y="1611516"/>
                </a:cubicBezTo>
                <a:cubicBezTo>
                  <a:pt x="1204111" y="1617552"/>
                  <a:pt x="1195947" y="1625204"/>
                  <a:pt x="1186004" y="1629623"/>
                </a:cubicBezTo>
                <a:cubicBezTo>
                  <a:pt x="1167113" y="1638019"/>
                  <a:pt x="1119407" y="1651996"/>
                  <a:pt x="1095469" y="1656784"/>
                </a:cubicBezTo>
                <a:cubicBezTo>
                  <a:pt x="1077469" y="1660384"/>
                  <a:pt x="1059148" y="1662237"/>
                  <a:pt x="1041148" y="1665837"/>
                </a:cubicBezTo>
                <a:cubicBezTo>
                  <a:pt x="1028947" y="1668277"/>
                  <a:pt x="1016898" y="1671473"/>
                  <a:pt x="1004934" y="1674891"/>
                </a:cubicBezTo>
                <a:cubicBezTo>
                  <a:pt x="995758" y="1677513"/>
                  <a:pt x="987132" y="1682072"/>
                  <a:pt x="977774" y="1683944"/>
                </a:cubicBezTo>
                <a:cubicBezTo>
                  <a:pt x="941774" y="1691144"/>
                  <a:pt x="869133" y="1702051"/>
                  <a:pt x="869133" y="1702051"/>
                </a:cubicBezTo>
                <a:lnTo>
                  <a:pt x="552261" y="1692998"/>
                </a:lnTo>
                <a:cubicBezTo>
                  <a:pt x="527957" y="1691868"/>
                  <a:pt x="503623" y="1689042"/>
                  <a:pt x="479833" y="1683944"/>
                </a:cubicBezTo>
                <a:cubicBezTo>
                  <a:pt x="461171" y="1679945"/>
                  <a:pt x="443620" y="1671873"/>
                  <a:pt x="425513" y="1665837"/>
                </a:cubicBezTo>
                <a:cubicBezTo>
                  <a:pt x="416459" y="1662819"/>
                  <a:pt x="407862" y="1657577"/>
                  <a:pt x="398352" y="1656784"/>
                </a:cubicBezTo>
                <a:lnTo>
                  <a:pt x="289711" y="1647730"/>
                </a:lnTo>
                <a:cubicBezTo>
                  <a:pt x="280657" y="1644712"/>
                  <a:pt x="271322" y="1642436"/>
                  <a:pt x="262550" y="1638677"/>
                </a:cubicBezTo>
                <a:cubicBezTo>
                  <a:pt x="184220" y="1605108"/>
                  <a:pt x="262884" y="1632754"/>
                  <a:pt x="199176" y="1611516"/>
                </a:cubicBezTo>
                <a:cubicBezTo>
                  <a:pt x="187105" y="1602463"/>
                  <a:pt x="172622" y="1595948"/>
                  <a:pt x="162962" y="1584356"/>
                </a:cubicBezTo>
                <a:cubicBezTo>
                  <a:pt x="156853" y="1577025"/>
                  <a:pt x="157668" y="1565967"/>
                  <a:pt x="153909" y="1557196"/>
                </a:cubicBezTo>
                <a:cubicBezTo>
                  <a:pt x="148593" y="1544791"/>
                  <a:pt x="141118" y="1533387"/>
                  <a:pt x="135802" y="1520982"/>
                </a:cubicBezTo>
                <a:cubicBezTo>
                  <a:pt x="113312" y="1468507"/>
                  <a:pt x="143437" y="1518854"/>
                  <a:pt x="108641" y="1466661"/>
                </a:cubicBezTo>
                <a:cubicBezTo>
                  <a:pt x="105623" y="1457608"/>
                  <a:pt x="104881" y="1447441"/>
                  <a:pt x="99588" y="1439501"/>
                </a:cubicBezTo>
                <a:cubicBezTo>
                  <a:pt x="54375" y="1371680"/>
                  <a:pt x="84903" y="1449762"/>
                  <a:pt x="63374" y="1385180"/>
                </a:cubicBezTo>
                <a:cubicBezTo>
                  <a:pt x="60356" y="1364055"/>
                  <a:pt x="59119" y="1342599"/>
                  <a:pt x="54321" y="1321806"/>
                </a:cubicBezTo>
                <a:cubicBezTo>
                  <a:pt x="50029" y="1303208"/>
                  <a:pt x="39352" y="1286312"/>
                  <a:pt x="36214" y="1267485"/>
                </a:cubicBezTo>
                <a:lnTo>
                  <a:pt x="27160" y="1213164"/>
                </a:lnTo>
                <a:cubicBezTo>
                  <a:pt x="22142" y="1052585"/>
                  <a:pt x="40972" y="998953"/>
                  <a:pt x="9053" y="887239"/>
                </a:cubicBezTo>
                <a:cubicBezTo>
                  <a:pt x="6431" y="878063"/>
                  <a:pt x="3018" y="869132"/>
                  <a:pt x="0" y="860079"/>
                </a:cubicBezTo>
                <a:cubicBezTo>
                  <a:pt x="3018" y="781616"/>
                  <a:pt x="-5245" y="701898"/>
                  <a:pt x="9053" y="624689"/>
                </a:cubicBezTo>
                <a:cubicBezTo>
                  <a:pt x="11319" y="612454"/>
                  <a:pt x="34914" y="622537"/>
                  <a:pt x="45267" y="615635"/>
                </a:cubicBezTo>
                <a:cubicBezTo>
                  <a:pt x="54320" y="609599"/>
                  <a:pt x="54878" y="595272"/>
                  <a:pt x="63374" y="588475"/>
                </a:cubicBezTo>
                <a:cubicBezTo>
                  <a:pt x="70826" y="582513"/>
                  <a:pt x="81075" y="580682"/>
                  <a:pt x="90534" y="579421"/>
                </a:cubicBezTo>
                <a:cubicBezTo>
                  <a:pt x="126555" y="574618"/>
                  <a:pt x="162962" y="573386"/>
                  <a:pt x="199176" y="570368"/>
                </a:cubicBezTo>
                <a:cubicBezTo>
                  <a:pt x="202194" y="558297"/>
                  <a:pt x="204812" y="546118"/>
                  <a:pt x="208230" y="534154"/>
                </a:cubicBezTo>
                <a:cubicBezTo>
                  <a:pt x="217926" y="500218"/>
                  <a:pt x="219260" y="509696"/>
                  <a:pt x="226336" y="470780"/>
                </a:cubicBezTo>
                <a:cubicBezTo>
                  <a:pt x="230153" y="449785"/>
                  <a:pt x="233267" y="428639"/>
                  <a:pt x="235390" y="407406"/>
                </a:cubicBezTo>
                <a:cubicBezTo>
                  <a:pt x="239305" y="368254"/>
                  <a:pt x="238306" y="328577"/>
                  <a:pt x="244443" y="289711"/>
                </a:cubicBezTo>
                <a:cubicBezTo>
                  <a:pt x="255222" y="221441"/>
                  <a:pt x="258102" y="253338"/>
                  <a:pt x="280657" y="208229"/>
                </a:cubicBezTo>
                <a:cubicBezTo>
                  <a:pt x="284925" y="199693"/>
                  <a:pt x="286693" y="190122"/>
                  <a:pt x="289711" y="181069"/>
                </a:cubicBezTo>
                <a:cubicBezTo>
                  <a:pt x="297773" y="182681"/>
                  <a:pt x="360001" y="194380"/>
                  <a:pt x="371192" y="199176"/>
                </a:cubicBezTo>
                <a:cubicBezTo>
                  <a:pt x="381193" y="203462"/>
                  <a:pt x="388905" y="211885"/>
                  <a:pt x="398352" y="217283"/>
                </a:cubicBezTo>
                <a:cubicBezTo>
                  <a:pt x="410070" y="223979"/>
                  <a:pt x="423584" y="227546"/>
                  <a:pt x="434566" y="235390"/>
                </a:cubicBezTo>
                <a:cubicBezTo>
                  <a:pt x="444985" y="242832"/>
                  <a:pt x="451891" y="254353"/>
                  <a:pt x="461727" y="262550"/>
                </a:cubicBezTo>
                <a:cubicBezTo>
                  <a:pt x="470086" y="269516"/>
                  <a:pt x="479834" y="274621"/>
                  <a:pt x="488887" y="280657"/>
                </a:cubicBezTo>
                <a:cubicBezTo>
                  <a:pt x="497940" y="274621"/>
                  <a:pt x="508353" y="270244"/>
                  <a:pt x="516047" y="262550"/>
                </a:cubicBezTo>
                <a:cubicBezTo>
                  <a:pt x="538618" y="239979"/>
                  <a:pt x="534303" y="228859"/>
                  <a:pt x="543208" y="199176"/>
                </a:cubicBezTo>
                <a:cubicBezTo>
                  <a:pt x="559990" y="143237"/>
                  <a:pt x="556734" y="154017"/>
                  <a:pt x="579422" y="108641"/>
                </a:cubicBezTo>
                <a:cubicBezTo>
                  <a:pt x="582440" y="96570"/>
                  <a:pt x="586035" y="84628"/>
                  <a:pt x="588475" y="72427"/>
                </a:cubicBezTo>
                <a:cubicBezTo>
                  <a:pt x="592075" y="54427"/>
                  <a:pt x="589320" y="34525"/>
                  <a:pt x="597529" y="18107"/>
                </a:cubicBezTo>
                <a:cubicBezTo>
                  <a:pt x="602395" y="8375"/>
                  <a:pt x="615636" y="6036"/>
                  <a:pt x="624689" y="0"/>
                </a:cubicBezTo>
                <a:cubicBezTo>
                  <a:pt x="648832" y="18107"/>
                  <a:pt x="672007" y="37580"/>
                  <a:pt x="697117" y="54320"/>
                </a:cubicBezTo>
                <a:cubicBezTo>
                  <a:pt x="715224" y="66391"/>
                  <a:pt x="736049" y="75146"/>
                  <a:pt x="751437" y="90534"/>
                </a:cubicBezTo>
                <a:cubicBezTo>
                  <a:pt x="785346" y="124443"/>
                  <a:pt x="766451" y="113646"/>
                  <a:pt x="805758" y="126748"/>
                </a:cubicBezTo>
                <a:cubicBezTo>
                  <a:pt x="892405" y="213395"/>
                  <a:pt x="781465" y="110553"/>
                  <a:pt x="860079" y="162962"/>
                </a:cubicBezTo>
                <a:cubicBezTo>
                  <a:pt x="870732" y="170064"/>
                  <a:pt x="876586" y="183020"/>
                  <a:pt x="887239" y="190122"/>
                </a:cubicBezTo>
                <a:cubicBezTo>
                  <a:pt x="895180" y="195416"/>
                  <a:pt x="906058" y="194541"/>
                  <a:pt x="914400" y="199176"/>
                </a:cubicBezTo>
                <a:cubicBezTo>
                  <a:pt x="933423" y="209745"/>
                  <a:pt x="949257" y="225658"/>
                  <a:pt x="968721" y="235390"/>
                </a:cubicBezTo>
                <a:cubicBezTo>
                  <a:pt x="980792" y="241426"/>
                  <a:pt x="994395" y="245066"/>
                  <a:pt x="1004934" y="253497"/>
                </a:cubicBezTo>
                <a:cubicBezTo>
                  <a:pt x="1024930" y="269493"/>
                  <a:pt x="1037949" y="293613"/>
                  <a:pt x="1059255" y="307817"/>
                </a:cubicBezTo>
                <a:lnTo>
                  <a:pt x="1086416" y="325924"/>
                </a:lnTo>
                <a:cubicBezTo>
                  <a:pt x="1107541" y="322906"/>
                  <a:pt x="1128865" y="321056"/>
                  <a:pt x="1149790" y="316871"/>
                </a:cubicBezTo>
                <a:cubicBezTo>
                  <a:pt x="1159148" y="314999"/>
                  <a:pt x="1167407" y="307817"/>
                  <a:pt x="1176950" y="307817"/>
                </a:cubicBezTo>
                <a:cubicBezTo>
                  <a:pt x="1207279" y="307817"/>
                  <a:pt x="1237307" y="313853"/>
                  <a:pt x="1267485" y="316871"/>
                </a:cubicBezTo>
                <a:cubicBezTo>
                  <a:pt x="1282979" y="322035"/>
                  <a:pt x="1311777" y="328988"/>
                  <a:pt x="1321806" y="344031"/>
                </a:cubicBezTo>
                <a:cubicBezTo>
                  <a:pt x="1328708" y="354384"/>
                  <a:pt x="1327441" y="368281"/>
                  <a:pt x="1330859" y="380245"/>
                </a:cubicBezTo>
                <a:cubicBezTo>
                  <a:pt x="1333481" y="389421"/>
                  <a:pt x="1335645" y="398870"/>
                  <a:pt x="1339913" y="407406"/>
                </a:cubicBezTo>
                <a:cubicBezTo>
                  <a:pt x="1344779" y="417138"/>
                  <a:pt x="1352622" y="425119"/>
                  <a:pt x="1358020" y="434566"/>
                </a:cubicBezTo>
                <a:cubicBezTo>
                  <a:pt x="1364716" y="446284"/>
                  <a:pt x="1369183" y="459207"/>
                  <a:pt x="1376127" y="470780"/>
                </a:cubicBezTo>
                <a:cubicBezTo>
                  <a:pt x="1387323" y="489441"/>
                  <a:pt x="1405458" y="504456"/>
                  <a:pt x="1412340" y="525101"/>
                </a:cubicBezTo>
                <a:cubicBezTo>
                  <a:pt x="1421141" y="551503"/>
                  <a:pt x="1423520" y="562905"/>
                  <a:pt x="1439501" y="588475"/>
                </a:cubicBezTo>
                <a:cubicBezTo>
                  <a:pt x="1458860" y="619449"/>
                  <a:pt x="1469130" y="627157"/>
                  <a:pt x="1493822" y="651849"/>
                </a:cubicBezTo>
                <a:cubicBezTo>
                  <a:pt x="1517068" y="721587"/>
                  <a:pt x="1504841" y="688449"/>
                  <a:pt x="1530035" y="751437"/>
                </a:cubicBezTo>
                <a:cubicBezTo>
                  <a:pt x="1533053" y="832918"/>
                  <a:pt x="1534003" y="914503"/>
                  <a:pt x="1539089" y="995881"/>
                </a:cubicBezTo>
                <a:cubicBezTo>
                  <a:pt x="1540049" y="1011239"/>
                  <a:pt x="1542739" y="1026740"/>
                  <a:pt x="1548142" y="1041148"/>
                </a:cubicBezTo>
                <a:cubicBezTo>
                  <a:pt x="1551963" y="1051336"/>
                  <a:pt x="1561383" y="1058577"/>
                  <a:pt x="1566249" y="1068309"/>
                </a:cubicBezTo>
                <a:cubicBezTo>
                  <a:pt x="1600812" y="1137433"/>
                  <a:pt x="1536789" y="1044116"/>
                  <a:pt x="1602463" y="1131683"/>
                </a:cubicBezTo>
                <a:cubicBezTo>
                  <a:pt x="1621057" y="1187462"/>
                  <a:pt x="1603925" y="1130670"/>
                  <a:pt x="1620570" y="1222217"/>
                </a:cubicBezTo>
                <a:cubicBezTo>
                  <a:pt x="1622796" y="1234459"/>
                  <a:pt x="1620177" y="1250333"/>
                  <a:pt x="1629624" y="1258431"/>
                </a:cubicBezTo>
                <a:cubicBezTo>
                  <a:pt x="1686807" y="1307445"/>
                  <a:pt x="1682436" y="1265976"/>
                  <a:pt x="1692998" y="1267485"/>
                </a:cubicBez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36214" y="36213"/>
            <a:ext cx="9116839" cy="6391755"/>
          </a:xfrm>
          <a:custGeom>
            <a:avLst/>
            <a:gdLst>
              <a:gd name="connsiteX0" fmla="*/ 0 w 8981037"/>
              <a:gd name="connsiteY0" fmla="*/ 0 h 6201632"/>
              <a:gd name="connsiteX1" fmla="*/ 27160 w 8981037"/>
              <a:gd name="connsiteY1" fmla="*/ 45267 h 6201632"/>
              <a:gd name="connsiteX2" fmla="*/ 45267 w 8981037"/>
              <a:gd name="connsiteY2" fmla="*/ 72427 h 6201632"/>
              <a:gd name="connsiteX3" fmla="*/ 63374 w 8981037"/>
              <a:gd name="connsiteY3" fmla="*/ 108641 h 6201632"/>
              <a:gd name="connsiteX4" fmla="*/ 72428 w 8981037"/>
              <a:gd name="connsiteY4" fmla="*/ 135802 h 6201632"/>
              <a:gd name="connsiteX5" fmla="*/ 108641 w 8981037"/>
              <a:gd name="connsiteY5" fmla="*/ 190122 h 6201632"/>
              <a:gd name="connsiteX6" fmla="*/ 144855 w 8981037"/>
              <a:gd name="connsiteY6" fmla="*/ 253497 h 6201632"/>
              <a:gd name="connsiteX7" fmla="*/ 153909 w 8981037"/>
              <a:gd name="connsiteY7" fmla="*/ 280657 h 6201632"/>
              <a:gd name="connsiteX8" fmla="*/ 181069 w 8981037"/>
              <a:gd name="connsiteY8" fmla="*/ 307817 h 6201632"/>
              <a:gd name="connsiteX9" fmla="*/ 199176 w 8981037"/>
              <a:gd name="connsiteY9" fmla="*/ 334978 h 6201632"/>
              <a:gd name="connsiteX10" fmla="*/ 253497 w 8981037"/>
              <a:gd name="connsiteY10" fmla="*/ 371192 h 6201632"/>
              <a:gd name="connsiteX11" fmla="*/ 271604 w 8981037"/>
              <a:gd name="connsiteY11" fmla="*/ 398352 h 6201632"/>
              <a:gd name="connsiteX12" fmla="*/ 334978 w 8981037"/>
              <a:gd name="connsiteY12" fmla="*/ 434566 h 6201632"/>
              <a:gd name="connsiteX13" fmla="*/ 362138 w 8981037"/>
              <a:gd name="connsiteY13" fmla="*/ 470780 h 6201632"/>
              <a:gd name="connsiteX14" fmla="*/ 389299 w 8981037"/>
              <a:gd name="connsiteY14" fmla="*/ 479833 h 6201632"/>
              <a:gd name="connsiteX15" fmla="*/ 416459 w 8981037"/>
              <a:gd name="connsiteY15" fmla="*/ 506994 h 6201632"/>
              <a:gd name="connsiteX16" fmla="*/ 443620 w 8981037"/>
              <a:gd name="connsiteY16" fmla="*/ 525101 h 6201632"/>
              <a:gd name="connsiteX17" fmla="*/ 506994 w 8981037"/>
              <a:gd name="connsiteY17" fmla="*/ 588475 h 6201632"/>
              <a:gd name="connsiteX18" fmla="*/ 552261 w 8981037"/>
              <a:gd name="connsiteY18" fmla="*/ 624689 h 6201632"/>
              <a:gd name="connsiteX19" fmla="*/ 624689 w 8981037"/>
              <a:gd name="connsiteY19" fmla="*/ 697116 h 6201632"/>
              <a:gd name="connsiteX20" fmla="*/ 651849 w 8981037"/>
              <a:gd name="connsiteY20" fmla="*/ 724277 h 6201632"/>
              <a:gd name="connsiteX21" fmla="*/ 715224 w 8981037"/>
              <a:gd name="connsiteY21" fmla="*/ 778598 h 6201632"/>
              <a:gd name="connsiteX22" fmla="*/ 733331 w 8981037"/>
              <a:gd name="connsiteY22" fmla="*/ 805758 h 6201632"/>
              <a:gd name="connsiteX23" fmla="*/ 742384 w 8981037"/>
              <a:gd name="connsiteY23" fmla="*/ 832918 h 6201632"/>
              <a:gd name="connsiteX24" fmla="*/ 778598 w 8981037"/>
              <a:gd name="connsiteY24" fmla="*/ 887239 h 6201632"/>
              <a:gd name="connsiteX25" fmla="*/ 787651 w 8981037"/>
              <a:gd name="connsiteY25" fmla="*/ 914400 h 6201632"/>
              <a:gd name="connsiteX26" fmla="*/ 805758 w 8981037"/>
              <a:gd name="connsiteY26" fmla="*/ 959667 h 6201632"/>
              <a:gd name="connsiteX27" fmla="*/ 814812 w 8981037"/>
              <a:gd name="connsiteY27" fmla="*/ 1004934 h 6201632"/>
              <a:gd name="connsiteX28" fmla="*/ 832919 w 8981037"/>
              <a:gd name="connsiteY28" fmla="*/ 1140736 h 6201632"/>
              <a:gd name="connsiteX29" fmla="*/ 851026 w 8981037"/>
              <a:gd name="connsiteY29" fmla="*/ 1167897 h 6201632"/>
              <a:gd name="connsiteX30" fmla="*/ 887239 w 8981037"/>
              <a:gd name="connsiteY30" fmla="*/ 1213164 h 6201632"/>
              <a:gd name="connsiteX31" fmla="*/ 932507 w 8981037"/>
              <a:gd name="connsiteY31" fmla="*/ 1276538 h 6201632"/>
              <a:gd name="connsiteX32" fmla="*/ 986828 w 8981037"/>
              <a:gd name="connsiteY32" fmla="*/ 1312752 h 6201632"/>
              <a:gd name="connsiteX33" fmla="*/ 1013988 w 8981037"/>
              <a:gd name="connsiteY33" fmla="*/ 1339913 h 6201632"/>
              <a:gd name="connsiteX34" fmla="*/ 1041148 w 8981037"/>
              <a:gd name="connsiteY34" fmla="*/ 1358019 h 6201632"/>
              <a:gd name="connsiteX35" fmla="*/ 1095469 w 8981037"/>
              <a:gd name="connsiteY35" fmla="*/ 1376126 h 6201632"/>
              <a:gd name="connsiteX36" fmla="*/ 1122630 w 8981037"/>
              <a:gd name="connsiteY36" fmla="*/ 1403287 h 6201632"/>
              <a:gd name="connsiteX37" fmla="*/ 1176950 w 8981037"/>
              <a:gd name="connsiteY37" fmla="*/ 1466661 h 6201632"/>
              <a:gd name="connsiteX38" fmla="*/ 1186004 w 8981037"/>
              <a:gd name="connsiteY38" fmla="*/ 1502875 h 6201632"/>
              <a:gd name="connsiteX39" fmla="*/ 1204111 w 8981037"/>
              <a:gd name="connsiteY39" fmla="*/ 1530035 h 6201632"/>
              <a:gd name="connsiteX40" fmla="*/ 1213164 w 8981037"/>
              <a:gd name="connsiteY40" fmla="*/ 1557196 h 6201632"/>
              <a:gd name="connsiteX41" fmla="*/ 1240325 w 8981037"/>
              <a:gd name="connsiteY41" fmla="*/ 1611516 h 6201632"/>
              <a:gd name="connsiteX42" fmla="*/ 1258432 w 8981037"/>
              <a:gd name="connsiteY42" fmla="*/ 1720158 h 6201632"/>
              <a:gd name="connsiteX43" fmla="*/ 1276538 w 8981037"/>
              <a:gd name="connsiteY43" fmla="*/ 1846907 h 6201632"/>
              <a:gd name="connsiteX44" fmla="*/ 1294645 w 8981037"/>
              <a:gd name="connsiteY44" fmla="*/ 1883120 h 6201632"/>
              <a:gd name="connsiteX45" fmla="*/ 1303699 w 8981037"/>
              <a:gd name="connsiteY45" fmla="*/ 1919334 h 6201632"/>
              <a:gd name="connsiteX46" fmla="*/ 1330859 w 8981037"/>
              <a:gd name="connsiteY46" fmla="*/ 1982709 h 6201632"/>
              <a:gd name="connsiteX47" fmla="*/ 1358020 w 8981037"/>
              <a:gd name="connsiteY47" fmla="*/ 2009869 h 6201632"/>
              <a:gd name="connsiteX48" fmla="*/ 1394234 w 8981037"/>
              <a:gd name="connsiteY48" fmla="*/ 2073243 h 6201632"/>
              <a:gd name="connsiteX49" fmla="*/ 1439501 w 8981037"/>
              <a:gd name="connsiteY49" fmla="*/ 2127564 h 6201632"/>
              <a:gd name="connsiteX50" fmla="*/ 1475715 w 8981037"/>
              <a:gd name="connsiteY50" fmla="*/ 2209045 h 6201632"/>
              <a:gd name="connsiteX51" fmla="*/ 1493822 w 8981037"/>
              <a:gd name="connsiteY51" fmla="*/ 2299580 h 6201632"/>
              <a:gd name="connsiteX52" fmla="*/ 1502875 w 8981037"/>
              <a:gd name="connsiteY52" fmla="*/ 2326740 h 6201632"/>
              <a:gd name="connsiteX53" fmla="*/ 1511929 w 8981037"/>
              <a:gd name="connsiteY53" fmla="*/ 2362954 h 6201632"/>
              <a:gd name="connsiteX54" fmla="*/ 1530035 w 8981037"/>
              <a:gd name="connsiteY54" fmla="*/ 2390114 h 6201632"/>
              <a:gd name="connsiteX55" fmla="*/ 1548142 w 8981037"/>
              <a:gd name="connsiteY55" fmla="*/ 2489703 h 6201632"/>
              <a:gd name="connsiteX56" fmla="*/ 1566249 w 8981037"/>
              <a:gd name="connsiteY56" fmla="*/ 2516863 h 6201632"/>
              <a:gd name="connsiteX57" fmla="*/ 1575303 w 8981037"/>
              <a:gd name="connsiteY57" fmla="*/ 2571184 h 6201632"/>
              <a:gd name="connsiteX58" fmla="*/ 1584356 w 8981037"/>
              <a:gd name="connsiteY58" fmla="*/ 2598344 h 6201632"/>
              <a:gd name="connsiteX59" fmla="*/ 1593410 w 8981037"/>
              <a:gd name="connsiteY59" fmla="*/ 2643612 h 6201632"/>
              <a:gd name="connsiteX60" fmla="*/ 1584356 w 8981037"/>
              <a:gd name="connsiteY60" fmla="*/ 3114392 h 6201632"/>
              <a:gd name="connsiteX61" fmla="*/ 1575303 w 8981037"/>
              <a:gd name="connsiteY61" fmla="*/ 3259247 h 6201632"/>
              <a:gd name="connsiteX62" fmla="*/ 1557196 w 8981037"/>
              <a:gd name="connsiteY62" fmla="*/ 3313568 h 6201632"/>
              <a:gd name="connsiteX63" fmla="*/ 1548142 w 8981037"/>
              <a:gd name="connsiteY63" fmla="*/ 3358835 h 6201632"/>
              <a:gd name="connsiteX64" fmla="*/ 1539089 w 8981037"/>
              <a:gd name="connsiteY64" fmla="*/ 3440316 h 6201632"/>
              <a:gd name="connsiteX65" fmla="*/ 1530035 w 8981037"/>
              <a:gd name="connsiteY65" fmla="*/ 3467477 h 6201632"/>
              <a:gd name="connsiteX66" fmla="*/ 1502875 w 8981037"/>
              <a:gd name="connsiteY66" fmla="*/ 3548958 h 6201632"/>
              <a:gd name="connsiteX67" fmla="*/ 1475715 w 8981037"/>
              <a:gd name="connsiteY67" fmla="*/ 3757188 h 6201632"/>
              <a:gd name="connsiteX68" fmla="*/ 1484768 w 8981037"/>
              <a:gd name="connsiteY68" fmla="*/ 3902043 h 6201632"/>
              <a:gd name="connsiteX69" fmla="*/ 1493822 w 8981037"/>
              <a:gd name="connsiteY69" fmla="*/ 3929204 h 6201632"/>
              <a:gd name="connsiteX70" fmla="*/ 1530035 w 8981037"/>
              <a:gd name="connsiteY70" fmla="*/ 4055952 h 6201632"/>
              <a:gd name="connsiteX71" fmla="*/ 1539089 w 8981037"/>
              <a:gd name="connsiteY71" fmla="*/ 4083113 h 6201632"/>
              <a:gd name="connsiteX72" fmla="*/ 1548142 w 8981037"/>
              <a:gd name="connsiteY72" fmla="*/ 4110273 h 6201632"/>
              <a:gd name="connsiteX73" fmla="*/ 1584356 w 8981037"/>
              <a:gd name="connsiteY73" fmla="*/ 4164594 h 6201632"/>
              <a:gd name="connsiteX74" fmla="*/ 1611517 w 8981037"/>
              <a:gd name="connsiteY74" fmla="*/ 4227968 h 6201632"/>
              <a:gd name="connsiteX75" fmla="*/ 1620570 w 8981037"/>
              <a:gd name="connsiteY75" fmla="*/ 4273235 h 6201632"/>
              <a:gd name="connsiteX76" fmla="*/ 1638677 w 8981037"/>
              <a:gd name="connsiteY76" fmla="*/ 4300396 h 6201632"/>
              <a:gd name="connsiteX77" fmla="*/ 1656784 w 8981037"/>
              <a:gd name="connsiteY77" fmla="*/ 4390930 h 6201632"/>
              <a:gd name="connsiteX78" fmla="*/ 1683944 w 8981037"/>
              <a:gd name="connsiteY78" fmla="*/ 4472412 h 6201632"/>
              <a:gd name="connsiteX79" fmla="*/ 1692998 w 8981037"/>
              <a:gd name="connsiteY79" fmla="*/ 4499572 h 6201632"/>
              <a:gd name="connsiteX80" fmla="*/ 1711105 w 8981037"/>
              <a:gd name="connsiteY80" fmla="*/ 4526732 h 6201632"/>
              <a:gd name="connsiteX81" fmla="*/ 1747319 w 8981037"/>
              <a:gd name="connsiteY81" fmla="*/ 4753069 h 6201632"/>
              <a:gd name="connsiteX82" fmla="*/ 1756372 w 8981037"/>
              <a:gd name="connsiteY82" fmla="*/ 4789283 h 6201632"/>
              <a:gd name="connsiteX83" fmla="*/ 1774479 w 8981037"/>
              <a:gd name="connsiteY83" fmla="*/ 4816443 h 6201632"/>
              <a:gd name="connsiteX84" fmla="*/ 1783533 w 8981037"/>
              <a:gd name="connsiteY84" fmla="*/ 4843604 h 6201632"/>
              <a:gd name="connsiteX85" fmla="*/ 1801639 w 8981037"/>
              <a:gd name="connsiteY85" fmla="*/ 4870764 h 6201632"/>
              <a:gd name="connsiteX86" fmla="*/ 1810693 w 8981037"/>
              <a:gd name="connsiteY86" fmla="*/ 4897924 h 6201632"/>
              <a:gd name="connsiteX87" fmla="*/ 1828800 w 8981037"/>
              <a:gd name="connsiteY87" fmla="*/ 4934138 h 6201632"/>
              <a:gd name="connsiteX88" fmla="*/ 1837853 w 8981037"/>
              <a:gd name="connsiteY88" fmla="*/ 4961299 h 6201632"/>
              <a:gd name="connsiteX89" fmla="*/ 1855960 w 8981037"/>
              <a:gd name="connsiteY89" fmla="*/ 4997513 h 6201632"/>
              <a:gd name="connsiteX90" fmla="*/ 1901228 w 8981037"/>
              <a:gd name="connsiteY90" fmla="*/ 5060887 h 6201632"/>
              <a:gd name="connsiteX91" fmla="*/ 1937441 w 8981037"/>
              <a:gd name="connsiteY91" fmla="*/ 5115208 h 6201632"/>
              <a:gd name="connsiteX92" fmla="*/ 1946495 w 8981037"/>
              <a:gd name="connsiteY92" fmla="*/ 5142368 h 6201632"/>
              <a:gd name="connsiteX93" fmla="*/ 1964602 w 8981037"/>
              <a:gd name="connsiteY93" fmla="*/ 5169528 h 6201632"/>
              <a:gd name="connsiteX94" fmla="*/ 2000816 w 8981037"/>
              <a:gd name="connsiteY94" fmla="*/ 5223849 h 6201632"/>
              <a:gd name="connsiteX95" fmla="*/ 2009869 w 8981037"/>
              <a:gd name="connsiteY95" fmla="*/ 5260063 h 6201632"/>
              <a:gd name="connsiteX96" fmla="*/ 2055136 w 8981037"/>
              <a:gd name="connsiteY96" fmla="*/ 5341544 h 6201632"/>
              <a:gd name="connsiteX97" fmla="*/ 2082297 w 8981037"/>
              <a:gd name="connsiteY97" fmla="*/ 5404918 h 6201632"/>
              <a:gd name="connsiteX98" fmla="*/ 2136618 w 8981037"/>
              <a:gd name="connsiteY98" fmla="*/ 5459239 h 6201632"/>
              <a:gd name="connsiteX99" fmla="*/ 2154725 w 8981037"/>
              <a:gd name="connsiteY99" fmla="*/ 5486400 h 6201632"/>
              <a:gd name="connsiteX100" fmla="*/ 2190938 w 8981037"/>
              <a:gd name="connsiteY100" fmla="*/ 5540720 h 6201632"/>
              <a:gd name="connsiteX101" fmla="*/ 2199992 w 8981037"/>
              <a:gd name="connsiteY101" fmla="*/ 5567881 h 6201632"/>
              <a:gd name="connsiteX102" fmla="*/ 2227152 w 8981037"/>
              <a:gd name="connsiteY102" fmla="*/ 5595041 h 6201632"/>
              <a:gd name="connsiteX103" fmla="*/ 2245259 w 8981037"/>
              <a:gd name="connsiteY103" fmla="*/ 5622202 h 6201632"/>
              <a:gd name="connsiteX104" fmla="*/ 2281473 w 8981037"/>
              <a:gd name="connsiteY104" fmla="*/ 5649362 h 6201632"/>
              <a:gd name="connsiteX105" fmla="*/ 2308634 w 8981037"/>
              <a:gd name="connsiteY105" fmla="*/ 5685576 h 6201632"/>
              <a:gd name="connsiteX106" fmla="*/ 2335794 w 8981037"/>
              <a:gd name="connsiteY106" fmla="*/ 5712736 h 6201632"/>
              <a:gd name="connsiteX107" fmla="*/ 2372008 w 8981037"/>
              <a:gd name="connsiteY107" fmla="*/ 5767057 h 6201632"/>
              <a:gd name="connsiteX108" fmla="*/ 2444435 w 8981037"/>
              <a:gd name="connsiteY108" fmla="*/ 5875699 h 6201632"/>
              <a:gd name="connsiteX109" fmla="*/ 2462542 w 8981037"/>
              <a:gd name="connsiteY109" fmla="*/ 5902859 h 6201632"/>
              <a:gd name="connsiteX110" fmla="*/ 2480649 w 8981037"/>
              <a:gd name="connsiteY110" fmla="*/ 5930019 h 6201632"/>
              <a:gd name="connsiteX111" fmla="*/ 2544024 w 8981037"/>
              <a:gd name="connsiteY111" fmla="*/ 5975287 h 6201632"/>
              <a:gd name="connsiteX112" fmla="*/ 2571184 w 8981037"/>
              <a:gd name="connsiteY112" fmla="*/ 6002447 h 6201632"/>
              <a:gd name="connsiteX113" fmla="*/ 2598344 w 8981037"/>
              <a:gd name="connsiteY113" fmla="*/ 6020554 h 6201632"/>
              <a:gd name="connsiteX114" fmla="*/ 2670772 w 8981037"/>
              <a:gd name="connsiteY114" fmla="*/ 6074875 h 6201632"/>
              <a:gd name="connsiteX115" fmla="*/ 2752253 w 8981037"/>
              <a:gd name="connsiteY115" fmla="*/ 6120142 h 6201632"/>
              <a:gd name="connsiteX116" fmla="*/ 2779414 w 8981037"/>
              <a:gd name="connsiteY116" fmla="*/ 6138249 h 6201632"/>
              <a:gd name="connsiteX117" fmla="*/ 2815628 w 8981037"/>
              <a:gd name="connsiteY117" fmla="*/ 6147303 h 6201632"/>
              <a:gd name="connsiteX118" fmla="*/ 2842788 w 8981037"/>
              <a:gd name="connsiteY118" fmla="*/ 6156356 h 6201632"/>
              <a:gd name="connsiteX119" fmla="*/ 2879002 w 8981037"/>
              <a:gd name="connsiteY119" fmla="*/ 6174463 h 6201632"/>
              <a:gd name="connsiteX120" fmla="*/ 3023857 w 8981037"/>
              <a:gd name="connsiteY120" fmla="*/ 6183516 h 6201632"/>
              <a:gd name="connsiteX121" fmla="*/ 3259247 w 8981037"/>
              <a:gd name="connsiteY121" fmla="*/ 6201623 h 6201632"/>
              <a:gd name="connsiteX122" fmla="*/ 3829616 w 8981037"/>
              <a:gd name="connsiteY122" fmla="*/ 6192570 h 6201632"/>
              <a:gd name="connsiteX123" fmla="*/ 3892990 w 8981037"/>
              <a:gd name="connsiteY123" fmla="*/ 6183516 h 6201632"/>
              <a:gd name="connsiteX124" fmla="*/ 4001632 w 8981037"/>
              <a:gd name="connsiteY124" fmla="*/ 6147303 h 6201632"/>
              <a:gd name="connsiteX125" fmla="*/ 4074059 w 8981037"/>
              <a:gd name="connsiteY125" fmla="*/ 6138249 h 6201632"/>
              <a:gd name="connsiteX126" fmla="*/ 4110273 w 8981037"/>
              <a:gd name="connsiteY126" fmla="*/ 6129196 h 6201632"/>
              <a:gd name="connsiteX127" fmla="*/ 4182701 w 8981037"/>
              <a:gd name="connsiteY127" fmla="*/ 6120142 h 6201632"/>
              <a:gd name="connsiteX128" fmla="*/ 4255129 w 8981037"/>
              <a:gd name="connsiteY128" fmla="*/ 6102035 h 6201632"/>
              <a:gd name="connsiteX129" fmla="*/ 4291342 w 8981037"/>
              <a:gd name="connsiteY129" fmla="*/ 6092982 h 6201632"/>
              <a:gd name="connsiteX130" fmla="*/ 4381877 w 8981037"/>
              <a:gd name="connsiteY130" fmla="*/ 6074875 h 6201632"/>
              <a:gd name="connsiteX131" fmla="*/ 4454305 w 8981037"/>
              <a:gd name="connsiteY131" fmla="*/ 6047714 h 6201632"/>
              <a:gd name="connsiteX132" fmla="*/ 4508626 w 8981037"/>
              <a:gd name="connsiteY132" fmla="*/ 6029608 h 6201632"/>
              <a:gd name="connsiteX133" fmla="*/ 4544839 w 8981037"/>
              <a:gd name="connsiteY133" fmla="*/ 6020554 h 6201632"/>
              <a:gd name="connsiteX134" fmla="*/ 4599160 w 8981037"/>
              <a:gd name="connsiteY134" fmla="*/ 6002447 h 6201632"/>
              <a:gd name="connsiteX135" fmla="*/ 4689695 w 8981037"/>
              <a:gd name="connsiteY135" fmla="*/ 5957180 h 6201632"/>
              <a:gd name="connsiteX136" fmla="*/ 4716855 w 8981037"/>
              <a:gd name="connsiteY136" fmla="*/ 5939073 h 6201632"/>
              <a:gd name="connsiteX137" fmla="*/ 4744016 w 8981037"/>
              <a:gd name="connsiteY137" fmla="*/ 5930019 h 6201632"/>
              <a:gd name="connsiteX138" fmla="*/ 4798336 w 8981037"/>
              <a:gd name="connsiteY138" fmla="*/ 5893806 h 6201632"/>
              <a:gd name="connsiteX139" fmla="*/ 4834550 w 8981037"/>
              <a:gd name="connsiteY139" fmla="*/ 5875699 h 6201632"/>
              <a:gd name="connsiteX140" fmla="*/ 4888871 w 8981037"/>
              <a:gd name="connsiteY140" fmla="*/ 5830431 h 6201632"/>
              <a:gd name="connsiteX141" fmla="*/ 4952245 w 8981037"/>
              <a:gd name="connsiteY141" fmla="*/ 5776111 h 6201632"/>
              <a:gd name="connsiteX142" fmla="*/ 4988459 w 8981037"/>
              <a:gd name="connsiteY142" fmla="*/ 5721790 h 6201632"/>
              <a:gd name="connsiteX143" fmla="*/ 5024673 w 8981037"/>
              <a:gd name="connsiteY143" fmla="*/ 5667469 h 6201632"/>
              <a:gd name="connsiteX144" fmla="*/ 5051834 w 8981037"/>
              <a:gd name="connsiteY144" fmla="*/ 5640309 h 6201632"/>
              <a:gd name="connsiteX145" fmla="*/ 5069940 w 8981037"/>
              <a:gd name="connsiteY145" fmla="*/ 5613148 h 6201632"/>
              <a:gd name="connsiteX146" fmla="*/ 5097101 w 8981037"/>
              <a:gd name="connsiteY146" fmla="*/ 5576934 h 6201632"/>
              <a:gd name="connsiteX147" fmla="*/ 5160475 w 8981037"/>
              <a:gd name="connsiteY147" fmla="*/ 5513560 h 6201632"/>
              <a:gd name="connsiteX148" fmla="*/ 5196689 w 8981037"/>
              <a:gd name="connsiteY148" fmla="*/ 5423025 h 6201632"/>
              <a:gd name="connsiteX149" fmla="*/ 5223849 w 8981037"/>
              <a:gd name="connsiteY149" fmla="*/ 5395865 h 6201632"/>
              <a:gd name="connsiteX150" fmla="*/ 5260063 w 8981037"/>
              <a:gd name="connsiteY150" fmla="*/ 5350598 h 6201632"/>
              <a:gd name="connsiteX151" fmla="*/ 5287224 w 8981037"/>
              <a:gd name="connsiteY151" fmla="*/ 5278170 h 6201632"/>
              <a:gd name="connsiteX152" fmla="*/ 5341544 w 8981037"/>
              <a:gd name="connsiteY152" fmla="*/ 5232903 h 6201632"/>
              <a:gd name="connsiteX153" fmla="*/ 5377758 w 8981037"/>
              <a:gd name="connsiteY153" fmla="*/ 5178582 h 6201632"/>
              <a:gd name="connsiteX154" fmla="*/ 5395865 w 8981037"/>
              <a:gd name="connsiteY154" fmla="*/ 5151421 h 6201632"/>
              <a:gd name="connsiteX155" fmla="*/ 5468293 w 8981037"/>
              <a:gd name="connsiteY155" fmla="*/ 5060887 h 6201632"/>
              <a:gd name="connsiteX156" fmla="*/ 5486400 w 8981037"/>
              <a:gd name="connsiteY156" fmla="*/ 5033726 h 6201632"/>
              <a:gd name="connsiteX157" fmla="*/ 5504507 w 8981037"/>
              <a:gd name="connsiteY157" fmla="*/ 5006566 h 6201632"/>
              <a:gd name="connsiteX158" fmla="*/ 5540721 w 8981037"/>
              <a:gd name="connsiteY158" fmla="*/ 4961299 h 6201632"/>
              <a:gd name="connsiteX159" fmla="*/ 5585988 w 8981037"/>
              <a:gd name="connsiteY159" fmla="*/ 4888871 h 6201632"/>
              <a:gd name="connsiteX160" fmla="*/ 5622202 w 8981037"/>
              <a:gd name="connsiteY160" fmla="*/ 4870764 h 6201632"/>
              <a:gd name="connsiteX161" fmla="*/ 5667469 w 8981037"/>
              <a:gd name="connsiteY161" fmla="*/ 4816443 h 6201632"/>
              <a:gd name="connsiteX162" fmla="*/ 5694630 w 8981037"/>
              <a:gd name="connsiteY162" fmla="*/ 4798336 h 6201632"/>
              <a:gd name="connsiteX163" fmla="*/ 5739897 w 8981037"/>
              <a:gd name="connsiteY163" fmla="*/ 4762122 h 6201632"/>
              <a:gd name="connsiteX164" fmla="*/ 5794218 w 8981037"/>
              <a:gd name="connsiteY164" fmla="*/ 4725909 h 6201632"/>
              <a:gd name="connsiteX165" fmla="*/ 5821378 w 8981037"/>
              <a:gd name="connsiteY165" fmla="*/ 4707802 h 6201632"/>
              <a:gd name="connsiteX166" fmla="*/ 5848538 w 8981037"/>
              <a:gd name="connsiteY166" fmla="*/ 4698748 h 6201632"/>
              <a:gd name="connsiteX167" fmla="*/ 5902859 w 8981037"/>
              <a:gd name="connsiteY167" fmla="*/ 4662534 h 6201632"/>
              <a:gd name="connsiteX168" fmla="*/ 5939073 w 8981037"/>
              <a:gd name="connsiteY168" fmla="*/ 4644427 h 6201632"/>
              <a:gd name="connsiteX169" fmla="*/ 6002447 w 8981037"/>
              <a:gd name="connsiteY169" fmla="*/ 4608213 h 6201632"/>
              <a:gd name="connsiteX170" fmla="*/ 6029608 w 8981037"/>
              <a:gd name="connsiteY170" fmla="*/ 4599160 h 6201632"/>
              <a:gd name="connsiteX171" fmla="*/ 6111089 w 8981037"/>
              <a:gd name="connsiteY171" fmla="*/ 4562946 h 6201632"/>
              <a:gd name="connsiteX172" fmla="*/ 6138249 w 8981037"/>
              <a:gd name="connsiteY172" fmla="*/ 4553893 h 6201632"/>
              <a:gd name="connsiteX173" fmla="*/ 6165410 w 8981037"/>
              <a:gd name="connsiteY173" fmla="*/ 4535786 h 6201632"/>
              <a:gd name="connsiteX174" fmla="*/ 6201624 w 8981037"/>
              <a:gd name="connsiteY174" fmla="*/ 4526732 h 6201632"/>
              <a:gd name="connsiteX175" fmla="*/ 6264998 w 8981037"/>
              <a:gd name="connsiteY175" fmla="*/ 4508625 h 6201632"/>
              <a:gd name="connsiteX176" fmla="*/ 6310265 w 8981037"/>
              <a:gd name="connsiteY176" fmla="*/ 4499572 h 6201632"/>
              <a:gd name="connsiteX177" fmla="*/ 6364586 w 8981037"/>
              <a:gd name="connsiteY177" fmla="*/ 4481465 h 6201632"/>
              <a:gd name="connsiteX178" fmla="*/ 6400800 w 8981037"/>
              <a:gd name="connsiteY178" fmla="*/ 4472412 h 6201632"/>
              <a:gd name="connsiteX179" fmla="*/ 6427960 w 8981037"/>
              <a:gd name="connsiteY179" fmla="*/ 4463358 h 6201632"/>
              <a:gd name="connsiteX180" fmla="*/ 6500388 w 8981037"/>
              <a:gd name="connsiteY180" fmla="*/ 4445251 h 6201632"/>
              <a:gd name="connsiteX181" fmla="*/ 6554709 w 8981037"/>
              <a:gd name="connsiteY181" fmla="*/ 4427144 h 6201632"/>
              <a:gd name="connsiteX182" fmla="*/ 6609030 w 8981037"/>
              <a:gd name="connsiteY182" fmla="*/ 4418091 h 6201632"/>
              <a:gd name="connsiteX183" fmla="*/ 6663350 w 8981037"/>
              <a:gd name="connsiteY183" fmla="*/ 4399984 h 6201632"/>
              <a:gd name="connsiteX184" fmla="*/ 6862527 w 8981037"/>
              <a:gd name="connsiteY184" fmla="*/ 4381877 h 6201632"/>
              <a:gd name="connsiteX185" fmla="*/ 6934954 w 8981037"/>
              <a:gd name="connsiteY185" fmla="*/ 4363770 h 6201632"/>
              <a:gd name="connsiteX186" fmla="*/ 6989275 w 8981037"/>
              <a:gd name="connsiteY186" fmla="*/ 4345663 h 6201632"/>
              <a:gd name="connsiteX187" fmla="*/ 7016435 w 8981037"/>
              <a:gd name="connsiteY187" fmla="*/ 4336610 h 6201632"/>
              <a:gd name="connsiteX188" fmla="*/ 7116024 w 8981037"/>
              <a:gd name="connsiteY188" fmla="*/ 4327556 h 6201632"/>
              <a:gd name="connsiteX189" fmla="*/ 7179398 w 8981037"/>
              <a:gd name="connsiteY189" fmla="*/ 4318503 h 6201632"/>
              <a:gd name="connsiteX190" fmla="*/ 7251826 w 8981037"/>
              <a:gd name="connsiteY190" fmla="*/ 4309449 h 6201632"/>
              <a:gd name="connsiteX191" fmla="*/ 7297093 w 8981037"/>
              <a:gd name="connsiteY191" fmla="*/ 4300396 h 6201632"/>
              <a:gd name="connsiteX192" fmla="*/ 7369521 w 8981037"/>
              <a:gd name="connsiteY192" fmla="*/ 4291342 h 6201632"/>
              <a:gd name="connsiteX193" fmla="*/ 7496269 w 8981037"/>
              <a:gd name="connsiteY193" fmla="*/ 4264182 h 6201632"/>
              <a:gd name="connsiteX194" fmla="*/ 7541536 w 8981037"/>
              <a:gd name="connsiteY194" fmla="*/ 4255128 h 6201632"/>
              <a:gd name="connsiteX195" fmla="*/ 7650178 w 8981037"/>
              <a:gd name="connsiteY195" fmla="*/ 4227968 h 6201632"/>
              <a:gd name="connsiteX196" fmla="*/ 7677338 w 8981037"/>
              <a:gd name="connsiteY196" fmla="*/ 4218914 h 6201632"/>
              <a:gd name="connsiteX197" fmla="*/ 7749766 w 8981037"/>
              <a:gd name="connsiteY197" fmla="*/ 4200808 h 6201632"/>
              <a:gd name="connsiteX198" fmla="*/ 7849354 w 8981037"/>
              <a:gd name="connsiteY198" fmla="*/ 4173647 h 6201632"/>
              <a:gd name="connsiteX199" fmla="*/ 7903675 w 8981037"/>
              <a:gd name="connsiteY199" fmla="*/ 4146487 h 6201632"/>
              <a:gd name="connsiteX200" fmla="*/ 7976103 w 8981037"/>
              <a:gd name="connsiteY200" fmla="*/ 4110273 h 6201632"/>
              <a:gd name="connsiteX201" fmla="*/ 8003263 w 8981037"/>
              <a:gd name="connsiteY201" fmla="*/ 4092166 h 6201632"/>
              <a:gd name="connsiteX202" fmla="*/ 8039477 w 8981037"/>
              <a:gd name="connsiteY202" fmla="*/ 4083113 h 6201632"/>
              <a:gd name="connsiteX203" fmla="*/ 8066637 w 8981037"/>
              <a:gd name="connsiteY203" fmla="*/ 4065006 h 6201632"/>
              <a:gd name="connsiteX204" fmla="*/ 8102851 w 8981037"/>
              <a:gd name="connsiteY204" fmla="*/ 4037845 h 6201632"/>
              <a:gd name="connsiteX205" fmla="*/ 8193386 w 8981037"/>
              <a:gd name="connsiteY205" fmla="*/ 4001631 h 6201632"/>
              <a:gd name="connsiteX206" fmla="*/ 8247707 w 8981037"/>
              <a:gd name="connsiteY206" fmla="*/ 3965417 h 6201632"/>
              <a:gd name="connsiteX207" fmla="*/ 8347295 w 8981037"/>
              <a:gd name="connsiteY207" fmla="*/ 3920150 h 6201632"/>
              <a:gd name="connsiteX208" fmla="*/ 8401616 w 8981037"/>
              <a:gd name="connsiteY208" fmla="*/ 3883936 h 6201632"/>
              <a:gd name="connsiteX209" fmla="*/ 8428776 w 8981037"/>
              <a:gd name="connsiteY209" fmla="*/ 3865829 h 6201632"/>
              <a:gd name="connsiteX210" fmla="*/ 8464990 w 8981037"/>
              <a:gd name="connsiteY210" fmla="*/ 3856776 h 6201632"/>
              <a:gd name="connsiteX211" fmla="*/ 8501204 w 8981037"/>
              <a:gd name="connsiteY211" fmla="*/ 3838669 h 6201632"/>
              <a:gd name="connsiteX212" fmla="*/ 8528364 w 8981037"/>
              <a:gd name="connsiteY212" fmla="*/ 3820562 h 6201632"/>
              <a:gd name="connsiteX213" fmla="*/ 8673220 w 8981037"/>
              <a:gd name="connsiteY213" fmla="*/ 3802455 h 6201632"/>
              <a:gd name="connsiteX214" fmla="*/ 8872396 w 8981037"/>
              <a:gd name="connsiteY214" fmla="*/ 3793402 h 6201632"/>
              <a:gd name="connsiteX215" fmla="*/ 8926717 w 8981037"/>
              <a:gd name="connsiteY215" fmla="*/ 3838669 h 6201632"/>
              <a:gd name="connsiteX216" fmla="*/ 8953877 w 8981037"/>
              <a:gd name="connsiteY216" fmla="*/ 3865829 h 6201632"/>
              <a:gd name="connsiteX217" fmla="*/ 8981037 w 8981037"/>
              <a:gd name="connsiteY217" fmla="*/ 3874883 h 6201632"/>
              <a:gd name="connsiteX0" fmla="*/ 0 w 9116839"/>
              <a:gd name="connsiteY0" fmla="*/ 0 h 6391755"/>
              <a:gd name="connsiteX1" fmla="*/ 162962 w 9116839"/>
              <a:gd name="connsiteY1" fmla="*/ 235390 h 6391755"/>
              <a:gd name="connsiteX2" fmla="*/ 181069 w 9116839"/>
              <a:gd name="connsiteY2" fmla="*/ 262550 h 6391755"/>
              <a:gd name="connsiteX3" fmla="*/ 199176 w 9116839"/>
              <a:gd name="connsiteY3" fmla="*/ 298764 h 6391755"/>
              <a:gd name="connsiteX4" fmla="*/ 208230 w 9116839"/>
              <a:gd name="connsiteY4" fmla="*/ 325925 h 6391755"/>
              <a:gd name="connsiteX5" fmla="*/ 244443 w 9116839"/>
              <a:gd name="connsiteY5" fmla="*/ 380245 h 6391755"/>
              <a:gd name="connsiteX6" fmla="*/ 280657 w 9116839"/>
              <a:gd name="connsiteY6" fmla="*/ 443620 h 6391755"/>
              <a:gd name="connsiteX7" fmla="*/ 289711 w 9116839"/>
              <a:gd name="connsiteY7" fmla="*/ 470780 h 6391755"/>
              <a:gd name="connsiteX8" fmla="*/ 316871 w 9116839"/>
              <a:gd name="connsiteY8" fmla="*/ 497940 h 6391755"/>
              <a:gd name="connsiteX9" fmla="*/ 334978 w 9116839"/>
              <a:gd name="connsiteY9" fmla="*/ 525101 h 6391755"/>
              <a:gd name="connsiteX10" fmla="*/ 389299 w 9116839"/>
              <a:gd name="connsiteY10" fmla="*/ 561315 h 6391755"/>
              <a:gd name="connsiteX11" fmla="*/ 407406 w 9116839"/>
              <a:gd name="connsiteY11" fmla="*/ 588475 h 6391755"/>
              <a:gd name="connsiteX12" fmla="*/ 470780 w 9116839"/>
              <a:gd name="connsiteY12" fmla="*/ 624689 h 6391755"/>
              <a:gd name="connsiteX13" fmla="*/ 497940 w 9116839"/>
              <a:gd name="connsiteY13" fmla="*/ 660903 h 6391755"/>
              <a:gd name="connsiteX14" fmla="*/ 525101 w 9116839"/>
              <a:gd name="connsiteY14" fmla="*/ 669956 h 6391755"/>
              <a:gd name="connsiteX15" fmla="*/ 552261 w 9116839"/>
              <a:gd name="connsiteY15" fmla="*/ 697117 h 6391755"/>
              <a:gd name="connsiteX16" fmla="*/ 579422 w 9116839"/>
              <a:gd name="connsiteY16" fmla="*/ 715224 h 6391755"/>
              <a:gd name="connsiteX17" fmla="*/ 642796 w 9116839"/>
              <a:gd name="connsiteY17" fmla="*/ 778598 h 6391755"/>
              <a:gd name="connsiteX18" fmla="*/ 688063 w 9116839"/>
              <a:gd name="connsiteY18" fmla="*/ 814812 h 6391755"/>
              <a:gd name="connsiteX19" fmla="*/ 760491 w 9116839"/>
              <a:gd name="connsiteY19" fmla="*/ 887239 h 6391755"/>
              <a:gd name="connsiteX20" fmla="*/ 787651 w 9116839"/>
              <a:gd name="connsiteY20" fmla="*/ 914400 h 6391755"/>
              <a:gd name="connsiteX21" fmla="*/ 851026 w 9116839"/>
              <a:gd name="connsiteY21" fmla="*/ 968721 h 6391755"/>
              <a:gd name="connsiteX22" fmla="*/ 869133 w 9116839"/>
              <a:gd name="connsiteY22" fmla="*/ 995881 h 6391755"/>
              <a:gd name="connsiteX23" fmla="*/ 878186 w 9116839"/>
              <a:gd name="connsiteY23" fmla="*/ 1023041 h 6391755"/>
              <a:gd name="connsiteX24" fmla="*/ 914400 w 9116839"/>
              <a:gd name="connsiteY24" fmla="*/ 1077362 h 6391755"/>
              <a:gd name="connsiteX25" fmla="*/ 923453 w 9116839"/>
              <a:gd name="connsiteY25" fmla="*/ 1104523 h 6391755"/>
              <a:gd name="connsiteX26" fmla="*/ 941560 w 9116839"/>
              <a:gd name="connsiteY26" fmla="*/ 1149790 h 6391755"/>
              <a:gd name="connsiteX27" fmla="*/ 950614 w 9116839"/>
              <a:gd name="connsiteY27" fmla="*/ 1195057 h 6391755"/>
              <a:gd name="connsiteX28" fmla="*/ 968721 w 9116839"/>
              <a:gd name="connsiteY28" fmla="*/ 1330859 h 6391755"/>
              <a:gd name="connsiteX29" fmla="*/ 986828 w 9116839"/>
              <a:gd name="connsiteY29" fmla="*/ 1358020 h 6391755"/>
              <a:gd name="connsiteX30" fmla="*/ 1023041 w 9116839"/>
              <a:gd name="connsiteY30" fmla="*/ 1403287 h 6391755"/>
              <a:gd name="connsiteX31" fmla="*/ 1068309 w 9116839"/>
              <a:gd name="connsiteY31" fmla="*/ 1466661 h 6391755"/>
              <a:gd name="connsiteX32" fmla="*/ 1122630 w 9116839"/>
              <a:gd name="connsiteY32" fmla="*/ 1502875 h 6391755"/>
              <a:gd name="connsiteX33" fmla="*/ 1149790 w 9116839"/>
              <a:gd name="connsiteY33" fmla="*/ 1530036 h 6391755"/>
              <a:gd name="connsiteX34" fmla="*/ 1176950 w 9116839"/>
              <a:gd name="connsiteY34" fmla="*/ 1548142 h 6391755"/>
              <a:gd name="connsiteX35" fmla="*/ 1231271 w 9116839"/>
              <a:gd name="connsiteY35" fmla="*/ 1566249 h 6391755"/>
              <a:gd name="connsiteX36" fmla="*/ 1258432 w 9116839"/>
              <a:gd name="connsiteY36" fmla="*/ 1593410 h 6391755"/>
              <a:gd name="connsiteX37" fmla="*/ 1312752 w 9116839"/>
              <a:gd name="connsiteY37" fmla="*/ 1656784 h 6391755"/>
              <a:gd name="connsiteX38" fmla="*/ 1321806 w 9116839"/>
              <a:gd name="connsiteY38" fmla="*/ 1692998 h 6391755"/>
              <a:gd name="connsiteX39" fmla="*/ 1339913 w 9116839"/>
              <a:gd name="connsiteY39" fmla="*/ 1720158 h 6391755"/>
              <a:gd name="connsiteX40" fmla="*/ 1348966 w 9116839"/>
              <a:gd name="connsiteY40" fmla="*/ 1747319 h 6391755"/>
              <a:gd name="connsiteX41" fmla="*/ 1376127 w 9116839"/>
              <a:gd name="connsiteY41" fmla="*/ 1801639 h 6391755"/>
              <a:gd name="connsiteX42" fmla="*/ 1394234 w 9116839"/>
              <a:gd name="connsiteY42" fmla="*/ 1910281 h 6391755"/>
              <a:gd name="connsiteX43" fmla="*/ 1412340 w 9116839"/>
              <a:gd name="connsiteY43" fmla="*/ 2037030 h 6391755"/>
              <a:gd name="connsiteX44" fmla="*/ 1430447 w 9116839"/>
              <a:gd name="connsiteY44" fmla="*/ 2073243 h 6391755"/>
              <a:gd name="connsiteX45" fmla="*/ 1439501 w 9116839"/>
              <a:gd name="connsiteY45" fmla="*/ 2109457 h 6391755"/>
              <a:gd name="connsiteX46" fmla="*/ 1466661 w 9116839"/>
              <a:gd name="connsiteY46" fmla="*/ 2172832 h 6391755"/>
              <a:gd name="connsiteX47" fmla="*/ 1493822 w 9116839"/>
              <a:gd name="connsiteY47" fmla="*/ 2199992 h 6391755"/>
              <a:gd name="connsiteX48" fmla="*/ 1530036 w 9116839"/>
              <a:gd name="connsiteY48" fmla="*/ 2263366 h 6391755"/>
              <a:gd name="connsiteX49" fmla="*/ 1575303 w 9116839"/>
              <a:gd name="connsiteY49" fmla="*/ 2317687 h 6391755"/>
              <a:gd name="connsiteX50" fmla="*/ 1611517 w 9116839"/>
              <a:gd name="connsiteY50" fmla="*/ 2399168 h 6391755"/>
              <a:gd name="connsiteX51" fmla="*/ 1629624 w 9116839"/>
              <a:gd name="connsiteY51" fmla="*/ 2489703 h 6391755"/>
              <a:gd name="connsiteX52" fmla="*/ 1638677 w 9116839"/>
              <a:gd name="connsiteY52" fmla="*/ 2516863 h 6391755"/>
              <a:gd name="connsiteX53" fmla="*/ 1647731 w 9116839"/>
              <a:gd name="connsiteY53" fmla="*/ 2553077 h 6391755"/>
              <a:gd name="connsiteX54" fmla="*/ 1665837 w 9116839"/>
              <a:gd name="connsiteY54" fmla="*/ 2580237 h 6391755"/>
              <a:gd name="connsiteX55" fmla="*/ 1683944 w 9116839"/>
              <a:gd name="connsiteY55" fmla="*/ 2679826 h 6391755"/>
              <a:gd name="connsiteX56" fmla="*/ 1702051 w 9116839"/>
              <a:gd name="connsiteY56" fmla="*/ 2706986 h 6391755"/>
              <a:gd name="connsiteX57" fmla="*/ 1711105 w 9116839"/>
              <a:gd name="connsiteY57" fmla="*/ 2761307 h 6391755"/>
              <a:gd name="connsiteX58" fmla="*/ 1720158 w 9116839"/>
              <a:gd name="connsiteY58" fmla="*/ 2788467 h 6391755"/>
              <a:gd name="connsiteX59" fmla="*/ 1729212 w 9116839"/>
              <a:gd name="connsiteY59" fmla="*/ 2833735 h 6391755"/>
              <a:gd name="connsiteX60" fmla="*/ 1720158 w 9116839"/>
              <a:gd name="connsiteY60" fmla="*/ 3304515 h 6391755"/>
              <a:gd name="connsiteX61" fmla="*/ 1711105 w 9116839"/>
              <a:gd name="connsiteY61" fmla="*/ 3449370 h 6391755"/>
              <a:gd name="connsiteX62" fmla="*/ 1692998 w 9116839"/>
              <a:gd name="connsiteY62" fmla="*/ 3503691 h 6391755"/>
              <a:gd name="connsiteX63" fmla="*/ 1683944 w 9116839"/>
              <a:gd name="connsiteY63" fmla="*/ 3548958 h 6391755"/>
              <a:gd name="connsiteX64" fmla="*/ 1674891 w 9116839"/>
              <a:gd name="connsiteY64" fmla="*/ 3630439 h 6391755"/>
              <a:gd name="connsiteX65" fmla="*/ 1665837 w 9116839"/>
              <a:gd name="connsiteY65" fmla="*/ 3657600 h 6391755"/>
              <a:gd name="connsiteX66" fmla="*/ 1638677 w 9116839"/>
              <a:gd name="connsiteY66" fmla="*/ 3739081 h 6391755"/>
              <a:gd name="connsiteX67" fmla="*/ 1611517 w 9116839"/>
              <a:gd name="connsiteY67" fmla="*/ 3947311 h 6391755"/>
              <a:gd name="connsiteX68" fmla="*/ 1620570 w 9116839"/>
              <a:gd name="connsiteY68" fmla="*/ 4092166 h 6391755"/>
              <a:gd name="connsiteX69" fmla="*/ 1629624 w 9116839"/>
              <a:gd name="connsiteY69" fmla="*/ 4119327 h 6391755"/>
              <a:gd name="connsiteX70" fmla="*/ 1665837 w 9116839"/>
              <a:gd name="connsiteY70" fmla="*/ 4246075 h 6391755"/>
              <a:gd name="connsiteX71" fmla="*/ 1674891 w 9116839"/>
              <a:gd name="connsiteY71" fmla="*/ 4273236 h 6391755"/>
              <a:gd name="connsiteX72" fmla="*/ 1683944 w 9116839"/>
              <a:gd name="connsiteY72" fmla="*/ 4300396 h 6391755"/>
              <a:gd name="connsiteX73" fmla="*/ 1720158 w 9116839"/>
              <a:gd name="connsiteY73" fmla="*/ 4354717 h 6391755"/>
              <a:gd name="connsiteX74" fmla="*/ 1747319 w 9116839"/>
              <a:gd name="connsiteY74" fmla="*/ 4418091 h 6391755"/>
              <a:gd name="connsiteX75" fmla="*/ 1756372 w 9116839"/>
              <a:gd name="connsiteY75" fmla="*/ 4463358 h 6391755"/>
              <a:gd name="connsiteX76" fmla="*/ 1774479 w 9116839"/>
              <a:gd name="connsiteY76" fmla="*/ 4490519 h 6391755"/>
              <a:gd name="connsiteX77" fmla="*/ 1792586 w 9116839"/>
              <a:gd name="connsiteY77" fmla="*/ 4581053 h 6391755"/>
              <a:gd name="connsiteX78" fmla="*/ 1819746 w 9116839"/>
              <a:gd name="connsiteY78" fmla="*/ 4662535 h 6391755"/>
              <a:gd name="connsiteX79" fmla="*/ 1828800 w 9116839"/>
              <a:gd name="connsiteY79" fmla="*/ 4689695 h 6391755"/>
              <a:gd name="connsiteX80" fmla="*/ 1846907 w 9116839"/>
              <a:gd name="connsiteY80" fmla="*/ 4716855 h 6391755"/>
              <a:gd name="connsiteX81" fmla="*/ 1883121 w 9116839"/>
              <a:gd name="connsiteY81" fmla="*/ 4943192 h 6391755"/>
              <a:gd name="connsiteX82" fmla="*/ 1892174 w 9116839"/>
              <a:gd name="connsiteY82" fmla="*/ 4979406 h 6391755"/>
              <a:gd name="connsiteX83" fmla="*/ 1910281 w 9116839"/>
              <a:gd name="connsiteY83" fmla="*/ 5006566 h 6391755"/>
              <a:gd name="connsiteX84" fmla="*/ 1919335 w 9116839"/>
              <a:gd name="connsiteY84" fmla="*/ 5033727 h 6391755"/>
              <a:gd name="connsiteX85" fmla="*/ 1937441 w 9116839"/>
              <a:gd name="connsiteY85" fmla="*/ 5060887 h 6391755"/>
              <a:gd name="connsiteX86" fmla="*/ 1946495 w 9116839"/>
              <a:gd name="connsiteY86" fmla="*/ 5088047 h 6391755"/>
              <a:gd name="connsiteX87" fmla="*/ 1964602 w 9116839"/>
              <a:gd name="connsiteY87" fmla="*/ 5124261 h 6391755"/>
              <a:gd name="connsiteX88" fmla="*/ 1973655 w 9116839"/>
              <a:gd name="connsiteY88" fmla="*/ 5151422 h 6391755"/>
              <a:gd name="connsiteX89" fmla="*/ 1991762 w 9116839"/>
              <a:gd name="connsiteY89" fmla="*/ 5187636 h 6391755"/>
              <a:gd name="connsiteX90" fmla="*/ 2037030 w 9116839"/>
              <a:gd name="connsiteY90" fmla="*/ 5251010 h 6391755"/>
              <a:gd name="connsiteX91" fmla="*/ 2073243 w 9116839"/>
              <a:gd name="connsiteY91" fmla="*/ 5305331 h 6391755"/>
              <a:gd name="connsiteX92" fmla="*/ 2082297 w 9116839"/>
              <a:gd name="connsiteY92" fmla="*/ 5332491 h 6391755"/>
              <a:gd name="connsiteX93" fmla="*/ 2100404 w 9116839"/>
              <a:gd name="connsiteY93" fmla="*/ 5359651 h 6391755"/>
              <a:gd name="connsiteX94" fmla="*/ 2136618 w 9116839"/>
              <a:gd name="connsiteY94" fmla="*/ 5413972 h 6391755"/>
              <a:gd name="connsiteX95" fmla="*/ 2145671 w 9116839"/>
              <a:gd name="connsiteY95" fmla="*/ 5450186 h 6391755"/>
              <a:gd name="connsiteX96" fmla="*/ 2190938 w 9116839"/>
              <a:gd name="connsiteY96" fmla="*/ 5531667 h 6391755"/>
              <a:gd name="connsiteX97" fmla="*/ 2218099 w 9116839"/>
              <a:gd name="connsiteY97" fmla="*/ 5595041 h 6391755"/>
              <a:gd name="connsiteX98" fmla="*/ 2272420 w 9116839"/>
              <a:gd name="connsiteY98" fmla="*/ 5649362 h 6391755"/>
              <a:gd name="connsiteX99" fmla="*/ 2290527 w 9116839"/>
              <a:gd name="connsiteY99" fmla="*/ 5676523 h 6391755"/>
              <a:gd name="connsiteX100" fmla="*/ 2326740 w 9116839"/>
              <a:gd name="connsiteY100" fmla="*/ 5730843 h 6391755"/>
              <a:gd name="connsiteX101" fmla="*/ 2335794 w 9116839"/>
              <a:gd name="connsiteY101" fmla="*/ 5758004 h 6391755"/>
              <a:gd name="connsiteX102" fmla="*/ 2362954 w 9116839"/>
              <a:gd name="connsiteY102" fmla="*/ 5785164 h 6391755"/>
              <a:gd name="connsiteX103" fmla="*/ 2381061 w 9116839"/>
              <a:gd name="connsiteY103" fmla="*/ 5812325 h 6391755"/>
              <a:gd name="connsiteX104" fmla="*/ 2417275 w 9116839"/>
              <a:gd name="connsiteY104" fmla="*/ 5839485 h 6391755"/>
              <a:gd name="connsiteX105" fmla="*/ 2444436 w 9116839"/>
              <a:gd name="connsiteY105" fmla="*/ 5875699 h 6391755"/>
              <a:gd name="connsiteX106" fmla="*/ 2471596 w 9116839"/>
              <a:gd name="connsiteY106" fmla="*/ 5902859 h 6391755"/>
              <a:gd name="connsiteX107" fmla="*/ 2507810 w 9116839"/>
              <a:gd name="connsiteY107" fmla="*/ 5957180 h 6391755"/>
              <a:gd name="connsiteX108" fmla="*/ 2580237 w 9116839"/>
              <a:gd name="connsiteY108" fmla="*/ 6065822 h 6391755"/>
              <a:gd name="connsiteX109" fmla="*/ 2598344 w 9116839"/>
              <a:gd name="connsiteY109" fmla="*/ 6092982 h 6391755"/>
              <a:gd name="connsiteX110" fmla="*/ 2616451 w 9116839"/>
              <a:gd name="connsiteY110" fmla="*/ 6120142 h 6391755"/>
              <a:gd name="connsiteX111" fmla="*/ 2679826 w 9116839"/>
              <a:gd name="connsiteY111" fmla="*/ 6165410 h 6391755"/>
              <a:gd name="connsiteX112" fmla="*/ 2706986 w 9116839"/>
              <a:gd name="connsiteY112" fmla="*/ 6192570 h 6391755"/>
              <a:gd name="connsiteX113" fmla="*/ 2734146 w 9116839"/>
              <a:gd name="connsiteY113" fmla="*/ 6210677 h 6391755"/>
              <a:gd name="connsiteX114" fmla="*/ 2806574 w 9116839"/>
              <a:gd name="connsiteY114" fmla="*/ 6264998 h 6391755"/>
              <a:gd name="connsiteX115" fmla="*/ 2888055 w 9116839"/>
              <a:gd name="connsiteY115" fmla="*/ 6310265 h 6391755"/>
              <a:gd name="connsiteX116" fmla="*/ 2915216 w 9116839"/>
              <a:gd name="connsiteY116" fmla="*/ 6328372 h 6391755"/>
              <a:gd name="connsiteX117" fmla="*/ 2951430 w 9116839"/>
              <a:gd name="connsiteY117" fmla="*/ 6337426 h 6391755"/>
              <a:gd name="connsiteX118" fmla="*/ 2978590 w 9116839"/>
              <a:gd name="connsiteY118" fmla="*/ 6346479 h 6391755"/>
              <a:gd name="connsiteX119" fmla="*/ 3014804 w 9116839"/>
              <a:gd name="connsiteY119" fmla="*/ 6364586 h 6391755"/>
              <a:gd name="connsiteX120" fmla="*/ 3159659 w 9116839"/>
              <a:gd name="connsiteY120" fmla="*/ 6373639 h 6391755"/>
              <a:gd name="connsiteX121" fmla="*/ 3395049 w 9116839"/>
              <a:gd name="connsiteY121" fmla="*/ 6391746 h 6391755"/>
              <a:gd name="connsiteX122" fmla="*/ 3965418 w 9116839"/>
              <a:gd name="connsiteY122" fmla="*/ 6382693 h 6391755"/>
              <a:gd name="connsiteX123" fmla="*/ 4028792 w 9116839"/>
              <a:gd name="connsiteY123" fmla="*/ 6373639 h 6391755"/>
              <a:gd name="connsiteX124" fmla="*/ 4137434 w 9116839"/>
              <a:gd name="connsiteY124" fmla="*/ 6337426 h 6391755"/>
              <a:gd name="connsiteX125" fmla="*/ 4209861 w 9116839"/>
              <a:gd name="connsiteY125" fmla="*/ 6328372 h 6391755"/>
              <a:gd name="connsiteX126" fmla="*/ 4246075 w 9116839"/>
              <a:gd name="connsiteY126" fmla="*/ 6319319 h 6391755"/>
              <a:gd name="connsiteX127" fmla="*/ 4318503 w 9116839"/>
              <a:gd name="connsiteY127" fmla="*/ 6310265 h 6391755"/>
              <a:gd name="connsiteX128" fmla="*/ 4390931 w 9116839"/>
              <a:gd name="connsiteY128" fmla="*/ 6292158 h 6391755"/>
              <a:gd name="connsiteX129" fmla="*/ 4427144 w 9116839"/>
              <a:gd name="connsiteY129" fmla="*/ 6283105 h 6391755"/>
              <a:gd name="connsiteX130" fmla="*/ 4517679 w 9116839"/>
              <a:gd name="connsiteY130" fmla="*/ 6264998 h 6391755"/>
              <a:gd name="connsiteX131" fmla="*/ 4590107 w 9116839"/>
              <a:gd name="connsiteY131" fmla="*/ 6237837 h 6391755"/>
              <a:gd name="connsiteX132" fmla="*/ 4644428 w 9116839"/>
              <a:gd name="connsiteY132" fmla="*/ 6219731 h 6391755"/>
              <a:gd name="connsiteX133" fmla="*/ 4680641 w 9116839"/>
              <a:gd name="connsiteY133" fmla="*/ 6210677 h 6391755"/>
              <a:gd name="connsiteX134" fmla="*/ 4734962 w 9116839"/>
              <a:gd name="connsiteY134" fmla="*/ 6192570 h 6391755"/>
              <a:gd name="connsiteX135" fmla="*/ 4825497 w 9116839"/>
              <a:gd name="connsiteY135" fmla="*/ 6147303 h 6391755"/>
              <a:gd name="connsiteX136" fmla="*/ 4852657 w 9116839"/>
              <a:gd name="connsiteY136" fmla="*/ 6129196 h 6391755"/>
              <a:gd name="connsiteX137" fmla="*/ 4879818 w 9116839"/>
              <a:gd name="connsiteY137" fmla="*/ 6120142 h 6391755"/>
              <a:gd name="connsiteX138" fmla="*/ 4934138 w 9116839"/>
              <a:gd name="connsiteY138" fmla="*/ 6083929 h 6391755"/>
              <a:gd name="connsiteX139" fmla="*/ 4970352 w 9116839"/>
              <a:gd name="connsiteY139" fmla="*/ 6065822 h 6391755"/>
              <a:gd name="connsiteX140" fmla="*/ 5024673 w 9116839"/>
              <a:gd name="connsiteY140" fmla="*/ 6020554 h 6391755"/>
              <a:gd name="connsiteX141" fmla="*/ 5088047 w 9116839"/>
              <a:gd name="connsiteY141" fmla="*/ 5966234 h 6391755"/>
              <a:gd name="connsiteX142" fmla="*/ 5124261 w 9116839"/>
              <a:gd name="connsiteY142" fmla="*/ 5911913 h 6391755"/>
              <a:gd name="connsiteX143" fmla="*/ 5160475 w 9116839"/>
              <a:gd name="connsiteY143" fmla="*/ 5857592 h 6391755"/>
              <a:gd name="connsiteX144" fmla="*/ 5187636 w 9116839"/>
              <a:gd name="connsiteY144" fmla="*/ 5830432 h 6391755"/>
              <a:gd name="connsiteX145" fmla="*/ 5205742 w 9116839"/>
              <a:gd name="connsiteY145" fmla="*/ 5803271 h 6391755"/>
              <a:gd name="connsiteX146" fmla="*/ 5232903 w 9116839"/>
              <a:gd name="connsiteY146" fmla="*/ 5767057 h 6391755"/>
              <a:gd name="connsiteX147" fmla="*/ 5296277 w 9116839"/>
              <a:gd name="connsiteY147" fmla="*/ 5703683 h 6391755"/>
              <a:gd name="connsiteX148" fmla="*/ 5332491 w 9116839"/>
              <a:gd name="connsiteY148" fmla="*/ 5613148 h 6391755"/>
              <a:gd name="connsiteX149" fmla="*/ 5359651 w 9116839"/>
              <a:gd name="connsiteY149" fmla="*/ 5585988 h 6391755"/>
              <a:gd name="connsiteX150" fmla="*/ 5395865 w 9116839"/>
              <a:gd name="connsiteY150" fmla="*/ 5540721 h 6391755"/>
              <a:gd name="connsiteX151" fmla="*/ 5423026 w 9116839"/>
              <a:gd name="connsiteY151" fmla="*/ 5468293 h 6391755"/>
              <a:gd name="connsiteX152" fmla="*/ 5477346 w 9116839"/>
              <a:gd name="connsiteY152" fmla="*/ 5423026 h 6391755"/>
              <a:gd name="connsiteX153" fmla="*/ 5513560 w 9116839"/>
              <a:gd name="connsiteY153" fmla="*/ 5368705 h 6391755"/>
              <a:gd name="connsiteX154" fmla="*/ 5531667 w 9116839"/>
              <a:gd name="connsiteY154" fmla="*/ 5341544 h 6391755"/>
              <a:gd name="connsiteX155" fmla="*/ 5604095 w 9116839"/>
              <a:gd name="connsiteY155" fmla="*/ 5251010 h 6391755"/>
              <a:gd name="connsiteX156" fmla="*/ 5622202 w 9116839"/>
              <a:gd name="connsiteY156" fmla="*/ 5223849 h 6391755"/>
              <a:gd name="connsiteX157" fmla="*/ 5640309 w 9116839"/>
              <a:gd name="connsiteY157" fmla="*/ 5196689 h 6391755"/>
              <a:gd name="connsiteX158" fmla="*/ 5676523 w 9116839"/>
              <a:gd name="connsiteY158" fmla="*/ 5151422 h 6391755"/>
              <a:gd name="connsiteX159" fmla="*/ 5721790 w 9116839"/>
              <a:gd name="connsiteY159" fmla="*/ 5078994 h 6391755"/>
              <a:gd name="connsiteX160" fmla="*/ 5758004 w 9116839"/>
              <a:gd name="connsiteY160" fmla="*/ 5060887 h 6391755"/>
              <a:gd name="connsiteX161" fmla="*/ 5803271 w 9116839"/>
              <a:gd name="connsiteY161" fmla="*/ 5006566 h 6391755"/>
              <a:gd name="connsiteX162" fmla="*/ 5830432 w 9116839"/>
              <a:gd name="connsiteY162" fmla="*/ 4988459 h 6391755"/>
              <a:gd name="connsiteX163" fmla="*/ 5875699 w 9116839"/>
              <a:gd name="connsiteY163" fmla="*/ 4952245 h 6391755"/>
              <a:gd name="connsiteX164" fmla="*/ 5930020 w 9116839"/>
              <a:gd name="connsiteY164" fmla="*/ 4916032 h 6391755"/>
              <a:gd name="connsiteX165" fmla="*/ 5957180 w 9116839"/>
              <a:gd name="connsiteY165" fmla="*/ 4897925 h 6391755"/>
              <a:gd name="connsiteX166" fmla="*/ 5984340 w 9116839"/>
              <a:gd name="connsiteY166" fmla="*/ 4888871 h 6391755"/>
              <a:gd name="connsiteX167" fmla="*/ 6038661 w 9116839"/>
              <a:gd name="connsiteY167" fmla="*/ 4852657 h 6391755"/>
              <a:gd name="connsiteX168" fmla="*/ 6074875 w 9116839"/>
              <a:gd name="connsiteY168" fmla="*/ 4834550 h 6391755"/>
              <a:gd name="connsiteX169" fmla="*/ 6138249 w 9116839"/>
              <a:gd name="connsiteY169" fmla="*/ 4798336 h 6391755"/>
              <a:gd name="connsiteX170" fmla="*/ 6165410 w 9116839"/>
              <a:gd name="connsiteY170" fmla="*/ 4789283 h 6391755"/>
              <a:gd name="connsiteX171" fmla="*/ 6246891 w 9116839"/>
              <a:gd name="connsiteY171" fmla="*/ 4753069 h 6391755"/>
              <a:gd name="connsiteX172" fmla="*/ 6274051 w 9116839"/>
              <a:gd name="connsiteY172" fmla="*/ 4744016 h 6391755"/>
              <a:gd name="connsiteX173" fmla="*/ 6301212 w 9116839"/>
              <a:gd name="connsiteY173" fmla="*/ 4725909 h 6391755"/>
              <a:gd name="connsiteX174" fmla="*/ 6337426 w 9116839"/>
              <a:gd name="connsiteY174" fmla="*/ 4716855 h 6391755"/>
              <a:gd name="connsiteX175" fmla="*/ 6400800 w 9116839"/>
              <a:gd name="connsiteY175" fmla="*/ 4698748 h 6391755"/>
              <a:gd name="connsiteX176" fmla="*/ 6446067 w 9116839"/>
              <a:gd name="connsiteY176" fmla="*/ 4689695 h 6391755"/>
              <a:gd name="connsiteX177" fmla="*/ 6500388 w 9116839"/>
              <a:gd name="connsiteY177" fmla="*/ 4671588 h 6391755"/>
              <a:gd name="connsiteX178" fmla="*/ 6536602 w 9116839"/>
              <a:gd name="connsiteY178" fmla="*/ 4662535 h 6391755"/>
              <a:gd name="connsiteX179" fmla="*/ 6563762 w 9116839"/>
              <a:gd name="connsiteY179" fmla="*/ 4653481 h 6391755"/>
              <a:gd name="connsiteX180" fmla="*/ 6636190 w 9116839"/>
              <a:gd name="connsiteY180" fmla="*/ 4635374 h 6391755"/>
              <a:gd name="connsiteX181" fmla="*/ 6690511 w 9116839"/>
              <a:gd name="connsiteY181" fmla="*/ 4617267 h 6391755"/>
              <a:gd name="connsiteX182" fmla="*/ 6744832 w 9116839"/>
              <a:gd name="connsiteY182" fmla="*/ 4608214 h 6391755"/>
              <a:gd name="connsiteX183" fmla="*/ 6799152 w 9116839"/>
              <a:gd name="connsiteY183" fmla="*/ 4590107 h 6391755"/>
              <a:gd name="connsiteX184" fmla="*/ 6998329 w 9116839"/>
              <a:gd name="connsiteY184" fmla="*/ 4572000 h 6391755"/>
              <a:gd name="connsiteX185" fmla="*/ 7070756 w 9116839"/>
              <a:gd name="connsiteY185" fmla="*/ 4553893 h 6391755"/>
              <a:gd name="connsiteX186" fmla="*/ 7125077 w 9116839"/>
              <a:gd name="connsiteY186" fmla="*/ 4535786 h 6391755"/>
              <a:gd name="connsiteX187" fmla="*/ 7152237 w 9116839"/>
              <a:gd name="connsiteY187" fmla="*/ 4526733 h 6391755"/>
              <a:gd name="connsiteX188" fmla="*/ 7251826 w 9116839"/>
              <a:gd name="connsiteY188" fmla="*/ 4517679 h 6391755"/>
              <a:gd name="connsiteX189" fmla="*/ 7315200 w 9116839"/>
              <a:gd name="connsiteY189" fmla="*/ 4508626 h 6391755"/>
              <a:gd name="connsiteX190" fmla="*/ 7387628 w 9116839"/>
              <a:gd name="connsiteY190" fmla="*/ 4499572 h 6391755"/>
              <a:gd name="connsiteX191" fmla="*/ 7432895 w 9116839"/>
              <a:gd name="connsiteY191" fmla="*/ 4490519 h 6391755"/>
              <a:gd name="connsiteX192" fmla="*/ 7505323 w 9116839"/>
              <a:gd name="connsiteY192" fmla="*/ 4481465 h 6391755"/>
              <a:gd name="connsiteX193" fmla="*/ 7632071 w 9116839"/>
              <a:gd name="connsiteY193" fmla="*/ 4454305 h 6391755"/>
              <a:gd name="connsiteX194" fmla="*/ 7677338 w 9116839"/>
              <a:gd name="connsiteY194" fmla="*/ 4445251 h 6391755"/>
              <a:gd name="connsiteX195" fmla="*/ 7785980 w 9116839"/>
              <a:gd name="connsiteY195" fmla="*/ 4418091 h 6391755"/>
              <a:gd name="connsiteX196" fmla="*/ 7813140 w 9116839"/>
              <a:gd name="connsiteY196" fmla="*/ 4409037 h 6391755"/>
              <a:gd name="connsiteX197" fmla="*/ 7885568 w 9116839"/>
              <a:gd name="connsiteY197" fmla="*/ 4390931 h 6391755"/>
              <a:gd name="connsiteX198" fmla="*/ 7985156 w 9116839"/>
              <a:gd name="connsiteY198" fmla="*/ 4363770 h 6391755"/>
              <a:gd name="connsiteX199" fmla="*/ 8039477 w 9116839"/>
              <a:gd name="connsiteY199" fmla="*/ 4336610 h 6391755"/>
              <a:gd name="connsiteX200" fmla="*/ 8111905 w 9116839"/>
              <a:gd name="connsiteY200" fmla="*/ 4300396 h 6391755"/>
              <a:gd name="connsiteX201" fmla="*/ 8139065 w 9116839"/>
              <a:gd name="connsiteY201" fmla="*/ 4282289 h 6391755"/>
              <a:gd name="connsiteX202" fmla="*/ 8175279 w 9116839"/>
              <a:gd name="connsiteY202" fmla="*/ 4273236 h 6391755"/>
              <a:gd name="connsiteX203" fmla="*/ 8202439 w 9116839"/>
              <a:gd name="connsiteY203" fmla="*/ 4255129 h 6391755"/>
              <a:gd name="connsiteX204" fmla="*/ 8238653 w 9116839"/>
              <a:gd name="connsiteY204" fmla="*/ 4227968 h 6391755"/>
              <a:gd name="connsiteX205" fmla="*/ 8329188 w 9116839"/>
              <a:gd name="connsiteY205" fmla="*/ 4191754 h 6391755"/>
              <a:gd name="connsiteX206" fmla="*/ 8383509 w 9116839"/>
              <a:gd name="connsiteY206" fmla="*/ 4155540 h 6391755"/>
              <a:gd name="connsiteX207" fmla="*/ 8483097 w 9116839"/>
              <a:gd name="connsiteY207" fmla="*/ 4110273 h 6391755"/>
              <a:gd name="connsiteX208" fmla="*/ 8537418 w 9116839"/>
              <a:gd name="connsiteY208" fmla="*/ 4074059 h 6391755"/>
              <a:gd name="connsiteX209" fmla="*/ 8564578 w 9116839"/>
              <a:gd name="connsiteY209" fmla="*/ 4055952 h 6391755"/>
              <a:gd name="connsiteX210" fmla="*/ 8600792 w 9116839"/>
              <a:gd name="connsiteY210" fmla="*/ 4046899 h 6391755"/>
              <a:gd name="connsiteX211" fmla="*/ 8637006 w 9116839"/>
              <a:gd name="connsiteY211" fmla="*/ 4028792 h 6391755"/>
              <a:gd name="connsiteX212" fmla="*/ 8664166 w 9116839"/>
              <a:gd name="connsiteY212" fmla="*/ 4010685 h 6391755"/>
              <a:gd name="connsiteX213" fmla="*/ 8809022 w 9116839"/>
              <a:gd name="connsiteY213" fmla="*/ 3992578 h 6391755"/>
              <a:gd name="connsiteX214" fmla="*/ 9008198 w 9116839"/>
              <a:gd name="connsiteY214" fmla="*/ 3983525 h 6391755"/>
              <a:gd name="connsiteX215" fmla="*/ 9062519 w 9116839"/>
              <a:gd name="connsiteY215" fmla="*/ 4028792 h 6391755"/>
              <a:gd name="connsiteX216" fmla="*/ 9089679 w 9116839"/>
              <a:gd name="connsiteY216" fmla="*/ 4055952 h 6391755"/>
              <a:gd name="connsiteX217" fmla="*/ 9116839 w 9116839"/>
              <a:gd name="connsiteY217" fmla="*/ 4065006 h 639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9116839" h="6391755">
                <a:moveTo>
                  <a:pt x="0" y="0"/>
                </a:moveTo>
                <a:cubicBezTo>
                  <a:pt x="9053" y="15089"/>
                  <a:pt x="132784" y="191632"/>
                  <a:pt x="162962" y="235390"/>
                </a:cubicBezTo>
                <a:cubicBezTo>
                  <a:pt x="193140" y="279148"/>
                  <a:pt x="175671" y="253103"/>
                  <a:pt x="181069" y="262550"/>
                </a:cubicBezTo>
                <a:cubicBezTo>
                  <a:pt x="187765" y="274268"/>
                  <a:pt x="193860" y="286359"/>
                  <a:pt x="199176" y="298764"/>
                </a:cubicBezTo>
                <a:cubicBezTo>
                  <a:pt x="202935" y="307536"/>
                  <a:pt x="203595" y="317583"/>
                  <a:pt x="208230" y="325925"/>
                </a:cubicBezTo>
                <a:cubicBezTo>
                  <a:pt x="218798" y="344948"/>
                  <a:pt x="244443" y="380245"/>
                  <a:pt x="244443" y="380245"/>
                </a:cubicBezTo>
                <a:cubicBezTo>
                  <a:pt x="263592" y="456835"/>
                  <a:pt x="237507" y="378895"/>
                  <a:pt x="280657" y="443620"/>
                </a:cubicBezTo>
                <a:cubicBezTo>
                  <a:pt x="285951" y="451560"/>
                  <a:pt x="284417" y="462840"/>
                  <a:pt x="289711" y="470780"/>
                </a:cubicBezTo>
                <a:cubicBezTo>
                  <a:pt x="296813" y="481433"/>
                  <a:pt x="308675" y="488104"/>
                  <a:pt x="316871" y="497940"/>
                </a:cubicBezTo>
                <a:cubicBezTo>
                  <a:pt x="323837" y="506299"/>
                  <a:pt x="326789" y="517936"/>
                  <a:pt x="334978" y="525101"/>
                </a:cubicBezTo>
                <a:cubicBezTo>
                  <a:pt x="351355" y="539431"/>
                  <a:pt x="389299" y="561315"/>
                  <a:pt x="389299" y="561315"/>
                </a:cubicBezTo>
                <a:cubicBezTo>
                  <a:pt x="395335" y="570368"/>
                  <a:pt x="399712" y="580781"/>
                  <a:pt x="407406" y="588475"/>
                </a:cubicBezTo>
                <a:cubicBezTo>
                  <a:pt x="420203" y="601272"/>
                  <a:pt x="456577" y="617588"/>
                  <a:pt x="470780" y="624689"/>
                </a:cubicBezTo>
                <a:cubicBezTo>
                  <a:pt x="479833" y="636760"/>
                  <a:pt x="486348" y="651243"/>
                  <a:pt x="497940" y="660903"/>
                </a:cubicBezTo>
                <a:cubicBezTo>
                  <a:pt x="505271" y="667012"/>
                  <a:pt x="517160" y="664662"/>
                  <a:pt x="525101" y="669956"/>
                </a:cubicBezTo>
                <a:cubicBezTo>
                  <a:pt x="535754" y="677058"/>
                  <a:pt x="542425" y="688920"/>
                  <a:pt x="552261" y="697117"/>
                </a:cubicBezTo>
                <a:cubicBezTo>
                  <a:pt x="560620" y="704083"/>
                  <a:pt x="571334" y="707945"/>
                  <a:pt x="579422" y="715224"/>
                </a:cubicBezTo>
                <a:cubicBezTo>
                  <a:pt x="601628" y="735209"/>
                  <a:pt x="619468" y="759935"/>
                  <a:pt x="642796" y="778598"/>
                </a:cubicBezTo>
                <a:cubicBezTo>
                  <a:pt x="657885" y="790669"/>
                  <a:pt x="673864" y="801705"/>
                  <a:pt x="688063" y="814812"/>
                </a:cubicBezTo>
                <a:cubicBezTo>
                  <a:pt x="713151" y="837970"/>
                  <a:pt x="736348" y="863096"/>
                  <a:pt x="760491" y="887239"/>
                </a:cubicBezTo>
                <a:cubicBezTo>
                  <a:pt x="769545" y="896293"/>
                  <a:pt x="777408" y="906718"/>
                  <a:pt x="787651" y="914400"/>
                </a:cubicBezTo>
                <a:cubicBezTo>
                  <a:pt x="814295" y="934383"/>
                  <a:pt x="830008" y="943500"/>
                  <a:pt x="851026" y="968721"/>
                </a:cubicBezTo>
                <a:cubicBezTo>
                  <a:pt x="857992" y="977080"/>
                  <a:pt x="863097" y="986828"/>
                  <a:pt x="869133" y="995881"/>
                </a:cubicBezTo>
                <a:cubicBezTo>
                  <a:pt x="872151" y="1004934"/>
                  <a:pt x="873552" y="1014699"/>
                  <a:pt x="878186" y="1023041"/>
                </a:cubicBezTo>
                <a:cubicBezTo>
                  <a:pt x="888754" y="1042064"/>
                  <a:pt x="914400" y="1077362"/>
                  <a:pt x="914400" y="1077362"/>
                </a:cubicBezTo>
                <a:cubicBezTo>
                  <a:pt x="917418" y="1086416"/>
                  <a:pt x="920102" y="1095587"/>
                  <a:pt x="923453" y="1104523"/>
                </a:cubicBezTo>
                <a:cubicBezTo>
                  <a:pt x="929159" y="1119740"/>
                  <a:pt x="936890" y="1134224"/>
                  <a:pt x="941560" y="1149790"/>
                </a:cubicBezTo>
                <a:cubicBezTo>
                  <a:pt x="945982" y="1164529"/>
                  <a:pt x="948438" y="1179824"/>
                  <a:pt x="950614" y="1195057"/>
                </a:cubicBezTo>
                <a:cubicBezTo>
                  <a:pt x="952112" y="1205541"/>
                  <a:pt x="961611" y="1309529"/>
                  <a:pt x="968721" y="1330859"/>
                </a:cubicBezTo>
                <a:cubicBezTo>
                  <a:pt x="972162" y="1341182"/>
                  <a:pt x="980792" y="1348966"/>
                  <a:pt x="986828" y="1358020"/>
                </a:cubicBezTo>
                <a:cubicBezTo>
                  <a:pt x="1004452" y="1410894"/>
                  <a:pt x="982091" y="1362337"/>
                  <a:pt x="1023041" y="1403287"/>
                </a:cubicBezTo>
                <a:cubicBezTo>
                  <a:pt x="1071488" y="1451734"/>
                  <a:pt x="1004152" y="1409633"/>
                  <a:pt x="1068309" y="1466661"/>
                </a:cubicBezTo>
                <a:cubicBezTo>
                  <a:pt x="1084574" y="1481119"/>
                  <a:pt x="1107242" y="1487487"/>
                  <a:pt x="1122630" y="1502875"/>
                </a:cubicBezTo>
                <a:cubicBezTo>
                  <a:pt x="1131683" y="1511929"/>
                  <a:pt x="1139954" y="1521839"/>
                  <a:pt x="1149790" y="1530036"/>
                </a:cubicBezTo>
                <a:cubicBezTo>
                  <a:pt x="1158149" y="1537002"/>
                  <a:pt x="1167007" y="1543723"/>
                  <a:pt x="1176950" y="1548142"/>
                </a:cubicBezTo>
                <a:cubicBezTo>
                  <a:pt x="1194391" y="1555894"/>
                  <a:pt x="1231271" y="1566249"/>
                  <a:pt x="1231271" y="1566249"/>
                </a:cubicBezTo>
                <a:cubicBezTo>
                  <a:pt x="1240325" y="1575303"/>
                  <a:pt x="1250099" y="1583689"/>
                  <a:pt x="1258432" y="1593410"/>
                </a:cubicBezTo>
                <a:cubicBezTo>
                  <a:pt x="1328117" y="1674710"/>
                  <a:pt x="1245357" y="1589389"/>
                  <a:pt x="1312752" y="1656784"/>
                </a:cubicBezTo>
                <a:cubicBezTo>
                  <a:pt x="1315770" y="1668855"/>
                  <a:pt x="1316904" y="1681561"/>
                  <a:pt x="1321806" y="1692998"/>
                </a:cubicBezTo>
                <a:cubicBezTo>
                  <a:pt x="1326092" y="1702999"/>
                  <a:pt x="1335047" y="1710426"/>
                  <a:pt x="1339913" y="1720158"/>
                </a:cubicBezTo>
                <a:cubicBezTo>
                  <a:pt x="1344181" y="1728694"/>
                  <a:pt x="1344698" y="1738783"/>
                  <a:pt x="1348966" y="1747319"/>
                </a:cubicBezTo>
                <a:cubicBezTo>
                  <a:pt x="1384071" y="1817531"/>
                  <a:pt x="1353366" y="1733361"/>
                  <a:pt x="1376127" y="1801639"/>
                </a:cubicBezTo>
                <a:cubicBezTo>
                  <a:pt x="1382163" y="1837853"/>
                  <a:pt x="1389042" y="1873936"/>
                  <a:pt x="1394234" y="1910281"/>
                </a:cubicBezTo>
                <a:cubicBezTo>
                  <a:pt x="1400269" y="1952531"/>
                  <a:pt x="1393253" y="1998857"/>
                  <a:pt x="1412340" y="2037030"/>
                </a:cubicBezTo>
                <a:cubicBezTo>
                  <a:pt x="1418376" y="2049101"/>
                  <a:pt x="1425708" y="2060606"/>
                  <a:pt x="1430447" y="2073243"/>
                </a:cubicBezTo>
                <a:cubicBezTo>
                  <a:pt x="1434816" y="2084894"/>
                  <a:pt x="1436083" y="2097493"/>
                  <a:pt x="1439501" y="2109457"/>
                </a:cubicBezTo>
                <a:cubicBezTo>
                  <a:pt x="1445131" y="2129161"/>
                  <a:pt x="1455162" y="2156734"/>
                  <a:pt x="1466661" y="2172832"/>
                </a:cubicBezTo>
                <a:cubicBezTo>
                  <a:pt x="1474103" y="2183251"/>
                  <a:pt x="1484768" y="2190939"/>
                  <a:pt x="1493822" y="2199992"/>
                </a:cubicBezTo>
                <a:cubicBezTo>
                  <a:pt x="1504892" y="2222132"/>
                  <a:pt x="1514039" y="2244169"/>
                  <a:pt x="1530036" y="2263366"/>
                </a:cubicBezTo>
                <a:cubicBezTo>
                  <a:pt x="1588126" y="2333075"/>
                  <a:pt x="1530347" y="2250254"/>
                  <a:pt x="1575303" y="2317687"/>
                </a:cubicBezTo>
                <a:cubicBezTo>
                  <a:pt x="1596851" y="2382330"/>
                  <a:pt x="1582823" y="2356127"/>
                  <a:pt x="1611517" y="2399168"/>
                </a:cubicBezTo>
                <a:cubicBezTo>
                  <a:pt x="1631970" y="2460532"/>
                  <a:pt x="1608817" y="2385670"/>
                  <a:pt x="1629624" y="2489703"/>
                </a:cubicBezTo>
                <a:cubicBezTo>
                  <a:pt x="1631496" y="2499061"/>
                  <a:pt x="1636055" y="2507687"/>
                  <a:pt x="1638677" y="2516863"/>
                </a:cubicBezTo>
                <a:cubicBezTo>
                  <a:pt x="1642095" y="2528827"/>
                  <a:pt x="1642830" y="2541640"/>
                  <a:pt x="1647731" y="2553077"/>
                </a:cubicBezTo>
                <a:cubicBezTo>
                  <a:pt x="1652017" y="2563078"/>
                  <a:pt x="1659802" y="2571184"/>
                  <a:pt x="1665837" y="2580237"/>
                </a:cubicBezTo>
                <a:cubicBezTo>
                  <a:pt x="1668957" y="2605196"/>
                  <a:pt x="1669989" y="2651916"/>
                  <a:pt x="1683944" y="2679826"/>
                </a:cubicBezTo>
                <a:cubicBezTo>
                  <a:pt x="1688810" y="2689558"/>
                  <a:pt x="1696015" y="2697933"/>
                  <a:pt x="1702051" y="2706986"/>
                </a:cubicBezTo>
                <a:cubicBezTo>
                  <a:pt x="1705069" y="2725093"/>
                  <a:pt x="1707123" y="2743387"/>
                  <a:pt x="1711105" y="2761307"/>
                </a:cubicBezTo>
                <a:cubicBezTo>
                  <a:pt x="1713175" y="2770623"/>
                  <a:pt x="1717843" y="2779209"/>
                  <a:pt x="1720158" y="2788467"/>
                </a:cubicBezTo>
                <a:cubicBezTo>
                  <a:pt x="1723890" y="2803396"/>
                  <a:pt x="1726194" y="2818646"/>
                  <a:pt x="1729212" y="2833735"/>
                </a:cubicBezTo>
                <a:cubicBezTo>
                  <a:pt x="1726194" y="2990662"/>
                  <a:pt x="1724772" y="3147627"/>
                  <a:pt x="1720158" y="3304515"/>
                </a:cubicBezTo>
                <a:cubicBezTo>
                  <a:pt x="1718736" y="3352873"/>
                  <a:pt x="1717642" y="3401434"/>
                  <a:pt x="1711105" y="3449370"/>
                </a:cubicBezTo>
                <a:cubicBezTo>
                  <a:pt x="1708526" y="3468281"/>
                  <a:pt x="1696741" y="3484975"/>
                  <a:pt x="1692998" y="3503691"/>
                </a:cubicBezTo>
                <a:cubicBezTo>
                  <a:pt x="1689980" y="3518780"/>
                  <a:pt x="1686120" y="3533725"/>
                  <a:pt x="1683944" y="3548958"/>
                </a:cubicBezTo>
                <a:cubicBezTo>
                  <a:pt x="1680079" y="3576011"/>
                  <a:pt x="1679384" y="3603483"/>
                  <a:pt x="1674891" y="3630439"/>
                </a:cubicBezTo>
                <a:cubicBezTo>
                  <a:pt x="1673322" y="3639853"/>
                  <a:pt x="1668459" y="3648424"/>
                  <a:pt x="1665837" y="3657600"/>
                </a:cubicBezTo>
                <a:cubicBezTo>
                  <a:pt x="1646343" y="3725828"/>
                  <a:pt x="1669894" y="3661040"/>
                  <a:pt x="1638677" y="3739081"/>
                </a:cubicBezTo>
                <a:cubicBezTo>
                  <a:pt x="1632975" y="3776142"/>
                  <a:pt x="1611517" y="3901795"/>
                  <a:pt x="1611517" y="3947311"/>
                </a:cubicBezTo>
                <a:cubicBezTo>
                  <a:pt x="1611517" y="3995690"/>
                  <a:pt x="1615505" y="4044053"/>
                  <a:pt x="1620570" y="4092166"/>
                </a:cubicBezTo>
                <a:cubicBezTo>
                  <a:pt x="1621569" y="4101657"/>
                  <a:pt x="1627113" y="4110120"/>
                  <a:pt x="1629624" y="4119327"/>
                </a:cubicBezTo>
                <a:cubicBezTo>
                  <a:pt x="1663727" y="4244370"/>
                  <a:pt x="1631144" y="4141992"/>
                  <a:pt x="1665837" y="4246075"/>
                </a:cubicBezTo>
                <a:lnTo>
                  <a:pt x="1674891" y="4273236"/>
                </a:lnTo>
                <a:cubicBezTo>
                  <a:pt x="1677909" y="4282289"/>
                  <a:pt x="1678650" y="4292456"/>
                  <a:pt x="1683944" y="4300396"/>
                </a:cubicBezTo>
                <a:cubicBezTo>
                  <a:pt x="1696015" y="4318503"/>
                  <a:pt x="1713276" y="4334072"/>
                  <a:pt x="1720158" y="4354717"/>
                </a:cubicBezTo>
                <a:cubicBezTo>
                  <a:pt x="1733480" y="4394680"/>
                  <a:pt x="1724944" y="4373341"/>
                  <a:pt x="1747319" y="4418091"/>
                </a:cubicBezTo>
                <a:cubicBezTo>
                  <a:pt x="1750337" y="4433180"/>
                  <a:pt x="1750969" y="4448950"/>
                  <a:pt x="1756372" y="4463358"/>
                </a:cubicBezTo>
                <a:cubicBezTo>
                  <a:pt x="1760193" y="4473546"/>
                  <a:pt x="1771279" y="4480119"/>
                  <a:pt x="1774479" y="4490519"/>
                </a:cubicBezTo>
                <a:cubicBezTo>
                  <a:pt x="1783530" y="4519934"/>
                  <a:pt x="1782854" y="4551857"/>
                  <a:pt x="1792586" y="4581053"/>
                </a:cubicBezTo>
                <a:lnTo>
                  <a:pt x="1819746" y="4662535"/>
                </a:lnTo>
                <a:cubicBezTo>
                  <a:pt x="1822764" y="4671588"/>
                  <a:pt x="1823506" y="4681755"/>
                  <a:pt x="1828800" y="4689695"/>
                </a:cubicBezTo>
                <a:lnTo>
                  <a:pt x="1846907" y="4716855"/>
                </a:lnTo>
                <a:cubicBezTo>
                  <a:pt x="1856929" y="4817083"/>
                  <a:pt x="1855528" y="4832814"/>
                  <a:pt x="1883121" y="4943192"/>
                </a:cubicBezTo>
                <a:cubicBezTo>
                  <a:pt x="1886139" y="4955263"/>
                  <a:pt x="1887273" y="4967969"/>
                  <a:pt x="1892174" y="4979406"/>
                </a:cubicBezTo>
                <a:cubicBezTo>
                  <a:pt x="1896460" y="4989407"/>
                  <a:pt x="1905415" y="4996834"/>
                  <a:pt x="1910281" y="5006566"/>
                </a:cubicBezTo>
                <a:cubicBezTo>
                  <a:pt x="1914549" y="5015102"/>
                  <a:pt x="1915067" y="5025191"/>
                  <a:pt x="1919335" y="5033727"/>
                </a:cubicBezTo>
                <a:cubicBezTo>
                  <a:pt x="1924201" y="5043459"/>
                  <a:pt x="1932575" y="5051155"/>
                  <a:pt x="1937441" y="5060887"/>
                </a:cubicBezTo>
                <a:cubicBezTo>
                  <a:pt x="1941709" y="5069423"/>
                  <a:pt x="1942736" y="5079276"/>
                  <a:pt x="1946495" y="5088047"/>
                </a:cubicBezTo>
                <a:cubicBezTo>
                  <a:pt x="1951812" y="5100452"/>
                  <a:pt x="1959286" y="5111856"/>
                  <a:pt x="1964602" y="5124261"/>
                </a:cubicBezTo>
                <a:cubicBezTo>
                  <a:pt x="1968361" y="5133033"/>
                  <a:pt x="1969896" y="5142650"/>
                  <a:pt x="1973655" y="5151422"/>
                </a:cubicBezTo>
                <a:cubicBezTo>
                  <a:pt x="1978971" y="5163827"/>
                  <a:pt x="1985066" y="5175918"/>
                  <a:pt x="1991762" y="5187636"/>
                </a:cubicBezTo>
                <a:cubicBezTo>
                  <a:pt x="2002352" y="5206169"/>
                  <a:pt x="2025372" y="5235466"/>
                  <a:pt x="2037030" y="5251010"/>
                </a:cubicBezTo>
                <a:cubicBezTo>
                  <a:pt x="2058555" y="5315587"/>
                  <a:pt x="2028034" y="5237518"/>
                  <a:pt x="2073243" y="5305331"/>
                </a:cubicBezTo>
                <a:cubicBezTo>
                  <a:pt x="2078537" y="5313271"/>
                  <a:pt x="2078029" y="5323955"/>
                  <a:pt x="2082297" y="5332491"/>
                </a:cubicBezTo>
                <a:cubicBezTo>
                  <a:pt x="2087163" y="5342223"/>
                  <a:pt x="2094368" y="5350598"/>
                  <a:pt x="2100404" y="5359651"/>
                </a:cubicBezTo>
                <a:cubicBezTo>
                  <a:pt x="2128668" y="5444449"/>
                  <a:pt x="2082366" y="5319032"/>
                  <a:pt x="2136618" y="5413972"/>
                </a:cubicBezTo>
                <a:cubicBezTo>
                  <a:pt x="2142791" y="5424775"/>
                  <a:pt x="2141736" y="5438382"/>
                  <a:pt x="2145671" y="5450186"/>
                </a:cubicBezTo>
                <a:cubicBezTo>
                  <a:pt x="2162268" y="5499977"/>
                  <a:pt x="2160633" y="5491259"/>
                  <a:pt x="2190938" y="5531667"/>
                </a:cubicBezTo>
                <a:cubicBezTo>
                  <a:pt x="2197479" y="5551289"/>
                  <a:pt x="2205313" y="5579059"/>
                  <a:pt x="2218099" y="5595041"/>
                </a:cubicBezTo>
                <a:cubicBezTo>
                  <a:pt x="2234096" y="5615037"/>
                  <a:pt x="2254313" y="5631255"/>
                  <a:pt x="2272420" y="5649362"/>
                </a:cubicBezTo>
                <a:cubicBezTo>
                  <a:pt x="2280114" y="5657056"/>
                  <a:pt x="2284491" y="5667469"/>
                  <a:pt x="2290527" y="5676523"/>
                </a:cubicBezTo>
                <a:cubicBezTo>
                  <a:pt x="2312052" y="5741102"/>
                  <a:pt x="2281530" y="5663028"/>
                  <a:pt x="2326740" y="5730843"/>
                </a:cubicBezTo>
                <a:cubicBezTo>
                  <a:pt x="2332034" y="5738784"/>
                  <a:pt x="2330500" y="5750063"/>
                  <a:pt x="2335794" y="5758004"/>
                </a:cubicBezTo>
                <a:cubicBezTo>
                  <a:pt x="2342896" y="5768657"/>
                  <a:pt x="2354758" y="5775328"/>
                  <a:pt x="2362954" y="5785164"/>
                </a:cubicBezTo>
                <a:cubicBezTo>
                  <a:pt x="2369920" y="5793523"/>
                  <a:pt x="2373367" y="5804631"/>
                  <a:pt x="2381061" y="5812325"/>
                </a:cubicBezTo>
                <a:cubicBezTo>
                  <a:pt x="2391731" y="5822995"/>
                  <a:pt x="2406605" y="5828816"/>
                  <a:pt x="2417275" y="5839485"/>
                </a:cubicBezTo>
                <a:cubicBezTo>
                  <a:pt x="2427945" y="5850155"/>
                  <a:pt x="2434616" y="5864242"/>
                  <a:pt x="2444436" y="5875699"/>
                </a:cubicBezTo>
                <a:cubicBezTo>
                  <a:pt x="2452768" y="5885420"/>
                  <a:pt x="2463736" y="5892753"/>
                  <a:pt x="2471596" y="5902859"/>
                </a:cubicBezTo>
                <a:cubicBezTo>
                  <a:pt x="2484957" y="5920037"/>
                  <a:pt x="2495739" y="5939073"/>
                  <a:pt x="2507810" y="5957180"/>
                </a:cubicBezTo>
                <a:lnTo>
                  <a:pt x="2580237" y="6065822"/>
                </a:lnTo>
                <a:lnTo>
                  <a:pt x="2598344" y="6092982"/>
                </a:lnTo>
                <a:cubicBezTo>
                  <a:pt x="2604380" y="6102035"/>
                  <a:pt x="2607398" y="6114106"/>
                  <a:pt x="2616451" y="6120142"/>
                </a:cubicBezTo>
                <a:cubicBezTo>
                  <a:pt x="2637950" y="6134474"/>
                  <a:pt x="2660170" y="6148562"/>
                  <a:pt x="2679826" y="6165410"/>
                </a:cubicBezTo>
                <a:cubicBezTo>
                  <a:pt x="2689547" y="6173742"/>
                  <a:pt x="2697150" y="6184373"/>
                  <a:pt x="2706986" y="6192570"/>
                </a:cubicBezTo>
                <a:cubicBezTo>
                  <a:pt x="2715345" y="6199536"/>
                  <a:pt x="2725346" y="6204277"/>
                  <a:pt x="2734146" y="6210677"/>
                </a:cubicBezTo>
                <a:cubicBezTo>
                  <a:pt x="2758552" y="6228427"/>
                  <a:pt x="2781464" y="6248258"/>
                  <a:pt x="2806574" y="6264998"/>
                </a:cubicBezTo>
                <a:cubicBezTo>
                  <a:pt x="2868835" y="6306506"/>
                  <a:pt x="2840250" y="6294331"/>
                  <a:pt x="2888055" y="6310265"/>
                </a:cubicBezTo>
                <a:cubicBezTo>
                  <a:pt x="2897109" y="6316301"/>
                  <a:pt x="2905215" y="6324086"/>
                  <a:pt x="2915216" y="6328372"/>
                </a:cubicBezTo>
                <a:cubicBezTo>
                  <a:pt x="2926653" y="6333274"/>
                  <a:pt x="2939466" y="6334008"/>
                  <a:pt x="2951430" y="6337426"/>
                </a:cubicBezTo>
                <a:cubicBezTo>
                  <a:pt x="2960606" y="6340048"/>
                  <a:pt x="2969819" y="6342720"/>
                  <a:pt x="2978590" y="6346479"/>
                </a:cubicBezTo>
                <a:cubicBezTo>
                  <a:pt x="2990995" y="6351795"/>
                  <a:pt x="3001457" y="6362584"/>
                  <a:pt x="3014804" y="6364586"/>
                </a:cubicBezTo>
                <a:cubicBezTo>
                  <a:pt x="3062648" y="6371763"/>
                  <a:pt x="3111374" y="6370621"/>
                  <a:pt x="3159659" y="6373639"/>
                </a:cubicBezTo>
                <a:cubicBezTo>
                  <a:pt x="3255275" y="6392763"/>
                  <a:pt x="3238479" y="6391746"/>
                  <a:pt x="3395049" y="6391746"/>
                </a:cubicBezTo>
                <a:cubicBezTo>
                  <a:pt x="3585196" y="6391746"/>
                  <a:pt x="3775295" y="6385711"/>
                  <a:pt x="3965418" y="6382693"/>
                </a:cubicBezTo>
                <a:cubicBezTo>
                  <a:pt x="3986543" y="6379675"/>
                  <a:pt x="4008155" y="6379070"/>
                  <a:pt x="4028792" y="6373639"/>
                </a:cubicBezTo>
                <a:cubicBezTo>
                  <a:pt x="4065708" y="6363924"/>
                  <a:pt x="4099556" y="6342161"/>
                  <a:pt x="4137434" y="6337426"/>
                </a:cubicBezTo>
                <a:cubicBezTo>
                  <a:pt x="4161576" y="6334408"/>
                  <a:pt x="4185862" y="6332372"/>
                  <a:pt x="4209861" y="6328372"/>
                </a:cubicBezTo>
                <a:cubicBezTo>
                  <a:pt x="4222135" y="6326326"/>
                  <a:pt x="4233801" y="6321365"/>
                  <a:pt x="4246075" y="6319319"/>
                </a:cubicBezTo>
                <a:cubicBezTo>
                  <a:pt x="4270075" y="6315319"/>
                  <a:pt x="4294360" y="6313283"/>
                  <a:pt x="4318503" y="6310265"/>
                </a:cubicBezTo>
                <a:cubicBezTo>
                  <a:pt x="4367035" y="6294088"/>
                  <a:pt x="4325383" y="6306724"/>
                  <a:pt x="4390931" y="6292158"/>
                </a:cubicBezTo>
                <a:cubicBezTo>
                  <a:pt x="4403077" y="6289459"/>
                  <a:pt x="4414943" y="6285545"/>
                  <a:pt x="4427144" y="6283105"/>
                </a:cubicBezTo>
                <a:cubicBezTo>
                  <a:pt x="4538140" y="6260906"/>
                  <a:pt x="4433560" y="6286027"/>
                  <a:pt x="4517679" y="6264998"/>
                </a:cubicBezTo>
                <a:cubicBezTo>
                  <a:pt x="4564943" y="6233488"/>
                  <a:pt x="4523845" y="6255908"/>
                  <a:pt x="4590107" y="6237837"/>
                </a:cubicBezTo>
                <a:cubicBezTo>
                  <a:pt x="4608521" y="6232815"/>
                  <a:pt x="4625912" y="6224360"/>
                  <a:pt x="4644428" y="6219731"/>
                </a:cubicBezTo>
                <a:cubicBezTo>
                  <a:pt x="4656499" y="6216713"/>
                  <a:pt x="4668723" y="6214252"/>
                  <a:pt x="4680641" y="6210677"/>
                </a:cubicBezTo>
                <a:cubicBezTo>
                  <a:pt x="4698922" y="6205192"/>
                  <a:pt x="4719081" y="6203157"/>
                  <a:pt x="4734962" y="6192570"/>
                </a:cubicBezTo>
                <a:cubicBezTo>
                  <a:pt x="4799636" y="6149454"/>
                  <a:pt x="4768171" y="6161634"/>
                  <a:pt x="4825497" y="6147303"/>
                </a:cubicBezTo>
                <a:cubicBezTo>
                  <a:pt x="4834550" y="6141267"/>
                  <a:pt x="4842925" y="6134062"/>
                  <a:pt x="4852657" y="6129196"/>
                </a:cubicBezTo>
                <a:cubicBezTo>
                  <a:pt x="4861193" y="6124928"/>
                  <a:pt x="4871476" y="6124777"/>
                  <a:pt x="4879818" y="6120142"/>
                </a:cubicBezTo>
                <a:cubicBezTo>
                  <a:pt x="4898841" y="6109574"/>
                  <a:pt x="4914674" y="6093661"/>
                  <a:pt x="4934138" y="6083929"/>
                </a:cubicBezTo>
                <a:cubicBezTo>
                  <a:pt x="4946209" y="6077893"/>
                  <a:pt x="4958634" y="6072518"/>
                  <a:pt x="4970352" y="6065822"/>
                </a:cubicBezTo>
                <a:cubicBezTo>
                  <a:pt x="5010376" y="6042951"/>
                  <a:pt x="4987219" y="6052658"/>
                  <a:pt x="5024673" y="6020554"/>
                </a:cubicBezTo>
                <a:cubicBezTo>
                  <a:pt x="5105981" y="5950861"/>
                  <a:pt x="5020646" y="6033635"/>
                  <a:pt x="5088047" y="5966234"/>
                </a:cubicBezTo>
                <a:cubicBezTo>
                  <a:pt x="5105363" y="5914289"/>
                  <a:pt x="5084701" y="5962776"/>
                  <a:pt x="5124261" y="5911913"/>
                </a:cubicBezTo>
                <a:cubicBezTo>
                  <a:pt x="5137622" y="5894735"/>
                  <a:pt x="5145087" y="5872980"/>
                  <a:pt x="5160475" y="5857592"/>
                </a:cubicBezTo>
                <a:cubicBezTo>
                  <a:pt x="5169529" y="5848539"/>
                  <a:pt x="5179439" y="5840268"/>
                  <a:pt x="5187636" y="5830432"/>
                </a:cubicBezTo>
                <a:cubicBezTo>
                  <a:pt x="5194602" y="5822073"/>
                  <a:pt x="5199418" y="5812125"/>
                  <a:pt x="5205742" y="5803271"/>
                </a:cubicBezTo>
                <a:cubicBezTo>
                  <a:pt x="5214512" y="5790992"/>
                  <a:pt x="5224250" y="5779419"/>
                  <a:pt x="5232903" y="5767057"/>
                </a:cubicBezTo>
                <a:cubicBezTo>
                  <a:pt x="5277118" y="5703893"/>
                  <a:pt x="5247285" y="5720013"/>
                  <a:pt x="5296277" y="5703683"/>
                </a:cubicBezTo>
                <a:cubicBezTo>
                  <a:pt x="5304522" y="5678947"/>
                  <a:pt x="5315839" y="5636461"/>
                  <a:pt x="5332491" y="5613148"/>
                </a:cubicBezTo>
                <a:cubicBezTo>
                  <a:pt x="5339933" y="5602729"/>
                  <a:pt x="5350598" y="5595041"/>
                  <a:pt x="5359651" y="5585988"/>
                </a:cubicBezTo>
                <a:cubicBezTo>
                  <a:pt x="5381269" y="5521140"/>
                  <a:pt x="5350363" y="5595324"/>
                  <a:pt x="5395865" y="5540721"/>
                </a:cubicBezTo>
                <a:cubicBezTo>
                  <a:pt x="5439801" y="5487997"/>
                  <a:pt x="5392016" y="5522561"/>
                  <a:pt x="5423026" y="5468293"/>
                </a:cubicBezTo>
                <a:cubicBezTo>
                  <a:pt x="5433750" y="5449526"/>
                  <a:pt x="5460039" y="5434564"/>
                  <a:pt x="5477346" y="5423026"/>
                </a:cubicBezTo>
                <a:lnTo>
                  <a:pt x="5513560" y="5368705"/>
                </a:lnTo>
                <a:cubicBezTo>
                  <a:pt x="5519596" y="5359651"/>
                  <a:pt x="5523973" y="5349238"/>
                  <a:pt x="5531667" y="5341544"/>
                </a:cubicBezTo>
                <a:cubicBezTo>
                  <a:pt x="5583269" y="5289944"/>
                  <a:pt x="5558412" y="5319534"/>
                  <a:pt x="5604095" y="5251010"/>
                </a:cubicBezTo>
                <a:lnTo>
                  <a:pt x="5622202" y="5223849"/>
                </a:lnTo>
                <a:lnTo>
                  <a:pt x="5640309" y="5196689"/>
                </a:lnTo>
                <a:cubicBezTo>
                  <a:pt x="5673324" y="5097640"/>
                  <a:pt x="5618023" y="5245021"/>
                  <a:pt x="5676523" y="5151422"/>
                </a:cubicBezTo>
                <a:cubicBezTo>
                  <a:pt x="5720409" y="5081205"/>
                  <a:pt x="5666014" y="5110866"/>
                  <a:pt x="5721790" y="5078994"/>
                </a:cubicBezTo>
                <a:cubicBezTo>
                  <a:pt x="5733508" y="5072298"/>
                  <a:pt x="5747022" y="5068731"/>
                  <a:pt x="5758004" y="5060887"/>
                </a:cubicBezTo>
                <a:cubicBezTo>
                  <a:pt x="5809916" y="5023807"/>
                  <a:pt x="5763566" y="5046271"/>
                  <a:pt x="5803271" y="5006566"/>
                </a:cubicBezTo>
                <a:cubicBezTo>
                  <a:pt x="5810965" y="4998872"/>
                  <a:pt x="5821378" y="4994495"/>
                  <a:pt x="5830432" y="4988459"/>
                </a:cubicBezTo>
                <a:cubicBezTo>
                  <a:pt x="5863885" y="4938277"/>
                  <a:pt x="5829398" y="4977968"/>
                  <a:pt x="5875699" y="4952245"/>
                </a:cubicBezTo>
                <a:cubicBezTo>
                  <a:pt x="5894722" y="4941677"/>
                  <a:pt x="5911913" y="4928103"/>
                  <a:pt x="5930020" y="4916032"/>
                </a:cubicBezTo>
                <a:cubicBezTo>
                  <a:pt x="5939073" y="4909996"/>
                  <a:pt x="5946858" y="4901366"/>
                  <a:pt x="5957180" y="4897925"/>
                </a:cubicBezTo>
                <a:cubicBezTo>
                  <a:pt x="5966233" y="4894907"/>
                  <a:pt x="5975998" y="4893506"/>
                  <a:pt x="5984340" y="4888871"/>
                </a:cubicBezTo>
                <a:cubicBezTo>
                  <a:pt x="6003363" y="4878302"/>
                  <a:pt x="6019197" y="4862389"/>
                  <a:pt x="6038661" y="4852657"/>
                </a:cubicBezTo>
                <a:cubicBezTo>
                  <a:pt x="6050732" y="4846621"/>
                  <a:pt x="6063157" y="4841246"/>
                  <a:pt x="6074875" y="4834550"/>
                </a:cubicBezTo>
                <a:cubicBezTo>
                  <a:pt x="6120330" y="4808576"/>
                  <a:pt x="6083541" y="4821782"/>
                  <a:pt x="6138249" y="4798336"/>
                </a:cubicBezTo>
                <a:cubicBezTo>
                  <a:pt x="6147021" y="4794577"/>
                  <a:pt x="6156356" y="4792301"/>
                  <a:pt x="6165410" y="4789283"/>
                </a:cubicBezTo>
                <a:cubicBezTo>
                  <a:pt x="6208450" y="4760589"/>
                  <a:pt x="6182248" y="4774616"/>
                  <a:pt x="6246891" y="4753069"/>
                </a:cubicBezTo>
                <a:lnTo>
                  <a:pt x="6274051" y="4744016"/>
                </a:lnTo>
                <a:cubicBezTo>
                  <a:pt x="6283105" y="4737980"/>
                  <a:pt x="6291211" y="4730195"/>
                  <a:pt x="6301212" y="4725909"/>
                </a:cubicBezTo>
                <a:cubicBezTo>
                  <a:pt x="6312649" y="4721007"/>
                  <a:pt x="6325462" y="4720273"/>
                  <a:pt x="6337426" y="4716855"/>
                </a:cubicBezTo>
                <a:cubicBezTo>
                  <a:pt x="6390340" y="4701737"/>
                  <a:pt x="6337139" y="4712895"/>
                  <a:pt x="6400800" y="4698748"/>
                </a:cubicBezTo>
                <a:cubicBezTo>
                  <a:pt x="6415821" y="4695410"/>
                  <a:pt x="6431221" y="4693744"/>
                  <a:pt x="6446067" y="4689695"/>
                </a:cubicBezTo>
                <a:cubicBezTo>
                  <a:pt x="6464481" y="4684673"/>
                  <a:pt x="6481871" y="4676217"/>
                  <a:pt x="6500388" y="4671588"/>
                </a:cubicBezTo>
                <a:cubicBezTo>
                  <a:pt x="6512459" y="4668570"/>
                  <a:pt x="6524638" y="4665953"/>
                  <a:pt x="6536602" y="4662535"/>
                </a:cubicBezTo>
                <a:cubicBezTo>
                  <a:pt x="6545778" y="4659913"/>
                  <a:pt x="6554555" y="4655992"/>
                  <a:pt x="6563762" y="4653481"/>
                </a:cubicBezTo>
                <a:cubicBezTo>
                  <a:pt x="6587771" y="4646933"/>
                  <a:pt x="6612581" y="4643244"/>
                  <a:pt x="6636190" y="4635374"/>
                </a:cubicBezTo>
                <a:cubicBezTo>
                  <a:pt x="6654297" y="4629338"/>
                  <a:pt x="6671684" y="4620405"/>
                  <a:pt x="6690511" y="4617267"/>
                </a:cubicBezTo>
                <a:lnTo>
                  <a:pt x="6744832" y="4608214"/>
                </a:lnTo>
                <a:cubicBezTo>
                  <a:pt x="6762939" y="4602178"/>
                  <a:pt x="6780122" y="4591571"/>
                  <a:pt x="6799152" y="4590107"/>
                </a:cubicBezTo>
                <a:cubicBezTo>
                  <a:pt x="6944094" y="4578957"/>
                  <a:pt x="6877740" y="4585398"/>
                  <a:pt x="6998329" y="4572000"/>
                </a:cubicBezTo>
                <a:cubicBezTo>
                  <a:pt x="7080723" y="4544533"/>
                  <a:pt x="6950607" y="4586660"/>
                  <a:pt x="7070756" y="4553893"/>
                </a:cubicBezTo>
                <a:cubicBezTo>
                  <a:pt x="7089170" y="4548871"/>
                  <a:pt x="7106970" y="4541822"/>
                  <a:pt x="7125077" y="4535786"/>
                </a:cubicBezTo>
                <a:cubicBezTo>
                  <a:pt x="7134130" y="4532768"/>
                  <a:pt x="7142733" y="4527597"/>
                  <a:pt x="7152237" y="4526733"/>
                </a:cubicBezTo>
                <a:cubicBezTo>
                  <a:pt x="7185433" y="4523715"/>
                  <a:pt x="7218697" y="4521360"/>
                  <a:pt x="7251826" y="4517679"/>
                </a:cubicBezTo>
                <a:cubicBezTo>
                  <a:pt x="7273035" y="4515322"/>
                  <a:pt x="7294048" y="4511446"/>
                  <a:pt x="7315200" y="4508626"/>
                </a:cubicBezTo>
                <a:cubicBezTo>
                  <a:pt x="7339317" y="4505410"/>
                  <a:pt x="7363580" y="4503272"/>
                  <a:pt x="7387628" y="4499572"/>
                </a:cubicBezTo>
                <a:cubicBezTo>
                  <a:pt x="7402837" y="4497232"/>
                  <a:pt x="7417686" y="4492859"/>
                  <a:pt x="7432895" y="4490519"/>
                </a:cubicBezTo>
                <a:cubicBezTo>
                  <a:pt x="7456943" y="4486819"/>
                  <a:pt x="7481237" y="4484906"/>
                  <a:pt x="7505323" y="4481465"/>
                </a:cubicBezTo>
                <a:cubicBezTo>
                  <a:pt x="7609559" y="4466574"/>
                  <a:pt x="7507442" y="4479232"/>
                  <a:pt x="7632071" y="4454305"/>
                </a:cubicBezTo>
                <a:cubicBezTo>
                  <a:pt x="7647160" y="4451287"/>
                  <a:pt x="7662492" y="4449300"/>
                  <a:pt x="7677338" y="4445251"/>
                </a:cubicBezTo>
                <a:cubicBezTo>
                  <a:pt x="7790055" y="4414509"/>
                  <a:pt x="7673418" y="4436850"/>
                  <a:pt x="7785980" y="4418091"/>
                </a:cubicBezTo>
                <a:cubicBezTo>
                  <a:pt x="7795033" y="4415073"/>
                  <a:pt x="7803933" y="4411548"/>
                  <a:pt x="7813140" y="4409037"/>
                </a:cubicBezTo>
                <a:cubicBezTo>
                  <a:pt x="7837149" y="4402489"/>
                  <a:pt x="7861959" y="4398801"/>
                  <a:pt x="7885568" y="4390931"/>
                </a:cubicBezTo>
                <a:cubicBezTo>
                  <a:pt x="7954487" y="4367958"/>
                  <a:pt x="7921173" y="4376567"/>
                  <a:pt x="7985156" y="4363770"/>
                </a:cubicBezTo>
                <a:cubicBezTo>
                  <a:pt x="8044682" y="4324087"/>
                  <a:pt x="7980573" y="4363384"/>
                  <a:pt x="8039477" y="4336610"/>
                </a:cubicBezTo>
                <a:cubicBezTo>
                  <a:pt x="8064050" y="4325441"/>
                  <a:pt x="8089446" y="4315369"/>
                  <a:pt x="8111905" y="4300396"/>
                </a:cubicBezTo>
                <a:cubicBezTo>
                  <a:pt x="8120958" y="4294360"/>
                  <a:pt x="8129064" y="4286575"/>
                  <a:pt x="8139065" y="4282289"/>
                </a:cubicBezTo>
                <a:cubicBezTo>
                  <a:pt x="8150502" y="4277388"/>
                  <a:pt x="8163208" y="4276254"/>
                  <a:pt x="8175279" y="4273236"/>
                </a:cubicBezTo>
                <a:cubicBezTo>
                  <a:pt x="8184332" y="4267200"/>
                  <a:pt x="8193585" y="4261453"/>
                  <a:pt x="8202439" y="4255129"/>
                </a:cubicBezTo>
                <a:cubicBezTo>
                  <a:pt x="8214718" y="4246358"/>
                  <a:pt x="8225157" y="4234716"/>
                  <a:pt x="8238653" y="4227968"/>
                </a:cubicBezTo>
                <a:cubicBezTo>
                  <a:pt x="8342301" y="4176144"/>
                  <a:pt x="8250077" y="4239221"/>
                  <a:pt x="8329188" y="4191754"/>
                </a:cubicBezTo>
                <a:cubicBezTo>
                  <a:pt x="8347849" y="4180558"/>
                  <a:pt x="8362864" y="4162421"/>
                  <a:pt x="8383509" y="4155540"/>
                </a:cubicBezTo>
                <a:cubicBezTo>
                  <a:pt x="8421965" y="4142722"/>
                  <a:pt x="8442614" y="4137262"/>
                  <a:pt x="8483097" y="4110273"/>
                </a:cubicBezTo>
                <a:lnTo>
                  <a:pt x="8537418" y="4074059"/>
                </a:lnTo>
                <a:cubicBezTo>
                  <a:pt x="8546471" y="4068023"/>
                  <a:pt x="8554022" y="4058591"/>
                  <a:pt x="8564578" y="4055952"/>
                </a:cubicBezTo>
                <a:lnTo>
                  <a:pt x="8600792" y="4046899"/>
                </a:lnTo>
                <a:cubicBezTo>
                  <a:pt x="8612863" y="4040863"/>
                  <a:pt x="8625288" y="4035488"/>
                  <a:pt x="8637006" y="4028792"/>
                </a:cubicBezTo>
                <a:cubicBezTo>
                  <a:pt x="8646453" y="4023394"/>
                  <a:pt x="8653744" y="4013812"/>
                  <a:pt x="8664166" y="4010685"/>
                </a:cubicBezTo>
                <a:cubicBezTo>
                  <a:pt x="8679359" y="4006127"/>
                  <a:pt x="8802680" y="3993283"/>
                  <a:pt x="8809022" y="3992578"/>
                </a:cubicBezTo>
                <a:cubicBezTo>
                  <a:pt x="8922542" y="3964198"/>
                  <a:pt x="8856627" y="3972698"/>
                  <a:pt x="9008198" y="3983525"/>
                </a:cubicBezTo>
                <a:cubicBezTo>
                  <a:pt x="9087545" y="4062872"/>
                  <a:pt x="8986892" y="3965770"/>
                  <a:pt x="9062519" y="4028792"/>
                </a:cubicBezTo>
                <a:cubicBezTo>
                  <a:pt x="9072355" y="4036988"/>
                  <a:pt x="9079026" y="4048850"/>
                  <a:pt x="9089679" y="4055952"/>
                </a:cubicBezTo>
                <a:cubicBezTo>
                  <a:pt x="9097619" y="4061246"/>
                  <a:pt x="9116839" y="4065006"/>
                  <a:pt x="9116839" y="4065006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3150606" y="4372020"/>
            <a:ext cx="291500" cy="1023845"/>
          </a:xfrm>
          <a:custGeom>
            <a:avLst/>
            <a:gdLst>
              <a:gd name="connsiteX0" fmla="*/ 253497 w 291500"/>
              <a:gd name="connsiteY0" fmla="*/ 1023845 h 1023845"/>
              <a:gd name="connsiteX1" fmla="*/ 280657 w 291500"/>
              <a:gd name="connsiteY1" fmla="*/ 969525 h 1023845"/>
              <a:gd name="connsiteX2" fmla="*/ 280657 w 291500"/>
              <a:gd name="connsiteY2" fmla="*/ 752241 h 1023845"/>
              <a:gd name="connsiteX3" fmla="*/ 208230 w 291500"/>
              <a:gd name="connsiteY3" fmla="*/ 688867 h 1023845"/>
              <a:gd name="connsiteX4" fmla="*/ 144855 w 291500"/>
              <a:gd name="connsiteY4" fmla="*/ 616439 h 1023845"/>
              <a:gd name="connsiteX5" fmla="*/ 117695 w 291500"/>
              <a:gd name="connsiteY5" fmla="*/ 598332 h 1023845"/>
              <a:gd name="connsiteX6" fmla="*/ 99588 w 291500"/>
              <a:gd name="connsiteY6" fmla="*/ 390103 h 1023845"/>
              <a:gd name="connsiteX7" fmla="*/ 90535 w 291500"/>
              <a:gd name="connsiteY7" fmla="*/ 362942 h 1023845"/>
              <a:gd name="connsiteX8" fmla="*/ 81481 w 291500"/>
              <a:gd name="connsiteY8" fmla="*/ 199980 h 1023845"/>
              <a:gd name="connsiteX9" fmla="*/ 72428 w 291500"/>
              <a:gd name="connsiteY9" fmla="*/ 163766 h 1023845"/>
              <a:gd name="connsiteX10" fmla="*/ 63374 w 291500"/>
              <a:gd name="connsiteY10" fmla="*/ 118499 h 1023845"/>
              <a:gd name="connsiteX11" fmla="*/ 54321 w 291500"/>
              <a:gd name="connsiteY11" fmla="*/ 64178 h 1023845"/>
              <a:gd name="connsiteX12" fmla="*/ 9053 w 291500"/>
              <a:gd name="connsiteY12" fmla="*/ 804 h 1023845"/>
              <a:gd name="connsiteX13" fmla="*/ 0 w 291500"/>
              <a:gd name="connsiteY13" fmla="*/ 804 h 1023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1500" h="1023845">
                <a:moveTo>
                  <a:pt x="253497" y="1023845"/>
                </a:moveTo>
                <a:cubicBezTo>
                  <a:pt x="262550" y="1005738"/>
                  <a:pt x="273739" y="988550"/>
                  <a:pt x="280657" y="969525"/>
                </a:cubicBezTo>
                <a:cubicBezTo>
                  <a:pt x="302229" y="910202"/>
                  <a:pt x="285830" y="781984"/>
                  <a:pt x="280657" y="752241"/>
                </a:cubicBezTo>
                <a:cubicBezTo>
                  <a:pt x="275286" y="721360"/>
                  <a:pt x="228711" y="701156"/>
                  <a:pt x="208230" y="688867"/>
                </a:cubicBezTo>
                <a:cubicBezTo>
                  <a:pt x="183258" y="655572"/>
                  <a:pt x="177673" y="644569"/>
                  <a:pt x="144855" y="616439"/>
                </a:cubicBezTo>
                <a:cubicBezTo>
                  <a:pt x="136594" y="609358"/>
                  <a:pt x="126748" y="604368"/>
                  <a:pt x="117695" y="598332"/>
                </a:cubicBezTo>
                <a:cubicBezTo>
                  <a:pt x="88028" y="509327"/>
                  <a:pt x="118648" y="609292"/>
                  <a:pt x="99588" y="390103"/>
                </a:cubicBezTo>
                <a:cubicBezTo>
                  <a:pt x="98761" y="380596"/>
                  <a:pt x="93553" y="371996"/>
                  <a:pt x="90535" y="362942"/>
                </a:cubicBezTo>
                <a:cubicBezTo>
                  <a:pt x="87517" y="308621"/>
                  <a:pt x="86407" y="254161"/>
                  <a:pt x="81481" y="199980"/>
                </a:cubicBezTo>
                <a:cubicBezTo>
                  <a:pt x="80354" y="187588"/>
                  <a:pt x="75127" y="175913"/>
                  <a:pt x="72428" y="163766"/>
                </a:cubicBezTo>
                <a:cubicBezTo>
                  <a:pt x="69090" y="148745"/>
                  <a:pt x="66127" y="133639"/>
                  <a:pt x="63374" y="118499"/>
                </a:cubicBezTo>
                <a:cubicBezTo>
                  <a:pt x="60090" y="100438"/>
                  <a:pt x="59596" y="81761"/>
                  <a:pt x="54321" y="64178"/>
                </a:cubicBezTo>
                <a:cubicBezTo>
                  <a:pt x="46533" y="38217"/>
                  <a:pt x="30536" y="16916"/>
                  <a:pt x="9053" y="804"/>
                </a:cubicBezTo>
                <a:cubicBezTo>
                  <a:pt x="6639" y="-1007"/>
                  <a:pt x="3018" y="804"/>
                  <a:pt x="0" y="8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041930" y="4562947"/>
            <a:ext cx="371226" cy="769544"/>
          </a:xfrm>
          <a:custGeom>
            <a:avLst/>
            <a:gdLst>
              <a:gd name="connsiteX0" fmla="*/ 371226 w 371226"/>
              <a:gd name="connsiteY0" fmla="*/ 769544 h 769544"/>
              <a:gd name="connsiteX1" fmla="*/ 280692 w 371226"/>
              <a:gd name="connsiteY1" fmla="*/ 679009 h 769544"/>
              <a:gd name="connsiteX2" fmla="*/ 244478 w 371226"/>
              <a:gd name="connsiteY2" fmla="*/ 642796 h 769544"/>
              <a:gd name="connsiteX3" fmla="*/ 226371 w 371226"/>
              <a:gd name="connsiteY3" fmla="*/ 615635 h 769544"/>
              <a:gd name="connsiteX4" fmla="*/ 199211 w 371226"/>
              <a:gd name="connsiteY4" fmla="*/ 579421 h 769544"/>
              <a:gd name="connsiteX5" fmla="*/ 172050 w 371226"/>
              <a:gd name="connsiteY5" fmla="*/ 516047 h 769544"/>
              <a:gd name="connsiteX6" fmla="*/ 153943 w 371226"/>
              <a:gd name="connsiteY6" fmla="*/ 425512 h 769544"/>
              <a:gd name="connsiteX7" fmla="*/ 135836 w 371226"/>
              <a:gd name="connsiteY7" fmla="*/ 389299 h 769544"/>
              <a:gd name="connsiteX8" fmla="*/ 126783 w 371226"/>
              <a:gd name="connsiteY8" fmla="*/ 362138 h 769544"/>
              <a:gd name="connsiteX9" fmla="*/ 90569 w 371226"/>
              <a:gd name="connsiteY9" fmla="*/ 271603 h 769544"/>
              <a:gd name="connsiteX10" fmla="*/ 72462 w 371226"/>
              <a:gd name="connsiteY10" fmla="*/ 126748 h 769544"/>
              <a:gd name="connsiteX11" fmla="*/ 54355 w 371226"/>
              <a:gd name="connsiteY11" fmla="*/ 99588 h 769544"/>
              <a:gd name="connsiteX12" fmla="*/ 27195 w 371226"/>
              <a:gd name="connsiteY12" fmla="*/ 36213 h 769544"/>
              <a:gd name="connsiteX13" fmla="*/ 34 w 371226"/>
              <a:gd name="connsiteY13" fmla="*/ 0 h 76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1226" h="769544">
                <a:moveTo>
                  <a:pt x="371226" y="769544"/>
                </a:moveTo>
                <a:lnTo>
                  <a:pt x="280692" y="679009"/>
                </a:lnTo>
                <a:cubicBezTo>
                  <a:pt x="268621" y="666938"/>
                  <a:pt x="253947" y="657000"/>
                  <a:pt x="244478" y="642796"/>
                </a:cubicBezTo>
                <a:cubicBezTo>
                  <a:pt x="238442" y="633742"/>
                  <a:pt x="232695" y="624489"/>
                  <a:pt x="226371" y="615635"/>
                </a:cubicBezTo>
                <a:cubicBezTo>
                  <a:pt x="217601" y="603356"/>
                  <a:pt x="207208" y="592217"/>
                  <a:pt x="199211" y="579421"/>
                </a:cubicBezTo>
                <a:cubicBezTo>
                  <a:pt x="183230" y="553851"/>
                  <a:pt x="180851" y="542449"/>
                  <a:pt x="172050" y="516047"/>
                </a:cubicBezTo>
                <a:cubicBezTo>
                  <a:pt x="168920" y="497266"/>
                  <a:pt x="162048" y="447125"/>
                  <a:pt x="153943" y="425512"/>
                </a:cubicBezTo>
                <a:cubicBezTo>
                  <a:pt x="149204" y="412875"/>
                  <a:pt x="141152" y="401704"/>
                  <a:pt x="135836" y="389299"/>
                </a:cubicBezTo>
                <a:cubicBezTo>
                  <a:pt x="132077" y="380527"/>
                  <a:pt x="130209" y="371045"/>
                  <a:pt x="126783" y="362138"/>
                </a:cubicBezTo>
                <a:cubicBezTo>
                  <a:pt x="115115" y="331801"/>
                  <a:pt x="90569" y="271603"/>
                  <a:pt x="90569" y="271603"/>
                </a:cubicBezTo>
                <a:cubicBezTo>
                  <a:pt x="88840" y="249129"/>
                  <a:pt x="92006" y="165834"/>
                  <a:pt x="72462" y="126748"/>
                </a:cubicBezTo>
                <a:cubicBezTo>
                  <a:pt x="67596" y="117016"/>
                  <a:pt x="60391" y="108641"/>
                  <a:pt x="54355" y="99588"/>
                </a:cubicBezTo>
                <a:cubicBezTo>
                  <a:pt x="46967" y="77422"/>
                  <a:pt x="41180" y="55792"/>
                  <a:pt x="27195" y="36213"/>
                </a:cubicBezTo>
                <a:cubicBezTo>
                  <a:pt x="-2100" y="-4799"/>
                  <a:pt x="34" y="24618"/>
                  <a:pt x="3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788467" y="4897925"/>
            <a:ext cx="525101" cy="506994"/>
          </a:xfrm>
          <a:custGeom>
            <a:avLst/>
            <a:gdLst>
              <a:gd name="connsiteX0" fmla="*/ 525101 w 525101"/>
              <a:gd name="connsiteY0" fmla="*/ 506994 h 506994"/>
              <a:gd name="connsiteX1" fmla="*/ 461727 w 525101"/>
              <a:gd name="connsiteY1" fmla="*/ 425513 h 506994"/>
              <a:gd name="connsiteX2" fmla="*/ 425513 w 525101"/>
              <a:gd name="connsiteY2" fmla="*/ 371192 h 506994"/>
              <a:gd name="connsiteX3" fmla="*/ 398353 w 525101"/>
              <a:gd name="connsiteY3" fmla="*/ 344031 h 506994"/>
              <a:gd name="connsiteX4" fmla="*/ 362139 w 525101"/>
              <a:gd name="connsiteY4" fmla="*/ 298764 h 506994"/>
              <a:gd name="connsiteX5" fmla="*/ 353085 w 525101"/>
              <a:gd name="connsiteY5" fmla="*/ 271604 h 506994"/>
              <a:gd name="connsiteX6" fmla="*/ 325925 w 525101"/>
              <a:gd name="connsiteY6" fmla="*/ 244443 h 506994"/>
              <a:gd name="connsiteX7" fmla="*/ 298765 w 525101"/>
              <a:gd name="connsiteY7" fmla="*/ 190123 h 506994"/>
              <a:gd name="connsiteX8" fmla="*/ 262551 w 525101"/>
              <a:gd name="connsiteY8" fmla="*/ 172016 h 506994"/>
              <a:gd name="connsiteX9" fmla="*/ 235390 w 525101"/>
              <a:gd name="connsiteY9" fmla="*/ 135802 h 506994"/>
              <a:gd name="connsiteX10" fmla="*/ 190123 w 525101"/>
              <a:gd name="connsiteY10" fmla="*/ 108641 h 506994"/>
              <a:gd name="connsiteX11" fmla="*/ 126749 w 525101"/>
              <a:gd name="connsiteY11" fmla="*/ 81481 h 506994"/>
              <a:gd name="connsiteX12" fmla="*/ 72428 w 525101"/>
              <a:gd name="connsiteY12" fmla="*/ 54321 h 506994"/>
              <a:gd name="connsiteX13" fmla="*/ 18107 w 525101"/>
              <a:gd name="connsiteY13" fmla="*/ 27160 h 506994"/>
              <a:gd name="connsiteX14" fmla="*/ 0 w 525101"/>
              <a:gd name="connsiteY14" fmla="*/ 0 h 506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5101" h="506994">
                <a:moveTo>
                  <a:pt x="525101" y="506994"/>
                </a:moveTo>
                <a:cubicBezTo>
                  <a:pt x="461059" y="378908"/>
                  <a:pt x="536597" y="509741"/>
                  <a:pt x="461727" y="425513"/>
                </a:cubicBezTo>
                <a:cubicBezTo>
                  <a:pt x="447269" y="409248"/>
                  <a:pt x="437584" y="389299"/>
                  <a:pt x="425513" y="371192"/>
                </a:cubicBezTo>
                <a:cubicBezTo>
                  <a:pt x="418411" y="360539"/>
                  <a:pt x="407406" y="353085"/>
                  <a:pt x="398353" y="344031"/>
                </a:cubicBezTo>
                <a:cubicBezTo>
                  <a:pt x="375596" y="275764"/>
                  <a:pt x="408940" y="357265"/>
                  <a:pt x="362139" y="298764"/>
                </a:cubicBezTo>
                <a:cubicBezTo>
                  <a:pt x="356177" y="291312"/>
                  <a:pt x="358379" y="279544"/>
                  <a:pt x="353085" y="271604"/>
                </a:cubicBezTo>
                <a:cubicBezTo>
                  <a:pt x="345983" y="260951"/>
                  <a:pt x="334978" y="253497"/>
                  <a:pt x="325925" y="244443"/>
                </a:cubicBezTo>
                <a:cubicBezTo>
                  <a:pt x="319746" y="225904"/>
                  <a:pt x="314966" y="203624"/>
                  <a:pt x="298765" y="190123"/>
                </a:cubicBezTo>
                <a:cubicBezTo>
                  <a:pt x="288397" y="181483"/>
                  <a:pt x="274622" y="178052"/>
                  <a:pt x="262551" y="172016"/>
                </a:cubicBezTo>
                <a:cubicBezTo>
                  <a:pt x="253497" y="159945"/>
                  <a:pt x="246746" y="145738"/>
                  <a:pt x="235390" y="135802"/>
                </a:cubicBezTo>
                <a:cubicBezTo>
                  <a:pt x="222147" y="124214"/>
                  <a:pt x="205045" y="117967"/>
                  <a:pt x="190123" y="108641"/>
                </a:cubicBezTo>
                <a:cubicBezTo>
                  <a:pt x="148443" y="82590"/>
                  <a:pt x="178285" y="94364"/>
                  <a:pt x="126749" y="81481"/>
                </a:cubicBezTo>
                <a:cubicBezTo>
                  <a:pt x="48903" y="29585"/>
                  <a:pt x="147399" y="91807"/>
                  <a:pt x="72428" y="54321"/>
                </a:cubicBezTo>
                <a:cubicBezTo>
                  <a:pt x="2222" y="19218"/>
                  <a:pt x="86381" y="49919"/>
                  <a:pt x="18107" y="27160"/>
                </a:cubicBezTo>
                <a:lnTo>
                  <a:pt x="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2842788" y="4499572"/>
            <a:ext cx="497941" cy="887240"/>
          </a:xfrm>
          <a:custGeom>
            <a:avLst/>
            <a:gdLst>
              <a:gd name="connsiteX0" fmla="*/ 0 w 497941"/>
              <a:gd name="connsiteY0" fmla="*/ 0 h 887240"/>
              <a:gd name="connsiteX1" fmla="*/ 27161 w 497941"/>
              <a:gd name="connsiteY1" fmla="*/ 99588 h 887240"/>
              <a:gd name="connsiteX2" fmla="*/ 45267 w 497941"/>
              <a:gd name="connsiteY2" fmla="*/ 135802 h 887240"/>
              <a:gd name="connsiteX3" fmla="*/ 54321 w 497941"/>
              <a:gd name="connsiteY3" fmla="*/ 162963 h 887240"/>
              <a:gd name="connsiteX4" fmla="*/ 81481 w 497941"/>
              <a:gd name="connsiteY4" fmla="*/ 190123 h 887240"/>
              <a:gd name="connsiteX5" fmla="*/ 99588 w 497941"/>
              <a:gd name="connsiteY5" fmla="*/ 226337 h 887240"/>
              <a:gd name="connsiteX6" fmla="*/ 126749 w 497941"/>
              <a:gd name="connsiteY6" fmla="*/ 244444 h 887240"/>
              <a:gd name="connsiteX7" fmla="*/ 162962 w 497941"/>
              <a:gd name="connsiteY7" fmla="*/ 271604 h 887240"/>
              <a:gd name="connsiteX8" fmla="*/ 181069 w 497941"/>
              <a:gd name="connsiteY8" fmla="*/ 307818 h 887240"/>
              <a:gd name="connsiteX9" fmla="*/ 199176 w 497941"/>
              <a:gd name="connsiteY9" fmla="*/ 334978 h 887240"/>
              <a:gd name="connsiteX10" fmla="*/ 208230 w 497941"/>
              <a:gd name="connsiteY10" fmla="*/ 371192 h 887240"/>
              <a:gd name="connsiteX11" fmla="*/ 226337 w 497941"/>
              <a:gd name="connsiteY11" fmla="*/ 398353 h 887240"/>
              <a:gd name="connsiteX12" fmla="*/ 244444 w 497941"/>
              <a:gd name="connsiteY12" fmla="*/ 434567 h 887240"/>
              <a:gd name="connsiteX13" fmla="*/ 253497 w 497941"/>
              <a:gd name="connsiteY13" fmla="*/ 479834 h 887240"/>
              <a:gd name="connsiteX14" fmla="*/ 271604 w 497941"/>
              <a:gd name="connsiteY14" fmla="*/ 506994 h 887240"/>
              <a:gd name="connsiteX15" fmla="*/ 280658 w 497941"/>
              <a:gd name="connsiteY15" fmla="*/ 534155 h 887240"/>
              <a:gd name="connsiteX16" fmla="*/ 325925 w 497941"/>
              <a:gd name="connsiteY16" fmla="*/ 588476 h 887240"/>
              <a:gd name="connsiteX17" fmla="*/ 362139 w 497941"/>
              <a:gd name="connsiteY17" fmla="*/ 642796 h 887240"/>
              <a:gd name="connsiteX18" fmla="*/ 371192 w 497941"/>
              <a:gd name="connsiteY18" fmla="*/ 669957 h 887240"/>
              <a:gd name="connsiteX19" fmla="*/ 398353 w 497941"/>
              <a:gd name="connsiteY19" fmla="*/ 733331 h 887240"/>
              <a:gd name="connsiteX20" fmla="*/ 407406 w 497941"/>
              <a:gd name="connsiteY20" fmla="*/ 769545 h 887240"/>
              <a:gd name="connsiteX21" fmla="*/ 470780 w 497941"/>
              <a:gd name="connsiteY21" fmla="*/ 814812 h 887240"/>
              <a:gd name="connsiteX22" fmla="*/ 497941 w 497941"/>
              <a:gd name="connsiteY22" fmla="*/ 887240 h 88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97941" h="887240">
                <a:moveTo>
                  <a:pt x="0" y="0"/>
                </a:moveTo>
                <a:cubicBezTo>
                  <a:pt x="2775" y="11098"/>
                  <a:pt x="17004" y="75888"/>
                  <a:pt x="27161" y="99588"/>
                </a:cubicBezTo>
                <a:cubicBezTo>
                  <a:pt x="32477" y="111993"/>
                  <a:pt x="39951" y="123397"/>
                  <a:pt x="45267" y="135802"/>
                </a:cubicBezTo>
                <a:cubicBezTo>
                  <a:pt x="49026" y="144574"/>
                  <a:pt x="49027" y="155022"/>
                  <a:pt x="54321" y="162963"/>
                </a:cubicBezTo>
                <a:cubicBezTo>
                  <a:pt x="61423" y="173616"/>
                  <a:pt x="74039" y="179704"/>
                  <a:pt x="81481" y="190123"/>
                </a:cubicBezTo>
                <a:cubicBezTo>
                  <a:pt x="89325" y="201105"/>
                  <a:pt x="90948" y="215969"/>
                  <a:pt x="99588" y="226337"/>
                </a:cubicBezTo>
                <a:cubicBezTo>
                  <a:pt x="106554" y="234696"/>
                  <a:pt x="117895" y="238120"/>
                  <a:pt x="126749" y="244444"/>
                </a:cubicBezTo>
                <a:cubicBezTo>
                  <a:pt x="139027" y="253214"/>
                  <a:pt x="150891" y="262551"/>
                  <a:pt x="162962" y="271604"/>
                </a:cubicBezTo>
                <a:cubicBezTo>
                  <a:pt x="168998" y="283675"/>
                  <a:pt x="174373" y="296100"/>
                  <a:pt x="181069" y="307818"/>
                </a:cubicBezTo>
                <a:cubicBezTo>
                  <a:pt x="186467" y="317265"/>
                  <a:pt x="194890" y="324977"/>
                  <a:pt x="199176" y="334978"/>
                </a:cubicBezTo>
                <a:cubicBezTo>
                  <a:pt x="204078" y="346415"/>
                  <a:pt x="203328" y="359755"/>
                  <a:pt x="208230" y="371192"/>
                </a:cubicBezTo>
                <a:cubicBezTo>
                  <a:pt x="212516" y="381193"/>
                  <a:pt x="220938" y="388906"/>
                  <a:pt x="226337" y="398353"/>
                </a:cubicBezTo>
                <a:cubicBezTo>
                  <a:pt x="233033" y="410071"/>
                  <a:pt x="238408" y="422496"/>
                  <a:pt x="244444" y="434567"/>
                </a:cubicBezTo>
                <a:cubicBezTo>
                  <a:pt x="247462" y="449656"/>
                  <a:pt x="248094" y="465426"/>
                  <a:pt x="253497" y="479834"/>
                </a:cubicBezTo>
                <a:cubicBezTo>
                  <a:pt x="257317" y="490022"/>
                  <a:pt x="266738" y="497262"/>
                  <a:pt x="271604" y="506994"/>
                </a:cubicBezTo>
                <a:cubicBezTo>
                  <a:pt x="275872" y="515530"/>
                  <a:pt x="276390" y="525619"/>
                  <a:pt x="280658" y="534155"/>
                </a:cubicBezTo>
                <a:cubicBezTo>
                  <a:pt x="293263" y="559365"/>
                  <a:pt x="305901" y="568452"/>
                  <a:pt x="325925" y="588476"/>
                </a:cubicBezTo>
                <a:cubicBezTo>
                  <a:pt x="347451" y="653057"/>
                  <a:pt x="316927" y="574978"/>
                  <a:pt x="362139" y="642796"/>
                </a:cubicBezTo>
                <a:cubicBezTo>
                  <a:pt x="367433" y="650737"/>
                  <a:pt x="367433" y="661185"/>
                  <a:pt x="371192" y="669957"/>
                </a:cubicBezTo>
                <a:cubicBezTo>
                  <a:pt x="391883" y="718237"/>
                  <a:pt x="386221" y="690871"/>
                  <a:pt x="398353" y="733331"/>
                </a:cubicBezTo>
                <a:cubicBezTo>
                  <a:pt x="401771" y="745295"/>
                  <a:pt x="401233" y="758742"/>
                  <a:pt x="407406" y="769545"/>
                </a:cubicBezTo>
                <a:cubicBezTo>
                  <a:pt x="422087" y="795237"/>
                  <a:pt x="446328" y="802586"/>
                  <a:pt x="470780" y="814812"/>
                </a:cubicBezTo>
                <a:cubicBezTo>
                  <a:pt x="491021" y="875535"/>
                  <a:pt x="480351" y="852062"/>
                  <a:pt x="497941" y="8872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3404103" y="5450186"/>
            <a:ext cx="760491" cy="181069"/>
          </a:xfrm>
          <a:custGeom>
            <a:avLst/>
            <a:gdLst>
              <a:gd name="connsiteX0" fmla="*/ 0 w 760491"/>
              <a:gd name="connsiteY0" fmla="*/ 0 h 181069"/>
              <a:gd name="connsiteX1" fmla="*/ 63374 w 760491"/>
              <a:gd name="connsiteY1" fmla="*/ 9054 h 181069"/>
              <a:gd name="connsiteX2" fmla="*/ 90535 w 760491"/>
              <a:gd name="connsiteY2" fmla="*/ 27161 h 181069"/>
              <a:gd name="connsiteX3" fmla="*/ 117695 w 760491"/>
              <a:gd name="connsiteY3" fmla="*/ 36214 h 181069"/>
              <a:gd name="connsiteX4" fmla="*/ 199176 w 760491"/>
              <a:gd name="connsiteY4" fmla="*/ 72428 h 181069"/>
              <a:gd name="connsiteX5" fmla="*/ 253497 w 760491"/>
              <a:gd name="connsiteY5" fmla="*/ 90535 h 181069"/>
              <a:gd name="connsiteX6" fmla="*/ 334978 w 760491"/>
              <a:gd name="connsiteY6" fmla="*/ 108642 h 181069"/>
              <a:gd name="connsiteX7" fmla="*/ 398352 w 760491"/>
              <a:gd name="connsiteY7" fmla="*/ 117695 h 181069"/>
              <a:gd name="connsiteX8" fmla="*/ 443620 w 760491"/>
              <a:gd name="connsiteY8" fmla="*/ 135802 h 181069"/>
              <a:gd name="connsiteX9" fmla="*/ 470780 w 760491"/>
              <a:gd name="connsiteY9" fmla="*/ 153909 h 181069"/>
              <a:gd name="connsiteX10" fmla="*/ 534154 w 760491"/>
              <a:gd name="connsiteY10" fmla="*/ 172016 h 181069"/>
              <a:gd name="connsiteX11" fmla="*/ 561315 w 760491"/>
              <a:gd name="connsiteY11" fmla="*/ 181069 h 181069"/>
              <a:gd name="connsiteX12" fmla="*/ 706170 w 760491"/>
              <a:gd name="connsiteY12" fmla="*/ 162963 h 181069"/>
              <a:gd name="connsiteX13" fmla="*/ 760491 w 760491"/>
              <a:gd name="connsiteY13" fmla="*/ 153909 h 181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60491" h="181069">
                <a:moveTo>
                  <a:pt x="0" y="0"/>
                </a:moveTo>
                <a:cubicBezTo>
                  <a:pt x="21125" y="3018"/>
                  <a:pt x="42935" y="2922"/>
                  <a:pt x="63374" y="9054"/>
                </a:cubicBezTo>
                <a:cubicBezTo>
                  <a:pt x="73796" y="12181"/>
                  <a:pt x="80803" y="22295"/>
                  <a:pt x="90535" y="27161"/>
                </a:cubicBezTo>
                <a:cubicBezTo>
                  <a:pt x="99071" y="31429"/>
                  <a:pt x="108642" y="33196"/>
                  <a:pt x="117695" y="36214"/>
                </a:cubicBezTo>
                <a:cubicBezTo>
                  <a:pt x="160736" y="64908"/>
                  <a:pt x="134533" y="50880"/>
                  <a:pt x="199176" y="72428"/>
                </a:cubicBezTo>
                <a:cubicBezTo>
                  <a:pt x="217283" y="78464"/>
                  <a:pt x="234980" y="85906"/>
                  <a:pt x="253497" y="90535"/>
                </a:cubicBezTo>
                <a:cubicBezTo>
                  <a:pt x="286042" y="98671"/>
                  <a:pt x="300509" y="102897"/>
                  <a:pt x="334978" y="108642"/>
                </a:cubicBezTo>
                <a:cubicBezTo>
                  <a:pt x="356027" y="112150"/>
                  <a:pt x="377227" y="114677"/>
                  <a:pt x="398352" y="117695"/>
                </a:cubicBezTo>
                <a:cubicBezTo>
                  <a:pt x="413441" y="123731"/>
                  <a:pt x="429084" y="128534"/>
                  <a:pt x="443620" y="135802"/>
                </a:cubicBezTo>
                <a:cubicBezTo>
                  <a:pt x="453352" y="140668"/>
                  <a:pt x="461048" y="149043"/>
                  <a:pt x="470780" y="153909"/>
                </a:cubicBezTo>
                <a:cubicBezTo>
                  <a:pt x="485254" y="161146"/>
                  <a:pt x="520613" y="168147"/>
                  <a:pt x="534154" y="172016"/>
                </a:cubicBezTo>
                <a:cubicBezTo>
                  <a:pt x="543330" y="174638"/>
                  <a:pt x="552261" y="178051"/>
                  <a:pt x="561315" y="181069"/>
                </a:cubicBezTo>
                <a:lnTo>
                  <a:pt x="706170" y="162963"/>
                </a:lnTo>
                <a:cubicBezTo>
                  <a:pt x="724358" y="160483"/>
                  <a:pt x="760491" y="153909"/>
                  <a:pt x="760491" y="1539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3422210" y="4662535"/>
            <a:ext cx="217283" cy="760491"/>
          </a:xfrm>
          <a:custGeom>
            <a:avLst/>
            <a:gdLst>
              <a:gd name="connsiteX0" fmla="*/ 0 w 217283"/>
              <a:gd name="connsiteY0" fmla="*/ 760491 h 760491"/>
              <a:gd name="connsiteX1" fmla="*/ 45267 w 217283"/>
              <a:gd name="connsiteY1" fmla="*/ 742384 h 760491"/>
              <a:gd name="connsiteX2" fmla="*/ 72428 w 217283"/>
              <a:gd name="connsiteY2" fmla="*/ 733330 h 760491"/>
              <a:gd name="connsiteX3" fmla="*/ 99588 w 217283"/>
              <a:gd name="connsiteY3" fmla="*/ 706170 h 760491"/>
              <a:gd name="connsiteX4" fmla="*/ 126748 w 217283"/>
              <a:gd name="connsiteY4" fmla="*/ 697116 h 760491"/>
              <a:gd name="connsiteX5" fmla="*/ 153909 w 217283"/>
              <a:gd name="connsiteY5" fmla="*/ 679010 h 760491"/>
              <a:gd name="connsiteX6" fmla="*/ 181069 w 217283"/>
              <a:gd name="connsiteY6" fmla="*/ 615635 h 760491"/>
              <a:gd name="connsiteX7" fmla="*/ 190123 w 217283"/>
              <a:gd name="connsiteY7" fmla="*/ 579421 h 760491"/>
              <a:gd name="connsiteX8" fmla="*/ 217283 w 217283"/>
              <a:gd name="connsiteY8" fmla="*/ 398352 h 760491"/>
              <a:gd name="connsiteX9" fmla="*/ 208230 w 217283"/>
              <a:gd name="connsiteY9" fmla="*/ 108641 h 760491"/>
              <a:gd name="connsiteX10" fmla="*/ 199176 w 217283"/>
              <a:gd name="connsiteY10" fmla="*/ 81481 h 760491"/>
              <a:gd name="connsiteX11" fmla="*/ 199176 w 217283"/>
              <a:gd name="connsiteY11" fmla="*/ 0 h 76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7283" h="760491">
                <a:moveTo>
                  <a:pt x="0" y="760491"/>
                </a:moveTo>
                <a:cubicBezTo>
                  <a:pt x="15089" y="754455"/>
                  <a:pt x="30050" y="748090"/>
                  <a:pt x="45267" y="742384"/>
                </a:cubicBezTo>
                <a:cubicBezTo>
                  <a:pt x="54203" y="739033"/>
                  <a:pt x="64487" y="738624"/>
                  <a:pt x="72428" y="733330"/>
                </a:cubicBezTo>
                <a:cubicBezTo>
                  <a:pt x="83081" y="726228"/>
                  <a:pt x="88935" y="713272"/>
                  <a:pt x="99588" y="706170"/>
                </a:cubicBezTo>
                <a:cubicBezTo>
                  <a:pt x="107528" y="700876"/>
                  <a:pt x="118212" y="701384"/>
                  <a:pt x="126748" y="697116"/>
                </a:cubicBezTo>
                <a:cubicBezTo>
                  <a:pt x="136480" y="692250"/>
                  <a:pt x="144855" y="685045"/>
                  <a:pt x="153909" y="679010"/>
                </a:cubicBezTo>
                <a:cubicBezTo>
                  <a:pt x="179897" y="575052"/>
                  <a:pt x="143558" y="703159"/>
                  <a:pt x="181069" y="615635"/>
                </a:cubicBezTo>
                <a:cubicBezTo>
                  <a:pt x="185971" y="604198"/>
                  <a:pt x="187830" y="591651"/>
                  <a:pt x="190123" y="579421"/>
                </a:cubicBezTo>
                <a:cubicBezTo>
                  <a:pt x="206704" y="490993"/>
                  <a:pt x="207339" y="477910"/>
                  <a:pt x="217283" y="398352"/>
                </a:cubicBezTo>
                <a:cubicBezTo>
                  <a:pt x="214265" y="301782"/>
                  <a:pt x="213742" y="205101"/>
                  <a:pt x="208230" y="108641"/>
                </a:cubicBezTo>
                <a:cubicBezTo>
                  <a:pt x="207686" y="99113"/>
                  <a:pt x="199969" y="90991"/>
                  <a:pt x="199176" y="81481"/>
                </a:cubicBezTo>
                <a:cubicBezTo>
                  <a:pt x="196920" y="54414"/>
                  <a:pt x="199176" y="27160"/>
                  <a:pt x="199176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3494638" y="4707802"/>
            <a:ext cx="416685" cy="724277"/>
          </a:xfrm>
          <a:custGeom>
            <a:avLst/>
            <a:gdLst>
              <a:gd name="connsiteX0" fmla="*/ 0 w 416685"/>
              <a:gd name="connsiteY0" fmla="*/ 724277 h 724277"/>
              <a:gd name="connsiteX1" fmla="*/ 217283 w 416685"/>
              <a:gd name="connsiteY1" fmla="*/ 697117 h 724277"/>
              <a:gd name="connsiteX2" fmla="*/ 271604 w 416685"/>
              <a:gd name="connsiteY2" fmla="*/ 679010 h 724277"/>
              <a:gd name="connsiteX3" fmla="*/ 344031 w 416685"/>
              <a:gd name="connsiteY3" fmla="*/ 615636 h 724277"/>
              <a:gd name="connsiteX4" fmla="*/ 380245 w 416685"/>
              <a:gd name="connsiteY4" fmla="*/ 561315 h 724277"/>
              <a:gd name="connsiteX5" fmla="*/ 398352 w 416685"/>
              <a:gd name="connsiteY5" fmla="*/ 325925 h 724277"/>
              <a:gd name="connsiteX6" fmla="*/ 407406 w 416685"/>
              <a:gd name="connsiteY6" fmla="*/ 298764 h 724277"/>
              <a:gd name="connsiteX7" fmla="*/ 416459 w 416685"/>
              <a:gd name="connsiteY7" fmla="*/ 235390 h 724277"/>
              <a:gd name="connsiteX8" fmla="*/ 398352 w 416685"/>
              <a:gd name="connsiteY8" fmla="*/ 181069 h 724277"/>
              <a:gd name="connsiteX9" fmla="*/ 380245 w 416685"/>
              <a:gd name="connsiteY9" fmla="*/ 144855 h 724277"/>
              <a:gd name="connsiteX10" fmla="*/ 371192 w 416685"/>
              <a:gd name="connsiteY10" fmla="*/ 117695 h 724277"/>
              <a:gd name="connsiteX11" fmla="*/ 353085 w 416685"/>
              <a:gd name="connsiteY11" fmla="*/ 90535 h 724277"/>
              <a:gd name="connsiteX12" fmla="*/ 344031 w 416685"/>
              <a:gd name="connsiteY12" fmla="*/ 63374 h 724277"/>
              <a:gd name="connsiteX13" fmla="*/ 325924 w 416685"/>
              <a:gd name="connsiteY13" fmla="*/ 27160 h 724277"/>
              <a:gd name="connsiteX14" fmla="*/ 325924 w 416685"/>
              <a:gd name="connsiteY14" fmla="*/ 0 h 724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6685" h="724277">
                <a:moveTo>
                  <a:pt x="0" y="724277"/>
                </a:moveTo>
                <a:cubicBezTo>
                  <a:pt x="127217" y="681870"/>
                  <a:pt x="-25408" y="727453"/>
                  <a:pt x="217283" y="697117"/>
                </a:cubicBezTo>
                <a:cubicBezTo>
                  <a:pt x="236222" y="694750"/>
                  <a:pt x="271604" y="679010"/>
                  <a:pt x="271604" y="679010"/>
                </a:cubicBezTo>
                <a:cubicBezTo>
                  <a:pt x="290625" y="663793"/>
                  <a:pt x="327222" y="637248"/>
                  <a:pt x="344031" y="615636"/>
                </a:cubicBezTo>
                <a:cubicBezTo>
                  <a:pt x="357392" y="598458"/>
                  <a:pt x="380245" y="561315"/>
                  <a:pt x="380245" y="561315"/>
                </a:cubicBezTo>
                <a:cubicBezTo>
                  <a:pt x="384165" y="482922"/>
                  <a:pt x="381203" y="403098"/>
                  <a:pt x="398352" y="325925"/>
                </a:cubicBezTo>
                <a:cubicBezTo>
                  <a:pt x="400422" y="316609"/>
                  <a:pt x="404388" y="307818"/>
                  <a:pt x="407406" y="298764"/>
                </a:cubicBezTo>
                <a:cubicBezTo>
                  <a:pt x="410424" y="277639"/>
                  <a:pt x="418096" y="256666"/>
                  <a:pt x="416459" y="235390"/>
                </a:cubicBezTo>
                <a:cubicBezTo>
                  <a:pt x="414995" y="216360"/>
                  <a:pt x="406888" y="198140"/>
                  <a:pt x="398352" y="181069"/>
                </a:cubicBezTo>
                <a:cubicBezTo>
                  <a:pt x="392316" y="168998"/>
                  <a:pt x="385561" y="157260"/>
                  <a:pt x="380245" y="144855"/>
                </a:cubicBezTo>
                <a:cubicBezTo>
                  <a:pt x="376486" y="136084"/>
                  <a:pt x="375460" y="126231"/>
                  <a:pt x="371192" y="117695"/>
                </a:cubicBezTo>
                <a:cubicBezTo>
                  <a:pt x="366326" y="107963"/>
                  <a:pt x="357951" y="100267"/>
                  <a:pt x="353085" y="90535"/>
                </a:cubicBezTo>
                <a:cubicBezTo>
                  <a:pt x="348817" y="81999"/>
                  <a:pt x="347790" y="72146"/>
                  <a:pt x="344031" y="63374"/>
                </a:cubicBezTo>
                <a:cubicBezTo>
                  <a:pt x="338715" y="50969"/>
                  <a:pt x="329632" y="40137"/>
                  <a:pt x="325924" y="27160"/>
                </a:cubicBezTo>
                <a:cubicBezTo>
                  <a:pt x="323437" y="18455"/>
                  <a:pt x="325924" y="9053"/>
                  <a:pt x="32592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2697933" y="5513560"/>
            <a:ext cx="624689" cy="325925"/>
          </a:xfrm>
          <a:custGeom>
            <a:avLst/>
            <a:gdLst>
              <a:gd name="connsiteX0" fmla="*/ 624689 w 624689"/>
              <a:gd name="connsiteY0" fmla="*/ 0 h 325925"/>
              <a:gd name="connsiteX1" fmla="*/ 579421 w 624689"/>
              <a:gd name="connsiteY1" fmla="*/ 27161 h 325925"/>
              <a:gd name="connsiteX2" fmla="*/ 516047 w 624689"/>
              <a:gd name="connsiteY2" fmla="*/ 90535 h 325925"/>
              <a:gd name="connsiteX3" fmla="*/ 452673 w 624689"/>
              <a:gd name="connsiteY3" fmla="*/ 126749 h 325925"/>
              <a:gd name="connsiteX4" fmla="*/ 334978 w 624689"/>
              <a:gd name="connsiteY4" fmla="*/ 181070 h 325925"/>
              <a:gd name="connsiteX5" fmla="*/ 244443 w 624689"/>
              <a:gd name="connsiteY5" fmla="*/ 199177 h 325925"/>
              <a:gd name="connsiteX6" fmla="*/ 181069 w 624689"/>
              <a:gd name="connsiteY6" fmla="*/ 217284 h 325925"/>
              <a:gd name="connsiteX7" fmla="*/ 153909 w 624689"/>
              <a:gd name="connsiteY7" fmla="*/ 226337 h 325925"/>
              <a:gd name="connsiteX8" fmla="*/ 117695 w 624689"/>
              <a:gd name="connsiteY8" fmla="*/ 271604 h 325925"/>
              <a:gd name="connsiteX9" fmla="*/ 63374 w 624689"/>
              <a:gd name="connsiteY9" fmla="*/ 298765 h 325925"/>
              <a:gd name="connsiteX10" fmla="*/ 36214 w 624689"/>
              <a:gd name="connsiteY10" fmla="*/ 316872 h 325925"/>
              <a:gd name="connsiteX11" fmla="*/ 0 w 624689"/>
              <a:gd name="connsiteY11" fmla="*/ 325925 h 32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4689" h="325925">
                <a:moveTo>
                  <a:pt x="624689" y="0"/>
                </a:moveTo>
                <a:cubicBezTo>
                  <a:pt x="609600" y="9054"/>
                  <a:pt x="591864" y="14718"/>
                  <a:pt x="579421" y="27161"/>
                </a:cubicBezTo>
                <a:cubicBezTo>
                  <a:pt x="506784" y="99799"/>
                  <a:pt x="577505" y="70051"/>
                  <a:pt x="516047" y="90535"/>
                </a:cubicBezTo>
                <a:cubicBezTo>
                  <a:pt x="449876" y="134650"/>
                  <a:pt x="533078" y="80803"/>
                  <a:pt x="452673" y="126749"/>
                </a:cubicBezTo>
                <a:cubicBezTo>
                  <a:pt x="402710" y="155300"/>
                  <a:pt x="422947" y="163476"/>
                  <a:pt x="334978" y="181070"/>
                </a:cubicBezTo>
                <a:cubicBezTo>
                  <a:pt x="304800" y="187106"/>
                  <a:pt x="273640" y="189445"/>
                  <a:pt x="244443" y="199177"/>
                </a:cubicBezTo>
                <a:cubicBezTo>
                  <a:pt x="179323" y="220883"/>
                  <a:pt x="260644" y="194548"/>
                  <a:pt x="181069" y="217284"/>
                </a:cubicBezTo>
                <a:cubicBezTo>
                  <a:pt x="171893" y="219906"/>
                  <a:pt x="162962" y="223319"/>
                  <a:pt x="153909" y="226337"/>
                </a:cubicBezTo>
                <a:cubicBezTo>
                  <a:pt x="76068" y="278230"/>
                  <a:pt x="167673" y="209132"/>
                  <a:pt x="117695" y="271604"/>
                </a:cubicBezTo>
                <a:cubicBezTo>
                  <a:pt x="100398" y="293224"/>
                  <a:pt x="85241" y="287831"/>
                  <a:pt x="63374" y="298765"/>
                </a:cubicBezTo>
                <a:cubicBezTo>
                  <a:pt x="53642" y="303631"/>
                  <a:pt x="46215" y="312586"/>
                  <a:pt x="36214" y="316872"/>
                </a:cubicBezTo>
                <a:cubicBezTo>
                  <a:pt x="24777" y="321773"/>
                  <a:pt x="0" y="325925"/>
                  <a:pt x="0" y="32592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2047" y="51155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Snake’s Peak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10200" y="3911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Gorgon Zoloft</a:t>
            </a:r>
            <a:endParaRPr lang="en-US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08314" y="4707802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Serpent Kingdom</a:t>
            </a:r>
            <a:endParaRPr 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61061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Serpent Outpost</a:t>
            </a:r>
            <a:endParaRPr lang="en-US" sz="1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827314" y="213360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Serpent Outpost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114800" y="2141379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Serpent Outpost</a:t>
            </a:r>
            <a:endParaRPr 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-228600" y="54965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Serpent Outpost</a:t>
            </a:r>
            <a:endParaRPr lang="en-US" sz="1400" b="1" dirty="0"/>
          </a:p>
        </p:txBody>
      </p:sp>
      <p:sp>
        <p:nvSpPr>
          <p:cNvPr id="35" name="Oval 34"/>
          <p:cNvSpPr/>
          <p:nvPr/>
        </p:nvSpPr>
        <p:spPr bwMode="auto">
          <a:xfrm>
            <a:off x="2788467" y="6283580"/>
            <a:ext cx="107133" cy="117220"/>
          </a:xfrm>
          <a:prstGeom prst="ellips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797867" y="4759580"/>
            <a:ext cx="107133" cy="117220"/>
          </a:xfrm>
          <a:prstGeom prst="ellips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4236267" y="2244980"/>
            <a:ext cx="107133" cy="117220"/>
          </a:xfrm>
          <a:prstGeom prst="ellips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1371600" y="2133600"/>
            <a:ext cx="107133" cy="117220"/>
          </a:xfrm>
          <a:prstGeom prst="ellips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562600" y="492380"/>
            <a:ext cx="107133" cy="117220"/>
          </a:xfrm>
          <a:prstGeom prst="ellipse">
            <a:avLst/>
          </a:prstGeom>
          <a:solidFill>
            <a:schemeClr val="bg1">
              <a:lumMod val="75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7900" y="6019800"/>
            <a:ext cx="107133" cy="117220"/>
          </a:xfrm>
          <a:prstGeom prst="ellipse">
            <a:avLst/>
          </a:prstGeom>
          <a:solidFill>
            <a:srgbClr val="99CC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1050202" y="1999471"/>
            <a:ext cx="2330120" cy="2608743"/>
          </a:xfrm>
          <a:custGeom>
            <a:avLst/>
            <a:gdLst>
              <a:gd name="connsiteX0" fmla="*/ 715224 w 2330120"/>
              <a:gd name="connsiteY0" fmla="*/ 942905 h 2608743"/>
              <a:gd name="connsiteX1" fmla="*/ 715224 w 2330120"/>
              <a:gd name="connsiteY1" fmla="*/ 942905 h 2608743"/>
              <a:gd name="connsiteX2" fmla="*/ 697117 w 2330120"/>
              <a:gd name="connsiteY2" fmla="*/ 1024386 h 2608743"/>
              <a:gd name="connsiteX3" fmla="*/ 679010 w 2330120"/>
              <a:gd name="connsiteY3" fmla="*/ 1051547 h 2608743"/>
              <a:gd name="connsiteX4" fmla="*/ 660903 w 2330120"/>
              <a:gd name="connsiteY4" fmla="*/ 1114921 h 2608743"/>
              <a:gd name="connsiteX5" fmla="*/ 642796 w 2330120"/>
              <a:gd name="connsiteY5" fmla="*/ 1142081 h 2608743"/>
              <a:gd name="connsiteX6" fmla="*/ 606582 w 2330120"/>
              <a:gd name="connsiteY6" fmla="*/ 1196402 h 2608743"/>
              <a:gd name="connsiteX7" fmla="*/ 570368 w 2330120"/>
              <a:gd name="connsiteY7" fmla="*/ 1250723 h 2608743"/>
              <a:gd name="connsiteX8" fmla="*/ 561315 w 2330120"/>
              <a:gd name="connsiteY8" fmla="*/ 1286937 h 2608743"/>
              <a:gd name="connsiteX9" fmla="*/ 525101 w 2330120"/>
              <a:gd name="connsiteY9" fmla="*/ 1341258 h 2608743"/>
              <a:gd name="connsiteX10" fmla="*/ 516048 w 2330120"/>
              <a:gd name="connsiteY10" fmla="*/ 1368418 h 2608743"/>
              <a:gd name="connsiteX11" fmla="*/ 479834 w 2330120"/>
              <a:gd name="connsiteY11" fmla="*/ 1377472 h 2608743"/>
              <a:gd name="connsiteX12" fmla="*/ 452673 w 2330120"/>
              <a:gd name="connsiteY12" fmla="*/ 1395579 h 2608743"/>
              <a:gd name="connsiteX13" fmla="*/ 434566 w 2330120"/>
              <a:gd name="connsiteY13" fmla="*/ 1422739 h 2608743"/>
              <a:gd name="connsiteX14" fmla="*/ 389299 w 2330120"/>
              <a:gd name="connsiteY14" fmla="*/ 1431792 h 2608743"/>
              <a:gd name="connsiteX15" fmla="*/ 362139 w 2330120"/>
              <a:gd name="connsiteY15" fmla="*/ 1440846 h 2608743"/>
              <a:gd name="connsiteX16" fmla="*/ 262550 w 2330120"/>
              <a:gd name="connsiteY16" fmla="*/ 1431792 h 2608743"/>
              <a:gd name="connsiteX17" fmla="*/ 235390 w 2330120"/>
              <a:gd name="connsiteY17" fmla="*/ 1368418 h 2608743"/>
              <a:gd name="connsiteX18" fmla="*/ 208230 w 2330120"/>
              <a:gd name="connsiteY18" fmla="*/ 1350311 h 2608743"/>
              <a:gd name="connsiteX19" fmla="*/ 135802 w 2330120"/>
              <a:gd name="connsiteY19" fmla="*/ 1359365 h 2608743"/>
              <a:gd name="connsiteX20" fmla="*/ 153909 w 2330120"/>
              <a:gd name="connsiteY20" fmla="*/ 1468006 h 2608743"/>
              <a:gd name="connsiteX21" fmla="*/ 144855 w 2330120"/>
              <a:gd name="connsiteY21" fmla="*/ 1540434 h 2608743"/>
              <a:gd name="connsiteX22" fmla="*/ 126748 w 2330120"/>
              <a:gd name="connsiteY22" fmla="*/ 1567594 h 2608743"/>
              <a:gd name="connsiteX23" fmla="*/ 63374 w 2330120"/>
              <a:gd name="connsiteY23" fmla="*/ 1576648 h 2608743"/>
              <a:gd name="connsiteX24" fmla="*/ 27160 w 2330120"/>
              <a:gd name="connsiteY24" fmla="*/ 1658129 h 2608743"/>
              <a:gd name="connsiteX25" fmla="*/ 18107 w 2330120"/>
              <a:gd name="connsiteY25" fmla="*/ 1685289 h 2608743"/>
              <a:gd name="connsiteX26" fmla="*/ 0 w 2330120"/>
              <a:gd name="connsiteY26" fmla="*/ 1712450 h 2608743"/>
              <a:gd name="connsiteX27" fmla="*/ 18107 w 2330120"/>
              <a:gd name="connsiteY27" fmla="*/ 1757717 h 2608743"/>
              <a:gd name="connsiteX28" fmla="*/ 45267 w 2330120"/>
              <a:gd name="connsiteY28" fmla="*/ 1784878 h 2608743"/>
              <a:gd name="connsiteX29" fmla="*/ 72428 w 2330120"/>
              <a:gd name="connsiteY29" fmla="*/ 1793931 h 2608743"/>
              <a:gd name="connsiteX30" fmla="*/ 181069 w 2330120"/>
              <a:gd name="connsiteY30" fmla="*/ 1802984 h 2608743"/>
              <a:gd name="connsiteX31" fmla="*/ 208230 w 2330120"/>
              <a:gd name="connsiteY31" fmla="*/ 1821091 h 2608743"/>
              <a:gd name="connsiteX32" fmla="*/ 226337 w 2330120"/>
              <a:gd name="connsiteY32" fmla="*/ 1875412 h 2608743"/>
              <a:gd name="connsiteX33" fmla="*/ 208230 w 2330120"/>
              <a:gd name="connsiteY33" fmla="*/ 1929733 h 2608743"/>
              <a:gd name="connsiteX34" fmla="*/ 190123 w 2330120"/>
              <a:gd name="connsiteY34" fmla="*/ 1956893 h 2608743"/>
              <a:gd name="connsiteX35" fmla="*/ 172016 w 2330120"/>
              <a:gd name="connsiteY35" fmla="*/ 2020268 h 2608743"/>
              <a:gd name="connsiteX36" fmla="*/ 144855 w 2330120"/>
              <a:gd name="connsiteY36" fmla="*/ 2174177 h 2608743"/>
              <a:gd name="connsiteX37" fmla="*/ 126748 w 2330120"/>
              <a:gd name="connsiteY37" fmla="*/ 2291872 h 2608743"/>
              <a:gd name="connsiteX38" fmla="*/ 117695 w 2330120"/>
              <a:gd name="connsiteY38" fmla="*/ 2328085 h 2608743"/>
              <a:gd name="connsiteX39" fmla="*/ 108642 w 2330120"/>
              <a:gd name="connsiteY39" fmla="*/ 2500101 h 2608743"/>
              <a:gd name="connsiteX40" fmla="*/ 135802 w 2330120"/>
              <a:gd name="connsiteY40" fmla="*/ 2518208 h 2608743"/>
              <a:gd name="connsiteX41" fmla="*/ 172016 w 2330120"/>
              <a:gd name="connsiteY41" fmla="*/ 2509155 h 2608743"/>
              <a:gd name="connsiteX42" fmla="*/ 190123 w 2330120"/>
              <a:gd name="connsiteY42" fmla="*/ 2481994 h 2608743"/>
              <a:gd name="connsiteX43" fmla="*/ 208230 w 2330120"/>
              <a:gd name="connsiteY43" fmla="*/ 2418620 h 2608743"/>
              <a:gd name="connsiteX44" fmla="*/ 235390 w 2330120"/>
              <a:gd name="connsiteY44" fmla="*/ 2400513 h 2608743"/>
              <a:gd name="connsiteX45" fmla="*/ 271604 w 2330120"/>
              <a:gd name="connsiteY45" fmla="*/ 2346192 h 2608743"/>
              <a:gd name="connsiteX46" fmla="*/ 307818 w 2330120"/>
              <a:gd name="connsiteY46" fmla="*/ 2264711 h 2608743"/>
              <a:gd name="connsiteX47" fmla="*/ 389299 w 2330120"/>
              <a:gd name="connsiteY47" fmla="*/ 2219444 h 2608743"/>
              <a:gd name="connsiteX48" fmla="*/ 416459 w 2330120"/>
              <a:gd name="connsiteY48" fmla="*/ 2192283 h 2608743"/>
              <a:gd name="connsiteX49" fmla="*/ 425513 w 2330120"/>
              <a:gd name="connsiteY49" fmla="*/ 2165123 h 2608743"/>
              <a:gd name="connsiteX50" fmla="*/ 452673 w 2330120"/>
              <a:gd name="connsiteY50" fmla="*/ 2147016 h 2608743"/>
              <a:gd name="connsiteX51" fmla="*/ 516048 w 2330120"/>
              <a:gd name="connsiteY51" fmla="*/ 2156070 h 2608743"/>
              <a:gd name="connsiteX52" fmla="*/ 552261 w 2330120"/>
              <a:gd name="connsiteY52" fmla="*/ 2282818 h 2608743"/>
              <a:gd name="connsiteX53" fmla="*/ 570368 w 2330120"/>
              <a:gd name="connsiteY53" fmla="*/ 2309979 h 2608743"/>
              <a:gd name="connsiteX54" fmla="*/ 579422 w 2330120"/>
              <a:gd name="connsiteY54" fmla="*/ 2337139 h 2608743"/>
              <a:gd name="connsiteX55" fmla="*/ 597529 w 2330120"/>
              <a:gd name="connsiteY55" fmla="*/ 2400513 h 2608743"/>
              <a:gd name="connsiteX56" fmla="*/ 588475 w 2330120"/>
              <a:gd name="connsiteY56" fmla="*/ 2445780 h 2608743"/>
              <a:gd name="connsiteX57" fmla="*/ 579422 w 2330120"/>
              <a:gd name="connsiteY57" fmla="*/ 2472941 h 2608743"/>
              <a:gd name="connsiteX58" fmla="*/ 588475 w 2330120"/>
              <a:gd name="connsiteY58" fmla="*/ 2527262 h 2608743"/>
              <a:gd name="connsiteX59" fmla="*/ 706170 w 2330120"/>
              <a:gd name="connsiteY59" fmla="*/ 2536315 h 2608743"/>
              <a:gd name="connsiteX60" fmla="*/ 742384 w 2330120"/>
              <a:gd name="connsiteY60" fmla="*/ 2572529 h 2608743"/>
              <a:gd name="connsiteX61" fmla="*/ 805758 w 2330120"/>
              <a:gd name="connsiteY61" fmla="*/ 2608743 h 2608743"/>
              <a:gd name="connsiteX62" fmla="*/ 814812 w 2330120"/>
              <a:gd name="connsiteY62" fmla="*/ 2581582 h 2608743"/>
              <a:gd name="connsiteX63" fmla="*/ 778598 w 2330120"/>
              <a:gd name="connsiteY63" fmla="*/ 2491048 h 2608743"/>
              <a:gd name="connsiteX64" fmla="*/ 751438 w 2330120"/>
              <a:gd name="connsiteY64" fmla="*/ 2391460 h 2608743"/>
              <a:gd name="connsiteX65" fmla="*/ 742384 w 2330120"/>
              <a:gd name="connsiteY65" fmla="*/ 2364299 h 2608743"/>
              <a:gd name="connsiteX66" fmla="*/ 724277 w 2330120"/>
              <a:gd name="connsiteY66" fmla="*/ 2282818 h 2608743"/>
              <a:gd name="connsiteX67" fmla="*/ 742384 w 2330120"/>
              <a:gd name="connsiteY67" fmla="*/ 2219444 h 2608743"/>
              <a:gd name="connsiteX68" fmla="*/ 760491 w 2330120"/>
              <a:gd name="connsiteY68" fmla="*/ 2192283 h 2608743"/>
              <a:gd name="connsiteX69" fmla="*/ 751438 w 2330120"/>
              <a:gd name="connsiteY69" fmla="*/ 2156070 h 2608743"/>
              <a:gd name="connsiteX70" fmla="*/ 751438 w 2330120"/>
              <a:gd name="connsiteY70" fmla="*/ 2092695 h 2608743"/>
              <a:gd name="connsiteX71" fmla="*/ 778598 w 2330120"/>
              <a:gd name="connsiteY71" fmla="*/ 2065535 h 2608743"/>
              <a:gd name="connsiteX72" fmla="*/ 787651 w 2330120"/>
              <a:gd name="connsiteY72" fmla="*/ 2038375 h 2608743"/>
              <a:gd name="connsiteX73" fmla="*/ 796705 w 2330120"/>
              <a:gd name="connsiteY73" fmla="*/ 1993107 h 2608743"/>
              <a:gd name="connsiteX74" fmla="*/ 823865 w 2330120"/>
              <a:gd name="connsiteY74" fmla="*/ 1965947 h 2608743"/>
              <a:gd name="connsiteX75" fmla="*/ 860079 w 2330120"/>
              <a:gd name="connsiteY75" fmla="*/ 1911626 h 2608743"/>
              <a:gd name="connsiteX76" fmla="*/ 878186 w 2330120"/>
              <a:gd name="connsiteY76" fmla="*/ 1775824 h 2608743"/>
              <a:gd name="connsiteX77" fmla="*/ 905347 w 2330120"/>
              <a:gd name="connsiteY77" fmla="*/ 1694343 h 2608743"/>
              <a:gd name="connsiteX78" fmla="*/ 914400 w 2330120"/>
              <a:gd name="connsiteY78" fmla="*/ 1667182 h 2608743"/>
              <a:gd name="connsiteX79" fmla="*/ 941560 w 2330120"/>
              <a:gd name="connsiteY79" fmla="*/ 1549487 h 2608743"/>
              <a:gd name="connsiteX80" fmla="*/ 995881 w 2330120"/>
              <a:gd name="connsiteY80" fmla="*/ 1513274 h 2608743"/>
              <a:gd name="connsiteX81" fmla="*/ 1023042 w 2330120"/>
              <a:gd name="connsiteY81" fmla="*/ 1495167 h 2608743"/>
              <a:gd name="connsiteX82" fmla="*/ 1050202 w 2330120"/>
              <a:gd name="connsiteY82" fmla="*/ 1477060 h 2608743"/>
              <a:gd name="connsiteX83" fmla="*/ 1095469 w 2330120"/>
              <a:gd name="connsiteY83" fmla="*/ 1431792 h 2608743"/>
              <a:gd name="connsiteX84" fmla="*/ 1140737 w 2330120"/>
              <a:gd name="connsiteY84" fmla="*/ 1395579 h 2608743"/>
              <a:gd name="connsiteX85" fmla="*/ 1167897 w 2330120"/>
              <a:gd name="connsiteY85" fmla="*/ 1341258 h 2608743"/>
              <a:gd name="connsiteX86" fmla="*/ 1176950 w 2330120"/>
              <a:gd name="connsiteY86" fmla="*/ 1305044 h 2608743"/>
              <a:gd name="connsiteX87" fmla="*/ 1204111 w 2330120"/>
              <a:gd name="connsiteY87" fmla="*/ 1277883 h 2608743"/>
              <a:gd name="connsiteX88" fmla="*/ 1222218 w 2330120"/>
              <a:gd name="connsiteY88" fmla="*/ 1250723 h 2608743"/>
              <a:gd name="connsiteX89" fmla="*/ 1240325 w 2330120"/>
              <a:gd name="connsiteY89" fmla="*/ 1169242 h 2608743"/>
              <a:gd name="connsiteX90" fmla="*/ 1249378 w 2330120"/>
              <a:gd name="connsiteY90" fmla="*/ 1142081 h 2608743"/>
              <a:gd name="connsiteX91" fmla="*/ 1330859 w 2330120"/>
              <a:gd name="connsiteY91" fmla="*/ 1051547 h 2608743"/>
              <a:gd name="connsiteX92" fmla="*/ 1348966 w 2330120"/>
              <a:gd name="connsiteY92" fmla="*/ 1024386 h 2608743"/>
              <a:gd name="connsiteX93" fmla="*/ 1376127 w 2330120"/>
              <a:gd name="connsiteY93" fmla="*/ 1006279 h 2608743"/>
              <a:gd name="connsiteX94" fmla="*/ 1385180 w 2330120"/>
              <a:gd name="connsiteY94" fmla="*/ 979119 h 2608743"/>
              <a:gd name="connsiteX95" fmla="*/ 1448554 w 2330120"/>
              <a:gd name="connsiteY95" fmla="*/ 924798 h 2608743"/>
              <a:gd name="connsiteX96" fmla="*/ 1475715 w 2330120"/>
              <a:gd name="connsiteY96" fmla="*/ 870478 h 2608743"/>
              <a:gd name="connsiteX97" fmla="*/ 1493822 w 2330120"/>
              <a:gd name="connsiteY97" fmla="*/ 816157 h 2608743"/>
              <a:gd name="connsiteX98" fmla="*/ 1502875 w 2330120"/>
              <a:gd name="connsiteY98" fmla="*/ 788996 h 2608743"/>
              <a:gd name="connsiteX99" fmla="*/ 1530036 w 2330120"/>
              <a:gd name="connsiteY99" fmla="*/ 770889 h 2608743"/>
              <a:gd name="connsiteX100" fmla="*/ 1539089 w 2330120"/>
              <a:gd name="connsiteY100" fmla="*/ 734676 h 2608743"/>
              <a:gd name="connsiteX101" fmla="*/ 1566249 w 2330120"/>
              <a:gd name="connsiteY101" fmla="*/ 716569 h 2608743"/>
              <a:gd name="connsiteX102" fmla="*/ 1602463 w 2330120"/>
              <a:gd name="connsiteY102" fmla="*/ 662248 h 2608743"/>
              <a:gd name="connsiteX103" fmla="*/ 1602463 w 2330120"/>
              <a:gd name="connsiteY103" fmla="*/ 662248 h 2608743"/>
              <a:gd name="connsiteX104" fmla="*/ 1620570 w 2330120"/>
              <a:gd name="connsiteY104" fmla="*/ 607927 h 2608743"/>
              <a:gd name="connsiteX105" fmla="*/ 1692998 w 2330120"/>
              <a:gd name="connsiteY105" fmla="*/ 517392 h 2608743"/>
              <a:gd name="connsiteX106" fmla="*/ 1720158 w 2330120"/>
              <a:gd name="connsiteY106" fmla="*/ 508339 h 2608743"/>
              <a:gd name="connsiteX107" fmla="*/ 1783533 w 2330120"/>
              <a:gd name="connsiteY107" fmla="*/ 444965 h 2608743"/>
              <a:gd name="connsiteX108" fmla="*/ 1855960 w 2330120"/>
              <a:gd name="connsiteY108" fmla="*/ 399697 h 2608743"/>
              <a:gd name="connsiteX109" fmla="*/ 1910281 w 2330120"/>
              <a:gd name="connsiteY109" fmla="*/ 354430 h 2608743"/>
              <a:gd name="connsiteX110" fmla="*/ 1946495 w 2330120"/>
              <a:gd name="connsiteY110" fmla="*/ 318216 h 2608743"/>
              <a:gd name="connsiteX111" fmla="*/ 2000816 w 2330120"/>
              <a:gd name="connsiteY111" fmla="*/ 282002 h 2608743"/>
              <a:gd name="connsiteX112" fmla="*/ 2027976 w 2330120"/>
              <a:gd name="connsiteY112" fmla="*/ 254842 h 2608743"/>
              <a:gd name="connsiteX113" fmla="*/ 2046083 w 2330120"/>
              <a:gd name="connsiteY113" fmla="*/ 227681 h 2608743"/>
              <a:gd name="connsiteX114" fmla="*/ 2082297 w 2330120"/>
              <a:gd name="connsiteY114" fmla="*/ 209575 h 2608743"/>
              <a:gd name="connsiteX115" fmla="*/ 2109457 w 2330120"/>
              <a:gd name="connsiteY115" fmla="*/ 191468 h 2608743"/>
              <a:gd name="connsiteX116" fmla="*/ 2127564 w 2330120"/>
              <a:gd name="connsiteY116" fmla="*/ 164307 h 2608743"/>
              <a:gd name="connsiteX117" fmla="*/ 2181885 w 2330120"/>
              <a:gd name="connsiteY117" fmla="*/ 137147 h 2608743"/>
              <a:gd name="connsiteX118" fmla="*/ 2209046 w 2330120"/>
              <a:gd name="connsiteY118" fmla="*/ 119040 h 2608743"/>
              <a:gd name="connsiteX119" fmla="*/ 2245259 w 2330120"/>
              <a:gd name="connsiteY119" fmla="*/ 100933 h 2608743"/>
              <a:gd name="connsiteX120" fmla="*/ 2281473 w 2330120"/>
              <a:gd name="connsiteY120" fmla="*/ 73773 h 2608743"/>
              <a:gd name="connsiteX121" fmla="*/ 2308634 w 2330120"/>
              <a:gd name="connsiteY121" fmla="*/ 55666 h 2608743"/>
              <a:gd name="connsiteX122" fmla="*/ 2317687 w 2330120"/>
              <a:gd name="connsiteY122" fmla="*/ 1345 h 2608743"/>
              <a:gd name="connsiteX123" fmla="*/ 2254313 w 2330120"/>
              <a:gd name="connsiteY123" fmla="*/ 10398 h 2608743"/>
              <a:gd name="connsiteX124" fmla="*/ 2190939 w 2330120"/>
              <a:gd name="connsiteY124" fmla="*/ 37559 h 2608743"/>
              <a:gd name="connsiteX125" fmla="*/ 2127564 w 2330120"/>
              <a:gd name="connsiteY125" fmla="*/ 73773 h 2608743"/>
              <a:gd name="connsiteX126" fmla="*/ 2091350 w 2330120"/>
              <a:gd name="connsiteY126" fmla="*/ 82826 h 2608743"/>
              <a:gd name="connsiteX127" fmla="*/ 2055137 w 2330120"/>
              <a:gd name="connsiteY127" fmla="*/ 109986 h 2608743"/>
              <a:gd name="connsiteX128" fmla="*/ 2018923 w 2330120"/>
              <a:gd name="connsiteY128" fmla="*/ 119040 h 2608743"/>
              <a:gd name="connsiteX129" fmla="*/ 1973655 w 2330120"/>
              <a:gd name="connsiteY129" fmla="*/ 155254 h 2608743"/>
              <a:gd name="connsiteX130" fmla="*/ 1883121 w 2330120"/>
              <a:gd name="connsiteY130" fmla="*/ 227681 h 2608743"/>
              <a:gd name="connsiteX131" fmla="*/ 1855960 w 2330120"/>
              <a:gd name="connsiteY131" fmla="*/ 263895 h 2608743"/>
              <a:gd name="connsiteX132" fmla="*/ 1819747 w 2330120"/>
              <a:gd name="connsiteY132" fmla="*/ 272949 h 2608743"/>
              <a:gd name="connsiteX133" fmla="*/ 1792586 w 2330120"/>
              <a:gd name="connsiteY133" fmla="*/ 300109 h 2608743"/>
              <a:gd name="connsiteX134" fmla="*/ 1765426 w 2330120"/>
              <a:gd name="connsiteY134" fmla="*/ 318216 h 2608743"/>
              <a:gd name="connsiteX135" fmla="*/ 1702051 w 2330120"/>
              <a:gd name="connsiteY135" fmla="*/ 381590 h 2608743"/>
              <a:gd name="connsiteX136" fmla="*/ 1665838 w 2330120"/>
              <a:gd name="connsiteY136" fmla="*/ 399697 h 2608743"/>
              <a:gd name="connsiteX137" fmla="*/ 1611517 w 2330120"/>
              <a:gd name="connsiteY137" fmla="*/ 444965 h 2608743"/>
              <a:gd name="connsiteX138" fmla="*/ 1575303 w 2330120"/>
              <a:gd name="connsiteY138" fmla="*/ 454018 h 2608743"/>
              <a:gd name="connsiteX139" fmla="*/ 1548143 w 2330120"/>
              <a:gd name="connsiteY139" fmla="*/ 463072 h 2608743"/>
              <a:gd name="connsiteX140" fmla="*/ 1511929 w 2330120"/>
              <a:gd name="connsiteY140" fmla="*/ 499285 h 2608743"/>
              <a:gd name="connsiteX141" fmla="*/ 1457608 w 2330120"/>
              <a:gd name="connsiteY141" fmla="*/ 562660 h 2608743"/>
              <a:gd name="connsiteX142" fmla="*/ 1421394 w 2330120"/>
              <a:gd name="connsiteY142" fmla="*/ 589820 h 2608743"/>
              <a:gd name="connsiteX143" fmla="*/ 1403287 w 2330120"/>
              <a:gd name="connsiteY143" fmla="*/ 616980 h 2608743"/>
              <a:gd name="connsiteX144" fmla="*/ 1376127 w 2330120"/>
              <a:gd name="connsiteY144" fmla="*/ 644141 h 2608743"/>
              <a:gd name="connsiteX145" fmla="*/ 1330859 w 2330120"/>
              <a:gd name="connsiteY145" fmla="*/ 725622 h 2608743"/>
              <a:gd name="connsiteX146" fmla="*/ 1312752 w 2330120"/>
              <a:gd name="connsiteY146" fmla="*/ 752782 h 2608743"/>
              <a:gd name="connsiteX147" fmla="*/ 1294646 w 2330120"/>
              <a:gd name="connsiteY147" fmla="*/ 779943 h 2608743"/>
              <a:gd name="connsiteX148" fmla="*/ 1267485 w 2330120"/>
              <a:gd name="connsiteY148" fmla="*/ 807103 h 2608743"/>
              <a:gd name="connsiteX149" fmla="*/ 1258432 w 2330120"/>
              <a:gd name="connsiteY149" fmla="*/ 834264 h 2608743"/>
              <a:gd name="connsiteX150" fmla="*/ 1231271 w 2330120"/>
              <a:gd name="connsiteY150" fmla="*/ 861424 h 2608743"/>
              <a:gd name="connsiteX151" fmla="*/ 1213164 w 2330120"/>
              <a:gd name="connsiteY151" fmla="*/ 888584 h 2608743"/>
              <a:gd name="connsiteX152" fmla="*/ 1186004 w 2330120"/>
              <a:gd name="connsiteY152" fmla="*/ 915745 h 2608743"/>
              <a:gd name="connsiteX153" fmla="*/ 1167897 w 2330120"/>
              <a:gd name="connsiteY153" fmla="*/ 942905 h 2608743"/>
              <a:gd name="connsiteX154" fmla="*/ 1140737 w 2330120"/>
              <a:gd name="connsiteY154" fmla="*/ 951959 h 2608743"/>
              <a:gd name="connsiteX155" fmla="*/ 1113576 w 2330120"/>
              <a:gd name="connsiteY155" fmla="*/ 970066 h 2608743"/>
              <a:gd name="connsiteX156" fmla="*/ 1059255 w 2330120"/>
              <a:gd name="connsiteY156" fmla="*/ 1015333 h 2608743"/>
              <a:gd name="connsiteX157" fmla="*/ 1041148 w 2330120"/>
              <a:gd name="connsiteY157" fmla="*/ 1042493 h 2608743"/>
              <a:gd name="connsiteX158" fmla="*/ 1032095 w 2330120"/>
              <a:gd name="connsiteY158" fmla="*/ 1069654 h 2608743"/>
              <a:gd name="connsiteX159" fmla="*/ 995881 w 2330120"/>
              <a:gd name="connsiteY159" fmla="*/ 1087761 h 2608743"/>
              <a:gd name="connsiteX160" fmla="*/ 896293 w 2330120"/>
              <a:gd name="connsiteY160" fmla="*/ 1133028 h 2608743"/>
              <a:gd name="connsiteX161" fmla="*/ 805758 w 2330120"/>
              <a:gd name="connsiteY161" fmla="*/ 1114921 h 2608743"/>
              <a:gd name="connsiteX162" fmla="*/ 751438 w 2330120"/>
              <a:gd name="connsiteY162" fmla="*/ 1078707 h 2608743"/>
              <a:gd name="connsiteX163" fmla="*/ 733331 w 2330120"/>
              <a:gd name="connsiteY163" fmla="*/ 1051547 h 2608743"/>
              <a:gd name="connsiteX164" fmla="*/ 724277 w 2330120"/>
              <a:gd name="connsiteY164" fmla="*/ 1024386 h 2608743"/>
              <a:gd name="connsiteX165" fmla="*/ 724277 w 2330120"/>
              <a:gd name="connsiteY165" fmla="*/ 1024386 h 260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2330120" h="2608743">
                <a:moveTo>
                  <a:pt x="715224" y="942905"/>
                </a:moveTo>
                <a:lnTo>
                  <a:pt x="715224" y="942905"/>
                </a:lnTo>
                <a:cubicBezTo>
                  <a:pt x="709188" y="970065"/>
                  <a:pt x="705915" y="997991"/>
                  <a:pt x="697117" y="1024386"/>
                </a:cubicBezTo>
                <a:cubicBezTo>
                  <a:pt x="693676" y="1034709"/>
                  <a:pt x="683296" y="1041546"/>
                  <a:pt x="679010" y="1051547"/>
                </a:cubicBezTo>
                <a:cubicBezTo>
                  <a:pt x="661613" y="1092140"/>
                  <a:pt x="678514" y="1079699"/>
                  <a:pt x="660903" y="1114921"/>
                </a:cubicBezTo>
                <a:cubicBezTo>
                  <a:pt x="656037" y="1124653"/>
                  <a:pt x="648832" y="1133028"/>
                  <a:pt x="642796" y="1142081"/>
                </a:cubicBezTo>
                <a:cubicBezTo>
                  <a:pt x="621270" y="1206663"/>
                  <a:pt x="651794" y="1128585"/>
                  <a:pt x="606582" y="1196402"/>
                </a:cubicBezTo>
                <a:cubicBezTo>
                  <a:pt x="554173" y="1275016"/>
                  <a:pt x="657013" y="1164081"/>
                  <a:pt x="570368" y="1250723"/>
                </a:cubicBezTo>
                <a:cubicBezTo>
                  <a:pt x="567350" y="1262794"/>
                  <a:pt x="566880" y="1275808"/>
                  <a:pt x="561315" y="1286937"/>
                </a:cubicBezTo>
                <a:cubicBezTo>
                  <a:pt x="551583" y="1306401"/>
                  <a:pt x="525101" y="1341258"/>
                  <a:pt x="525101" y="1341258"/>
                </a:cubicBezTo>
                <a:cubicBezTo>
                  <a:pt x="522083" y="1350311"/>
                  <a:pt x="523500" y="1362456"/>
                  <a:pt x="516048" y="1368418"/>
                </a:cubicBezTo>
                <a:cubicBezTo>
                  <a:pt x="506332" y="1376191"/>
                  <a:pt x="491271" y="1372570"/>
                  <a:pt x="479834" y="1377472"/>
                </a:cubicBezTo>
                <a:cubicBezTo>
                  <a:pt x="469833" y="1381758"/>
                  <a:pt x="461727" y="1389543"/>
                  <a:pt x="452673" y="1395579"/>
                </a:cubicBezTo>
                <a:cubicBezTo>
                  <a:pt x="446637" y="1404632"/>
                  <a:pt x="444013" y="1417341"/>
                  <a:pt x="434566" y="1422739"/>
                </a:cubicBezTo>
                <a:cubicBezTo>
                  <a:pt x="421206" y="1430373"/>
                  <a:pt x="404227" y="1428060"/>
                  <a:pt x="389299" y="1431792"/>
                </a:cubicBezTo>
                <a:cubicBezTo>
                  <a:pt x="380041" y="1434107"/>
                  <a:pt x="371192" y="1437828"/>
                  <a:pt x="362139" y="1440846"/>
                </a:cubicBezTo>
                <a:cubicBezTo>
                  <a:pt x="328943" y="1437828"/>
                  <a:pt x="293661" y="1443758"/>
                  <a:pt x="262550" y="1431792"/>
                </a:cubicBezTo>
                <a:cubicBezTo>
                  <a:pt x="243848" y="1424599"/>
                  <a:pt x="246115" y="1381825"/>
                  <a:pt x="235390" y="1368418"/>
                </a:cubicBezTo>
                <a:cubicBezTo>
                  <a:pt x="228593" y="1359921"/>
                  <a:pt x="217283" y="1356347"/>
                  <a:pt x="208230" y="1350311"/>
                </a:cubicBezTo>
                <a:cubicBezTo>
                  <a:pt x="184087" y="1353329"/>
                  <a:pt x="145998" y="1337274"/>
                  <a:pt x="135802" y="1359365"/>
                </a:cubicBezTo>
                <a:cubicBezTo>
                  <a:pt x="120417" y="1392699"/>
                  <a:pt x="152076" y="1431339"/>
                  <a:pt x="153909" y="1468006"/>
                </a:cubicBezTo>
                <a:cubicBezTo>
                  <a:pt x="155124" y="1492306"/>
                  <a:pt x="151257" y="1516961"/>
                  <a:pt x="144855" y="1540434"/>
                </a:cubicBezTo>
                <a:cubicBezTo>
                  <a:pt x="141992" y="1550931"/>
                  <a:pt x="136691" y="1563175"/>
                  <a:pt x="126748" y="1567594"/>
                </a:cubicBezTo>
                <a:cubicBezTo>
                  <a:pt x="107248" y="1576261"/>
                  <a:pt x="84499" y="1573630"/>
                  <a:pt x="63374" y="1576648"/>
                </a:cubicBezTo>
                <a:cubicBezTo>
                  <a:pt x="41826" y="1641291"/>
                  <a:pt x="55854" y="1615088"/>
                  <a:pt x="27160" y="1658129"/>
                </a:cubicBezTo>
                <a:cubicBezTo>
                  <a:pt x="24142" y="1667182"/>
                  <a:pt x="22375" y="1676753"/>
                  <a:pt x="18107" y="1685289"/>
                </a:cubicBezTo>
                <a:cubicBezTo>
                  <a:pt x="13241" y="1695021"/>
                  <a:pt x="0" y="1701569"/>
                  <a:pt x="0" y="1712450"/>
                </a:cubicBezTo>
                <a:cubicBezTo>
                  <a:pt x="0" y="1728701"/>
                  <a:pt x="9494" y="1743936"/>
                  <a:pt x="18107" y="1757717"/>
                </a:cubicBezTo>
                <a:cubicBezTo>
                  <a:pt x="24893" y="1768574"/>
                  <a:pt x="34614" y="1777776"/>
                  <a:pt x="45267" y="1784878"/>
                </a:cubicBezTo>
                <a:cubicBezTo>
                  <a:pt x="53208" y="1790172"/>
                  <a:pt x="62968" y="1792670"/>
                  <a:pt x="72428" y="1793931"/>
                </a:cubicBezTo>
                <a:cubicBezTo>
                  <a:pt x="108448" y="1798733"/>
                  <a:pt x="144855" y="1799966"/>
                  <a:pt x="181069" y="1802984"/>
                </a:cubicBezTo>
                <a:cubicBezTo>
                  <a:pt x="190123" y="1809020"/>
                  <a:pt x="202463" y="1811864"/>
                  <a:pt x="208230" y="1821091"/>
                </a:cubicBezTo>
                <a:cubicBezTo>
                  <a:pt x="218346" y="1837276"/>
                  <a:pt x="226337" y="1875412"/>
                  <a:pt x="226337" y="1875412"/>
                </a:cubicBezTo>
                <a:cubicBezTo>
                  <a:pt x="220301" y="1893519"/>
                  <a:pt x="218817" y="1913852"/>
                  <a:pt x="208230" y="1929733"/>
                </a:cubicBezTo>
                <a:cubicBezTo>
                  <a:pt x="202194" y="1938786"/>
                  <a:pt x="194989" y="1947161"/>
                  <a:pt x="190123" y="1956893"/>
                </a:cubicBezTo>
                <a:cubicBezTo>
                  <a:pt x="184740" y="1967659"/>
                  <a:pt x="173467" y="2011562"/>
                  <a:pt x="172016" y="2020268"/>
                </a:cubicBezTo>
                <a:cubicBezTo>
                  <a:pt x="146075" y="2175916"/>
                  <a:pt x="168855" y="2102178"/>
                  <a:pt x="144855" y="2174177"/>
                </a:cubicBezTo>
                <a:cubicBezTo>
                  <a:pt x="140504" y="2204634"/>
                  <a:pt x="133032" y="2260452"/>
                  <a:pt x="126748" y="2291872"/>
                </a:cubicBezTo>
                <a:cubicBezTo>
                  <a:pt x="124308" y="2304073"/>
                  <a:pt x="120713" y="2316014"/>
                  <a:pt x="117695" y="2328085"/>
                </a:cubicBezTo>
                <a:cubicBezTo>
                  <a:pt x="114677" y="2385424"/>
                  <a:pt x="103198" y="2442942"/>
                  <a:pt x="108642" y="2500101"/>
                </a:cubicBezTo>
                <a:cubicBezTo>
                  <a:pt x="109674" y="2510933"/>
                  <a:pt x="125031" y="2516669"/>
                  <a:pt x="135802" y="2518208"/>
                </a:cubicBezTo>
                <a:cubicBezTo>
                  <a:pt x="148120" y="2519968"/>
                  <a:pt x="159945" y="2512173"/>
                  <a:pt x="172016" y="2509155"/>
                </a:cubicBezTo>
                <a:cubicBezTo>
                  <a:pt x="178052" y="2500101"/>
                  <a:pt x="185837" y="2491995"/>
                  <a:pt x="190123" y="2481994"/>
                </a:cubicBezTo>
                <a:cubicBezTo>
                  <a:pt x="191627" y="2478485"/>
                  <a:pt x="202806" y="2425400"/>
                  <a:pt x="208230" y="2418620"/>
                </a:cubicBezTo>
                <a:cubicBezTo>
                  <a:pt x="215027" y="2410124"/>
                  <a:pt x="226337" y="2406549"/>
                  <a:pt x="235390" y="2400513"/>
                </a:cubicBezTo>
                <a:cubicBezTo>
                  <a:pt x="247461" y="2382406"/>
                  <a:pt x="264722" y="2366837"/>
                  <a:pt x="271604" y="2346192"/>
                </a:cubicBezTo>
                <a:cubicBezTo>
                  <a:pt x="278348" y="2325961"/>
                  <a:pt x="287564" y="2282433"/>
                  <a:pt x="307818" y="2264711"/>
                </a:cubicBezTo>
                <a:cubicBezTo>
                  <a:pt x="346133" y="2231185"/>
                  <a:pt x="351995" y="2231878"/>
                  <a:pt x="389299" y="2219444"/>
                </a:cubicBezTo>
                <a:cubicBezTo>
                  <a:pt x="398352" y="2210390"/>
                  <a:pt x="409357" y="2202936"/>
                  <a:pt x="416459" y="2192283"/>
                </a:cubicBezTo>
                <a:cubicBezTo>
                  <a:pt x="421753" y="2184343"/>
                  <a:pt x="419551" y="2172575"/>
                  <a:pt x="425513" y="2165123"/>
                </a:cubicBezTo>
                <a:cubicBezTo>
                  <a:pt x="432310" y="2156627"/>
                  <a:pt x="443620" y="2153052"/>
                  <a:pt x="452673" y="2147016"/>
                </a:cubicBezTo>
                <a:cubicBezTo>
                  <a:pt x="473798" y="2150034"/>
                  <a:pt x="496235" y="2148145"/>
                  <a:pt x="516048" y="2156070"/>
                </a:cubicBezTo>
                <a:cubicBezTo>
                  <a:pt x="565467" y="2175838"/>
                  <a:pt x="545462" y="2251088"/>
                  <a:pt x="552261" y="2282818"/>
                </a:cubicBezTo>
                <a:cubicBezTo>
                  <a:pt x="554541" y="2293458"/>
                  <a:pt x="565502" y="2300247"/>
                  <a:pt x="570368" y="2309979"/>
                </a:cubicBezTo>
                <a:cubicBezTo>
                  <a:pt x="574636" y="2318515"/>
                  <a:pt x="576680" y="2327998"/>
                  <a:pt x="579422" y="2337139"/>
                </a:cubicBezTo>
                <a:cubicBezTo>
                  <a:pt x="585735" y="2358182"/>
                  <a:pt x="591493" y="2379388"/>
                  <a:pt x="597529" y="2400513"/>
                </a:cubicBezTo>
                <a:cubicBezTo>
                  <a:pt x="594511" y="2415602"/>
                  <a:pt x="592207" y="2430852"/>
                  <a:pt x="588475" y="2445780"/>
                </a:cubicBezTo>
                <a:cubicBezTo>
                  <a:pt x="586160" y="2455038"/>
                  <a:pt x="579422" y="2463398"/>
                  <a:pt x="579422" y="2472941"/>
                </a:cubicBezTo>
                <a:cubicBezTo>
                  <a:pt x="579422" y="2491298"/>
                  <a:pt x="572056" y="2519053"/>
                  <a:pt x="588475" y="2527262"/>
                </a:cubicBezTo>
                <a:cubicBezTo>
                  <a:pt x="623669" y="2544859"/>
                  <a:pt x="666938" y="2533297"/>
                  <a:pt x="706170" y="2536315"/>
                </a:cubicBezTo>
                <a:cubicBezTo>
                  <a:pt x="723416" y="2588050"/>
                  <a:pt x="700997" y="2544938"/>
                  <a:pt x="742384" y="2572529"/>
                </a:cubicBezTo>
                <a:cubicBezTo>
                  <a:pt x="807112" y="2615680"/>
                  <a:pt x="729166" y="2589593"/>
                  <a:pt x="805758" y="2608743"/>
                </a:cubicBezTo>
                <a:cubicBezTo>
                  <a:pt x="808776" y="2599689"/>
                  <a:pt x="815866" y="2591067"/>
                  <a:pt x="814812" y="2581582"/>
                </a:cubicBezTo>
                <a:cubicBezTo>
                  <a:pt x="810193" y="2540010"/>
                  <a:pt x="792685" y="2526265"/>
                  <a:pt x="778598" y="2491048"/>
                </a:cubicBezTo>
                <a:cubicBezTo>
                  <a:pt x="752699" y="2426301"/>
                  <a:pt x="766593" y="2452079"/>
                  <a:pt x="751438" y="2391460"/>
                </a:cubicBezTo>
                <a:cubicBezTo>
                  <a:pt x="749123" y="2382202"/>
                  <a:pt x="744699" y="2373557"/>
                  <a:pt x="742384" y="2364299"/>
                </a:cubicBezTo>
                <a:cubicBezTo>
                  <a:pt x="735636" y="2337307"/>
                  <a:pt x="730313" y="2309978"/>
                  <a:pt x="724277" y="2282818"/>
                </a:cubicBezTo>
                <a:cubicBezTo>
                  <a:pt x="727177" y="2271219"/>
                  <a:pt x="735891" y="2232429"/>
                  <a:pt x="742384" y="2219444"/>
                </a:cubicBezTo>
                <a:cubicBezTo>
                  <a:pt x="747250" y="2209712"/>
                  <a:pt x="754455" y="2201337"/>
                  <a:pt x="760491" y="2192283"/>
                </a:cubicBezTo>
                <a:cubicBezTo>
                  <a:pt x="757473" y="2180212"/>
                  <a:pt x="754856" y="2168034"/>
                  <a:pt x="751438" y="2156070"/>
                </a:cubicBezTo>
                <a:cubicBezTo>
                  <a:pt x="743423" y="2128018"/>
                  <a:pt x="733584" y="2123939"/>
                  <a:pt x="751438" y="2092695"/>
                </a:cubicBezTo>
                <a:cubicBezTo>
                  <a:pt x="757790" y="2081579"/>
                  <a:pt x="769545" y="2074588"/>
                  <a:pt x="778598" y="2065535"/>
                </a:cubicBezTo>
                <a:cubicBezTo>
                  <a:pt x="781616" y="2056482"/>
                  <a:pt x="785336" y="2047633"/>
                  <a:pt x="787651" y="2038375"/>
                </a:cubicBezTo>
                <a:cubicBezTo>
                  <a:pt x="791383" y="2023446"/>
                  <a:pt x="789823" y="2006871"/>
                  <a:pt x="796705" y="1993107"/>
                </a:cubicBezTo>
                <a:cubicBezTo>
                  <a:pt x="802431" y="1981655"/>
                  <a:pt x="816005" y="1976053"/>
                  <a:pt x="823865" y="1965947"/>
                </a:cubicBezTo>
                <a:cubicBezTo>
                  <a:pt x="837226" y="1948769"/>
                  <a:pt x="860079" y="1911626"/>
                  <a:pt x="860079" y="1911626"/>
                </a:cubicBezTo>
                <a:cubicBezTo>
                  <a:pt x="866115" y="1866359"/>
                  <a:pt x="868872" y="1820532"/>
                  <a:pt x="878186" y="1775824"/>
                </a:cubicBezTo>
                <a:cubicBezTo>
                  <a:pt x="884025" y="1747796"/>
                  <a:pt x="896294" y="1721503"/>
                  <a:pt x="905347" y="1694343"/>
                </a:cubicBezTo>
                <a:lnTo>
                  <a:pt x="914400" y="1667182"/>
                </a:lnTo>
                <a:cubicBezTo>
                  <a:pt x="917867" y="1632509"/>
                  <a:pt x="909022" y="1577957"/>
                  <a:pt x="941560" y="1549487"/>
                </a:cubicBezTo>
                <a:cubicBezTo>
                  <a:pt x="957937" y="1535157"/>
                  <a:pt x="977774" y="1525345"/>
                  <a:pt x="995881" y="1513274"/>
                </a:cubicBezTo>
                <a:lnTo>
                  <a:pt x="1023042" y="1495167"/>
                </a:lnTo>
                <a:lnTo>
                  <a:pt x="1050202" y="1477060"/>
                </a:lnTo>
                <a:cubicBezTo>
                  <a:pt x="1098485" y="1404634"/>
                  <a:pt x="1035115" y="1492146"/>
                  <a:pt x="1095469" y="1431792"/>
                </a:cubicBezTo>
                <a:cubicBezTo>
                  <a:pt x="1136419" y="1390842"/>
                  <a:pt x="1087862" y="1413203"/>
                  <a:pt x="1140737" y="1395579"/>
                </a:cubicBezTo>
                <a:cubicBezTo>
                  <a:pt x="1160576" y="1365820"/>
                  <a:pt x="1158527" y="1374055"/>
                  <a:pt x="1167897" y="1341258"/>
                </a:cubicBezTo>
                <a:cubicBezTo>
                  <a:pt x="1171315" y="1329294"/>
                  <a:pt x="1170777" y="1315847"/>
                  <a:pt x="1176950" y="1305044"/>
                </a:cubicBezTo>
                <a:cubicBezTo>
                  <a:pt x="1183302" y="1293927"/>
                  <a:pt x="1195914" y="1287719"/>
                  <a:pt x="1204111" y="1277883"/>
                </a:cubicBezTo>
                <a:cubicBezTo>
                  <a:pt x="1211077" y="1269524"/>
                  <a:pt x="1216182" y="1259776"/>
                  <a:pt x="1222218" y="1250723"/>
                </a:cubicBezTo>
                <a:cubicBezTo>
                  <a:pt x="1228254" y="1223563"/>
                  <a:pt x="1233577" y="1196234"/>
                  <a:pt x="1240325" y="1169242"/>
                </a:cubicBezTo>
                <a:cubicBezTo>
                  <a:pt x="1242640" y="1159984"/>
                  <a:pt x="1244254" y="1150132"/>
                  <a:pt x="1249378" y="1142081"/>
                </a:cubicBezTo>
                <a:cubicBezTo>
                  <a:pt x="1294213" y="1071626"/>
                  <a:pt x="1284364" y="1082544"/>
                  <a:pt x="1330859" y="1051547"/>
                </a:cubicBezTo>
                <a:cubicBezTo>
                  <a:pt x="1336895" y="1042493"/>
                  <a:pt x="1341272" y="1032080"/>
                  <a:pt x="1348966" y="1024386"/>
                </a:cubicBezTo>
                <a:cubicBezTo>
                  <a:pt x="1356660" y="1016692"/>
                  <a:pt x="1369330" y="1014776"/>
                  <a:pt x="1376127" y="1006279"/>
                </a:cubicBezTo>
                <a:cubicBezTo>
                  <a:pt x="1382089" y="998827"/>
                  <a:pt x="1379886" y="987059"/>
                  <a:pt x="1385180" y="979119"/>
                </a:cubicBezTo>
                <a:cubicBezTo>
                  <a:pt x="1397788" y="960208"/>
                  <a:pt x="1431824" y="937346"/>
                  <a:pt x="1448554" y="924798"/>
                </a:cubicBezTo>
                <a:cubicBezTo>
                  <a:pt x="1481579" y="825731"/>
                  <a:pt x="1428907" y="975796"/>
                  <a:pt x="1475715" y="870478"/>
                </a:cubicBezTo>
                <a:cubicBezTo>
                  <a:pt x="1483467" y="853037"/>
                  <a:pt x="1487786" y="834264"/>
                  <a:pt x="1493822" y="816157"/>
                </a:cubicBezTo>
                <a:cubicBezTo>
                  <a:pt x="1496840" y="807103"/>
                  <a:pt x="1494934" y="794290"/>
                  <a:pt x="1502875" y="788996"/>
                </a:cubicBezTo>
                <a:lnTo>
                  <a:pt x="1530036" y="770889"/>
                </a:lnTo>
                <a:cubicBezTo>
                  <a:pt x="1533054" y="758818"/>
                  <a:pt x="1532187" y="745029"/>
                  <a:pt x="1539089" y="734676"/>
                </a:cubicBezTo>
                <a:cubicBezTo>
                  <a:pt x="1545125" y="725623"/>
                  <a:pt x="1559084" y="724758"/>
                  <a:pt x="1566249" y="716569"/>
                </a:cubicBezTo>
                <a:cubicBezTo>
                  <a:pt x="1580579" y="700191"/>
                  <a:pt x="1590392" y="680355"/>
                  <a:pt x="1602463" y="662248"/>
                </a:cubicBezTo>
                <a:lnTo>
                  <a:pt x="1602463" y="662248"/>
                </a:lnTo>
                <a:lnTo>
                  <a:pt x="1620570" y="607927"/>
                </a:lnTo>
                <a:cubicBezTo>
                  <a:pt x="1633471" y="569226"/>
                  <a:pt x="1640411" y="534920"/>
                  <a:pt x="1692998" y="517392"/>
                </a:cubicBezTo>
                <a:lnTo>
                  <a:pt x="1720158" y="508339"/>
                </a:lnTo>
                <a:cubicBezTo>
                  <a:pt x="1741283" y="487214"/>
                  <a:pt x="1758199" y="460799"/>
                  <a:pt x="1783533" y="444965"/>
                </a:cubicBezTo>
                <a:lnTo>
                  <a:pt x="1855960" y="399697"/>
                </a:lnTo>
                <a:cubicBezTo>
                  <a:pt x="1929206" y="302037"/>
                  <a:pt x="1843281" y="402287"/>
                  <a:pt x="1910281" y="354430"/>
                </a:cubicBezTo>
                <a:cubicBezTo>
                  <a:pt x="1924173" y="344507"/>
                  <a:pt x="1933164" y="328880"/>
                  <a:pt x="1946495" y="318216"/>
                </a:cubicBezTo>
                <a:cubicBezTo>
                  <a:pt x="1963488" y="304621"/>
                  <a:pt x="1985428" y="297390"/>
                  <a:pt x="2000816" y="282002"/>
                </a:cubicBezTo>
                <a:cubicBezTo>
                  <a:pt x="2009869" y="272949"/>
                  <a:pt x="2019780" y="264678"/>
                  <a:pt x="2027976" y="254842"/>
                </a:cubicBezTo>
                <a:cubicBezTo>
                  <a:pt x="2034942" y="246483"/>
                  <a:pt x="2037724" y="234647"/>
                  <a:pt x="2046083" y="227681"/>
                </a:cubicBezTo>
                <a:cubicBezTo>
                  <a:pt x="2056451" y="219041"/>
                  <a:pt x="2070579" y="216271"/>
                  <a:pt x="2082297" y="209575"/>
                </a:cubicBezTo>
                <a:cubicBezTo>
                  <a:pt x="2091744" y="204177"/>
                  <a:pt x="2100404" y="197504"/>
                  <a:pt x="2109457" y="191468"/>
                </a:cubicBezTo>
                <a:cubicBezTo>
                  <a:pt x="2115493" y="182414"/>
                  <a:pt x="2119870" y="172001"/>
                  <a:pt x="2127564" y="164307"/>
                </a:cubicBezTo>
                <a:cubicBezTo>
                  <a:pt x="2145114" y="146757"/>
                  <a:pt x="2159795" y="144510"/>
                  <a:pt x="2181885" y="137147"/>
                </a:cubicBezTo>
                <a:cubicBezTo>
                  <a:pt x="2190939" y="131111"/>
                  <a:pt x="2199599" y="124439"/>
                  <a:pt x="2209046" y="119040"/>
                </a:cubicBezTo>
                <a:cubicBezTo>
                  <a:pt x="2220764" y="112344"/>
                  <a:pt x="2233815" y="108086"/>
                  <a:pt x="2245259" y="100933"/>
                </a:cubicBezTo>
                <a:cubicBezTo>
                  <a:pt x="2258054" y="92936"/>
                  <a:pt x="2269194" y="82543"/>
                  <a:pt x="2281473" y="73773"/>
                </a:cubicBezTo>
                <a:cubicBezTo>
                  <a:pt x="2290327" y="67449"/>
                  <a:pt x="2299580" y="61702"/>
                  <a:pt x="2308634" y="55666"/>
                </a:cubicBezTo>
                <a:cubicBezTo>
                  <a:pt x="2309649" y="54144"/>
                  <a:pt x="2349815" y="9377"/>
                  <a:pt x="2317687" y="1345"/>
                </a:cubicBezTo>
                <a:cubicBezTo>
                  <a:pt x="2296985" y="-3830"/>
                  <a:pt x="2275438" y="7380"/>
                  <a:pt x="2254313" y="10398"/>
                </a:cubicBezTo>
                <a:cubicBezTo>
                  <a:pt x="2223841" y="20556"/>
                  <a:pt x="2222265" y="19659"/>
                  <a:pt x="2190939" y="37559"/>
                </a:cubicBezTo>
                <a:cubicBezTo>
                  <a:pt x="2157512" y="56660"/>
                  <a:pt x="2167353" y="58852"/>
                  <a:pt x="2127564" y="73773"/>
                </a:cubicBezTo>
                <a:cubicBezTo>
                  <a:pt x="2115913" y="78142"/>
                  <a:pt x="2103421" y="79808"/>
                  <a:pt x="2091350" y="82826"/>
                </a:cubicBezTo>
                <a:cubicBezTo>
                  <a:pt x="2079279" y="91879"/>
                  <a:pt x="2068633" y="103238"/>
                  <a:pt x="2055137" y="109986"/>
                </a:cubicBezTo>
                <a:cubicBezTo>
                  <a:pt x="2044008" y="115551"/>
                  <a:pt x="2029276" y="112138"/>
                  <a:pt x="2018923" y="119040"/>
                </a:cubicBezTo>
                <a:cubicBezTo>
                  <a:pt x="1937020" y="173642"/>
                  <a:pt x="2062450" y="125655"/>
                  <a:pt x="1973655" y="155254"/>
                </a:cubicBezTo>
                <a:cubicBezTo>
                  <a:pt x="1909792" y="219118"/>
                  <a:pt x="1942239" y="198124"/>
                  <a:pt x="1883121" y="227681"/>
                </a:cubicBezTo>
                <a:cubicBezTo>
                  <a:pt x="1874067" y="239752"/>
                  <a:pt x="1868239" y="255124"/>
                  <a:pt x="1855960" y="263895"/>
                </a:cubicBezTo>
                <a:cubicBezTo>
                  <a:pt x="1845835" y="271127"/>
                  <a:pt x="1830550" y="266776"/>
                  <a:pt x="1819747" y="272949"/>
                </a:cubicBezTo>
                <a:cubicBezTo>
                  <a:pt x="1808630" y="279301"/>
                  <a:pt x="1802422" y="291912"/>
                  <a:pt x="1792586" y="300109"/>
                </a:cubicBezTo>
                <a:cubicBezTo>
                  <a:pt x="1784227" y="307075"/>
                  <a:pt x="1773514" y="310937"/>
                  <a:pt x="1765426" y="318216"/>
                </a:cubicBezTo>
                <a:cubicBezTo>
                  <a:pt x="1743220" y="338201"/>
                  <a:pt x="1728772" y="368229"/>
                  <a:pt x="1702051" y="381590"/>
                </a:cubicBezTo>
                <a:cubicBezTo>
                  <a:pt x="1689980" y="387626"/>
                  <a:pt x="1676820" y="391853"/>
                  <a:pt x="1665838" y="399697"/>
                </a:cubicBezTo>
                <a:cubicBezTo>
                  <a:pt x="1633213" y="423001"/>
                  <a:pt x="1647436" y="429571"/>
                  <a:pt x="1611517" y="444965"/>
                </a:cubicBezTo>
                <a:cubicBezTo>
                  <a:pt x="1600080" y="449866"/>
                  <a:pt x="1587267" y="450600"/>
                  <a:pt x="1575303" y="454018"/>
                </a:cubicBezTo>
                <a:cubicBezTo>
                  <a:pt x="1566127" y="456640"/>
                  <a:pt x="1557196" y="460054"/>
                  <a:pt x="1548143" y="463072"/>
                </a:cubicBezTo>
                <a:cubicBezTo>
                  <a:pt x="1536072" y="475143"/>
                  <a:pt x="1523412" y="486653"/>
                  <a:pt x="1511929" y="499285"/>
                </a:cubicBezTo>
                <a:cubicBezTo>
                  <a:pt x="1493213" y="519872"/>
                  <a:pt x="1477282" y="542986"/>
                  <a:pt x="1457608" y="562660"/>
                </a:cubicBezTo>
                <a:cubicBezTo>
                  <a:pt x="1446938" y="573330"/>
                  <a:pt x="1432064" y="579151"/>
                  <a:pt x="1421394" y="589820"/>
                </a:cubicBezTo>
                <a:cubicBezTo>
                  <a:pt x="1413700" y="597514"/>
                  <a:pt x="1410253" y="608621"/>
                  <a:pt x="1403287" y="616980"/>
                </a:cubicBezTo>
                <a:cubicBezTo>
                  <a:pt x="1395090" y="626816"/>
                  <a:pt x="1385180" y="635087"/>
                  <a:pt x="1376127" y="644141"/>
                </a:cubicBezTo>
                <a:cubicBezTo>
                  <a:pt x="1360191" y="691946"/>
                  <a:pt x="1372366" y="663361"/>
                  <a:pt x="1330859" y="725622"/>
                </a:cubicBezTo>
                <a:lnTo>
                  <a:pt x="1312752" y="752782"/>
                </a:lnTo>
                <a:cubicBezTo>
                  <a:pt x="1306716" y="761836"/>
                  <a:pt x="1302340" y="772249"/>
                  <a:pt x="1294646" y="779943"/>
                </a:cubicBezTo>
                <a:lnTo>
                  <a:pt x="1267485" y="807103"/>
                </a:lnTo>
                <a:cubicBezTo>
                  <a:pt x="1264467" y="816157"/>
                  <a:pt x="1263726" y="826323"/>
                  <a:pt x="1258432" y="834264"/>
                </a:cubicBezTo>
                <a:cubicBezTo>
                  <a:pt x="1251330" y="844917"/>
                  <a:pt x="1239468" y="851588"/>
                  <a:pt x="1231271" y="861424"/>
                </a:cubicBezTo>
                <a:cubicBezTo>
                  <a:pt x="1224305" y="869783"/>
                  <a:pt x="1220130" y="880225"/>
                  <a:pt x="1213164" y="888584"/>
                </a:cubicBezTo>
                <a:cubicBezTo>
                  <a:pt x="1204967" y="898420"/>
                  <a:pt x="1194201" y="905909"/>
                  <a:pt x="1186004" y="915745"/>
                </a:cubicBezTo>
                <a:cubicBezTo>
                  <a:pt x="1179038" y="924104"/>
                  <a:pt x="1176393" y="936108"/>
                  <a:pt x="1167897" y="942905"/>
                </a:cubicBezTo>
                <a:cubicBezTo>
                  <a:pt x="1160445" y="948867"/>
                  <a:pt x="1149273" y="947691"/>
                  <a:pt x="1140737" y="951959"/>
                </a:cubicBezTo>
                <a:cubicBezTo>
                  <a:pt x="1131005" y="956825"/>
                  <a:pt x="1121935" y="963100"/>
                  <a:pt x="1113576" y="970066"/>
                </a:cubicBezTo>
                <a:cubicBezTo>
                  <a:pt x="1043867" y="1028157"/>
                  <a:pt x="1126691" y="970376"/>
                  <a:pt x="1059255" y="1015333"/>
                </a:cubicBezTo>
                <a:cubicBezTo>
                  <a:pt x="1053219" y="1024386"/>
                  <a:pt x="1046014" y="1032761"/>
                  <a:pt x="1041148" y="1042493"/>
                </a:cubicBezTo>
                <a:cubicBezTo>
                  <a:pt x="1036880" y="1051029"/>
                  <a:pt x="1038843" y="1062906"/>
                  <a:pt x="1032095" y="1069654"/>
                </a:cubicBezTo>
                <a:cubicBezTo>
                  <a:pt x="1022552" y="1079197"/>
                  <a:pt x="1007454" y="1080817"/>
                  <a:pt x="995881" y="1087761"/>
                </a:cubicBezTo>
                <a:cubicBezTo>
                  <a:pt x="917569" y="1134748"/>
                  <a:pt x="970810" y="1118125"/>
                  <a:pt x="896293" y="1133028"/>
                </a:cubicBezTo>
                <a:cubicBezTo>
                  <a:pt x="880544" y="1130778"/>
                  <a:pt x="827639" y="1127077"/>
                  <a:pt x="805758" y="1114921"/>
                </a:cubicBezTo>
                <a:cubicBezTo>
                  <a:pt x="786735" y="1104352"/>
                  <a:pt x="751438" y="1078707"/>
                  <a:pt x="751438" y="1078707"/>
                </a:cubicBezTo>
                <a:cubicBezTo>
                  <a:pt x="745402" y="1069654"/>
                  <a:pt x="738197" y="1061279"/>
                  <a:pt x="733331" y="1051547"/>
                </a:cubicBezTo>
                <a:cubicBezTo>
                  <a:pt x="729063" y="1043011"/>
                  <a:pt x="724277" y="1024386"/>
                  <a:pt x="724277" y="1024386"/>
                </a:cubicBezTo>
                <a:lnTo>
                  <a:pt x="724277" y="1024386"/>
                </a:lnTo>
              </a:path>
            </a:pathLst>
          </a:custGeom>
          <a:solidFill>
            <a:schemeClr val="accent2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3"/>
          <p:cNvSpPr/>
          <p:nvPr/>
        </p:nvSpPr>
        <p:spPr bwMode="auto">
          <a:xfrm>
            <a:off x="5730844" y="2860780"/>
            <a:ext cx="2575013" cy="2154840"/>
          </a:xfrm>
          <a:custGeom>
            <a:avLst/>
            <a:gdLst>
              <a:gd name="connsiteX0" fmla="*/ 99588 w 2575013"/>
              <a:gd name="connsiteY0" fmla="*/ 2154840 h 2154840"/>
              <a:gd name="connsiteX1" fmla="*/ 99588 w 2575013"/>
              <a:gd name="connsiteY1" fmla="*/ 2154840 h 2154840"/>
              <a:gd name="connsiteX2" fmla="*/ 172015 w 2575013"/>
              <a:gd name="connsiteY2" fmla="*/ 2118626 h 2154840"/>
              <a:gd name="connsiteX3" fmla="*/ 181069 w 2575013"/>
              <a:gd name="connsiteY3" fmla="*/ 2091466 h 2154840"/>
              <a:gd name="connsiteX4" fmla="*/ 226336 w 2575013"/>
              <a:gd name="connsiteY4" fmla="*/ 2028091 h 2154840"/>
              <a:gd name="connsiteX5" fmla="*/ 235390 w 2575013"/>
              <a:gd name="connsiteY5" fmla="*/ 2000931 h 2154840"/>
              <a:gd name="connsiteX6" fmla="*/ 253497 w 2575013"/>
              <a:gd name="connsiteY6" fmla="*/ 1928503 h 2154840"/>
              <a:gd name="connsiteX7" fmla="*/ 235390 w 2575013"/>
              <a:gd name="connsiteY7" fmla="*/ 1874182 h 2154840"/>
              <a:gd name="connsiteX8" fmla="*/ 208229 w 2575013"/>
              <a:gd name="connsiteY8" fmla="*/ 1819862 h 2154840"/>
              <a:gd name="connsiteX9" fmla="*/ 181069 w 2575013"/>
              <a:gd name="connsiteY9" fmla="*/ 1801755 h 2154840"/>
              <a:gd name="connsiteX10" fmla="*/ 162962 w 2575013"/>
              <a:gd name="connsiteY10" fmla="*/ 1774594 h 2154840"/>
              <a:gd name="connsiteX11" fmla="*/ 162962 w 2575013"/>
              <a:gd name="connsiteY11" fmla="*/ 1647846 h 2154840"/>
              <a:gd name="connsiteX12" fmla="*/ 199176 w 2575013"/>
              <a:gd name="connsiteY12" fmla="*/ 1593525 h 2154840"/>
              <a:gd name="connsiteX13" fmla="*/ 208229 w 2575013"/>
              <a:gd name="connsiteY13" fmla="*/ 1566365 h 2154840"/>
              <a:gd name="connsiteX14" fmla="*/ 162962 w 2575013"/>
              <a:gd name="connsiteY14" fmla="*/ 1512044 h 2154840"/>
              <a:gd name="connsiteX15" fmla="*/ 117695 w 2575013"/>
              <a:gd name="connsiteY15" fmla="*/ 1448670 h 2154840"/>
              <a:gd name="connsiteX16" fmla="*/ 108641 w 2575013"/>
              <a:gd name="connsiteY16" fmla="*/ 1421509 h 2154840"/>
              <a:gd name="connsiteX17" fmla="*/ 72427 w 2575013"/>
              <a:gd name="connsiteY17" fmla="*/ 1367188 h 2154840"/>
              <a:gd name="connsiteX18" fmla="*/ 45267 w 2575013"/>
              <a:gd name="connsiteY18" fmla="*/ 950729 h 2154840"/>
              <a:gd name="connsiteX19" fmla="*/ 27160 w 2575013"/>
              <a:gd name="connsiteY19" fmla="*/ 923569 h 2154840"/>
              <a:gd name="connsiteX20" fmla="*/ 18106 w 2575013"/>
              <a:gd name="connsiteY20" fmla="*/ 887355 h 2154840"/>
              <a:gd name="connsiteX21" fmla="*/ 0 w 2575013"/>
              <a:gd name="connsiteY21" fmla="*/ 697232 h 2154840"/>
              <a:gd name="connsiteX22" fmla="*/ 18106 w 2575013"/>
              <a:gd name="connsiteY22" fmla="*/ 597644 h 2154840"/>
              <a:gd name="connsiteX23" fmla="*/ 27160 w 2575013"/>
              <a:gd name="connsiteY23" fmla="*/ 570483 h 2154840"/>
              <a:gd name="connsiteX24" fmla="*/ 45267 w 2575013"/>
              <a:gd name="connsiteY24" fmla="*/ 543323 h 2154840"/>
              <a:gd name="connsiteX25" fmla="*/ 72427 w 2575013"/>
              <a:gd name="connsiteY25" fmla="*/ 525216 h 2154840"/>
              <a:gd name="connsiteX26" fmla="*/ 108641 w 2575013"/>
              <a:gd name="connsiteY26" fmla="*/ 470895 h 2154840"/>
              <a:gd name="connsiteX27" fmla="*/ 126748 w 2575013"/>
              <a:gd name="connsiteY27" fmla="*/ 443735 h 2154840"/>
              <a:gd name="connsiteX28" fmla="*/ 153908 w 2575013"/>
              <a:gd name="connsiteY28" fmla="*/ 434681 h 2154840"/>
              <a:gd name="connsiteX29" fmla="*/ 181069 w 2575013"/>
              <a:gd name="connsiteY29" fmla="*/ 398468 h 2154840"/>
              <a:gd name="connsiteX30" fmla="*/ 244443 w 2575013"/>
              <a:gd name="connsiteY30" fmla="*/ 362254 h 2154840"/>
              <a:gd name="connsiteX31" fmla="*/ 271604 w 2575013"/>
              <a:gd name="connsiteY31" fmla="*/ 344147 h 2154840"/>
              <a:gd name="connsiteX32" fmla="*/ 316871 w 2575013"/>
              <a:gd name="connsiteY32" fmla="*/ 307933 h 2154840"/>
              <a:gd name="connsiteX33" fmla="*/ 334978 w 2575013"/>
              <a:gd name="connsiteY33" fmla="*/ 280772 h 2154840"/>
              <a:gd name="connsiteX34" fmla="*/ 371192 w 2575013"/>
              <a:gd name="connsiteY34" fmla="*/ 253612 h 2154840"/>
              <a:gd name="connsiteX35" fmla="*/ 380245 w 2575013"/>
              <a:gd name="connsiteY35" fmla="*/ 217398 h 2154840"/>
              <a:gd name="connsiteX36" fmla="*/ 389299 w 2575013"/>
              <a:gd name="connsiteY36" fmla="*/ 154024 h 2154840"/>
              <a:gd name="connsiteX37" fmla="*/ 425512 w 2575013"/>
              <a:gd name="connsiteY37" fmla="*/ 90650 h 2154840"/>
              <a:gd name="connsiteX38" fmla="*/ 452673 w 2575013"/>
              <a:gd name="connsiteY38" fmla="*/ 54436 h 2154840"/>
              <a:gd name="connsiteX39" fmla="*/ 488887 w 2575013"/>
              <a:gd name="connsiteY39" fmla="*/ 27275 h 2154840"/>
              <a:gd name="connsiteX40" fmla="*/ 651849 w 2575013"/>
              <a:gd name="connsiteY40" fmla="*/ 36329 h 2154840"/>
              <a:gd name="connsiteX41" fmla="*/ 679009 w 2575013"/>
              <a:gd name="connsiteY41" fmla="*/ 45382 h 2154840"/>
              <a:gd name="connsiteX42" fmla="*/ 832918 w 2575013"/>
              <a:gd name="connsiteY42" fmla="*/ 36329 h 2154840"/>
              <a:gd name="connsiteX43" fmla="*/ 869132 w 2575013"/>
              <a:gd name="connsiteY43" fmla="*/ 18222 h 2154840"/>
              <a:gd name="connsiteX44" fmla="*/ 896293 w 2575013"/>
              <a:gd name="connsiteY44" fmla="*/ 115 h 2154840"/>
              <a:gd name="connsiteX45" fmla="*/ 932506 w 2575013"/>
              <a:gd name="connsiteY45" fmla="*/ 27275 h 2154840"/>
              <a:gd name="connsiteX46" fmla="*/ 986827 w 2575013"/>
              <a:gd name="connsiteY46" fmla="*/ 54436 h 2154840"/>
              <a:gd name="connsiteX47" fmla="*/ 1023041 w 2575013"/>
              <a:gd name="connsiteY47" fmla="*/ 117810 h 2154840"/>
              <a:gd name="connsiteX48" fmla="*/ 1050202 w 2575013"/>
              <a:gd name="connsiteY48" fmla="*/ 126864 h 2154840"/>
              <a:gd name="connsiteX49" fmla="*/ 1068308 w 2575013"/>
              <a:gd name="connsiteY49" fmla="*/ 154024 h 2154840"/>
              <a:gd name="connsiteX50" fmla="*/ 1122629 w 2575013"/>
              <a:gd name="connsiteY50" fmla="*/ 199291 h 2154840"/>
              <a:gd name="connsiteX51" fmla="*/ 1140736 w 2575013"/>
              <a:gd name="connsiteY51" fmla="*/ 226452 h 2154840"/>
              <a:gd name="connsiteX52" fmla="*/ 1167897 w 2575013"/>
              <a:gd name="connsiteY52" fmla="*/ 262666 h 2154840"/>
              <a:gd name="connsiteX53" fmla="*/ 1176950 w 2575013"/>
              <a:gd name="connsiteY53" fmla="*/ 425628 h 2154840"/>
              <a:gd name="connsiteX54" fmla="*/ 1204110 w 2575013"/>
              <a:gd name="connsiteY54" fmla="*/ 443735 h 2154840"/>
              <a:gd name="connsiteX55" fmla="*/ 1240324 w 2575013"/>
              <a:gd name="connsiteY55" fmla="*/ 498056 h 2154840"/>
              <a:gd name="connsiteX56" fmla="*/ 1258431 w 2575013"/>
              <a:gd name="connsiteY56" fmla="*/ 561430 h 2154840"/>
              <a:gd name="connsiteX57" fmla="*/ 1267485 w 2575013"/>
              <a:gd name="connsiteY57" fmla="*/ 588590 h 2154840"/>
              <a:gd name="connsiteX58" fmla="*/ 1294645 w 2575013"/>
              <a:gd name="connsiteY58" fmla="*/ 624804 h 2154840"/>
              <a:gd name="connsiteX59" fmla="*/ 1303699 w 2575013"/>
              <a:gd name="connsiteY59" fmla="*/ 651965 h 2154840"/>
              <a:gd name="connsiteX60" fmla="*/ 1358019 w 2575013"/>
              <a:gd name="connsiteY60" fmla="*/ 697232 h 2154840"/>
              <a:gd name="connsiteX61" fmla="*/ 1367073 w 2575013"/>
              <a:gd name="connsiteY61" fmla="*/ 869248 h 2154840"/>
              <a:gd name="connsiteX62" fmla="*/ 1421394 w 2575013"/>
              <a:gd name="connsiteY62" fmla="*/ 905462 h 2154840"/>
              <a:gd name="connsiteX63" fmla="*/ 1448554 w 2575013"/>
              <a:gd name="connsiteY63" fmla="*/ 932622 h 2154840"/>
              <a:gd name="connsiteX64" fmla="*/ 1466661 w 2575013"/>
              <a:gd name="connsiteY64" fmla="*/ 959782 h 2154840"/>
              <a:gd name="connsiteX65" fmla="*/ 1548142 w 2575013"/>
              <a:gd name="connsiteY65" fmla="*/ 1005050 h 2154840"/>
              <a:gd name="connsiteX66" fmla="*/ 1629623 w 2575013"/>
              <a:gd name="connsiteY66" fmla="*/ 1068424 h 2154840"/>
              <a:gd name="connsiteX67" fmla="*/ 1656784 w 2575013"/>
              <a:gd name="connsiteY67" fmla="*/ 1077477 h 2154840"/>
              <a:gd name="connsiteX68" fmla="*/ 1837853 w 2575013"/>
              <a:gd name="connsiteY68" fmla="*/ 1104638 h 2154840"/>
              <a:gd name="connsiteX69" fmla="*/ 1883120 w 2575013"/>
              <a:gd name="connsiteY69" fmla="*/ 1113691 h 2154840"/>
              <a:gd name="connsiteX70" fmla="*/ 1955548 w 2575013"/>
              <a:gd name="connsiteY70" fmla="*/ 1131798 h 2154840"/>
              <a:gd name="connsiteX71" fmla="*/ 1982708 w 2575013"/>
              <a:gd name="connsiteY71" fmla="*/ 1168012 h 2154840"/>
              <a:gd name="connsiteX72" fmla="*/ 2018922 w 2575013"/>
              <a:gd name="connsiteY72" fmla="*/ 1222333 h 2154840"/>
              <a:gd name="connsiteX73" fmla="*/ 2046083 w 2575013"/>
              <a:gd name="connsiteY73" fmla="*/ 1249493 h 2154840"/>
              <a:gd name="connsiteX74" fmla="*/ 2064190 w 2575013"/>
              <a:gd name="connsiteY74" fmla="*/ 1276654 h 2154840"/>
              <a:gd name="connsiteX75" fmla="*/ 2091350 w 2575013"/>
              <a:gd name="connsiteY75" fmla="*/ 1285707 h 2154840"/>
              <a:gd name="connsiteX76" fmla="*/ 2199992 w 2575013"/>
              <a:gd name="connsiteY76" fmla="*/ 1312868 h 2154840"/>
              <a:gd name="connsiteX77" fmla="*/ 2254312 w 2575013"/>
              <a:gd name="connsiteY77" fmla="*/ 1349081 h 2154840"/>
              <a:gd name="connsiteX78" fmla="*/ 2362954 w 2575013"/>
              <a:gd name="connsiteY78" fmla="*/ 1367188 h 2154840"/>
              <a:gd name="connsiteX79" fmla="*/ 2571184 w 2575013"/>
              <a:gd name="connsiteY79" fmla="*/ 1403402 h 2154840"/>
              <a:gd name="connsiteX80" fmla="*/ 2516863 w 2575013"/>
              <a:gd name="connsiteY80" fmla="*/ 1421509 h 2154840"/>
              <a:gd name="connsiteX81" fmla="*/ 2444435 w 2575013"/>
              <a:gd name="connsiteY81" fmla="*/ 1439616 h 2154840"/>
              <a:gd name="connsiteX82" fmla="*/ 2299580 w 2575013"/>
              <a:gd name="connsiteY82" fmla="*/ 1403402 h 2154840"/>
              <a:gd name="connsiteX83" fmla="*/ 2245259 w 2575013"/>
              <a:gd name="connsiteY83" fmla="*/ 1385295 h 2154840"/>
              <a:gd name="connsiteX84" fmla="*/ 2218099 w 2575013"/>
              <a:gd name="connsiteY84" fmla="*/ 1376242 h 2154840"/>
              <a:gd name="connsiteX85" fmla="*/ 2136617 w 2575013"/>
              <a:gd name="connsiteY85" fmla="*/ 1367188 h 2154840"/>
              <a:gd name="connsiteX86" fmla="*/ 2100404 w 2575013"/>
              <a:gd name="connsiteY86" fmla="*/ 1358135 h 2154840"/>
              <a:gd name="connsiteX87" fmla="*/ 2027976 w 2575013"/>
              <a:gd name="connsiteY87" fmla="*/ 1330974 h 2154840"/>
              <a:gd name="connsiteX88" fmla="*/ 2018922 w 2575013"/>
              <a:gd name="connsiteY88" fmla="*/ 1303814 h 2154840"/>
              <a:gd name="connsiteX89" fmla="*/ 1991762 w 2575013"/>
              <a:gd name="connsiteY89" fmla="*/ 1294761 h 2154840"/>
              <a:gd name="connsiteX90" fmla="*/ 1919334 w 2575013"/>
              <a:gd name="connsiteY90" fmla="*/ 1267600 h 2154840"/>
              <a:gd name="connsiteX91" fmla="*/ 1828800 w 2575013"/>
              <a:gd name="connsiteY91" fmla="*/ 1285707 h 2154840"/>
              <a:gd name="connsiteX92" fmla="*/ 1674891 w 2575013"/>
              <a:gd name="connsiteY92" fmla="*/ 1294761 h 2154840"/>
              <a:gd name="connsiteX93" fmla="*/ 1647730 w 2575013"/>
              <a:gd name="connsiteY93" fmla="*/ 1312868 h 2154840"/>
              <a:gd name="connsiteX94" fmla="*/ 1593409 w 2575013"/>
              <a:gd name="connsiteY94" fmla="*/ 1330974 h 2154840"/>
              <a:gd name="connsiteX95" fmla="*/ 1566249 w 2575013"/>
              <a:gd name="connsiteY95" fmla="*/ 1340028 h 2154840"/>
              <a:gd name="connsiteX96" fmla="*/ 1539089 w 2575013"/>
              <a:gd name="connsiteY96" fmla="*/ 1349081 h 2154840"/>
              <a:gd name="connsiteX97" fmla="*/ 1511928 w 2575013"/>
              <a:gd name="connsiteY97" fmla="*/ 1358135 h 2154840"/>
              <a:gd name="connsiteX98" fmla="*/ 1430447 w 2575013"/>
              <a:gd name="connsiteY98" fmla="*/ 1340028 h 2154840"/>
              <a:gd name="connsiteX99" fmla="*/ 1403287 w 2575013"/>
              <a:gd name="connsiteY99" fmla="*/ 1321921 h 2154840"/>
              <a:gd name="connsiteX100" fmla="*/ 1376126 w 2575013"/>
              <a:gd name="connsiteY100" fmla="*/ 1312868 h 2154840"/>
              <a:gd name="connsiteX101" fmla="*/ 1348966 w 2575013"/>
              <a:gd name="connsiteY101" fmla="*/ 1294761 h 2154840"/>
              <a:gd name="connsiteX102" fmla="*/ 1330859 w 2575013"/>
              <a:gd name="connsiteY102" fmla="*/ 1267600 h 2154840"/>
              <a:gd name="connsiteX103" fmla="*/ 1303699 w 2575013"/>
              <a:gd name="connsiteY103" fmla="*/ 1258547 h 2154840"/>
              <a:gd name="connsiteX104" fmla="*/ 1267485 w 2575013"/>
              <a:gd name="connsiteY104" fmla="*/ 1240440 h 2154840"/>
              <a:gd name="connsiteX105" fmla="*/ 1240324 w 2575013"/>
              <a:gd name="connsiteY105" fmla="*/ 1231386 h 2154840"/>
              <a:gd name="connsiteX106" fmla="*/ 1186004 w 2575013"/>
              <a:gd name="connsiteY106" fmla="*/ 1204226 h 2154840"/>
              <a:gd name="connsiteX107" fmla="*/ 1158843 w 2575013"/>
              <a:gd name="connsiteY107" fmla="*/ 1140852 h 2154840"/>
              <a:gd name="connsiteX108" fmla="*/ 1131683 w 2575013"/>
              <a:gd name="connsiteY108" fmla="*/ 1104638 h 2154840"/>
              <a:gd name="connsiteX109" fmla="*/ 1113576 w 2575013"/>
              <a:gd name="connsiteY109" fmla="*/ 1077477 h 2154840"/>
              <a:gd name="connsiteX110" fmla="*/ 1050202 w 2575013"/>
              <a:gd name="connsiteY110" fmla="*/ 1041264 h 2154840"/>
              <a:gd name="connsiteX111" fmla="*/ 923453 w 2575013"/>
              <a:gd name="connsiteY111" fmla="*/ 1068424 h 2154840"/>
              <a:gd name="connsiteX112" fmla="*/ 787651 w 2575013"/>
              <a:gd name="connsiteY112" fmla="*/ 1086531 h 2154840"/>
              <a:gd name="connsiteX113" fmla="*/ 697116 w 2575013"/>
              <a:gd name="connsiteY113" fmla="*/ 1122745 h 2154840"/>
              <a:gd name="connsiteX114" fmla="*/ 642796 w 2575013"/>
              <a:gd name="connsiteY114" fmla="*/ 1140852 h 2154840"/>
              <a:gd name="connsiteX115" fmla="*/ 588475 w 2575013"/>
              <a:gd name="connsiteY115" fmla="*/ 1168012 h 2154840"/>
              <a:gd name="connsiteX116" fmla="*/ 552261 w 2575013"/>
              <a:gd name="connsiteY116" fmla="*/ 1204226 h 2154840"/>
              <a:gd name="connsiteX117" fmla="*/ 488887 w 2575013"/>
              <a:gd name="connsiteY117" fmla="*/ 1276654 h 2154840"/>
              <a:gd name="connsiteX118" fmla="*/ 479833 w 2575013"/>
              <a:gd name="connsiteY118" fmla="*/ 1303814 h 2154840"/>
              <a:gd name="connsiteX119" fmla="*/ 434566 w 2575013"/>
              <a:gd name="connsiteY119" fmla="*/ 1367188 h 2154840"/>
              <a:gd name="connsiteX120" fmla="*/ 389299 w 2575013"/>
              <a:gd name="connsiteY120" fmla="*/ 1412456 h 2154840"/>
              <a:gd name="connsiteX121" fmla="*/ 362138 w 2575013"/>
              <a:gd name="connsiteY121" fmla="*/ 1521097 h 2154840"/>
              <a:gd name="connsiteX122" fmla="*/ 334978 w 2575013"/>
              <a:gd name="connsiteY122" fmla="*/ 1530151 h 2154840"/>
              <a:gd name="connsiteX123" fmla="*/ 325924 w 2575013"/>
              <a:gd name="connsiteY123" fmla="*/ 1593525 h 2154840"/>
              <a:gd name="connsiteX124" fmla="*/ 298764 w 2575013"/>
              <a:gd name="connsiteY124" fmla="*/ 1647846 h 2154840"/>
              <a:gd name="connsiteX125" fmla="*/ 271604 w 2575013"/>
              <a:gd name="connsiteY125" fmla="*/ 1702167 h 2154840"/>
              <a:gd name="connsiteX126" fmla="*/ 280657 w 2575013"/>
              <a:gd name="connsiteY126" fmla="*/ 1738380 h 2154840"/>
              <a:gd name="connsiteX127" fmla="*/ 289710 w 2575013"/>
              <a:gd name="connsiteY127" fmla="*/ 1765541 h 2154840"/>
              <a:gd name="connsiteX128" fmla="*/ 262550 w 2575013"/>
              <a:gd name="connsiteY128" fmla="*/ 1865129 h 2154840"/>
              <a:gd name="connsiteX129" fmla="*/ 262550 w 2575013"/>
              <a:gd name="connsiteY129" fmla="*/ 1982824 h 2154840"/>
              <a:gd name="connsiteX130" fmla="*/ 235390 w 2575013"/>
              <a:gd name="connsiteY130" fmla="*/ 2046198 h 2154840"/>
              <a:gd name="connsiteX131" fmla="*/ 217283 w 2575013"/>
              <a:gd name="connsiteY131" fmla="*/ 2073359 h 2154840"/>
              <a:gd name="connsiteX132" fmla="*/ 217283 w 2575013"/>
              <a:gd name="connsiteY132" fmla="*/ 2100519 h 2154840"/>
              <a:gd name="connsiteX133" fmla="*/ 217283 w 2575013"/>
              <a:gd name="connsiteY133" fmla="*/ 2100519 h 215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2575013" h="2154840">
                <a:moveTo>
                  <a:pt x="99588" y="2154840"/>
                </a:moveTo>
                <a:lnTo>
                  <a:pt x="99588" y="2154840"/>
                </a:lnTo>
                <a:cubicBezTo>
                  <a:pt x="123730" y="2142769"/>
                  <a:pt x="150709" y="2135197"/>
                  <a:pt x="172015" y="2118626"/>
                </a:cubicBezTo>
                <a:cubicBezTo>
                  <a:pt x="179548" y="2112767"/>
                  <a:pt x="176334" y="2099752"/>
                  <a:pt x="181069" y="2091466"/>
                </a:cubicBezTo>
                <a:cubicBezTo>
                  <a:pt x="197476" y="2062754"/>
                  <a:pt x="212321" y="2056120"/>
                  <a:pt x="226336" y="2028091"/>
                </a:cubicBezTo>
                <a:cubicBezTo>
                  <a:pt x="230604" y="2019555"/>
                  <a:pt x="232879" y="2010138"/>
                  <a:pt x="235390" y="2000931"/>
                </a:cubicBezTo>
                <a:cubicBezTo>
                  <a:pt x="241938" y="1976922"/>
                  <a:pt x="253497" y="1928503"/>
                  <a:pt x="253497" y="1928503"/>
                </a:cubicBezTo>
                <a:lnTo>
                  <a:pt x="235390" y="1874182"/>
                </a:lnTo>
                <a:cubicBezTo>
                  <a:pt x="228027" y="1852093"/>
                  <a:pt x="225779" y="1837412"/>
                  <a:pt x="208229" y="1819862"/>
                </a:cubicBezTo>
                <a:cubicBezTo>
                  <a:pt x="200535" y="1812168"/>
                  <a:pt x="190122" y="1807791"/>
                  <a:pt x="181069" y="1801755"/>
                </a:cubicBezTo>
                <a:cubicBezTo>
                  <a:pt x="175033" y="1792701"/>
                  <a:pt x="167828" y="1784326"/>
                  <a:pt x="162962" y="1774594"/>
                </a:cubicBezTo>
                <a:cubicBezTo>
                  <a:pt x="143734" y="1736140"/>
                  <a:pt x="151759" y="1685936"/>
                  <a:pt x="162962" y="1647846"/>
                </a:cubicBezTo>
                <a:cubicBezTo>
                  <a:pt x="169103" y="1626968"/>
                  <a:pt x="199176" y="1593525"/>
                  <a:pt x="199176" y="1593525"/>
                </a:cubicBezTo>
                <a:cubicBezTo>
                  <a:pt x="202194" y="1584472"/>
                  <a:pt x="208229" y="1575908"/>
                  <a:pt x="208229" y="1566365"/>
                </a:cubicBezTo>
                <a:cubicBezTo>
                  <a:pt x="208229" y="1531780"/>
                  <a:pt x="184953" y="1534035"/>
                  <a:pt x="162962" y="1512044"/>
                </a:cubicBezTo>
                <a:cubicBezTo>
                  <a:pt x="158863" y="1507945"/>
                  <a:pt x="122835" y="1458949"/>
                  <a:pt x="117695" y="1448670"/>
                </a:cubicBezTo>
                <a:cubicBezTo>
                  <a:pt x="113427" y="1440134"/>
                  <a:pt x="113276" y="1429851"/>
                  <a:pt x="108641" y="1421509"/>
                </a:cubicBezTo>
                <a:cubicBezTo>
                  <a:pt x="98072" y="1402486"/>
                  <a:pt x="72427" y="1367188"/>
                  <a:pt x="72427" y="1367188"/>
                </a:cubicBezTo>
                <a:cubicBezTo>
                  <a:pt x="68599" y="1256178"/>
                  <a:pt x="69473" y="1071759"/>
                  <a:pt x="45267" y="950729"/>
                </a:cubicBezTo>
                <a:cubicBezTo>
                  <a:pt x="43133" y="940059"/>
                  <a:pt x="33196" y="932622"/>
                  <a:pt x="27160" y="923569"/>
                </a:cubicBezTo>
                <a:cubicBezTo>
                  <a:pt x="24142" y="911498"/>
                  <a:pt x="19233" y="899747"/>
                  <a:pt x="18106" y="887355"/>
                </a:cubicBezTo>
                <a:cubicBezTo>
                  <a:pt x="138" y="689705"/>
                  <a:pt x="27728" y="780418"/>
                  <a:pt x="0" y="697232"/>
                </a:cubicBezTo>
                <a:cubicBezTo>
                  <a:pt x="6035" y="664036"/>
                  <a:pt x="11037" y="630635"/>
                  <a:pt x="18106" y="597644"/>
                </a:cubicBezTo>
                <a:cubicBezTo>
                  <a:pt x="20106" y="588312"/>
                  <a:pt x="22892" y="579019"/>
                  <a:pt x="27160" y="570483"/>
                </a:cubicBezTo>
                <a:cubicBezTo>
                  <a:pt x="32026" y="560751"/>
                  <a:pt x="37573" y="551017"/>
                  <a:pt x="45267" y="543323"/>
                </a:cubicBezTo>
                <a:cubicBezTo>
                  <a:pt x="52961" y="535629"/>
                  <a:pt x="63374" y="531252"/>
                  <a:pt x="72427" y="525216"/>
                </a:cubicBezTo>
                <a:lnTo>
                  <a:pt x="108641" y="470895"/>
                </a:lnTo>
                <a:cubicBezTo>
                  <a:pt x="114677" y="461842"/>
                  <a:pt x="116426" y="447176"/>
                  <a:pt x="126748" y="443735"/>
                </a:cubicBezTo>
                <a:lnTo>
                  <a:pt x="153908" y="434681"/>
                </a:lnTo>
                <a:cubicBezTo>
                  <a:pt x="162962" y="422610"/>
                  <a:pt x="170399" y="409137"/>
                  <a:pt x="181069" y="398468"/>
                </a:cubicBezTo>
                <a:cubicBezTo>
                  <a:pt x="195775" y="383762"/>
                  <a:pt x="227873" y="371723"/>
                  <a:pt x="244443" y="362254"/>
                </a:cubicBezTo>
                <a:cubicBezTo>
                  <a:pt x="253890" y="356855"/>
                  <a:pt x="262550" y="350183"/>
                  <a:pt x="271604" y="344147"/>
                </a:cubicBezTo>
                <a:cubicBezTo>
                  <a:pt x="323491" y="266311"/>
                  <a:pt x="254402" y="357908"/>
                  <a:pt x="316871" y="307933"/>
                </a:cubicBezTo>
                <a:cubicBezTo>
                  <a:pt x="325368" y="301136"/>
                  <a:pt x="327284" y="288466"/>
                  <a:pt x="334978" y="280772"/>
                </a:cubicBezTo>
                <a:cubicBezTo>
                  <a:pt x="345648" y="270102"/>
                  <a:pt x="359121" y="262665"/>
                  <a:pt x="371192" y="253612"/>
                </a:cubicBezTo>
                <a:cubicBezTo>
                  <a:pt x="374210" y="241541"/>
                  <a:pt x="378019" y="229640"/>
                  <a:pt x="380245" y="217398"/>
                </a:cubicBezTo>
                <a:cubicBezTo>
                  <a:pt x="384062" y="196403"/>
                  <a:pt x="383684" y="174611"/>
                  <a:pt x="389299" y="154024"/>
                </a:cubicBezTo>
                <a:cubicBezTo>
                  <a:pt x="393979" y="136864"/>
                  <a:pt x="414668" y="105832"/>
                  <a:pt x="425512" y="90650"/>
                </a:cubicBezTo>
                <a:cubicBezTo>
                  <a:pt x="434282" y="78371"/>
                  <a:pt x="442003" y="65106"/>
                  <a:pt x="452673" y="54436"/>
                </a:cubicBezTo>
                <a:cubicBezTo>
                  <a:pt x="463343" y="43766"/>
                  <a:pt x="476816" y="36329"/>
                  <a:pt x="488887" y="27275"/>
                </a:cubicBezTo>
                <a:cubicBezTo>
                  <a:pt x="543208" y="30293"/>
                  <a:pt x="597690" y="31171"/>
                  <a:pt x="651849" y="36329"/>
                </a:cubicBezTo>
                <a:cubicBezTo>
                  <a:pt x="661349" y="37234"/>
                  <a:pt x="669466" y="45382"/>
                  <a:pt x="679009" y="45382"/>
                </a:cubicBezTo>
                <a:cubicBezTo>
                  <a:pt x="730401" y="45382"/>
                  <a:pt x="781615" y="39347"/>
                  <a:pt x="832918" y="36329"/>
                </a:cubicBezTo>
                <a:cubicBezTo>
                  <a:pt x="844989" y="30293"/>
                  <a:pt x="857414" y="24918"/>
                  <a:pt x="869132" y="18222"/>
                </a:cubicBezTo>
                <a:cubicBezTo>
                  <a:pt x="878579" y="12823"/>
                  <a:pt x="885521" y="-1424"/>
                  <a:pt x="896293" y="115"/>
                </a:cubicBezTo>
                <a:cubicBezTo>
                  <a:pt x="911230" y="2249"/>
                  <a:pt x="920228" y="18505"/>
                  <a:pt x="932506" y="27275"/>
                </a:cubicBezTo>
                <a:cubicBezTo>
                  <a:pt x="963218" y="49212"/>
                  <a:pt x="953194" y="43224"/>
                  <a:pt x="986827" y="54436"/>
                </a:cubicBezTo>
                <a:cubicBezTo>
                  <a:pt x="995853" y="81511"/>
                  <a:pt x="997745" y="96730"/>
                  <a:pt x="1023041" y="117810"/>
                </a:cubicBezTo>
                <a:cubicBezTo>
                  <a:pt x="1030372" y="123920"/>
                  <a:pt x="1041148" y="123846"/>
                  <a:pt x="1050202" y="126864"/>
                </a:cubicBezTo>
                <a:cubicBezTo>
                  <a:pt x="1056237" y="135917"/>
                  <a:pt x="1060614" y="146330"/>
                  <a:pt x="1068308" y="154024"/>
                </a:cubicBezTo>
                <a:cubicBezTo>
                  <a:pt x="1139523" y="225239"/>
                  <a:pt x="1048474" y="110304"/>
                  <a:pt x="1122629" y="199291"/>
                </a:cubicBezTo>
                <a:cubicBezTo>
                  <a:pt x="1129595" y="207650"/>
                  <a:pt x="1134411" y="217598"/>
                  <a:pt x="1140736" y="226452"/>
                </a:cubicBezTo>
                <a:cubicBezTo>
                  <a:pt x="1149506" y="238731"/>
                  <a:pt x="1158843" y="250595"/>
                  <a:pt x="1167897" y="262666"/>
                </a:cubicBezTo>
                <a:cubicBezTo>
                  <a:pt x="1170915" y="316987"/>
                  <a:pt x="1166281" y="372280"/>
                  <a:pt x="1176950" y="425628"/>
                </a:cubicBezTo>
                <a:cubicBezTo>
                  <a:pt x="1179084" y="436298"/>
                  <a:pt x="1196945" y="435546"/>
                  <a:pt x="1204110" y="443735"/>
                </a:cubicBezTo>
                <a:cubicBezTo>
                  <a:pt x="1218440" y="460113"/>
                  <a:pt x="1233442" y="477411"/>
                  <a:pt x="1240324" y="498056"/>
                </a:cubicBezTo>
                <a:cubicBezTo>
                  <a:pt x="1262032" y="563176"/>
                  <a:pt x="1235695" y="481854"/>
                  <a:pt x="1258431" y="561430"/>
                </a:cubicBezTo>
                <a:cubicBezTo>
                  <a:pt x="1261053" y="570606"/>
                  <a:pt x="1262750" y="580304"/>
                  <a:pt x="1267485" y="588590"/>
                </a:cubicBezTo>
                <a:cubicBezTo>
                  <a:pt x="1274971" y="601691"/>
                  <a:pt x="1285592" y="612733"/>
                  <a:pt x="1294645" y="624804"/>
                </a:cubicBezTo>
                <a:cubicBezTo>
                  <a:pt x="1297663" y="633858"/>
                  <a:pt x="1298405" y="644024"/>
                  <a:pt x="1303699" y="651965"/>
                </a:cubicBezTo>
                <a:cubicBezTo>
                  <a:pt x="1317640" y="672877"/>
                  <a:pt x="1337978" y="683871"/>
                  <a:pt x="1358019" y="697232"/>
                </a:cubicBezTo>
                <a:cubicBezTo>
                  <a:pt x="1361037" y="754571"/>
                  <a:pt x="1350355" y="814318"/>
                  <a:pt x="1367073" y="869248"/>
                </a:cubicBezTo>
                <a:cubicBezTo>
                  <a:pt x="1373409" y="890067"/>
                  <a:pt x="1406006" y="890074"/>
                  <a:pt x="1421394" y="905462"/>
                </a:cubicBezTo>
                <a:cubicBezTo>
                  <a:pt x="1430447" y="914515"/>
                  <a:pt x="1440357" y="922786"/>
                  <a:pt x="1448554" y="932622"/>
                </a:cubicBezTo>
                <a:cubicBezTo>
                  <a:pt x="1455520" y="940981"/>
                  <a:pt x="1458472" y="952617"/>
                  <a:pt x="1466661" y="959782"/>
                </a:cubicBezTo>
                <a:cubicBezTo>
                  <a:pt x="1504975" y="993307"/>
                  <a:pt x="1510838" y="992615"/>
                  <a:pt x="1548142" y="1005050"/>
                </a:cubicBezTo>
                <a:cubicBezTo>
                  <a:pt x="1571575" y="1028482"/>
                  <a:pt x="1597141" y="1057597"/>
                  <a:pt x="1629623" y="1068424"/>
                </a:cubicBezTo>
                <a:lnTo>
                  <a:pt x="1656784" y="1077477"/>
                </a:lnTo>
                <a:cubicBezTo>
                  <a:pt x="1728648" y="1125387"/>
                  <a:pt x="1663901" y="1088824"/>
                  <a:pt x="1837853" y="1104638"/>
                </a:cubicBezTo>
                <a:cubicBezTo>
                  <a:pt x="1853178" y="1106031"/>
                  <a:pt x="1868126" y="1110231"/>
                  <a:pt x="1883120" y="1113691"/>
                </a:cubicBezTo>
                <a:cubicBezTo>
                  <a:pt x="1907368" y="1119287"/>
                  <a:pt x="1955548" y="1131798"/>
                  <a:pt x="1955548" y="1131798"/>
                </a:cubicBezTo>
                <a:cubicBezTo>
                  <a:pt x="1964601" y="1143869"/>
                  <a:pt x="1974055" y="1155651"/>
                  <a:pt x="1982708" y="1168012"/>
                </a:cubicBezTo>
                <a:cubicBezTo>
                  <a:pt x="1995188" y="1185840"/>
                  <a:pt x="2003534" y="1206945"/>
                  <a:pt x="2018922" y="1222333"/>
                </a:cubicBezTo>
                <a:cubicBezTo>
                  <a:pt x="2027976" y="1231386"/>
                  <a:pt x="2037886" y="1239657"/>
                  <a:pt x="2046083" y="1249493"/>
                </a:cubicBezTo>
                <a:cubicBezTo>
                  <a:pt x="2053049" y="1257852"/>
                  <a:pt x="2055693" y="1269857"/>
                  <a:pt x="2064190" y="1276654"/>
                </a:cubicBezTo>
                <a:cubicBezTo>
                  <a:pt x="2071642" y="1282616"/>
                  <a:pt x="2082129" y="1283248"/>
                  <a:pt x="2091350" y="1285707"/>
                </a:cubicBezTo>
                <a:cubicBezTo>
                  <a:pt x="2127418" y="1295325"/>
                  <a:pt x="2199992" y="1312868"/>
                  <a:pt x="2199992" y="1312868"/>
                </a:cubicBezTo>
                <a:cubicBezTo>
                  <a:pt x="2218099" y="1324939"/>
                  <a:pt x="2232769" y="1346003"/>
                  <a:pt x="2254312" y="1349081"/>
                </a:cubicBezTo>
                <a:cubicBezTo>
                  <a:pt x="2332920" y="1360311"/>
                  <a:pt x="2296762" y="1353950"/>
                  <a:pt x="2362954" y="1367188"/>
                </a:cubicBezTo>
                <a:cubicBezTo>
                  <a:pt x="2461969" y="1441451"/>
                  <a:pt x="2319917" y="1345418"/>
                  <a:pt x="2571184" y="1403402"/>
                </a:cubicBezTo>
                <a:cubicBezTo>
                  <a:pt x="2589782" y="1407694"/>
                  <a:pt x="2535579" y="1417766"/>
                  <a:pt x="2516863" y="1421509"/>
                </a:cubicBezTo>
                <a:cubicBezTo>
                  <a:pt x="2462238" y="1432435"/>
                  <a:pt x="2486194" y="1425697"/>
                  <a:pt x="2444435" y="1439616"/>
                </a:cubicBezTo>
                <a:cubicBezTo>
                  <a:pt x="2335177" y="1417764"/>
                  <a:pt x="2383102" y="1431242"/>
                  <a:pt x="2299580" y="1403402"/>
                </a:cubicBezTo>
                <a:lnTo>
                  <a:pt x="2245259" y="1385295"/>
                </a:lnTo>
                <a:cubicBezTo>
                  <a:pt x="2236206" y="1382277"/>
                  <a:pt x="2227584" y="1377296"/>
                  <a:pt x="2218099" y="1376242"/>
                </a:cubicBezTo>
                <a:lnTo>
                  <a:pt x="2136617" y="1367188"/>
                </a:lnTo>
                <a:cubicBezTo>
                  <a:pt x="2124546" y="1364170"/>
                  <a:pt x="2112368" y="1361553"/>
                  <a:pt x="2100404" y="1358135"/>
                </a:cubicBezTo>
                <a:cubicBezTo>
                  <a:pt x="2075570" y="1351040"/>
                  <a:pt x="2051887" y="1340539"/>
                  <a:pt x="2027976" y="1330974"/>
                </a:cubicBezTo>
                <a:cubicBezTo>
                  <a:pt x="2024958" y="1321921"/>
                  <a:pt x="2025670" y="1310562"/>
                  <a:pt x="2018922" y="1303814"/>
                </a:cubicBezTo>
                <a:cubicBezTo>
                  <a:pt x="2012174" y="1297066"/>
                  <a:pt x="2000298" y="1299029"/>
                  <a:pt x="1991762" y="1294761"/>
                </a:cubicBezTo>
                <a:cubicBezTo>
                  <a:pt x="1929594" y="1263677"/>
                  <a:pt x="2006674" y="1285069"/>
                  <a:pt x="1919334" y="1267600"/>
                </a:cubicBezTo>
                <a:cubicBezTo>
                  <a:pt x="1887377" y="1275590"/>
                  <a:pt x="1862842" y="1282747"/>
                  <a:pt x="1828800" y="1285707"/>
                </a:cubicBezTo>
                <a:cubicBezTo>
                  <a:pt x="1777602" y="1290159"/>
                  <a:pt x="1726194" y="1291743"/>
                  <a:pt x="1674891" y="1294761"/>
                </a:cubicBezTo>
                <a:cubicBezTo>
                  <a:pt x="1665837" y="1300797"/>
                  <a:pt x="1657673" y="1308449"/>
                  <a:pt x="1647730" y="1312868"/>
                </a:cubicBezTo>
                <a:cubicBezTo>
                  <a:pt x="1630289" y="1320619"/>
                  <a:pt x="1611516" y="1324938"/>
                  <a:pt x="1593409" y="1330974"/>
                </a:cubicBezTo>
                <a:lnTo>
                  <a:pt x="1566249" y="1340028"/>
                </a:lnTo>
                <a:lnTo>
                  <a:pt x="1539089" y="1349081"/>
                </a:lnTo>
                <a:lnTo>
                  <a:pt x="1511928" y="1358135"/>
                </a:lnTo>
                <a:cubicBezTo>
                  <a:pt x="1503878" y="1356525"/>
                  <a:pt x="1441629" y="1344820"/>
                  <a:pt x="1430447" y="1340028"/>
                </a:cubicBezTo>
                <a:cubicBezTo>
                  <a:pt x="1420446" y="1335742"/>
                  <a:pt x="1413019" y="1326787"/>
                  <a:pt x="1403287" y="1321921"/>
                </a:cubicBezTo>
                <a:cubicBezTo>
                  <a:pt x="1394751" y="1317653"/>
                  <a:pt x="1385180" y="1315886"/>
                  <a:pt x="1376126" y="1312868"/>
                </a:cubicBezTo>
                <a:cubicBezTo>
                  <a:pt x="1367073" y="1306832"/>
                  <a:pt x="1356660" y="1302455"/>
                  <a:pt x="1348966" y="1294761"/>
                </a:cubicBezTo>
                <a:cubicBezTo>
                  <a:pt x="1341272" y="1287067"/>
                  <a:pt x="1339356" y="1274397"/>
                  <a:pt x="1330859" y="1267600"/>
                </a:cubicBezTo>
                <a:cubicBezTo>
                  <a:pt x="1323407" y="1261638"/>
                  <a:pt x="1312470" y="1262306"/>
                  <a:pt x="1303699" y="1258547"/>
                </a:cubicBezTo>
                <a:cubicBezTo>
                  <a:pt x="1291294" y="1253231"/>
                  <a:pt x="1279890" y="1245756"/>
                  <a:pt x="1267485" y="1240440"/>
                </a:cubicBezTo>
                <a:cubicBezTo>
                  <a:pt x="1258713" y="1236681"/>
                  <a:pt x="1248860" y="1235654"/>
                  <a:pt x="1240324" y="1231386"/>
                </a:cubicBezTo>
                <a:cubicBezTo>
                  <a:pt x="1170127" y="1196287"/>
                  <a:pt x="1254268" y="1226980"/>
                  <a:pt x="1186004" y="1204226"/>
                </a:cubicBezTo>
                <a:cubicBezTo>
                  <a:pt x="1177203" y="1177824"/>
                  <a:pt x="1174824" y="1166422"/>
                  <a:pt x="1158843" y="1140852"/>
                </a:cubicBezTo>
                <a:cubicBezTo>
                  <a:pt x="1150846" y="1128056"/>
                  <a:pt x="1140453" y="1116917"/>
                  <a:pt x="1131683" y="1104638"/>
                </a:cubicBezTo>
                <a:cubicBezTo>
                  <a:pt x="1125359" y="1095784"/>
                  <a:pt x="1121270" y="1085171"/>
                  <a:pt x="1113576" y="1077477"/>
                </a:cubicBezTo>
                <a:cubicBezTo>
                  <a:pt x="1100780" y="1064681"/>
                  <a:pt x="1064404" y="1048365"/>
                  <a:pt x="1050202" y="1041264"/>
                </a:cubicBezTo>
                <a:cubicBezTo>
                  <a:pt x="1006288" y="1052242"/>
                  <a:pt x="971386" y="1061577"/>
                  <a:pt x="923453" y="1068424"/>
                </a:cubicBezTo>
                <a:cubicBezTo>
                  <a:pt x="835993" y="1080918"/>
                  <a:pt x="881253" y="1074830"/>
                  <a:pt x="787651" y="1086531"/>
                </a:cubicBezTo>
                <a:cubicBezTo>
                  <a:pt x="734367" y="1113173"/>
                  <a:pt x="764239" y="1100371"/>
                  <a:pt x="697116" y="1122745"/>
                </a:cubicBezTo>
                <a:cubicBezTo>
                  <a:pt x="697111" y="1122747"/>
                  <a:pt x="642800" y="1140849"/>
                  <a:pt x="642796" y="1140852"/>
                </a:cubicBezTo>
                <a:cubicBezTo>
                  <a:pt x="607695" y="1164252"/>
                  <a:pt x="625958" y="1155518"/>
                  <a:pt x="588475" y="1168012"/>
                </a:cubicBezTo>
                <a:cubicBezTo>
                  <a:pt x="564331" y="1240440"/>
                  <a:pt x="600547" y="1155940"/>
                  <a:pt x="552261" y="1204226"/>
                </a:cubicBezTo>
                <a:cubicBezTo>
                  <a:pt x="446640" y="1309849"/>
                  <a:pt x="565839" y="1225351"/>
                  <a:pt x="488887" y="1276654"/>
                </a:cubicBezTo>
                <a:cubicBezTo>
                  <a:pt x="485869" y="1285707"/>
                  <a:pt x="484101" y="1295278"/>
                  <a:pt x="479833" y="1303814"/>
                </a:cubicBezTo>
                <a:cubicBezTo>
                  <a:pt x="472722" y="1318035"/>
                  <a:pt x="441398" y="1357623"/>
                  <a:pt x="434566" y="1367188"/>
                </a:cubicBezTo>
                <a:cubicBezTo>
                  <a:pt x="407131" y="1405597"/>
                  <a:pt x="428805" y="1386118"/>
                  <a:pt x="389299" y="1412456"/>
                </a:cubicBezTo>
                <a:cubicBezTo>
                  <a:pt x="386176" y="1440565"/>
                  <a:pt x="392564" y="1496756"/>
                  <a:pt x="362138" y="1521097"/>
                </a:cubicBezTo>
                <a:cubicBezTo>
                  <a:pt x="354686" y="1527059"/>
                  <a:pt x="344031" y="1527133"/>
                  <a:pt x="334978" y="1530151"/>
                </a:cubicBezTo>
                <a:cubicBezTo>
                  <a:pt x="299745" y="1583000"/>
                  <a:pt x="325924" y="1529218"/>
                  <a:pt x="325924" y="1593525"/>
                </a:cubicBezTo>
                <a:cubicBezTo>
                  <a:pt x="325924" y="1616281"/>
                  <a:pt x="307919" y="1629537"/>
                  <a:pt x="298764" y="1647846"/>
                </a:cubicBezTo>
                <a:cubicBezTo>
                  <a:pt x="261276" y="1722821"/>
                  <a:pt x="323500" y="1624318"/>
                  <a:pt x="271604" y="1702167"/>
                </a:cubicBezTo>
                <a:cubicBezTo>
                  <a:pt x="274622" y="1714238"/>
                  <a:pt x="277239" y="1726416"/>
                  <a:pt x="280657" y="1738380"/>
                </a:cubicBezTo>
                <a:cubicBezTo>
                  <a:pt x="283279" y="1747556"/>
                  <a:pt x="290574" y="1756037"/>
                  <a:pt x="289710" y="1765541"/>
                </a:cubicBezTo>
                <a:cubicBezTo>
                  <a:pt x="287157" y="1793630"/>
                  <a:pt x="272622" y="1834914"/>
                  <a:pt x="262550" y="1865129"/>
                </a:cubicBezTo>
                <a:cubicBezTo>
                  <a:pt x="271601" y="1946583"/>
                  <a:pt x="278859" y="1925742"/>
                  <a:pt x="262550" y="1982824"/>
                </a:cubicBezTo>
                <a:cubicBezTo>
                  <a:pt x="255294" y="2008219"/>
                  <a:pt x="249187" y="2022052"/>
                  <a:pt x="235390" y="2046198"/>
                </a:cubicBezTo>
                <a:cubicBezTo>
                  <a:pt x="229991" y="2055645"/>
                  <a:pt x="220724" y="2063036"/>
                  <a:pt x="217283" y="2073359"/>
                </a:cubicBezTo>
                <a:cubicBezTo>
                  <a:pt x="214420" y="2081948"/>
                  <a:pt x="217283" y="2091466"/>
                  <a:pt x="217283" y="2100519"/>
                </a:cubicBezTo>
                <a:lnTo>
                  <a:pt x="217283" y="2100519"/>
                </a:lnTo>
              </a:path>
            </a:pathLst>
          </a:custGeom>
          <a:solidFill>
            <a:schemeClr val="accent2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44"/>
          <p:cNvSpPr/>
          <p:nvPr/>
        </p:nvSpPr>
        <p:spPr bwMode="auto">
          <a:xfrm>
            <a:off x="3227543" y="1702051"/>
            <a:ext cx="1326350" cy="2184149"/>
          </a:xfrm>
          <a:custGeom>
            <a:avLst/>
            <a:gdLst>
              <a:gd name="connsiteX0" fmla="*/ 1421394 w 1421394"/>
              <a:gd name="connsiteY0" fmla="*/ 0 h 2438110"/>
              <a:gd name="connsiteX1" fmla="*/ 1421394 w 1421394"/>
              <a:gd name="connsiteY1" fmla="*/ 0 h 2438110"/>
              <a:gd name="connsiteX2" fmla="*/ 1358020 w 1421394"/>
              <a:gd name="connsiteY2" fmla="*/ 99589 h 2438110"/>
              <a:gd name="connsiteX3" fmla="*/ 1339913 w 1421394"/>
              <a:gd name="connsiteY3" fmla="*/ 135802 h 2438110"/>
              <a:gd name="connsiteX4" fmla="*/ 1312752 w 1421394"/>
              <a:gd name="connsiteY4" fmla="*/ 153909 h 2438110"/>
              <a:gd name="connsiteX5" fmla="*/ 1249378 w 1421394"/>
              <a:gd name="connsiteY5" fmla="*/ 217284 h 2438110"/>
              <a:gd name="connsiteX6" fmla="*/ 1213164 w 1421394"/>
              <a:gd name="connsiteY6" fmla="*/ 235391 h 2438110"/>
              <a:gd name="connsiteX7" fmla="*/ 1195057 w 1421394"/>
              <a:gd name="connsiteY7" fmla="*/ 262551 h 2438110"/>
              <a:gd name="connsiteX8" fmla="*/ 1158844 w 1421394"/>
              <a:gd name="connsiteY8" fmla="*/ 271604 h 2438110"/>
              <a:gd name="connsiteX9" fmla="*/ 1131683 w 1421394"/>
              <a:gd name="connsiteY9" fmla="*/ 280658 h 2438110"/>
              <a:gd name="connsiteX10" fmla="*/ 1095469 w 1421394"/>
              <a:gd name="connsiteY10" fmla="*/ 298765 h 2438110"/>
              <a:gd name="connsiteX11" fmla="*/ 1068309 w 1421394"/>
              <a:gd name="connsiteY11" fmla="*/ 316872 h 2438110"/>
              <a:gd name="connsiteX12" fmla="*/ 986828 w 1421394"/>
              <a:gd name="connsiteY12" fmla="*/ 353086 h 2438110"/>
              <a:gd name="connsiteX13" fmla="*/ 941560 w 1421394"/>
              <a:gd name="connsiteY13" fmla="*/ 389299 h 2438110"/>
              <a:gd name="connsiteX14" fmla="*/ 923453 w 1421394"/>
              <a:gd name="connsiteY14" fmla="*/ 416460 h 2438110"/>
              <a:gd name="connsiteX15" fmla="*/ 896293 w 1421394"/>
              <a:gd name="connsiteY15" fmla="*/ 479834 h 2438110"/>
              <a:gd name="connsiteX16" fmla="*/ 878186 w 1421394"/>
              <a:gd name="connsiteY16" fmla="*/ 543208 h 2438110"/>
              <a:gd name="connsiteX17" fmla="*/ 841972 w 1421394"/>
              <a:gd name="connsiteY17" fmla="*/ 597529 h 2438110"/>
              <a:gd name="connsiteX18" fmla="*/ 796705 w 1421394"/>
              <a:gd name="connsiteY18" fmla="*/ 688064 h 2438110"/>
              <a:gd name="connsiteX19" fmla="*/ 769545 w 1421394"/>
              <a:gd name="connsiteY19" fmla="*/ 706171 h 2438110"/>
              <a:gd name="connsiteX20" fmla="*/ 724277 w 1421394"/>
              <a:gd name="connsiteY20" fmla="*/ 760492 h 2438110"/>
              <a:gd name="connsiteX21" fmla="*/ 697117 w 1421394"/>
              <a:gd name="connsiteY21" fmla="*/ 778599 h 2438110"/>
              <a:gd name="connsiteX22" fmla="*/ 642796 w 1421394"/>
              <a:gd name="connsiteY22" fmla="*/ 823866 h 2438110"/>
              <a:gd name="connsiteX23" fmla="*/ 606582 w 1421394"/>
              <a:gd name="connsiteY23" fmla="*/ 887240 h 2438110"/>
              <a:gd name="connsiteX24" fmla="*/ 597529 w 1421394"/>
              <a:gd name="connsiteY24" fmla="*/ 914400 h 2438110"/>
              <a:gd name="connsiteX25" fmla="*/ 579422 w 1421394"/>
              <a:gd name="connsiteY25" fmla="*/ 941561 h 2438110"/>
              <a:gd name="connsiteX26" fmla="*/ 570368 w 1421394"/>
              <a:gd name="connsiteY26" fmla="*/ 968721 h 2438110"/>
              <a:gd name="connsiteX27" fmla="*/ 552261 w 1421394"/>
              <a:gd name="connsiteY27" fmla="*/ 1004935 h 2438110"/>
              <a:gd name="connsiteX28" fmla="*/ 525101 w 1421394"/>
              <a:gd name="connsiteY28" fmla="*/ 1059256 h 2438110"/>
              <a:gd name="connsiteX29" fmla="*/ 506994 w 1421394"/>
              <a:gd name="connsiteY29" fmla="*/ 1167898 h 2438110"/>
              <a:gd name="connsiteX30" fmla="*/ 488887 w 1421394"/>
              <a:gd name="connsiteY30" fmla="*/ 1222218 h 2438110"/>
              <a:gd name="connsiteX31" fmla="*/ 479834 w 1421394"/>
              <a:gd name="connsiteY31" fmla="*/ 1267486 h 2438110"/>
              <a:gd name="connsiteX32" fmla="*/ 461727 w 1421394"/>
              <a:gd name="connsiteY32" fmla="*/ 1294646 h 2438110"/>
              <a:gd name="connsiteX33" fmla="*/ 452673 w 1421394"/>
              <a:gd name="connsiteY33" fmla="*/ 1321806 h 2438110"/>
              <a:gd name="connsiteX34" fmla="*/ 434566 w 1421394"/>
              <a:gd name="connsiteY34" fmla="*/ 1348967 h 2438110"/>
              <a:gd name="connsiteX35" fmla="*/ 416459 w 1421394"/>
              <a:gd name="connsiteY35" fmla="*/ 1385181 h 2438110"/>
              <a:gd name="connsiteX36" fmla="*/ 389299 w 1421394"/>
              <a:gd name="connsiteY36" fmla="*/ 1412341 h 2438110"/>
              <a:gd name="connsiteX37" fmla="*/ 371192 w 1421394"/>
              <a:gd name="connsiteY37" fmla="*/ 1439501 h 2438110"/>
              <a:gd name="connsiteX38" fmla="*/ 344032 w 1421394"/>
              <a:gd name="connsiteY38" fmla="*/ 1502876 h 2438110"/>
              <a:gd name="connsiteX39" fmla="*/ 334978 w 1421394"/>
              <a:gd name="connsiteY39" fmla="*/ 1530036 h 2438110"/>
              <a:gd name="connsiteX40" fmla="*/ 289711 w 1421394"/>
              <a:gd name="connsiteY40" fmla="*/ 1584357 h 2438110"/>
              <a:gd name="connsiteX41" fmla="*/ 280657 w 1421394"/>
              <a:gd name="connsiteY41" fmla="*/ 1611517 h 2438110"/>
              <a:gd name="connsiteX42" fmla="*/ 235390 w 1421394"/>
              <a:gd name="connsiteY42" fmla="*/ 1665838 h 2438110"/>
              <a:gd name="connsiteX43" fmla="*/ 208230 w 1421394"/>
              <a:gd name="connsiteY43" fmla="*/ 1720159 h 2438110"/>
              <a:gd name="connsiteX44" fmla="*/ 181069 w 1421394"/>
              <a:gd name="connsiteY44" fmla="*/ 1774480 h 2438110"/>
              <a:gd name="connsiteX45" fmla="*/ 153909 w 1421394"/>
              <a:gd name="connsiteY45" fmla="*/ 1792587 h 2438110"/>
              <a:gd name="connsiteX46" fmla="*/ 126749 w 1421394"/>
              <a:gd name="connsiteY46" fmla="*/ 1846907 h 2438110"/>
              <a:gd name="connsiteX47" fmla="*/ 108642 w 1421394"/>
              <a:gd name="connsiteY47" fmla="*/ 1883121 h 2438110"/>
              <a:gd name="connsiteX48" fmla="*/ 90535 w 1421394"/>
              <a:gd name="connsiteY48" fmla="*/ 1910282 h 2438110"/>
              <a:gd name="connsiteX49" fmla="*/ 72428 w 1421394"/>
              <a:gd name="connsiteY49" fmla="*/ 1964602 h 2438110"/>
              <a:gd name="connsiteX50" fmla="*/ 36214 w 1421394"/>
              <a:gd name="connsiteY50" fmla="*/ 2018923 h 2438110"/>
              <a:gd name="connsiteX51" fmla="*/ 18107 w 1421394"/>
              <a:gd name="connsiteY51" fmla="*/ 2073244 h 2438110"/>
              <a:gd name="connsiteX52" fmla="*/ 0 w 1421394"/>
              <a:gd name="connsiteY52" fmla="*/ 2136618 h 2438110"/>
              <a:gd name="connsiteX53" fmla="*/ 9053 w 1421394"/>
              <a:gd name="connsiteY53" fmla="*/ 2408222 h 2438110"/>
              <a:gd name="connsiteX54" fmla="*/ 27160 w 1421394"/>
              <a:gd name="connsiteY54" fmla="*/ 2408222 h 2438110"/>
              <a:gd name="connsiteX55" fmla="*/ 45267 w 1421394"/>
              <a:gd name="connsiteY55" fmla="*/ 2209046 h 2438110"/>
              <a:gd name="connsiteX56" fmla="*/ 54321 w 1421394"/>
              <a:gd name="connsiteY56" fmla="*/ 2181886 h 2438110"/>
              <a:gd name="connsiteX57" fmla="*/ 81481 w 1421394"/>
              <a:gd name="connsiteY57" fmla="*/ 2163779 h 2438110"/>
              <a:gd name="connsiteX58" fmla="*/ 108642 w 1421394"/>
              <a:gd name="connsiteY58" fmla="*/ 2100404 h 2438110"/>
              <a:gd name="connsiteX59" fmla="*/ 135802 w 1421394"/>
              <a:gd name="connsiteY59" fmla="*/ 1955549 h 2438110"/>
              <a:gd name="connsiteX60" fmla="*/ 162962 w 1421394"/>
              <a:gd name="connsiteY60" fmla="*/ 1946496 h 2438110"/>
              <a:gd name="connsiteX61" fmla="*/ 172016 w 1421394"/>
              <a:gd name="connsiteY61" fmla="*/ 1919335 h 2438110"/>
              <a:gd name="connsiteX62" fmla="*/ 199176 w 1421394"/>
              <a:gd name="connsiteY62" fmla="*/ 1901228 h 2438110"/>
              <a:gd name="connsiteX63" fmla="*/ 253497 w 1421394"/>
              <a:gd name="connsiteY63" fmla="*/ 1883121 h 2438110"/>
              <a:gd name="connsiteX64" fmla="*/ 280657 w 1421394"/>
              <a:gd name="connsiteY64" fmla="*/ 1874068 h 2438110"/>
              <a:gd name="connsiteX65" fmla="*/ 353085 w 1421394"/>
              <a:gd name="connsiteY65" fmla="*/ 1865014 h 2438110"/>
              <a:gd name="connsiteX66" fmla="*/ 380246 w 1421394"/>
              <a:gd name="connsiteY66" fmla="*/ 1855961 h 2438110"/>
              <a:gd name="connsiteX67" fmla="*/ 389299 w 1421394"/>
              <a:gd name="connsiteY67" fmla="*/ 1828800 h 2438110"/>
              <a:gd name="connsiteX68" fmla="*/ 398352 w 1421394"/>
              <a:gd name="connsiteY68" fmla="*/ 1756373 h 2438110"/>
              <a:gd name="connsiteX69" fmla="*/ 407406 w 1421394"/>
              <a:gd name="connsiteY69" fmla="*/ 1720159 h 2438110"/>
              <a:gd name="connsiteX70" fmla="*/ 434566 w 1421394"/>
              <a:gd name="connsiteY70" fmla="*/ 1702052 h 2438110"/>
              <a:gd name="connsiteX71" fmla="*/ 488887 w 1421394"/>
              <a:gd name="connsiteY71" fmla="*/ 1683945 h 2438110"/>
              <a:gd name="connsiteX72" fmla="*/ 506994 w 1421394"/>
              <a:gd name="connsiteY72" fmla="*/ 1584357 h 2438110"/>
              <a:gd name="connsiteX73" fmla="*/ 525101 w 1421394"/>
              <a:gd name="connsiteY73" fmla="*/ 1557197 h 2438110"/>
              <a:gd name="connsiteX74" fmla="*/ 561315 w 1421394"/>
              <a:gd name="connsiteY74" fmla="*/ 1539090 h 2438110"/>
              <a:gd name="connsiteX75" fmla="*/ 588475 w 1421394"/>
              <a:gd name="connsiteY75" fmla="*/ 1421395 h 2438110"/>
              <a:gd name="connsiteX76" fmla="*/ 642796 w 1421394"/>
              <a:gd name="connsiteY76" fmla="*/ 1394234 h 2438110"/>
              <a:gd name="connsiteX77" fmla="*/ 669956 w 1421394"/>
              <a:gd name="connsiteY77" fmla="*/ 1385181 h 2438110"/>
              <a:gd name="connsiteX78" fmla="*/ 679010 w 1421394"/>
              <a:gd name="connsiteY78" fmla="*/ 1312753 h 2438110"/>
              <a:gd name="connsiteX79" fmla="*/ 733331 w 1421394"/>
              <a:gd name="connsiteY79" fmla="*/ 1267486 h 2438110"/>
              <a:gd name="connsiteX80" fmla="*/ 742384 w 1421394"/>
              <a:gd name="connsiteY80" fmla="*/ 1240325 h 2438110"/>
              <a:gd name="connsiteX81" fmla="*/ 760491 w 1421394"/>
              <a:gd name="connsiteY81" fmla="*/ 1176951 h 2438110"/>
              <a:gd name="connsiteX82" fmla="*/ 778598 w 1421394"/>
              <a:gd name="connsiteY82" fmla="*/ 1140737 h 2438110"/>
              <a:gd name="connsiteX83" fmla="*/ 787651 w 1421394"/>
              <a:gd name="connsiteY83" fmla="*/ 1086416 h 2438110"/>
              <a:gd name="connsiteX84" fmla="*/ 841972 w 1421394"/>
              <a:gd name="connsiteY84" fmla="*/ 1050202 h 2438110"/>
              <a:gd name="connsiteX85" fmla="*/ 860079 w 1421394"/>
              <a:gd name="connsiteY85" fmla="*/ 1023042 h 2438110"/>
              <a:gd name="connsiteX86" fmla="*/ 887240 w 1421394"/>
              <a:gd name="connsiteY86" fmla="*/ 1004935 h 2438110"/>
              <a:gd name="connsiteX87" fmla="*/ 896293 w 1421394"/>
              <a:gd name="connsiteY87" fmla="*/ 977775 h 2438110"/>
              <a:gd name="connsiteX88" fmla="*/ 905347 w 1421394"/>
              <a:gd name="connsiteY88" fmla="*/ 805759 h 2438110"/>
              <a:gd name="connsiteX89" fmla="*/ 914400 w 1421394"/>
              <a:gd name="connsiteY89" fmla="*/ 778599 h 2438110"/>
              <a:gd name="connsiteX90" fmla="*/ 932507 w 1421394"/>
              <a:gd name="connsiteY90" fmla="*/ 751438 h 2438110"/>
              <a:gd name="connsiteX91" fmla="*/ 950614 w 1421394"/>
              <a:gd name="connsiteY91" fmla="*/ 697117 h 2438110"/>
              <a:gd name="connsiteX92" fmla="*/ 959667 w 1421394"/>
              <a:gd name="connsiteY92" fmla="*/ 624690 h 2438110"/>
              <a:gd name="connsiteX93" fmla="*/ 995881 w 1421394"/>
              <a:gd name="connsiteY93" fmla="*/ 570369 h 2438110"/>
              <a:gd name="connsiteX94" fmla="*/ 1041149 w 1421394"/>
              <a:gd name="connsiteY94" fmla="*/ 470781 h 2438110"/>
              <a:gd name="connsiteX95" fmla="*/ 1050202 w 1421394"/>
              <a:gd name="connsiteY95" fmla="*/ 443620 h 2438110"/>
              <a:gd name="connsiteX96" fmla="*/ 1104523 w 1421394"/>
              <a:gd name="connsiteY96" fmla="*/ 407406 h 2438110"/>
              <a:gd name="connsiteX97" fmla="*/ 1186004 w 1421394"/>
              <a:gd name="connsiteY97" fmla="*/ 344032 h 2438110"/>
              <a:gd name="connsiteX98" fmla="*/ 1258432 w 1421394"/>
              <a:gd name="connsiteY98" fmla="*/ 307818 h 2438110"/>
              <a:gd name="connsiteX99" fmla="*/ 1285592 w 1421394"/>
              <a:gd name="connsiteY99" fmla="*/ 244444 h 2438110"/>
              <a:gd name="connsiteX100" fmla="*/ 1312752 w 1421394"/>
              <a:gd name="connsiteY100" fmla="*/ 226337 h 2438110"/>
              <a:gd name="connsiteX101" fmla="*/ 1348966 w 1421394"/>
              <a:gd name="connsiteY101" fmla="*/ 172016 h 2438110"/>
              <a:gd name="connsiteX102" fmla="*/ 1367073 w 1421394"/>
              <a:gd name="connsiteY102" fmla="*/ 144856 h 2438110"/>
              <a:gd name="connsiteX103" fmla="*/ 1403287 w 1421394"/>
              <a:gd name="connsiteY103" fmla="*/ 63375 h 2438110"/>
              <a:gd name="connsiteX104" fmla="*/ 1421394 w 1421394"/>
              <a:gd name="connsiteY104" fmla="*/ 0 h 243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421394" h="2438110">
                <a:moveTo>
                  <a:pt x="1421394" y="0"/>
                </a:moveTo>
                <a:lnTo>
                  <a:pt x="1421394" y="0"/>
                </a:lnTo>
                <a:cubicBezTo>
                  <a:pt x="1400269" y="33196"/>
                  <a:pt x="1375617" y="64395"/>
                  <a:pt x="1358020" y="99589"/>
                </a:cubicBezTo>
                <a:cubicBezTo>
                  <a:pt x="1351984" y="111660"/>
                  <a:pt x="1348553" y="125434"/>
                  <a:pt x="1339913" y="135802"/>
                </a:cubicBezTo>
                <a:cubicBezTo>
                  <a:pt x="1332947" y="144161"/>
                  <a:pt x="1321806" y="147873"/>
                  <a:pt x="1312752" y="153909"/>
                </a:cubicBezTo>
                <a:cubicBezTo>
                  <a:pt x="1261557" y="230704"/>
                  <a:pt x="1301433" y="194975"/>
                  <a:pt x="1249378" y="217284"/>
                </a:cubicBezTo>
                <a:cubicBezTo>
                  <a:pt x="1236973" y="222600"/>
                  <a:pt x="1225235" y="229355"/>
                  <a:pt x="1213164" y="235391"/>
                </a:cubicBezTo>
                <a:cubicBezTo>
                  <a:pt x="1207128" y="244444"/>
                  <a:pt x="1204110" y="256515"/>
                  <a:pt x="1195057" y="262551"/>
                </a:cubicBezTo>
                <a:cubicBezTo>
                  <a:pt x="1184704" y="269453"/>
                  <a:pt x="1170808" y="268186"/>
                  <a:pt x="1158844" y="271604"/>
                </a:cubicBezTo>
                <a:cubicBezTo>
                  <a:pt x="1149668" y="274226"/>
                  <a:pt x="1140455" y="276899"/>
                  <a:pt x="1131683" y="280658"/>
                </a:cubicBezTo>
                <a:cubicBezTo>
                  <a:pt x="1119278" y="285974"/>
                  <a:pt x="1107187" y="292069"/>
                  <a:pt x="1095469" y="298765"/>
                </a:cubicBezTo>
                <a:cubicBezTo>
                  <a:pt x="1086022" y="304163"/>
                  <a:pt x="1078252" y="312453"/>
                  <a:pt x="1068309" y="316872"/>
                </a:cubicBezTo>
                <a:cubicBezTo>
                  <a:pt x="971344" y="359968"/>
                  <a:pt x="1048294" y="312108"/>
                  <a:pt x="986828" y="353086"/>
                </a:cubicBezTo>
                <a:cubicBezTo>
                  <a:pt x="934934" y="430925"/>
                  <a:pt x="1004034" y="339320"/>
                  <a:pt x="941560" y="389299"/>
                </a:cubicBezTo>
                <a:cubicBezTo>
                  <a:pt x="933063" y="396096"/>
                  <a:pt x="929489" y="407406"/>
                  <a:pt x="923453" y="416460"/>
                </a:cubicBezTo>
                <a:cubicBezTo>
                  <a:pt x="897462" y="520429"/>
                  <a:pt x="933806" y="392303"/>
                  <a:pt x="896293" y="479834"/>
                </a:cubicBezTo>
                <a:cubicBezTo>
                  <a:pt x="887497" y="500358"/>
                  <a:pt x="889203" y="523378"/>
                  <a:pt x="878186" y="543208"/>
                </a:cubicBezTo>
                <a:cubicBezTo>
                  <a:pt x="867617" y="562231"/>
                  <a:pt x="841972" y="597529"/>
                  <a:pt x="841972" y="597529"/>
                </a:cubicBezTo>
                <a:cubicBezTo>
                  <a:pt x="827234" y="641744"/>
                  <a:pt x="828881" y="655887"/>
                  <a:pt x="796705" y="688064"/>
                </a:cubicBezTo>
                <a:cubicBezTo>
                  <a:pt x="789011" y="695758"/>
                  <a:pt x="778598" y="700135"/>
                  <a:pt x="769545" y="706171"/>
                </a:cubicBezTo>
                <a:cubicBezTo>
                  <a:pt x="751741" y="732877"/>
                  <a:pt x="750418" y="738707"/>
                  <a:pt x="724277" y="760492"/>
                </a:cubicBezTo>
                <a:cubicBezTo>
                  <a:pt x="715918" y="767458"/>
                  <a:pt x="705476" y="771633"/>
                  <a:pt x="697117" y="778599"/>
                </a:cubicBezTo>
                <a:cubicBezTo>
                  <a:pt x="627408" y="836689"/>
                  <a:pt x="710229" y="778910"/>
                  <a:pt x="642796" y="823866"/>
                </a:cubicBezTo>
                <a:cubicBezTo>
                  <a:pt x="622039" y="886139"/>
                  <a:pt x="650430" y="810506"/>
                  <a:pt x="606582" y="887240"/>
                </a:cubicBezTo>
                <a:cubicBezTo>
                  <a:pt x="601847" y="895526"/>
                  <a:pt x="601797" y="905864"/>
                  <a:pt x="597529" y="914400"/>
                </a:cubicBezTo>
                <a:cubicBezTo>
                  <a:pt x="592663" y="924132"/>
                  <a:pt x="584288" y="931829"/>
                  <a:pt x="579422" y="941561"/>
                </a:cubicBezTo>
                <a:cubicBezTo>
                  <a:pt x="575154" y="950097"/>
                  <a:pt x="574127" y="959950"/>
                  <a:pt x="570368" y="968721"/>
                </a:cubicBezTo>
                <a:cubicBezTo>
                  <a:pt x="565051" y="981126"/>
                  <a:pt x="557577" y="992530"/>
                  <a:pt x="552261" y="1004935"/>
                </a:cubicBezTo>
                <a:cubicBezTo>
                  <a:pt x="529771" y="1057413"/>
                  <a:pt x="559899" y="1007060"/>
                  <a:pt x="525101" y="1059256"/>
                </a:cubicBezTo>
                <a:cubicBezTo>
                  <a:pt x="519065" y="1095470"/>
                  <a:pt x="518604" y="1133069"/>
                  <a:pt x="506994" y="1167898"/>
                </a:cubicBezTo>
                <a:cubicBezTo>
                  <a:pt x="500958" y="1186005"/>
                  <a:pt x="492630" y="1203502"/>
                  <a:pt x="488887" y="1222218"/>
                </a:cubicBezTo>
                <a:cubicBezTo>
                  <a:pt x="485869" y="1237307"/>
                  <a:pt x="485237" y="1253078"/>
                  <a:pt x="479834" y="1267486"/>
                </a:cubicBezTo>
                <a:cubicBezTo>
                  <a:pt x="476014" y="1277674"/>
                  <a:pt x="466593" y="1284914"/>
                  <a:pt x="461727" y="1294646"/>
                </a:cubicBezTo>
                <a:cubicBezTo>
                  <a:pt x="457459" y="1303182"/>
                  <a:pt x="456941" y="1313270"/>
                  <a:pt x="452673" y="1321806"/>
                </a:cubicBezTo>
                <a:cubicBezTo>
                  <a:pt x="447807" y="1331538"/>
                  <a:pt x="439965" y="1339520"/>
                  <a:pt x="434566" y="1348967"/>
                </a:cubicBezTo>
                <a:cubicBezTo>
                  <a:pt x="427870" y="1360685"/>
                  <a:pt x="424303" y="1374199"/>
                  <a:pt x="416459" y="1385181"/>
                </a:cubicBezTo>
                <a:cubicBezTo>
                  <a:pt x="409017" y="1395600"/>
                  <a:pt x="397496" y="1402505"/>
                  <a:pt x="389299" y="1412341"/>
                </a:cubicBezTo>
                <a:cubicBezTo>
                  <a:pt x="382333" y="1420700"/>
                  <a:pt x="377228" y="1430448"/>
                  <a:pt x="371192" y="1439501"/>
                </a:cubicBezTo>
                <a:cubicBezTo>
                  <a:pt x="352352" y="1514864"/>
                  <a:pt x="375292" y="1440358"/>
                  <a:pt x="344032" y="1502876"/>
                </a:cubicBezTo>
                <a:cubicBezTo>
                  <a:pt x="339764" y="1511412"/>
                  <a:pt x="339246" y="1521500"/>
                  <a:pt x="334978" y="1530036"/>
                </a:cubicBezTo>
                <a:cubicBezTo>
                  <a:pt x="322372" y="1555247"/>
                  <a:pt x="309735" y="1564333"/>
                  <a:pt x="289711" y="1584357"/>
                </a:cubicBezTo>
                <a:cubicBezTo>
                  <a:pt x="286693" y="1593410"/>
                  <a:pt x="284925" y="1602981"/>
                  <a:pt x="280657" y="1611517"/>
                </a:cubicBezTo>
                <a:cubicBezTo>
                  <a:pt x="268050" y="1636731"/>
                  <a:pt x="255417" y="1645811"/>
                  <a:pt x="235390" y="1665838"/>
                </a:cubicBezTo>
                <a:cubicBezTo>
                  <a:pt x="212638" y="1734098"/>
                  <a:pt x="243327" y="1649968"/>
                  <a:pt x="208230" y="1720159"/>
                </a:cubicBezTo>
                <a:cubicBezTo>
                  <a:pt x="193503" y="1749612"/>
                  <a:pt x="207014" y="1748534"/>
                  <a:pt x="181069" y="1774480"/>
                </a:cubicBezTo>
                <a:cubicBezTo>
                  <a:pt x="173375" y="1782174"/>
                  <a:pt x="162962" y="1786551"/>
                  <a:pt x="153909" y="1792587"/>
                </a:cubicBezTo>
                <a:cubicBezTo>
                  <a:pt x="137309" y="1842384"/>
                  <a:pt x="154829" y="1797766"/>
                  <a:pt x="126749" y="1846907"/>
                </a:cubicBezTo>
                <a:cubicBezTo>
                  <a:pt x="120053" y="1858625"/>
                  <a:pt x="115338" y="1871403"/>
                  <a:pt x="108642" y="1883121"/>
                </a:cubicBezTo>
                <a:cubicBezTo>
                  <a:pt x="103243" y="1892568"/>
                  <a:pt x="94954" y="1900339"/>
                  <a:pt x="90535" y="1910282"/>
                </a:cubicBezTo>
                <a:cubicBezTo>
                  <a:pt x="82783" y="1927723"/>
                  <a:pt x="83015" y="1948721"/>
                  <a:pt x="72428" y="1964602"/>
                </a:cubicBezTo>
                <a:cubicBezTo>
                  <a:pt x="60357" y="1982709"/>
                  <a:pt x="43096" y="1998278"/>
                  <a:pt x="36214" y="2018923"/>
                </a:cubicBezTo>
                <a:cubicBezTo>
                  <a:pt x="30178" y="2037030"/>
                  <a:pt x="22736" y="2054727"/>
                  <a:pt x="18107" y="2073244"/>
                </a:cubicBezTo>
                <a:cubicBezTo>
                  <a:pt x="6738" y="2118716"/>
                  <a:pt x="12988" y="2097654"/>
                  <a:pt x="0" y="2136618"/>
                </a:cubicBezTo>
                <a:cubicBezTo>
                  <a:pt x="3018" y="2227153"/>
                  <a:pt x="3573" y="2317803"/>
                  <a:pt x="9053" y="2408222"/>
                </a:cubicBezTo>
                <a:cubicBezTo>
                  <a:pt x="12767" y="2469511"/>
                  <a:pt x="23447" y="2419363"/>
                  <a:pt x="27160" y="2408222"/>
                </a:cubicBezTo>
                <a:cubicBezTo>
                  <a:pt x="33196" y="2341830"/>
                  <a:pt x="37324" y="2275237"/>
                  <a:pt x="45267" y="2209046"/>
                </a:cubicBezTo>
                <a:cubicBezTo>
                  <a:pt x="46404" y="2199571"/>
                  <a:pt x="48359" y="2189338"/>
                  <a:pt x="54321" y="2181886"/>
                </a:cubicBezTo>
                <a:cubicBezTo>
                  <a:pt x="61118" y="2173390"/>
                  <a:pt x="72428" y="2169815"/>
                  <a:pt x="81481" y="2163779"/>
                </a:cubicBezTo>
                <a:cubicBezTo>
                  <a:pt x="99916" y="2136126"/>
                  <a:pt x="104466" y="2135898"/>
                  <a:pt x="108642" y="2100404"/>
                </a:cubicBezTo>
                <a:cubicBezTo>
                  <a:pt x="111181" y="2078823"/>
                  <a:pt x="97901" y="1985870"/>
                  <a:pt x="135802" y="1955549"/>
                </a:cubicBezTo>
                <a:cubicBezTo>
                  <a:pt x="143254" y="1949588"/>
                  <a:pt x="153909" y="1949514"/>
                  <a:pt x="162962" y="1946496"/>
                </a:cubicBezTo>
                <a:cubicBezTo>
                  <a:pt x="165980" y="1937442"/>
                  <a:pt x="166054" y="1926787"/>
                  <a:pt x="172016" y="1919335"/>
                </a:cubicBezTo>
                <a:cubicBezTo>
                  <a:pt x="178813" y="1910838"/>
                  <a:pt x="189233" y="1905647"/>
                  <a:pt x="199176" y="1901228"/>
                </a:cubicBezTo>
                <a:cubicBezTo>
                  <a:pt x="216617" y="1893476"/>
                  <a:pt x="235390" y="1889157"/>
                  <a:pt x="253497" y="1883121"/>
                </a:cubicBezTo>
                <a:cubicBezTo>
                  <a:pt x="262550" y="1880103"/>
                  <a:pt x="271188" y="1875252"/>
                  <a:pt x="280657" y="1874068"/>
                </a:cubicBezTo>
                <a:lnTo>
                  <a:pt x="353085" y="1865014"/>
                </a:lnTo>
                <a:cubicBezTo>
                  <a:pt x="362139" y="1861996"/>
                  <a:pt x="373498" y="1862709"/>
                  <a:pt x="380246" y="1855961"/>
                </a:cubicBezTo>
                <a:cubicBezTo>
                  <a:pt x="386994" y="1849213"/>
                  <a:pt x="387592" y="1838189"/>
                  <a:pt x="389299" y="1828800"/>
                </a:cubicBezTo>
                <a:cubicBezTo>
                  <a:pt x="393651" y="1804862"/>
                  <a:pt x="394352" y="1780372"/>
                  <a:pt x="398352" y="1756373"/>
                </a:cubicBezTo>
                <a:cubicBezTo>
                  <a:pt x="400398" y="1744099"/>
                  <a:pt x="400504" y="1730512"/>
                  <a:pt x="407406" y="1720159"/>
                </a:cubicBezTo>
                <a:cubicBezTo>
                  <a:pt x="413442" y="1711106"/>
                  <a:pt x="424623" y="1706471"/>
                  <a:pt x="434566" y="1702052"/>
                </a:cubicBezTo>
                <a:cubicBezTo>
                  <a:pt x="452007" y="1694300"/>
                  <a:pt x="488887" y="1683945"/>
                  <a:pt x="488887" y="1683945"/>
                </a:cubicBezTo>
                <a:cubicBezTo>
                  <a:pt x="492007" y="1658984"/>
                  <a:pt x="493039" y="1612267"/>
                  <a:pt x="506994" y="1584357"/>
                </a:cubicBezTo>
                <a:cubicBezTo>
                  <a:pt x="511860" y="1574625"/>
                  <a:pt x="516742" y="1564163"/>
                  <a:pt x="525101" y="1557197"/>
                </a:cubicBezTo>
                <a:cubicBezTo>
                  <a:pt x="535469" y="1548557"/>
                  <a:pt x="549244" y="1545126"/>
                  <a:pt x="561315" y="1539090"/>
                </a:cubicBezTo>
                <a:cubicBezTo>
                  <a:pt x="609366" y="1467014"/>
                  <a:pt x="600607" y="1506312"/>
                  <a:pt x="588475" y="1421395"/>
                </a:cubicBezTo>
                <a:cubicBezTo>
                  <a:pt x="656749" y="1398636"/>
                  <a:pt x="572590" y="1429337"/>
                  <a:pt x="642796" y="1394234"/>
                </a:cubicBezTo>
                <a:cubicBezTo>
                  <a:pt x="651332" y="1389966"/>
                  <a:pt x="660903" y="1388199"/>
                  <a:pt x="669956" y="1385181"/>
                </a:cubicBezTo>
                <a:cubicBezTo>
                  <a:pt x="672974" y="1361038"/>
                  <a:pt x="670695" y="1335619"/>
                  <a:pt x="679010" y="1312753"/>
                </a:cubicBezTo>
                <a:cubicBezTo>
                  <a:pt x="684587" y="1297417"/>
                  <a:pt x="720399" y="1276107"/>
                  <a:pt x="733331" y="1267486"/>
                </a:cubicBezTo>
                <a:cubicBezTo>
                  <a:pt x="736349" y="1258432"/>
                  <a:pt x="739762" y="1249501"/>
                  <a:pt x="742384" y="1240325"/>
                </a:cubicBezTo>
                <a:cubicBezTo>
                  <a:pt x="748945" y="1217363"/>
                  <a:pt x="751191" y="1198651"/>
                  <a:pt x="760491" y="1176951"/>
                </a:cubicBezTo>
                <a:cubicBezTo>
                  <a:pt x="765807" y="1164546"/>
                  <a:pt x="772562" y="1152808"/>
                  <a:pt x="778598" y="1140737"/>
                </a:cubicBezTo>
                <a:cubicBezTo>
                  <a:pt x="781616" y="1122630"/>
                  <a:pt x="777124" y="1101454"/>
                  <a:pt x="787651" y="1086416"/>
                </a:cubicBezTo>
                <a:cubicBezTo>
                  <a:pt x="800131" y="1068588"/>
                  <a:pt x="841972" y="1050202"/>
                  <a:pt x="841972" y="1050202"/>
                </a:cubicBezTo>
                <a:cubicBezTo>
                  <a:pt x="848008" y="1041149"/>
                  <a:pt x="852385" y="1030736"/>
                  <a:pt x="860079" y="1023042"/>
                </a:cubicBezTo>
                <a:cubicBezTo>
                  <a:pt x="867773" y="1015348"/>
                  <a:pt x="880443" y="1013432"/>
                  <a:pt x="887240" y="1004935"/>
                </a:cubicBezTo>
                <a:cubicBezTo>
                  <a:pt x="893202" y="997483"/>
                  <a:pt x="893275" y="986828"/>
                  <a:pt x="896293" y="977775"/>
                </a:cubicBezTo>
                <a:cubicBezTo>
                  <a:pt x="899311" y="920436"/>
                  <a:pt x="900149" y="862941"/>
                  <a:pt x="905347" y="805759"/>
                </a:cubicBezTo>
                <a:cubicBezTo>
                  <a:pt x="906211" y="796255"/>
                  <a:pt x="910132" y="787135"/>
                  <a:pt x="914400" y="778599"/>
                </a:cubicBezTo>
                <a:cubicBezTo>
                  <a:pt x="919266" y="768867"/>
                  <a:pt x="926471" y="760492"/>
                  <a:pt x="932507" y="751438"/>
                </a:cubicBezTo>
                <a:cubicBezTo>
                  <a:pt x="938543" y="733331"/>
                  <a:pt x="948247" y="716056"/>
                  <a:pt x="950614" y="697117"/>
                </a:cubicBezTo>
                <a:cubicBezTo>
                  <a:pt x="953632" y="672975"/>
                  <a:pt x="951484" y="647603"/>
                  <a:pt x="959667" y="624690"/>
                </a:cubicBezTo>
                <a:cubicBezTo>
                  <a:pt x="966986" y="604196"/>
                  <a:pt x="995881" y="570369"/>
                  <a:pt x="995881" y="570369"/>
                </a:cubicBezTo>
                <a:cubicBezTo>
                  <a:pt x="1017093" y="485520"/>
                  <a:pt x="996391" y="515538"/>
                  <a:pt x="1041149" y="470781"/>
                </a:cubicBezTo>
                <a:cubicBezTo>
                  <a:pt x="1044167" y="461727"/>
                  <a:pt x="1043454" y="450368"/>
                  <a:pt x="1050202" y="443620"/>
                </a:cubicBezTo>
                <a:cubicBezTo>
                  <a:pt x="1065590" y="428232"/>
                  <a:pt x="1089135" y="422794"/>
                  <a:pt x="1104523" y="407406"/>
                </a:cubicBezTo>
                <a:cubicBezTo>
                  <a:pt x="1134329" y="377600"/>
                  <a:pt x="1142688" y="365690"/>
                  <a:pt x="1186004" y="344032"/>
                </a:cubicBezTo>
                <a:lnTo>
                  <a:pt x="1258432" y="307818"/>
                </a:lnTo>
                <a:cubicBezTo>
                  <a:pt x="1264722" y="288948"/>
                  <a:pt x="1273161" y="259362"/>
                  <a:pt x="1285592" y="244444"/>
                </a:cubicBezTo>
                <a:cubicBezTo>
                  <a:pt x="1292558" y="236085"/>
                  <a:pt x="1303699" y="232373"/>
                  <a:pt x="1312752" y="226337"/>
                </a:cubicBezTo>
                <a:lnTo>
                  <a:pt x="1348966" y="172016"/>
                </a:lnTo>
                <a:lnTo>
                  <a:pt x="1367073" y="144856"/>
                </a:lnTo>
                <a:cubicBezTo>
                  <a:pt x="1383483" y="120241"/>
                  <a:pt x="1403287" y="95697"/>
                  <a:pt x="1403287" y="63375"/>
                </a:cubicBezTo>
                <a:lnTo>
                  <a:pt x="1421394" y="0"/>
                </a:lnTo>
                <a:close/>
              </a:path>
            </a:pathLst>
          </a:custGeom>
          <a:solidFill>
            <a:srgbClr val="CC66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274490" y="1066800"/>
            <a:ext cx="1153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Garl</a:t>
            </a:r>
            <a:r>
              <a:rPr lang="en-US" sz="1400" b="1" dirty="0" smtClean="0">
                <a:solidFill>
                  <a:schemeClr val="bg1"/>
                </a:solidFill>
              </a:rPr>
              <a:t> Peak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19800" y="403860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Archon Oasis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9" name="Freeform 48"/>
          <p:cNvSpPr/>
          <p:nvPr/>
        </p:nvSpPr>
        <p:spPr bwMode="auto">
          <a:xfrm>
            <a:off x="6156342" y="3349782"/>
            <a:ext cx="479848" cy="348048"/>
          </a:xfrm>
          <a:custGeom>
            <a:avLst/>
            <a:gdLst>
              <a:gd name="connsiteX0" fmla="*/ 235405 w 479848"/>
              <a:gd name="connsiteY0" fmla="*/ 0 h 348048"/>
              <a:gd name="connsiteX1" fmla="*/ 235405 w 479848"/>
              <a:gd name="connsiteY1" fmla="*/ 0 h 348048"/>
              <a:gd name="connsiteX2" fmla="*/ 162977 w 479848"/>
              <a:gd name="connsiteY2" fmla="*/ 36214 h 348048"/>
              <a:gd name="connsiteX3" fmla="*/ 144870 w 479848"/>
              <a:gd name="connsiteY3" fmla="*/ 63374 h 348048"/>
              <a:gd name="connsiteX4" fmla="*/ 54335 w 479848"/>
              <a:gd name="connsiteY4" fmla="*/ 117695 h 348048"/>
              <a:gd name="connsiteX5" fmla="*/ 27175 w 479848"/>
              <a:gd name="connsiteY5" fmla="*/ 126749 h 348048"/>
              <a:gd name="connsiteX6" fmla="*/ 9068 w 479848"/>
              <a:gd name="connsiteY6" fmla="*/ 153909 h 348048"/>
              <a:gd name="connsiteX7" fmla="*/ 9068 w 479848"/>
              <a:gd name="connsiteY7" fmla="*/ 217283 h 348048"/>
              <a:gd name="connsiteX8" fmla="*/ 36228 w 479848"/>
              <a:gd name="connsiteY8" fmla="*/ 244444 h 348048"/>
              <a:gd name="connsiteX9" fmla="*/ 45282 w 479848"/>
              <a:gd name="connsiteY9" fmla="*/ 271604 h 348048"/>
              <a:gd name="connsiteX10" fmla="*/ 72442 w 479848"/>
              <a:gd name="connsiteY10" fmla="*/ 280658 h 348048"/>
              <a:gd name="connsiteX11" fmla="*/ 99603 w 479848"/>
              <a:gd name="connsiteY11" fmla="*/ 298765 h 348048"/>
              <a:gd name="connsiteX12" fmla="*/ 135816 w 479848"/>
              <a:gd name="connsiteY12" fmla="*/ 307818 h 348048"/>
              <a:gd name="connsiteX13" fmla="*/ 162977 w 479848"/>
              <a:gd name="connsiteY13" fmla="*/ 316871 h 348048"/>
              <a:gd name="connsiteX14" fmla="*/ 190137 w 479848"/>
              <a:gd name="connsiteY14" fmla="*/ 334978 h 348048"/>
              <a:gd name="connsiteX15" fmla="*/ 389313 w 479848"/>
              <a:gd name="connsiteY15" fmla="*/ 334978 h 348048"/>
              <a:gd name="connsiteX16" fmla="*/ 470795 w 479848"/>
              <a:gd name="connsiteY16" fmla="*/ 298765 h 348048"/>
              <a:gd name="connsiteX17" fmla="*/ 479848 w 479848"/>
              <a:gd name="connsiteY17" fmla="*/ 271604 h 348048"/>
              <a:gd name="connsiteX18" fmla="*/ 461741 w 479848"/>
              <a:gd name="connsiteY18" fmla="*/ 244444 h 348048"/>
              <a:gd name="connsiteX19" fmla="*/ 434581 w 479848"/>
              <a:gd name="connsiteY19" fmla="*/ 226337 h 348048"/>
              <a:gd name="connsiteX20" fmla="*/ 425527 w 479848"/>
              <a:gd name="connsiteY20" fmla="*/ 199176 h 348048"/>
              <a:gd name="connsiteX21" fmla="*/ 280672 w 479848"/>
              <a:gd name="connsiteY21" fmla="*/ 54321 h 348048"/>
              <a:gd name="connsiteX22" fmla="*/ 235405 w 479848"/>
              <a:gd name="connsiteY22" fmla="*/ 0 h 34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79848" h="348048">
                <a:moveTo>
                  <a:pt x="235405" y="0"/>
                </a:moveTo>
                <a:lnTo>
                  <a:pt x="235405" y="0"/>
                </a:lnTo>
                <a:cubicBezTo>
                  <a:pt x="211262" y="12071"/>
                  <a:pt x="185090" y="20735"/>
                  <a:pt x="162977" y="36214"/>
                </a:cubicBezTo>
                <a:cubicBezTo>
                  <a:pt x="154063" y="42454"/>
                  <a:pt x="153059" y="56209"/>
                  <a:pt x="144870" y="63374"/>
                </a:cubicBezTo>
                <a:cubicBezTo>
                  <a:pt x="124273" y="81396"/>
                  <a:pt x="82135" y="105781"/>
                  <a:pt x="54335" y="117695"/>
                </a:cubicBezTo>
                <a:cubicBezTo>
                  <a:pt x="45564" y="121454"/>
                  <a:pt x="36228" y="123731"/>
                  <a:pt x="27175" y="126749"/>
                </a:cubicBezTo>
                <a:cubicBezTo>
                  <a:pt x="21139" y="135802"/>
                  <a:pt x="13354" y="143908"/>
                  <a:pt x="9068" y="153909"/>
                </a:cubicBezTo>
                <a:cubicBezTo>
                  <a:pt x="-617" y="176507"/>
                  <a:pt x="-5212" y="195862"/>
                  <a:pt x="9068" y="217283"/>
                </a:cubicBezTo>
                <a:cubicBezTo>
                  <a:pt x="16170" y="227936"/>
                  <a:pt x="27175" y="235390"/>
                  <a:pt x="36228" y="244444"/>
                </a:cubicBezTo>
                <a:cubicBezTo>
                  <a:pt x="39246" y="253497"/>
                  <a:pt x="38534" y="264856"/>
                  <a:pt x="45282" y="271604"/>
                </a:cubicBezTo>
                <a:cubicBezTo>
                  <a:pt x="52030" y="278352"/>
                  <a:pt x="63906" y="276390"/>
                  <a:pt x="72442" y="280658"/>
                </a:cubicBezTo>
                <a:cubicBezTo>
                  <a:pt x="82174" y="285524"/>
                  <a:pt x="89602" y="294479"/>
                  <a:pt x="99603" y="298765"/>
                </a:cubicBezTo>
                <a:cubicBezTo>
                  <a:pt x="111039" y="303666"/>
                  <a:pt x="123852" y="304400"/>
                  <a:pt x="135816" y="307818"/>
                </a:cubicBezTo>
                <a:cubicBezTo>
                  <a:pt x="144992" y="310440"/>
                  <a:pt x="153923" y="313853"/>
                  <a:pt x="162977" y="316871"/>
                </a:cubicBezTo>
                <a:cubicBezTo>
                  <a:pt x="172030" y="322907"/>
                  <a:pt x="180405" y="330112"/>
                  <a:pt x="190137" y="334978"/>
                </a:cubicBezTo>
                <a:cubicBezTo>
                  <a:pt x="247151" y="363485"/>
                  <a:pt x="355882" y="336738"/>
                  <a:pt x="389313" y="334978"/>
                </a:cubicBezTo>
                <a:cubicBezTo>
                  <a:pt x="434680" y="327417"/>
                  <a:pt x="445708" y="336396"/>
                  <a:pt x="470795" y="298765"/>
                </a:cubicBezTo>
                <a:cubicBezTo>
                  <a:pt x="476089" y="290824"/>
                  <a:pt x="476830" y="280658"/>
                  <a:pt x="479848" y="271604"/>
                </a:cubicBezTo>
                <a:cubicBezTo>
                  <a:pt x="473812" y="262551"/>
                  <a:pt x="469435" y="252138"/>
                  <a:pt x="461741" y="244444"/>
                </a:cubicBezTo>
                <a:cubicBezTo>
                  <a:pt x="454047" y="236750"/>
                  <a:pt x="441378" y="234834"/>
                  <a:pt x="434581" y="226337"/>
                </a:cubicBezTo>
                <a:cubicBezTo>
                  <a:pt x="428619" y="218885"/>
                  <a:pt x="428545" y="208230"/>
                  <a:pt x="425527" y="199176"/>
                </a:cubicBezTo>
                <a:cubicBezTo>
                  <a:pt x="410426" y="-27353"/>
                  <a:pt x="464772" y="111852"/>
                  <a:pt x="280672" y="54321"/>
                </a:cubicBezTo>
                <a:cubicBezTo>
                  <a:pt x="155418" y="15179"/>
                  <a:pt x="242949" y="9053"/>
                  <a:pt x="235405" y="0"/>
                </a:cubicBezTo>
                <a:close/>
              </a:path>
            </a:pathLst>
          </a:custGeom>
          <a:solidFill>
            <a:srgbClr val="99CC00">
              <a:alpha val="80000"/>
            </a:srgbClr>
          </a:solidFill>
          <a:ln w="444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864464" y="3058180"/>
            <a:ext cx="115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Permian Island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3210585" y="6215449"/>
            <a:ext cx="205966" cy="212519"/>
          </a:xfrm>
          <a:prstGeom prst="triangle">
            <a:avLst/>
          </a:prstGeom>
          <a:solidFill>
            <a:srgbClr val="00FFFF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743200" y="2885440"/>
            <a:ext cx="568960" cy="346650"/>
          </a:xfrm>
          <a:custGeom>
            <a:avLst/>
            <a:gdLst>
              <a:gd name="connsiteX0" fmla="*/ 568960 w 568960"/>
              <a:gd name="connsiteY0" fmla="*/ 10160 h 508000"/>
              <a:gd name="connsiteX1" fmla="*/ 508000 w 568960"/>
              <a:gd name="connsiteY1" fmla="*/ 20320 h 508000"/>
              <a:gd name="connsiteX2" fmla="*/ 243840 w 568960"/>
              <a:gd name="connsiteY2" fmla="*/ 0 h 508000"/>
              <a:gd name="connsiteX3" fmla="*/ 40640 w 568960"/>
              <a:gd name="connsiteY3" fmla="*/ 10160 h 508000"/>
              <a:gd name="connsiteX4" fmla="*/ 20320 w 568960"/>
              <a:gd name="connsiteY4" fmla="*/ 40640 h 508000"/>
              <a:gd name="connsiteX5" fmla="*/ 0 w 568960"/>
              <a:gd name="connsiteY5" fmla="*/ 121920 h 508000"/>
              <a:gd name="connsiteX6" fmla="*/ 10160 w 568960"/>
              <a:gd name="connsiteY6" fmla="*/ 365760 h 508000"/>
              <a:gd name="connsiteX7" fmla="*/ 30480 w 568960"/>
              <a:gd name="connsiteY7" fmla="*/ 396240 h 508000"/>
              <a:gd name="connsiteX8" fmla="*/ 50800 w 568960"/>
              <a:gd name="connsiteY8" fmla="*/ 457200 h 508000"/>
              <a:gd name="connsiteX9" fmla="*/ 60960 w 568960"/>
              <a:gd name="connsiteY9" fmla="*/ 487680 h 508000"/>
              <a:gd name="connsiteX10" fmla="*/ 71120 w 568960"/>
              <a:gd name="connsiteY10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68960" h="508000">
                <a:moveTo>
                  <a:pt x="568960" y="10160"/>
                </a:moveTo>
                <a:cubicBezTo>
                  <a:pt x="548640" y="13547"/>
                  <a:pt x="528600" y="20320"/>
                  <a:pt x="508000" y="20320"/>
                </a:cubicBezTo>
                <a:cubicBezTo>
                  <a:pt x="434302" y="20320"/>
                  <a:pt x="322461" y="7862"/>
                  <a:pt x="243840" y="0"/>
                </a:cubicBezTo>
                <a:cubicBezTo>
                  <a:pt x="176107" y="3387"/>
                  <a:pt x="107364" y="-1972"/>
                  <a:pt x="40640" y="10160"/>
                </a:cubicBezTo>
                <a:cubicBezTo>
                  <a:pt x="28626" y="12344"/>
                  <a:pt x="25781" y="29718"/>
                  <a:pt x="20320" y="40640"/>
                </a:cubicBezTo>
                <a:cubicBezTo>
                  <a:pt x="9906" y="61468"/>
                  <a:pt x="3864" y="102598"/>
                  <a:pt x="0" y="121920"/>
                </a:cubicBezTo>
                <a:cubicBezTo>
                  <a:pt x="3387" y="203200"/>
                  <a:pt x="1176" y="284907"/>
                  <a:pt x="10160" y="365760"/>
                </a:cubicBezTo>
                <a:cubicBezTo>
                  <a:pt x="11508" y="377896"/>
                  <a:pt x="25521" y="385082"/>
                  <a:pt x="30480" y="396240"/>
                </a:cubicBezTo>
                <a:cubicBezTo>
                  <a:pt x="39179" y="415813"/>
                  <a:pt x="44027" y="436880"/>
                  <a:pt x="50800" y="457200"/>
                </a:cubicBezTo>
                <a:cubicBezTo>
                  <a:pt x="54187" y="467360"/>
                  <a:pt x="56171" y="478101"/>
                  <a:pt x="60960" y="487680"/>
                </a:cubicBezTo>
                <a:lnTo>
                  <a:pt x="71120" y="508000"/>
                </a:ln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550160" y="3242250"/>
            <a:ext cx="362993" cy="1187510"/>
          </a:xfrm>
          <a:custGeom>
            <a:avLst/>
            <a:gdLst>
              <a:gd name="connsiteX0" fmla="*/ 365760 w 395518"/>
              <a:gd name="connsiteY0" fmla="*/ 0 h 1107440"/>
              <a:gd name="connsiteX1" fmla="*/ 375920 w 395518"/>
              <a:gd name="connsiteY1" fmla="*/ 81280 h 1107440"/>
              <a:gd name="connsiteX2" fmla="*/ 375920 w 395518"/>
              <a:gd name="connsiteY2" fmla="*/ 203200 h 1107440"/>
              <a:gd name="connsiteX3" fmla="*/ 345440 w 395518"/>
              <a:gd name="connsiteY3" fmla="*/ 213360 h 1107440"/>
              <a:gd name="connsiteX4" fmla="*/ 314960 w 395518"/>
              <a:gd name="connsiteY4" fmla="*/ 233680 h 1107440"/>
              <a:gd name="connsiteX5" fmla="*/ 294640 w 395518"/>
              <a:gd name="connsiteY5" fmla="*/ 264160 h 1107440"/>
              <a:gd name="connsiteX6" fmla="*/ 264160 w 395518"/>
              <a:gd name="connsiteY6" fmla="*/ 294640 h 1107440"/>
              <a:gd name="connsiteX7" fmla="*/ 243840 w 395518"/>
              <a:gd name="connsiteY7" fmla="*/ 355600 h 1107440"/>
              <a:gd name="connsiteX8" fmla="*/ 213360 w 395518"/>
              <a:gd name="connsiteY8" fmla="*/ 386080 h 1107440"/>
              <a:gd name="connsiteX9" fmla="*/ 193040 w 395518"/>
              <a:gd name="connsiteY9" fmla="*/ 426720 h 1107440"/>
              <a:gd name="connsiteX10" fmla="*/ 162560 w 395518"/>
              <a:gd name="connsiteY10" fmla="*/ 436880 h 1107440"/>
              <a:gd name="connsiteX11" fmla="*/ 101600 w 395518"/>
              <a:gd name="connsiteY11" fmla="*/ 477520 h 1107440"/>
              <a:gd name="connsiteX12" fmla="*/ 81280 w 395518"/>
              <a:gd name="connsiteY12" fmla="*/ 508000 h 1107440"/>
              <a:gd name="connsiteX13" fmla="*/ 50800 w 395518"/>
              <a:gd name="connsiteY13" fmla="*/ 528320 h 1107440"/>
              <a:gd name="connsiteX14" fmla="*/ 40640 w 395518"/>
              <a:gd name="connsiteY14" fmla="*/ 558800 h 1107440"/>
              <a:gd name="connsiteX15" fmla="*/ 20320 w 395518"/>
              <a:gd name="connsiteY15" fmla="*/ 589280 h 1107440"/>
              <a:gd name="connsiteX16" fmla="*/ 0 w 395518"/>
              <a:gd name="connsiteY16" fmla="*/ 650240 h 1107440"/>
              <a:gd name="connsiteX17" fmla="*/ 10160 w 395518"/>
              <a:gd name="connsiteY17" fmla="*/ 782320 h 1107440"/>
              <a:gd name="connsiteX18" fmla="*/ 40640 w 395518"/>
              <a:gd name="connsiteY18" fmla="*/ 802640 h 1107440"/>
              <a:gd name="connsiteX19" fmla="*/ 101600 w 395518"/>
              <a:gd name="connsiteY19" fmla="*/ 843280 h 1107440"/>
              <a:gd name="connsiteX20" fmla="*/ 132080 w 395518"/>
              <a:gd name="connsiteY20" fmla="*/ 904240 h 1107440"/>
              <a:gd name="connsiteX21" fmla="*/ 162560 w 395518"/>
              <a:gd name="connsiteY21" fmla="*/ 924560 h 1107440"/>
              <a:gd name="connsiteX22" fmla="*/ 193040 w 395518"/>
              <a:gd name="connsiteY22" fmla="*/ 1026160 h 1107440"/>
              <a:gd name="connsiteX23" fmla="*/ 203200 w 395518"/>
              <a:gd name="connsiteY23" fmla="*/ 1056640 h 1107440"/>
              <a:gd name="connsiteX24" fmla="*/ 213360 w 395518"/>
              <a:gd name="connsiteY24" fmla="*/ 1107440 h 110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5518" h="1107440">
                <a:moveTo>
                  <a:pt x="365760" y="0"/>
                </a:moveTo>
                <a:cubicBezTo>
                  <a:pt x="369147" y="27093"/>
                  <a:pt x="371036" y="54416"/>
                  <a:pt x="375920" y="81280"/>
                </a:cubicBezTo>
                <a:cubicBezTo>
                  <a:pt x="386354" y="138667"/>
                  <a:pt x="414249" y="107378"/>
                  <a:pt x="375920" y="203200"/>
                </a:cubicBezTo>
                <a:cubicBezTo>
                  <a:pt x="371943" y="213144"/>
                  <a:pt x="355019" y="208571"/>
                  <a:pt x="345440" y="213360"/>
                </a:cubicBezTo>
                <a:cubicBezTo>
                  <a:pt x="334518" y="218821"/>
                  <a:pt x="325120" y="226907"/>
                  <a:pt x="314960" y="233680"/>
                </a:cubicBezTo>
                <a:cubicBezTo>
                  <a:pt x="308187" y="243840"/>
                  <a:pt x="302457" y="254779"/>
                  <a:pt x="294640" y="264160"/>
                </a:cubicBezTo>
                <a:cubicBezTo>
                  <a:pt x="285442" y="275198"/>
                  <a:pt x="271138" y="282080"/>
                  <a:pt x="264160" y="294640"/>
                </a:cubicBezTo>
                <a:cubicBezTo>
                  <a:pt x="253758" y="313364"/>
                  <a:pt x="258986" y="340454"/>
                  <a:pt x="243840" y="355600"/>
                </a:cubicBezTo>
                <a:cubicBezTo>
                  <a:pt x="233680" y="365760"/>
                  <a:pt x="221711" y="374388"/>
                  <a:pt x="213360" y="386080"/>
                </a:cubicBezTo>
                <a:cubicBezTo>
                  <a:pt x="204557" y="398405"/>
                  <a:pt x="203750" y="416010"/>
                  <a:pt x="193040" y="426720"/>
                </a:cubicBezTo>
                <a:cubicBezTo>
                  <a:pt x="185467" y="434293"/>
                  <a:pt x="171922" y="431679"/>
                  <a:pt x="162560" y="436880"/>
                </a:cubicBezTo>
                <a:cubicBezTo>
                  <a:pt x="141212" y="448740"/>
                  <a:pt x="101600" y="477520"/>
                  <a:pt x="101600" y="477520"/>
                </a:cubicBezTo>
                <a:cubicBezTo>
                  <a:pt x="94827" y="487680"/>
                  <a:pt x="89914" y="499366"/>
                  <a:pt x="81280" y="508000"/>
                </a:cubicBezTo>
                <a:cubicBezTo>
                  <a:pt x="72646" y="516634"/>
                  <a:pt x="58428" y="518785"/>
                  <a:pt x="50800" y="528320"/>
                </a:cubicBezTo>
                <a:cubicBezTo>
                  <a:pt x="44110" y="536683"/>
                  <a:pt x="45429" y="549221"/>
                  <a:pt x="40640" y="558800"/>
                </a:cubicBezTo>
                <a:cubicBezTo>
                  <a:pt x="35179" y="569722"/>
                  <a:pt x="25279" y="578122"/>
                  <a:pt x="20320" y="589280"/>
                </a:cubicBezTo>
                <a:cubicBezTo>
                  <a:pt x="11621" y="608853"/>
                  <a:pt x="0" y="650240"/>
                  <a:pt x="0" y="650240"/>
                </a:cubicBezTo>
                <a:cubicBezTo>
                  <a:pt x="3387" y="694267"/>
                  <a:pt x="-1218" y="739654"/>
                  <a:pt x="10160" y="782320"/>
                </a:cubicBezTo>
                <a:cubicBezTo>
                  <a:pt x="13306" y="794119"/>
                  <a:pt x="31259" y="794823"/>
                  <a:pt x="40640" y="802640"/>
                </a:cubicBezTo>
                <a:cubicBezTo>
                  <a:pt x="91377" y="844921"/>
                  <a:pt x="48035" y="825425"/>
                  <a:pt x="101600" y="843280"/>
                </a:cubicBezTo>
                <a:cubicBezTo>
                  <a:pt x="109863" y="868070"/>
                  <a:pt x="112385" y="884545"/>
                  <a:pt x="132080" y="904240"/>
                </a:cubicBezTo>
                <a:cubicBezTo>
                  <a:pt x="140714" y="912874"/>
                  <a:pt x="152400" y="917787"/>
                  <a:pt x="162560" y="924560"/>
                </a:cubicBezTo>
                <a:cubicBezTo>
                  <a:pt x="210849" y="1069427"/>
                  <a:pt x="162330" y="918676"/>
                  <a:pt x="193040" y="1026160"/>
                </a:cubicBezTo>
                <a:cubicBezTo>
                  <a:pt x="195982" y="1036458"/>
                  <a:pt x="200603" y="1046250"/>
                  <a:pt x="203200" y="1056640"/>
                </a:cubicBezTo>
                <a:cubicBezTo>
                  <a:pt x="207388" y="1073393"/>
                  <a:pt x="213360" y="1107440"/>
                  <a:pt x="213360" y="110744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"/>
          <p:cNvSpPr/>
          <p:nvPr/>
        </p:nvSpPr>
        <p:spPr bwMode="auto">
          <a:xfrm>
            <a:off x="2773680" y="4450081"/>
            <a:ext cx="243840" cy="749770"/>
          </a:xfrm>
          <a:custGeom>
            <a:avLst/>
            <a:gdLst>
              <a:gd name="connsiteX0" fmla="*/ 0 w 243840"/>
              <a:gd name="connsiteY0" fmla="*/ 0 h 743505"/>
              <a:gd name="connsiteX1" fmla="*/ 20320 w 243840"/>
              <a:gd name="connsiteY1" fmla="*/ 50800 h 743505"/>
              <a:gd name="connsiteX2" fmla="*/ 111760 w 243840"/>
              <a:gd name="connsiteY2" fmla="*/ 101600 h 743505"/>
              <a:gd name="connsiteX3" fmla="*/ 101600 w 243840"/>
              <a:gd name="connsiteY3" fmla="*/ 233680 h 743505"/>
              <a:gd name="connsiteX4" fmla="*/ 91440 w 243840"/>
              <a:gd name="connsiteY4" fmla="*/ 264160 h 743505"/>
              <a:gd name="connsiteX5" fmla="*/ 81280 w 243840"/>
              <a:gd name="connsiteY5" fmla="*/ 365760 h 743505"/>
              <a:gd name="connsiteX6" fmla="*/ 71120 w 243840"/>
              <a:gd name="connsiteY6" fmla="*/ 426720 h 743505"/>
              <a:gd name="connsiteX7" fmla="*/ 81280 w 243840"/>
              <a:gd name="connsiteY7" fmla="*/ 487680 h 743505"/>
              <a:gd name="connsiteX8" fmla="*/ 101600 w 243840"/>
              <a:gd name="connsiteY8" fmla="*/ 457200 h 743505"/>
              <a:gd name="connsiteX9" fmla="*/ 111760 w 243840"/>
              <a:gd name="connsiteY9" fmla="*/ 355600 h 743505"/>
              <a:gd name="connsiteX10" fmla="*/ 142240 w 243840"/>
              <a:gd name="connsiteY10" fmla="*/ 345440 h 743505"/>
              <a:gd name="connsiteX11" fmla="*/ 172720 w 243840"/>
              <a:gd name="connsiteY11" fmla="*/ 325120 h 743505"/>
              <a:gd name="connsiteX12" fmla="*/ 182880 w 243840"/>
              <a:gd name="connsiteY12" fmla="*/ 355600 h 743505"/>
              <a:gd name="connsiteX13" fmla="*/ 223520 w 243840"/>
              <a:gd name="connsiteY13" fmla="*/ 396240 h 743505"/>
              <a:gd name="connsiteX14" fmla="*/ 213360 w 243840"/>
              <a:gd name="connsiteY14" fmla="*/ 426720 h 743505"/>
              <a:gd name="connsiteX15" fmla="*/ 203200 w 243840"/>
              <a:gd name="connsiteY15" fmla="*/ 467360 h 743505"/>
              <a:gd name="connsiteX16" fmla="*/ 182880 w 243840"/>
              <a:gd name="connsiteY16" fmla="*/ 497840 h 743505"/>
              <a:gd name="connsiteX17" fmla="*/ 172720 w 243840"/>
              <a:gd name="connsiteY17" fmla="*/ 558800 h 743505"/>
              <a:gd name="connsiteX18" fmla="*/ 152400 w 243840"/>
              <a:gd name="connsiteY18" fmla="*/ 619760 h 743505"/>
              <a:gd name="connsiteX19" fmla="*/ 193040 w 243840"/>
              <a:gd name="connsiteY19" fmla="*/ 741680 h 743505"/>
              <a:gd name="connsiteX20" fmla="*/ 243840 w 243840"/>
              <a:gd name="connsiteY20" fmla="*/ 741680 h 743505"/>
              <a:gd name="connsiteX0" fmla="*/ 0 w 243840"/>
              <a:gd name="connsiteY0" fmla="*/ 0 h 743505"/>
              <a:gd name="connsiteX1" fmla="*/ 20320 w 243840"/>
              <a:gd name="connsiteY1" fmla="*/ 50800 h 743505"/>
              <a:gd name="connsiteX2" fmla="*/ 111760 w 243840"/>
              <a:gd name="connsiteY2" fmla="*/ 101600 h 743505"/>
              <a:gd name="connsiteX3" fmla="*/ 101600 w 243840"/>
              <a:gd name="connsiteY3" fmla="*/ 233680 h 743505"/>
              <a:gd name="connsiteX4" fmla="*/ 91440 w 243840"/>
              <a:gd name="connsiteY4" fmla="*/ 264160 h 743505"/>
              <a:gd name="connsiteX5" fmla="*/ 81280 w 243840"/>
              <a:gd name="connsiteY5" fmla="*/ 365760 h 743505"/>
              <a:gd name="connsiteX6" fmla="*/ 71120 w 243840"/>
              <a:gd name="connsiteY6" fmla="*/ 426720 h 743505"/>
              <a:gd name="connsiteX7" fmla="*/ 81280 w 243840"/>
              <a:gd name="connsiteY7" fmla="*/ 487680 h 743505"/>
              <a:gd name="connsiteX8" fmla="*/ 101600 w 243840"/>
              <a:gd name="connsiteY8" fmla="*/ 457200 h 743505"/>
              <a:gd name="connsiteX9" fmla="*/ 142240 w 243840"/>
              <a:gd name="connsiteY9" fmla="*/ 345440 h 743505"/>
              <a:gd name="connsiteX10" fmla="*/ 172720 w 243840"/>
              <a:gd name="connsiteY10" fmla="*/ 325120 h 743505"/>
              <a:gd name="connsiteX11" fmla="*/ 182880 w 243840"/>
              <a:gd name="connsiteY11" fmla="*/ 355600 h 743505"/>
              <a:gd name="connsiteX12" fmla="*/ 223520 w 243840"/>
              <a:gd name="connsiteY12" fmla="*/ 396240 h 743505"/>
              <a:gd name="connsiteX13" fmla="*/ 213360 w 243840"/>
              <a:gd name="connsiteY13" fmla="*/ 426720 h 743505"/>
              <a:gd name="connsiteX14" fmla="*/ 203200 w 243840"/>
              <a:gd name="connsiteY14" fmla="*/ 467360 h 743505"/>
              <a:gd name="connsiteX15" fmla="*/ 182880 w 243840"/>
              <a:gd name="connsiteY15" fmla="*/ 497840 h 743505"/>
              <a:gd name="connsiteX16" fmla="*/ 172720 w 243840"/>
              <a:gd name="connsiteY16" fmla="*/ 558800 h 743505"/>
              <a:gd name="connsiteX17" fmla="*/ 152400 w 243840"/>
              <a:gd name="connsiteY17" fmla="*/ 619760 h 743505"/>
              <a:gd name="connsiteX18" fmla="*/ 193040 w 243840"/>
              <a:gd name="connsiteY18" fmla="*/ 741680 h 743505"/>
              <a:gd name="connsiteX19" fmla="*/ 243840 w 243840"/>
              <a:gd name="connsiteY19" fmla="*/ 741680 h 743505"/>
              <a:gd name="connsiteX0" fmla="*/ 0 w 243840"/>
              <a:gd name="connsiteY0" fmla="*/ 0 h 743505"/>
              <a:gd name="connsiteX1" fmla="*/ 20320 w 243840"/>
              <a:gd name="connsiteY1" fmla="*/ 50800 h 743505"/>
              <a:gd name="connsiteX2" fmla="*/ 111760 w 243840"/>
              <a:gd name="connsiteY2" fmla="*/ 101600 h 743505"/>
              <a:gd name="connsiteX3" fmla="*/ 101600 w 243840"/>
              <a:gd name="connsiteY3" fmla="*/ 233680 h 743505"/>
              <a:gd name="connsiteX4" fmla="*/ 91440 w 243840"/>
              <a:gd name="connsiteY4" fmla="*/ 264160 h 743505"/>
              <a:gd name="connsiteX5" fmla="*/ 81280 w 243840"/>
              <a:gd name="connsiteY5" fmla="*/ 365760 h 743505"/>
              <a:gd name="connsiteX6" fmla="*/ 71120 w 243840"/>
              <a:gd name="connsiteY6" fmla="*/ 426720 h 743505"/>
              <a:gd name="connsiteX7" fmla="*/ 81280 w 243840"/>
              <a:gd name="connsiteY7" fmla="*/ 487680 h 743505"/>
              <a:gd name="connsiteX8" fmla="*/ 101600 w 243840"/>
              <a:gd name="connsiteY8" fmla="*/ 457200 h 743505"/>
              <a:gd name="connsiteX9" fmla="*/ 142240 w 243840"/>
              <a:gd name="connsiteY9" fmla="*/ 345440 h 743505"/>
              <a:gd name="connsiteX10" fmla="*/ 182880 w 243840"/>
              <a:gd name="connsiteY10" fmla="*/ 355600 h 743505"/>
              <a:gd name="connsiteX11" fmla="*/ 223520 w 243840"/>
              <a:gd name="connsiteY11" fmla="*/ 396240 h 743505"/>
              <a:gd name="connsiteX12" fmla="*/ 213360 w 243840"/>
              <a:gd name="connsiteY12" fmla="*/ 426720 h 743505"/>
              <a:gd name="connsiteX13" fmla="*/ 203200 w 243840"/>
              <a:gd name="connsiteY13" fmla="*/ 467360 h 743505"/>
              <a:gd name="connsiteX14" fmla="*/ 182880 w 243840"/>
              <a:gd name="connsiteY14" fmla="*/ 497840 h 743505"/>
              <a:gd name="connsiteX15" fmla="*/ 172720 w 243840"/>
              <a:gd name="connsiteY15" fmla="*/ 558800 h 743505"/>
              <a:gd name="connsiteX16" fmla="*/ 152400 w 243840"/>
              <a:gd name="connsiteY16" fmla="*/ 619760 h 743505"/>
              <a:gd name="connsiteX17" fmla="*/ 193040 w 243840"/>
              <a:gd name="connsiteY17" fmla="*/ 741680 h 743505"/>
              <a:gd name="connsiteX18" fmla="*/ 243840 w 243840"/>
              <a:gd name="connsiteY18" fmla="*/ 741680 h 743505"/>
              <a:gd name="connsiteX0" fmla="*/ 0 w 243840"/>
              <a:gd name="connsiteY0" fmla="*/ 0 h 743505"/>
              <a:gd name="connsiteX1" fmla="*/ 20320 w 243840"/>
              <a:gd name="connsiteY1" fmla="*/ 50800 h 743505"/>
              <a:gd name="connsiteX2" fmla="*/ 111760 w 243840"/>
              <a:gd name="connsiteY2" fmla="*/ 101600 h 743505"/>
              <a:gd name="connsiteX3" fmla="*/ 101600 w 243840"/>
              <a:gd name="connsiteY3" fmla="*/ 233680 h 743505"/>
              <a:gd name="connsiteX4" fmla="*/ 91440 w 243840"/>
              <a:gd name="connsiteY4" fmla="*/ 264160 h 743505"/>
              <a:gd name="connsiteX5" fmla="*/ 81280 w 243840"/>
              <a:gd name="connsiteY5" fmla="*/ 365760 h 743505"/>
              <a:gd name="connsiteX6" fmla="*/ 71120 w 243840"/>
              <a:gd name="connsiteY6" fmla="*/ 426720 h 743505"/>
              <a:gd name="connsiteX7" fmla="*/ 81280 w 243840"/>
              <a:gd name="connsiteY7" fmla="*/ 487680 h 743505"/>
              <a:gd name="connsiteX8" fmla="*/ 101600 w 243840"/>
              <a:gd name="connsiteY8" fmla="*/ 457200 h 743505"/>
              <a:gd name="connsiteX9" fmla="*/ 142240 w 243840"/>
              <a:gd name="connsiteY9" fmla="*/ 393700 h 743505"/>
              <a:gd name="connsiteX10" fmla="*/ 182880 w 243840"/>
              <a:gd name="connsiteY10" fmla="*/ 355600 h 743505"/>
              <a:gd name="connsiteX11" fmla="*/ 223520 w 243840"/>
              <a:gd name="connsiteY11" fmla="*/ 396240 h 743505"/>
              <a:gd name="connsiteX12" fmla="*/ 213360 w 243840"/>
              <a:gd name="connsiteY12" fmla="*/ 426720 h 743505"/>
              <a:gd name="connsiteX13" fmla="*/ 203200 w 243840"/>
              <a:gd name="connsiteY13" fmla="*/ 467360 h 743505"/>
              <a:gd name="connsiteX14" fmla="*/ 182880 w 243840"/>
              <a:gd name="connsiteY14" fmla="*/ 497840 h 743505"/>
              <a:gd name="connsiteX15" fmla="*/ 172720 w 243840"/>
              <a:gd name="connsiteY15" fmla="*/ 558800 h 743505"/>
              <a:gd name="connsiteX16" fmla="*/ 152400 w 243840"/>
              <a:gd name="connsiteY16" fmla="*/ 619760 h 743505"/>
              <a:gd name="connsiteX17" fmla="*/ 193040 w 243840"/>
              <a:gd name="connsiteY17" fmla="*/ 741680 h 743505"/>
              <a:gd name="connsiteX18" fmla="*/ 243840 w 243840"/>
              <a:gd name="connsiteY18" fmla="*/ 741680 h 743505"/>
              <a:gd name="connsiteX0" fmla="*/ 0 w 243840"/>
              <a:gd name="connsiteY0" fmla="*/ 0 h 743505"/>
              <a:gd name="connsiteX1" fmla="*/ 20320 w 243840"/>
              <a:gd name="connsiteY1" fmla="*/ 50800 h 743505"/>
              <a:gd name="connsiteX2" fmla="*/ 111760 w 243840"/>
              <a:gd name="connsiteY2" fmla="*/ 101600 h 743505"/>
              <a:gd name="connsiteX3" fmla="*/ 101600 w 243840"/>
              <a:gd name="connsiteY3" fmla="*/ 233680 h 743505"/>
              <a:gd name="connsiteX4" fmla="*/ 91440 w 243840"/>
              <a:gd name="connsiteY4" fmla="*/ 264160 h 743505"/>
              <a:gd name="connsiteX5" fmla="*/ 81280 w 243840"/>
              <a:gd name="connsiteY5" fmla="*/ 365760 h 743505"/>
              <a:gd name="connsiteX6" fmla="*/ 71120 w 243840"/>
              <a:gd name="connsiteY6" fmla="*/ 426720 h 743505"/>
              <a:gd name="connsiteX7" fmla="*/ 101600 w 243840"/>
              <a:gd name="connsiteY7" fmla="*/ 457200 h 743505"/>
              <a:gd name="connsiteX8" fmla="*/ 142240 w 243840"/>
              <a:gd name="connsiteY8" fmla="*/ 393700 h 743505"/>
              <a:gd name="connsiteX9" fmla="*/ 182880 w 243840"/>
              <a:gd name="connsiteY9" fmla="*/ 355600 h 743505"/>
              <a:gd name="connsiteX10" fmla="*/ 223520 w 243840"/>
              <a:gd name="connsiteY10" fmla="*/ 396240 h 743505"/>
              <a:gd name="connsiteX11" fmla="*/ 213360 w 243840"/>
              <a:gd name="connsiteY11" fmla="*/ 426720 h 743505"/>
              <a:gd name="connsiteX12" fmla="*/ 203200 w 243840"/>
              <a:gd name="connsiteY12" fmla="*/ 467360 h 743505"/>
              <a:gd name="connsiteX13" fmla="*/ 182880 w 243840"/>
              <a:gd name="connsiteY13" fmla="*/ 497840 h 743505"/>
              <a:gd name="connsiteX14" fmla="*/ 172720 w 243840"/>
              <a:gd name="connsiteY14" fmla="*/ 558800 h 743505"/>
              <a:gd name="connsiteX15" fmla="*/ 152400 w 243840"/>
              <a:gd name="connsiteY15" fmla="*/ 619760 h 743505"/>
              <a:gd name="connsiteX16" fmla="*/ 193040 w 243840"/>
              <a:gd name="connsiteY16" fmla="*/ 741680 h 743505"/>
              <a:gd name="connsiteX17" fmla="*/ 243840 w 243840"/>
              <a:gd name="connsiteY17" fmla="*/ 741680 h 743505"/>
              <a:gd name="connsiteX0" fmla="*/ 0 w 243840"/>
              <a:gd name="connsiteY0" fmla="*/ 0 h 743505"/>
              <a:gd name="connsiteX1" fmla="*/ 20320 w 243840"/>
              <a:gd name="connsiteY1" fmla="*/ 50800 h 743505"/>
              <a:gd name="connsiteX2" fmla="*/ 111760 w 243840"/>
              <a:gd name="connsiteY2" fmla="*/ 101600 h 743505"/>
              <a:gd name="connsiteX3" fmla="*/ 101600 w 243840"/>
              <a:gd name="connsiteY3" fmla="*/ 233680 h 743505"/>
              <a:gd name="connsiteX4" fmla="*/ 91440 w 243840"/>
              <a:gd name="connsiteY4" fmla="*/ 264160 h 743505"/>
              <a:gd name="connsiteX5" fmla="*/ 81280 w 243840"/>
              <a:gd name="connsiteY5" fmla="*/ 365760 h 743505"/>
              <a:gd name="connsiteX6" fmla="*/ 71120 w 243840"/>
              <a:gd name="connsiteY6" fmla="*/ 426720 h 743505"/>
              <a:gd name="connsiteX7" fmla="*/ 142240 w 243840"/>
              <a:gd name="connsiteY7" fmla="*/ 393700 h 743505"/>
              <a:gd name="connsiteX8" fmla="*/ 182880 w 243840"/>
              <a:gd name="connsiteY8" fmla="*/ 355600 h 743505"/>
              <a:gd name="connsiteX9" fmla="*/ 223520 w 243840"/>
              <a:gd name="connsiteY9" fmla="*/ 396240 h 743505"/>
              <a:gd name="connsiteX10" fmla="*/ 213360 w 243840"/>
              <a:gd name="connsiteY10" fmla="*/ 426720 h 743505"/>
              <a:gd name="connsiteX11" fmla="*/ 203200 w 243840"/>
              <a:gd name="connsiteY11" fmla="*/ 467360 h 743505"/>
              <a:gd name="connsiteX12" fmla="*/ 182880 w 243840"/>
              <a:gd name="connsiteY12" fmla="*/ 497840 h 743505"/>
              <a:gd name="connsiteX13" fmla="*/ 172720 w 243840"/>
              <a:gd name="connsiteY13" fmla="*/ 558800 h 743505"/>
              <a:gd name="connsiteX14" fmla="*/ 152400 w 243840"/>
              <a:gd name="connsiteY14" fmla="*/ 619760 h 743505"/>
              <a:gd name="connsiteX15" fmla="*/ 193040 w 243840"/>
              <a:gd name="connsiteY15" fmla="*/ 741680 h 743505"/>
              <a:gd name="connsiteX16" fmla="*/ 243840 w 243840"/>
              <a:gd name="connsiteY16" fmla="*/ 741680 h 743505"/>
              <a:gd name="connsiteX0" fmla="*/ 0 w 243840"/>
              <a:gd name="connsiteY0" fmla="*/ 0 h 749770"/>
              <a:gd name="connsiteX1" fmla="*/ 20320 w 243840"/>
              <a:gd name="connsiteY1" fmla="*/ 50800 h 749770"/>
              <a:gd name="connsiteX2" fmla="*/ 111760 w 243840"/>
              <a:gd name="connsiteY2" fmla="*/ 101600 h 749770"/>
              <a:gd name="connsiteX3" fmla="*/ 101600 w 243840"/>
              <a:gd name="connsiteY3" fmla="*/ 233680 h 749770"/>
              <a:gd name="connsiteX4" fmla="*/ 91440 w 243840"/>
              <a:gd name="connsiteY4" fmla="*/ 264160 h 749770"/>
              <a:gd name="connsiteX5" fmla="*/ 81280 w 243840"/>
              <a:gd name="connsiteY5" fmla="*/ 365760 h 749770"/>
              <a:gd name="connsiteX6" fmla="*/ 71120 w 243840"/>
              <a:gd name="connsiteY6" fmla="*/ 426720 h 749770"/>
              <a:gd name="connsiteX7" fmla="*/ 142240 w 243840"/>
              <a:gd name="connsiteY7" fmla="*/ 393700 h 749770"/>
              <a:gd name="connsiteX8" fmla="*/ 182880 w 243840"/>
              <a:gd name="connsiteY8" fmla="*/ 355600 h 749770"/>
              <a:gd name="connsiteX9" fmla="*/ 223520 w 243840"/>
              <a:gd name="connsiteY9" fmla="*/ 396240 h 749770"/>
              <a:gd name="connsiteX10" fmla="*/ 213360 w 243840"/>
              <a:gd name="connsiteY10" fmla="*/ 426720 h 749770"/>
              <a:gd name="connsiteX11" fmla="*/ 203200 w 243840"/>
              <a:gd name="connsiteY11" fmla="*/ 467360 h 749770"/>
              <a:gd name="connsiteX12" fmla="*/ 182880 w 243840"/>
              <a:gd name="connsiteY12" fmla="*/ 497840 h 749770"/>
              <a:gd name="connsiteX13" fmla="*/ 172720 w 243840"/>
              <a:gd name="connsiteY13" fmla="*/ 558800 h 749770"/>
              <a:gd name="connsiteX14" fmla="*/ 83820 w 243840"/>
              <a:gd name="connsiteY14" fmla="*/ 632460 h 749770"/>
              <a:gd name="connsiteX15" fmla="*/ 193040 w 243840"/>
              <a:gd name="connsiteY15" fmla="*/ 741680 h 749770"/>
              <a:gd name="connsiteX16" fmla="*/ 243840 w 243840"/>
              <a:gd name="connsiteY16" fmla="*/ 741680 h 749770"/>
              <a:gd name="connsiteX0" fmla="*/ 0 w 243840"/>
              <a:gd name="connsiteY0" fmla="*/ 0 h 749770"/>
              <a:gd name="connsiteX1" fmla="*/ 20320 w 243840"/>
              <a:gd name="connsiteY1" fmla="*/ 50800 h 749770"/>
              <a:gd name="connsiteX2" fmla="*/ 111760 w 243840"/>
              <a:gd name="connsiteY2" fmla="*/ 101600 h 749770"/>
              <a:gd name="connsiteX3" fmla="*/ 101600 w 243840"/>
              <a:gd name="connsiteY3" fmla="*/ 233680 h 749770"/>
              <a:gd name="connsiteX4" fmla="*/ 91440 w 243840"/>
              <a:gd name="connsiteY4" fmla="*/ 264160 h 749770"/>
              <a:gd name="connsiteX5" fmla="*/ 81280 w 243840"/>
              <a:gd name="connsiteY5" fmla="*/ 365760 h 749770"/>
              <a:gd name="connsiteX6" fmla="*/ 71120 w 243840"/>
              <a:gd name="connsiteY6" fmla="*/ 426720 h 749770"/>
              <a:gd name="connsiteX7" fmla="*/ 142240 w 243840"/>
              <a:gd name="connsiteY7" fmla="*/ 393700 h 749770"/>
              <a:gd name="connsiteX8" fmla="*/ 182880 w 243840"/>
              <a:gd name="connsiteY8" fmla="*/ 355600 h 749770"/>
              <a:gd name="connsiteX9" fmla="*/ 223520 w 243840"/>
              <a:gd name="connsiteY9" fmla="*/ 396240 h 749770"/>
              <a:gd name="connsiteX10" fmla="*/ 213360 w 243840"/>
              <a:gd name="connsiteY10" fmla="*/ 426720 h 749770"/>
              <a:gd name="connsiteX11" fmla="*/ 203200 w 243840"/>
              <a:gd name="connsiteY11" fmla="*/ 467360 h 749770"/>
              <a:gd name="connsiteX12" fmla="*/ 182880 w 243840"/>
              <a:gd name="connsiteY12" fmla="*/ 497840 h 749770"/>
              <a:gd name="connsiteX13" fmla="*/ 111760 w 243840"/>
              <a:gd name="connsiteY13" fmla="*/ 546100 h 749770"/>
              <a:gd name="connsiteX14" fmla="*/ 83820 w 243840"/>
              <a:gd name="connsiteY14" fmla="*/ 632460 h 749770"/>
              <a:gd name="connsiteX15" fmla="*/ 193040 w 243840"/>
              <a:gd name="connsiteY15" fmla="*/ 741680 h 749770"/>
              <a:gd name="connsiteX16" fmla="*/ 243840 w 243840"/>
              <a:gd name="connsiteY16" fmla="*/ 741680 h 74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3840" h="749770">
                <a:moveTo>
                  <a:pt x="0" y="0"/>
                </a:moveTo>
                <a:cubicBezTo>
                  <a:pt x="6773" y="16933"/>
                  <a:pt x="8203" y="37169"/>
                  <a:pt x="20320" y="50800"/>
                </a:cubicBezTo>
                <a:cubicBezTo>
                  <a:pt x="49739" y="83897"/>
                  <a:pt x="75851" y="89630"/>
                  <a:pt x="111760" y="101600"/>
                </a:cubicBezTo>
                <a:cubicBezTo>
                  <a:pt x="108373" y="145627"/>
                  <a:pt x="107077" y="189864"/>
                  <a:pt x="101600" y="233680"/>
                </a:cubicBezTo>
                <a:cubicBezTo>
                  <a:pt x="100272" y="244307"/>
                  <a:pt x="93068" y="253575"/>
                  <a:pt x="91440" y="264160"/>
                </a:cubicBezTo>
                <a:cubicBezTo>
                  <a:pt x="86265" y="297800"/>
                  <a:pt x="85502" y="331987"/>
                  <a:pt x="81280" y="365760"/>
                </a:cubicBezTo>
                <a:cubicBezTo>
                  <a:pt x="78725" y="386201"/>
                  <a:pt x="74507" y="406400"/>
                  <a:pt x="71120" y="426720"/>
                </a:cubicBezTo>
                <a:cubicBezTo>
                  <a:pt x="81280" y="431377"/>
                  <a:pt x="123614" y="405553"/>
                  <a:pt x="142240" y="393700"/>
                </a:cubicBezTo>
                <a:cubicBezTo>
                  <a:pt x="160866" y="381847"/>
                  <a:pt x="169333" y="355177"/>
                  <a:pt x="182880" y="355600"/>
                </a:cubicBezTo>
                <a:cubicBezTo>
                  <a:pt x="196427" y="356023"/>
                  <a:pt x="196427" y="314960"/>
                  <a:pt x="223520" y="396240"/>
                </a:cubicBezTo>
                <a:cubicBezTo>
                  <a:pt x="220133" y="406400"/>
                  <a:pt x="216302" y="416422"/>
                  <a:pt x="213360" y="426720"/>
                </a:cubicBezTo>
                <a:cubicBezTo>
                  <a:pt x="209524" y="440146"/>
                  <a:pt x="208701" y="454525"/>
                  <a:pt x="203200" y="467360"/>
                </a:cubicBezTo>
                <a:cubicBezTo>
                  <a:pt x="198390" y="478583"/>
                  <a:pt x="189653" y="487680"/>
                  <a:pt x="182880" y="497840"/>
                </a:cubicBezTo>
                <a:cubicBezTo>
                  <a:pt x="179493" y="518160"/>
                  <a:pt x="128270" y="523663"/>
                  <a:pt x="111760" y="546100"/>
                </a:cubicBezTo>
                <a:cubicBezTo>
                  <a:pt x="95250" y="568537"/>
                  <a:pt x="70273" y="599863"/>
                  <a:pt x="83820" y="632460"/>
                </a:cubicBezTo>
                <a:cubicBezTo>
                  <a:pt x="97367" y="665057"/>
                  <a:pt x="166370" y="723477"/>
                  <a:pt x="193040" y="741680"/>
                </a:cubicBezTo>
                <a:cubicBezTo>
                  <a:pt x="219710" y="759883"/>
                  <a:pt x="226907" y="741680"/>
                  <a:pt x="243840" y="74168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2794000" y="5232400"/>
            <a:ext cx="247930" cy="525790"/>
          </a:xfrm>
          <a:custGeom>
            <a:avLst/>
            <a:gdLst>
              <a:gd name="connsiteX0" fmla="*/ 142240 w 142240"/>
              <a:gd name="connsiteY0" fmla="*/ 0 h 457200"/>
              <a:gd name="connsiteX1" fmla="*/ 101600 w 142240"/>
              <a:gd name="connsiteY1" fmla="*/ 121920 h 457200"/>
              <a:gd name="connsiteX2" fmla="*/ 60960 w 142240"/>
              <a:gd name="connsiteY2" fmla="*/ 142240 h 457200"/>
              <a:gd name="connsiteX3" fmla="*/ 20320 w 142240"/>
              <a:gd name="connsiteY3" fmla="*/ 203200 h 457200"/>
              <a:gd name="connsiteX4" fmla="*/ 0 w 142240"/>
              <a:gd name="connsiteY4" fmla="*/ 264160 h 457200"/>
              <a:gd name="connsiteX5" fmla="*/ 30480 w 142240"/>
              <a:gd name="connsiteY5" fmla="*/ 375920 h 457200"/>
              <a:gd name="connsiteX6" fmla="*/ 40640 w 142240"/>
              <a:gd name="connsiteY6" fmla="*/ 406400 h 457200"/>
              <a:gd name="connsiteX7" fmla="*/ 60960 w 142240"/>
              <a:gd name="connsiteY7" fmla="*/ 436880 h 457200"/>
              <a:gd name="connsiteX8" fmla="*/ 101600 w 142240"/>
              <a:gd name="connsiteY8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2240" h="457200">
                <a:moveTo>
                  <a:pt x="142240" y="0"/>
                </a:moveTo>
                <a:cubicBezTo>
                  <a:pt x="134333" y="71167"/>
                  <a:pt x="151966" y="85944"/>
                  <a:pt x="101600" y="121920"/>
                </a:cubicBezTo>
                <a:cubicBezTo>
                  <a:pt x="89275" y="130723"/>
                  <a:pt x="74507" y="135467"/>
                  <a:pt x="60960" y="142240"/>
                </a:cubicBezTo>
                <a:cubicBezTo>
                  <a:pt x="47413" y="162560"/>
                  <a:pt x="28043" y="180032"/>
                  <a:pt x="20320" y="203200"/>
                </a:cubicBezTo>
                <a:lnTo>
                  <a:pt x="0" y="264160"/>
                </a:lnTo>
                <a:cubicBezTo>
                  <a:pt x="14361" y="335963"/>
                  <a:pt x="4699" y="298577"/>
                  <a:pt x="30480" y="375920"/>
                </a:cubicBezTo>
                <a:cubicBezTo>
                  <a:pt x="33867" y="386080"/>
                  <a:pt x="34699" y="397489"/>
                  <a:pt x="40640" y="406400"/>
                </a:cubicBezTo>
                <a:cubicBezTo>
                  <a:pt x="47413" y="416560"/>
                  <a:pt x="51579" y="429063"/>
                  <a:pt x="60960" y="436880"/>
                </a:cubicBezTo>
                <a:cubicBezTo>
                  <a:pt x="72595" y="446576"/>
                  <a:pt x="101600" y="457200"/>
                  <a:pt x="101600" y="45720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2"/>
          <p:cNvSpPr/>
          <p:nvPr/>
        </p:nvSpPr>
        <p:spPr bwMode="auto">
          <a:xfrm>
            <a:off x="2997843" y="5775767"/>
            <a:ext cx="300942" cy="486137"/>
          </a:xfrm>
          <a:custGeom>
            <a:avLst/>
            <a:gdLst>
              <a:gd name="connsiteX0" fmla="*/ 0 w 300942"/>
              <a:gd name="connsiteY0" fmla="*/ 0 h 486137"/>
              <a:gd name="connsiteX1" fmla="*/ 81023 w 300942"/>
              <a:gd name="connsiteY1" fmla="*/ 11575 h 486137"/>
              <a:gd name="connsiteX2" fmla="*/ 92598 w 300942"/>
              <a:gd name="connsiteY2" fmla="*/ 57874 h 486137"/>
              <a:gd name="connsiteX3" fmla="*/ 104172 w 300942"/>
              <a:gd name="connsiteY3" fmla="*/ 173620 h 486137"/>
              <a:gd name="connsiteX4" fmla="*/ 196770 w 300942"/>
              <a:gd name="connsiteY4" fmla="*/ 243068 h 486137"/>
              <a:gd name="connsiteX5" fmla="*/ 243068 w 300942"/>
              <a:gd name="connsiteY5" fmla="*/ 335666 h 486137"/>
              <a:gd name="connsiteX6" fmla="*/ 266218 w 300942"/>
              <a:gd name="connsiteY6" fmla="*/ 428263 h 486137"/>
              <a:gd name="connsiteX7" fmla="*/ 300942 w 300942"/>
              <a:gd name="connsiteY7" fmla="*/ 486137 h 48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942" h="486137">
                <a:moveTo>
                  <a:pt x="0" y="0"/>
                </a:moveTo>
                <a:cubicBezTo>
                  <a:pt x="27008" y="3858"/>
                  <a:pt x="57888" y="-2884"/>
                  <a:pt x="81023" y="11575"/>
                </a:cubicBezTo>
                <a:cubicBezTo>
                  <a:pt x="94513" y="20006"/>
                  <a:pt x="90348" y="42126"/>
                  <a:pt x="92598" y="57874"/>
                </a:cubicBezTo>
                <a:cubicBezTo>
                  <a:pt x="98081" y="96259"/>
                  <a:pt x="89772" y="137619"/>
                  <a:pt x="104172" y="173620"/>
                </a:cubicBezTo>
                <a:cubicBezTo>
                  <a:pt x="124634" y="224776"/>
                  <a:pt x="156753" y="229730"/>
                  <a:pt x="196770" y="243068"/>
                </a:cubicBezTo>
                <a:cubicBezTo>
                  <a:pt x="233208" y="279508"/>
                  <a:pt x="225334" y="264731"/>
                  <a:pt x="243068" y="335666"/>
                </a:cubicBezTo>
                <a:cubicBezTo>
                  <a:pt x="250785" y="366532"/>
                  <a:pt x="248570" y="401791"/>
                  <a:pt x="266218" y="428263"/>
                </a:cubicBezTo>
                <a:cubicBezTo>
                  <a:pt x="294153" y="470166"/>
                  <a:pt x="283146" y="450545"/>
                  <a:pt x="300942" y="486137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2928395" y="6319777"/>
            <a:ext cx="312516" cy="520861"/>
          </a:xfrm>
          <a:custGeom>
            <a:avLst/>
            <a:gdLst>
              <a:gd name="connsiteX0" fmla="*/ 312516 w 312516"/>
              <a:gd name="connsiteY0" fmla="*/ 0 h 520861"/>
              <a:gd name="connsiteX1" fmla="*/ 219919 w 312516"/>
              <a:gd name="connsiteY1" fmla="*/ 11575 h 520861"/>
              <a:gd name="connsiteX2" fmla="*/ 162046 w 312516"/>
              <a:gd name="connsiteY2" fmla="*/ 81023 h 520861"/>
              <a:gd name="connsiteX3" fmla="*/ 150471 w 312516"/>
              <a:gd name="connsiteY3" fmla="*/ 115747 h 520861"/>
              <a:gd name="connsiteX4" fmla="*/ 127321 w 312516"/>
              <a:gd name="connsiteY4" fmla="*/ 138896 h 520861"/>
              <a:gd name="connsiteX5" fmla="*/ 92597 w 312516"/>
              <a:gd name="connsiteY5" fmla="*/ 231494 h 520861"/>
              <a:gd name="connsiteX6" fmla="*/ 69448 w 312516"/>
              <a:gd name="connsiteY6" fmla="*/ 300942 h 520861"/>
              <a:gd name="connsiteX7" fmla="*/ 34724 w 312516"/>
              <a:gd name="connsiteY7" fmla="*/ 393539 h 520861"/>
              <a:gd name="connsiteX8" fmla="*/ 11575 w 312516"/>
              <a:gd name="connsiteY8" fmla="*/ 462988 h 520861"/>
              <a:gd name="connsiteX9" fmla="*/ 0 w 312516"/>
              <a:gd name="connsiteY9" fmla="*/ 497712 h 520861"/>
              <a:gd name="connsiteX10" fmla="*/ 0 w 312516"/>
              <a:gd name="connsiteY10" fmla="*/ 520861 h 52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2516" h="520861">
                <a:moveTo>
                  <a:pt x="312516" y="0"/>
                </a:moveTo>
                <a:cubicBezTo>
                  <a:pt x="281650" y="3858"/>
                  <a:pt x="249152" y="945"/>
                  <a:pt x="219919" y="11575"/>
                </a:cubicBezTo>
                <a:cubicBezTo>
                  <a:pt x="204275" y="17264"/>
                  <a:pt x="169701" y="65714"/>
                  <a:pt x="162046" y="81023"/>
                </a:cubicBezTo>
                <a:cubicBezTo>
                  <a:pt x="156590" y="91936"/>
                  <a:pt x="156748" y="105285"/>
                  <a:pt x="150471" y="115747"/>
                </a:cubicBezTo>
                <a:cubicBezTo>
                  <a:pt x="144856" y="125105"/>
                  <a:pt x="135038" y="131180"/>
                  <a:pt x="127321" y="138896"/>
                </a:cubicBezTo>
                <a:cubicBezTo>
                  <a:pt x="99882" y="276099"/>
                  <a:pt x="135949" y="133953"/>
                  <a:pt x="92597" y="231494"/>
                </a:cubicBezTo>
                <a:cubicBezTo>
                  <a:pt x="82687" y="253792"/>
                  <a:pt x="80360" y="279117"/>
                  <a:pt x="69448" y="300942"/>
                </a:cubicBezTo>
                <a:cubicBezTo>
                  <a:pt x="30640" y="378560"/>
                  <a:pt x="58362" y="314745"/>
                  <a:pt x="34724" y="393539"/>
                </a:cubicBezTo>
                <a:cubicBezTo>
                  <a:pt x="27712" y="416912"/>
                  <a:pt x="19291" y="439838"/>
                  <a:pt x="11575" y="462988"/>
                </a:cubicBezTo>
                <a:cubicBezTo>
                  <a:pt x="7717" y="474563"/>
                  <a:pt x="0" y="485511"/>
                  <a:pt x="0" y="497712"/>
                </a:cubicBezTo>
                <a:lnTo>
                  <a:pt x="0" y="520861"/>
                </a:ln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 bwMode="auto">
          <a:xfrm>
            <a:off x="3332480" y="599440"/>
            <a:ext cx="2296160" cy="2265680"/>
          </a:xfrm>
          <a:custGeom>
            <a:avLst/>
            <a:gdLst>
              <a:gd name="connsiteX0" fmla="*/ 2296160 w 2296160"/>
              <a:gd name="connsiteY0" fmla="*/ 0 h 2265680"/>
              <a:gd name="connsiteX1" fmla="*/ 2275840 w 2296160"/>
              <a:gd name="connsiteY1" fmla="*/ 50800 h 2265680"/>
              <a:gd name="connsiteX2" fmla="*/ 2255520 w 2296160"/>
              <a:gd name="connsiteY2" fmla="*/ 81280 h 2265680"/>
              <a:gd name="connsiteX3" fmla="*/ 2245360 w 2296160"/>
              <a:gd name="connsiteY3" fmla="*/ 111760 h 2265680"/>
              <a:gd name="connsiteX4" fmla="*/ 2225040 w 2296160"/>
              <a:gd name="connsiteY4" fmla="*/ 142240 h 2265680"/>
              <a:gd name="connsiteX5" fmla="*/ 2204720 w 2296160"/>
              <a:gd name="connsiteY5" fmla="*/ 182880 h 2265680"/>
              <a:gd name="connsiteX6" fmla="*/ 2184400 w 2296160"/>
              <a:gd name="connsiteY6" fmla="*/ 213360 h 2265680"/>
              <a:gd name="connsiteX7" fmla="*/ 2153920 w 2296160"/>
              <a:gd name="connsiteY7" fmla="*/ 274320 h 2265680"/>
              <a:gd name="connsiteX8" fmla="*/ 2092960 w 2296160"/>
              <a:gd name="connsiteY8" fmla="*/ 335280 h 2265680"/>
              <a:gd name="connsiteX9" fmla="*/ 2062480 w 2296160"/>
              <a:gd name="connsiteY9" fmla="*/ 375920 h 2265680"/>
              <a:gd name="connsiteX10" fmla="*/ 2001520 w 2296160"/>
              <a:gd name="connsiteY10" fmla="*/ 406400 h 2265680"/>
              <a:gd name="connsiteX11" fmla="*/ 1960880 w 2296160"/>
              <a:gd name="connsiteY11" fmla="*/ 426720 h 2265680"/>
              <a:gd name="connsiteX12" fmla="*/ 1930400 w 2296160"/>
              <a:gd name="connsiteY12" fmla="*/ 447040 h 2265680"/>
              <a:gd name="connsiteX13" fmla="*/ 1869440 w 2296160"/>
              <a:gd name="connsiteY13" fmla="*/ 457200 h 2265680"/>
              <a:gd name="connsiteX14" fmla="*/ 1808480 w 2296160"/>
              <a:gd name="connsiteY14" fmla="*/ 477520 h 2265680"/>
              <a:gd name="connsiteX15" fmla="*/ 1778000 w 2296160"/>
              <a:gd name="connsiteY15" fmla="*/ 487680 h 2265680"/>
              <a:gd name="connsiteX16" fmla="*/ 1706880 w 2296160"/>
              <a:gd name="connsiteY16" fmla="*/ 518160 h 2265680"/>
              <a:gd name="connsiteX17" fmla="*/ 1676400 w 2296160"/>
              <a:gd name="connsiteY17" fmla="*/ 548640 h 2265680"/>
              <a:gd name="connsiteX18" fmla="*/ 1645920 w 2296160"/>
              <a:gd name="connsiteY18" fmla="*/ 558800 h 2265680"/>
              <a:gd name="connsiteX19" fmla="*/ 1584960 w 2296160"/>
              <a:gd name="connsiteY19" fmla="*/ 599440 h 2265680"/>
              <a:gd name="connsiteX20" fmla="*/ 1524000 w 2296160"/>
              <a:gd name="connsiteY20" fmla="*/ 650240 h 2265680"/>
              <a:gd name="connsiteX21" fmla="*/ 1493520 w 2296160"/>
              <a:gd name="connsiteY21" fmla="*/ 680720 h 2265680"/>
              <a:gd name="connsiteX22" fmla="*/ 1432560 w 2296160"/>
              <a:gd name="connsiteY22" fmla="*/ 721360 h 2265680"/>
              <a:gd name="connsiteX23" fmla="*/ 1402080 w 2296160"/>
              <a:gd name="connsiteY23" fmla="*/ 741680 h 2265680"/>
              <a:gd name="connsiteX24" fmla="*/ 1381760 w 2296160"/>
              <a:gd name="connsiteY24" fmla="*/ 772160 h 2265680"/>
              <a:gd name="connsiteX25" fmla="*/ 1320800 w 2296160"/>
              <a:gd name="connsiteY25" fmla="*/ 812800 h 2265680"/>
              <a:gd name="connsiteX26" fmla="*/ 1239520 w 2296160"/>
              <a:gd name="connsiteY26" fmla="*/ 883920 h 2265680"/>
              <a:gd name="connsiteX27" fmla="*/ 1209040 w 2296160"/>
              <a:gd name="connsiteY27" fmla="*/ 914400 h 2265680"/>
              <a:gd name="connsiteX28" fmla="*/ 1168400 w 2296160"/>
              <a:gd name="connsiteY28" fmla="*/ 934720 h 2265680"/>
              <a:gd name="connsiteX29" fmla="*/ 1137920 w 2296160"/>
              <a:gd name="connsiteY29" fmla="*/ 955040 h 2265680"/>
              <a:gd name="connsiteX30" fmla="*/ 1056640 w 2296160"/>
              <a:gd name="connsiteY30" fmla="*/ 1026160 h 2265680"/>
              <a:gd name="connsiteX31" fmla="*/ 1026160 w 2296160"/>
              <a:gd name="connsiteY31" fmla="*/ 1056640 h 2265680"/>
              <a:gd name="connsiteX32" fmla="*/ 995680 w 2296160"/>
              <a:gd name="connsiteY32" fmla="*/ 1066800 h 2265680"/>
              <a:gd name="connsiteX33" fmla="*/ 965200 w 2296160"/>
              <a:gd name="connsiteY33" fmla="*/ 1087120 h 2265680"/>
              <a:gd name="connsiteX34" fmla="*/ 914400 w 2296160"/>
              <a:gd name="connsiteY34" fmla="*/ 1127760 h 2265680"/>
              <a:gd name="connsiteX35" fmla="*/ 853440 w 2296160"/>
              <a:gd name="connsiteY35" fmla="*/ 1168400 h 2265680"/>
              <a:gd name="connsiteX36" fmla="*/ 792480 w 2296160"/>
              <a:gd name="connsiteY36" fmla="*/ 1219200 h 2265680"/>
              <a:gd name="connsiteX37" fmla="*/ 772160 w 2296160"/>
              <a:gd name="connsiteY37" fmla="*/ 1249680 h 2265680"/>
              <a:gd name="connsiteX38" fmla="*/ 711200 w 2296160"/>
              <a:gd name="connsiteY38" fmla="*/ 1300480 h 2265680"/>
              <a:gd name="connsiteX39" fmla="*/ 670560 w 2296160"/>
              <a:gd name="connsiteY39" fmla="*/ 1361440 h 2265680"/>
              <a:gd name="connsiteX40" fmla="*/ 609600 w 2296160"/>
              <a:gd name="connsiteY40" fmla="*/ 1422400 h 2265680"/>
              <a:gd name="connsiteX41" fmla="*/ 538480 w 2296160"/>
              <a:gd name="connsiteY41" fmla="*/ 1503680 h 2265680"/>
              <a:gd name="connsiteX42" fmla="*/ 497840 w 2296160"/>
              <a:gd name="connsiteY42" fmla="*/ 1554480 h 2265680"/>
              <a:gd name="connsiteX43" fmla="*/ 487680 w 2296160"/>
              <a:gd name="connsiteY43" fmla="*/ 1584960 h 2265680"/>
              <a:gd name="connsiteX44" fmla="*/ 467360 w 2296160"/>
              <a:gd name="connsiteY44" fmla="*/ 1615440 h 2265680"/>
              <a:gd name="connsiteX45" fmla="*/ 447040 w 2296160"/>
              <a:gd name="connsiteY45" fmla="*/ 1656080 h 2265680"/>
              <a:gd name="connsiteX46" fmla="*/ 426720 w 2296160"/>
              <a:gd name="connsiteY46" fmla="*/ 1686560 h 2265680"/>
              <a:gd name="connsiteX47" fmla="*/ 335280 w 2296160"/>
              <a:gd name="connsiteY47" fmla="*/ 1798320 h 2265680"/>
              <a:gd name="connsiteX48" fmla="*/ 304800 w 2296160"/>
              <a:gd name="connsiteY48" fmla="*/ 1869440 h 2265680"/>
              <a:gd name="connsiteX49" fmla="*/ 274320 w 2296160"/>
              <a:gd name="connsiteY49" fmla="*/ 1899920 h 2265680"/>
              <a:gd name="connsiteX50" fmla="*/ 223520 w 2296160"/>
              <a:gd name="connsiteY50" fmla="*/ 1960880 h 2265680"/>
              <a:gd name="connsiteX51" fmla="*/ 172720 w 2296160"/>
              <a:gd name="connsiteY51" fmla="*/ 2052320 h 2265680"/>
              <a:gd name="connsiteX52" fmla="*/ 142240 w 2296160"/>
              <a:gd name="connsiteY52" fmla="*/ 2082800 h 2265680"/>
              <a:gd name="connsiteX53" fmla="*/ 111760 w 2296160"/>
              <a:gd name="connsiteY53" fmla="*/ 2143760 h 2265680"/>
              <a:gd name="connsiteX54" fmla="*/ 91440 w 2296160"/>
              <a:gd name="connsiteY54" fmla="*/ 2174240 h 2265680"/>
              <a:gd name="connsiteX55" fmla="*/ 81280 w 2296160"/>
              <a:gd name="connsiteY55" fmla="*/ 2204720 h 2265680"/>
              <a:gd name="connsiteX56" fmla="*/ 30480 w 2296160"/>
              <a:gd name="connsiteY56" fmla="*/ 2245360 h 2265680"/>
              <a:gd name="connsiteX57" fmla="*/ 0 w 2296160"/>
              <a:gd name="connsiteY57" fmla="*/ 2265680 h 22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296160" h="2265680">
                <a:moveTo>
                  <a:pt x="2296160" y="0"/>
                </a:moveTo>
                <a:cubicBezTo>
                  <a:pt x="2289387" y="16933"/>
                  <a:pt x="2283996" y="34488"/>
                  <a:pt x="2275840" y="50800"/>
                </a:cubicBezTo>
                <a:cubicBezTo>
                  <a:pt x="2270379" y="61722"/>
                  <a:pt x="2260981" y="70358"/>
                  <a:pt x="2255520" y="81280"/>
                </a:cubicBezTo>
                <a:cubicBezTo>
                  <a:pt x="2250731" y="90859"/>
                  <a:pt x="2250149" y="102181"/>
                  <a:pt x="2245360" y="111760"/>
                </a:cubicBezTo>
                <a:cubicBezTo>
                  <a:pt x="2239899" y="122682"/>
                  <a:pt x="2231098" y="131638"/>
                  <a:pt x="2225040" y="142240"/>
                </a:cubicBezTo>
                <a:cubicBezTo>
                  <a:pt x="2217526" y="155390"/>
                  <a:pt x="2212234" y="169730"/>
                  <a:pt x="2204720" y="182880"/>
                </a:cubicBezTo>
                <a:cubicBezTo>
                  <a:pt x="2198662" y="193482"/>
                  <a:pt x="2189861" y="202438"/>
                  <a:pt x="2184400" y="213360"/>
                </a:cubicBezTo>
                <a:cubicBezTo>
                  <a:pt x="2164225" y="253710"/>
                  <a:pt x="2187197" y="236884"/>
                  <a:pt x="2153920" y="274320"/>
                </a:cubicBezTo>
                <a:cubicBezTo>
                  <a:pt x="2134828" y="295798"/>
                  <a:pt x="2110202" y="312291"/>
                  <a:pt x="2092960" y="335280"/>
                </a:cubicBezTo>
                <a:cubicBezTo>
                  <a:pt x="2082800" y="348827"/>
                  <a:pt x="2074454" y="363946"/>
                  <a:pt x="2062480" y="375920"/>
                </a:cubicBezTo>
                <a:cubicBezTo>
                  <a:pt x="2038074" y="400326"/>
                  <a:pt x="2030442" y="394005"/>
                  <a:pt x="2001520" y="406400"/>
                </a:cubicBezTo>
                <a:cubicBezTo>
                  <a:pt x="1987599" y="412366"/>
                  <a:pt x="1974030" y="419206"/>
                  <a:pt x="1960880" y="426720"/>
                </a:cubicBezTo>
                <a:cubicBezTo>
                  <a:pt x="1950278" y="432778"/>
                  <a:pt x="1941984" y="443179"/>
                  <a:pt x="1930400" y="447040"/>
                </a:cubicBezTo>
                <a:cubicBezTo>
                  <a:pt x="1910857" y="453554"/>
                  <a:pt x="1889425" y="452204"/>
                  <a:pt x="1869440" y="457200"/>
                </a:cubicBezTo>
                <a:cubicBezTo>
                  <a:pt x="1848660" y="462395"/>
                  <a:pt x="1828800" y="470747"/>
                  <a:pt x="1808480" y="477520"/>
                </a:cubicBezTo>
                <a:cubicBezTo>
                  <a:pt x="1798320" y="480907"/>
                  <a:pt x="1786911" y="481739"/>
                  <a:pt x="1778000" y="487680"/>
                </a:cubicBezTo>
                <a:cubicBezTo>
                  <a:pt x="1735902" y="515746"/>
                  <a:pt x="1759366" y="505038"/>
                  <a:pt x="1706880" y="518160"/>
                </a:cubicBezTo>
                <a:cubicBezTo>
                  <a:pt x="1696720" y="528320"/>
                  <a:pt x="1688355" y="540670"/>
                  <a:pt x="1676400" y="548640"/>
                </a:cubicBezTo>
                <a:cubicBezTo>
                  <a:pt x="1667489" y="554581"/>
                  <a:pt x="1655282" y="553599"/>
                  <a:pt x="1645920" y="558800"/>
                </a:cubicBezTo>
                <a:cubicBezTo>
                  <a:pt x="1624572" y="570660"/>
                  <a:pt x="1602229" y="582171"/>
                  <a:pt x="1584960" y="599440"/>
                </a:cubicBezTo>
                <a:cubicBezTo>
                  <a:pt x="1495912" y="688488"/>
                  <a:pt x="1608870" y="579515"/>
                  <a:pt x="1524000" y="650240"/>
                </a:cubicBezTo>
                <a:cubicBezTo>
                  <a:pt x="1512962" y="659438"/>
                  <a:pt x="1504862" y="671899"/>
                  <a:pt x="1493520" y="680720"/>
                </a:cubicBezTo>
                <a:cubicBezTo>
                  <a:pt x="1474243" y="695713"/>
                  <a:pt x="1452880" y="707813"/>
                  <a:pt x="1432560" y="721360"/>
                </a:cubicBezTo>
                <a:lnTo>
                  <a:pt x="1402080" y="741680"/>
                </a:lnTo>
                <a:cubicBezTo>
                  <a:pt x="1395307" y="751840"/>
                  <a:pt x="1390950" y="764119"/>
                  <a:pt x="1381760" y="772160"/>
                </a:cubicBezTo>
                <a:cubicBezTo>
                  <a:pt x="1363381" y="788242"/>
                  <a:pt x="1320800" y="812800"/>
                  <a:pt x="1320800" y="812800"/>
                </a:cubicBezTo>
                <a:cubicBezTo>
                  <a:pt x="1263227" y="899160"/>
                  <a:pt x="1358053" y="765387"/>
                  <a:pt x="1239520" y="883920"/>
                </a:cubicBezTo>
                <a:cubicBezTo>
                  <a:pt x="1229360" y="894080"/>
                  <a:pt x="1220732" y="906049"/>
                  <a:pt x="1209040" y="914400"/>
                </a:cubicBezTo>
                <a:cubicBezTo>
                  <a:pt x="1196715" y="923203"/>
                  <a:pt x="1181550" y="927206"/>
                  <a:pt x="1168400" y="934720"/>
                </a:cubicBezTo>
                <a:cubicBezTo>
                  <a:pt x="1157798" y="940778"/>
                  <a:pt x="1148080" y="948267"/>
                  <a:pt x="1137920" y="955040"/>
                </a:cubicBezTo>
                <a:cubicBezTo>
                  <a:pt x="1080347" y="1041400"/>
                  <a:pt x="1175173" y="907627"/>
                  <a:pt x="1056640" y="1026160"/>
                </a:cubicBezTo>
                <a:cubicBezTo>
                  <a:pt x="1046480" y="1036320"/>
                  <a:pt x="1038115" y="1048670"/>
                  <a:pt x="1026160" y="1056640"/>
                </a:cubicBezTo>
                <a:cubicBezTo>
                  <a:pt x="1017249" y="1062581"/>
                  <a:pt x="1005259" y="1062011"/>
                  <a:pt x="995680" y="1066800"/>
                </a:cubicBezTo>
                <a:cubicBezTo>
                  <a:pt x="984758" y="1072261"/>
                  <a:pt x="975360" y="1080347"/>
                  <a:pt x="965200" y="1087120"/>
                </a:cubicBezTo>
                <a:cubicBezTo>
                  <a:pt x="927655" y="1143438"/>
                  <a:pt x="966362" y="1098892"/>
                  <a:pt x="914400" y="1127760"/>
                </a:cubicBezTo>
                <a:cubicBezTo>
                  <a:pt x="893052" y="1139620"/>
                  <a:pt x="853440" y="1168400"/>
                  <a:pt x="853440" y="1168400"/>
                </a:cubicBezTo>
                <a:cubicBezTo>
                  <a:pt x="803934" y="1242660"/>
                  <a:pt x="869823" y="1154748"/>
                  <a:pt x="792480" y="1219200"/>
                </a:cubicBezTo>
                <a:cubicBezTo>
                  <a:pt x="783099" y="1227017"/>
                  <a:pt x="780794" y="1241046"/>
                  <a:pt x="772160" y="1249680"/>
                </a:cubicBezTo>
                <a:cubicBezTo>
                  <a:pt x="713458" y="1308382"/>
                  <a:pt x="769456" y="1225580"/>
                  <a:pt x="711200" y="1300480"/>
                </a:cubicBezTo>
                <a:cubicBezTo>
                  <a:pt x="696207" y="1319757"/>
                  <a:pt x="687829" y="1344171"/>
                  <a:pt x="670560" y="1361440"/>
                </a:cubicBezTo>
                <a:cubicBezTo>
                  <a:pt x="650240" y="1381760"/>
                  <a:pt x="625540" y="1398490"/>
                  <a:pt x="609600" y="1422400"/>
                </a:cubicBezTo>
                <a:cubicBezTo>
                  <a:pt x="562187" y="1493520"/>
                  <a:pt x="589280" y="1469813"/>
                  <a:pt x="538480" y="1503680"/>
                </a:cubicBezTo>
                <a:cubicBezTo>
                  <a:pt x="513053" y="1605388"/>
                  <a:pt x="551284" y="1501036"/>
                  <a:pt x="497840" y="1554480"/>
                </a:cubicBezTo>
                <a:cubicBezTo>
                  <a:pt x="490267" y="1562053"/>
                  <a:pt x="492469" y="1575381"/>
                  <a:pt x="487680" y="1584960"/>
                </a:cubicBezTo>
                <a:cubicBezTo>
                  <a:pt x="482219" y="1595882"/>
                  <a:pt x="473418" y="1604838"/>
                  <a:pt x="467360" y="1615440"/>
                </a:cubicBezTo>
                <a:cubicBezTo>
                  <a:pt x="459846" y="1628590"/>
                  <a:pt x="454554" y="1642930"/>
                  <a:pt x="447040" y="1656080"/>
                </a:cubicBezTo>
                <a:cubicBezTo>
                  <a:pt x="440982" y="1666682"/>
                  <a:pt x="433902" y="1676685"/>
                  <a:pt x="426720" y="1686560"/>
                </a:cubicBezTo>
                <a:cubicBezTo>
                  <a:pt x="364870" y="1771604"/>
                  <a:pt x="386427" y="1747173"/>
                  <a:pt x="335280" y="1798320"/>
                </a:cubicBezTo>
                <a:cubicBezTo>
                  <a:pt x="326989" y="1823194"/>
                  <a:pt x="320493" y="1847469"/>
                  <a:pt x="304800" y="1869440"/>
                </a:cubicBezTo>
                <a:cubicBezTo>
                  <a:pt x="296449" y="1881132"/>
                  <a:pt x="283518" y="1888882"/>
                  <a:pt x="274320" y="1899920"/>
                </a:cubicBezTo>
                <a:cubicBezTo>
                  <a:pt x="203595" y="1984790"/>
                  <a:pt x="312568" y="1871832"/>
                  <a:pt x="223520" y="1960880"/>
                </a:cubicBezTo>
                <a:cubicBezTo>
                  <a:pt x="210744" y="1999208"/>
                  <a:pt x="207655" y="2017385"/>
                  <a:pt x="172720" y="2052320"/>
                </a:cubicBezTo>
                <a:cubicBezTo>
                  <a:pt x="162560" y="2062480"/>
                  <a:pt x="151438" y="2071762"/>
                  <a:pt x="142240" y="2082800"/>
                </a:cubicBezTo>
                <a:cubicBezTo>
                  <a:pt x="105844" y="2126476"/>
                  <a:pt x="134671" y="2097938"/>
                  <a:pt x="111760" y="2143760"/>
                </a:cubicBezTo>
                <a:cubicBezTo>
                  <a:pt x="106299" y="2154682"/>
                  <a:pt x="96901" y="2163318"/>
                  <a:pt x="91440" y="2174240"/>
                </a:cubicBezTo>
                <a:cubicBezTo>
                  <a:pt x="86651" y="2183819"/>
                  <a:pt x="86069" y="2195141"/>
                  <a:pt x="81280" y="2204720"/>
                </a:cubicBezTo>
                <a:cubicBezTo>
                  <a:pt x="58444" y="2250392"/>
                  <a:pt x="69541" y="2225830"/>
                  <a:pt x="30480" y="2245360"/>
                </a:cubicBezTo>
                <a:cubicBezTo>
                  <a:pt x="19558" y="2250821"/>
                  <a:pt x="0" y="2265680"/>
                  <a:pt x="0" y="2265680"/>
                </a:cubicBezTo>
              </a:path>
            </a:pathLst>
          </a:custGeom>
          <a:noFill/>
          <a:ln w="34925" cap="flat" cmpd="sng" algn="ctr">
            <a:solidFill>
              <a:srgbClr val="008000"/>
            </a:solidFill>
            <a:prstDash val="sysDot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43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>
            <a:alpha val="8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>
            <a:alpha val="8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</TotalTime>
  <Words>118</Words>
  <Application>Microsoft Office PowerPoint</Application>
  <PresentationFormat>On-screen Show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Company>UCR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Nexus</dc:title>
  <dc:creator>Alexis Alvarez</dc:creator>
  <cp:lastModifiedBy>Alexis Álvarez</cp:lastModifiedBy>
  <cp:revision>306</cp:revision>
  <dcterms:created xsi:type="dcterms:W3CDTF">2004-08-15T22:23:35Z</dcterms:created>
  <dcterms:modified xsi:type="dcterms:W3CDTF">2018-01-20T11:24:01Z</dcterms:modified>
</cp:coreProperties>
</file>