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28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is Álvarez" initials="AÁ" lastIdx="2" clrIdx="0">
    <p:extLst>
      <p:ext uri="{19B8F6BF-5375-455C-9EA6-DF929625EA0E}">
        <p15:presenceInfo xmlns:p15="http://schemas.microsoft.com/office/powerpoint/2012/main" userId="3d962dcfca65204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  <a:srgbClr val="996633"/>
    <a:srgbClr val="0000FF"/>
    <a:srgbClr val="9966FF"/>
    <a:srgbClr val="CCECFF"/>
    <a:srgbClr val="990099"/>
    <a:srgbClr val="00CCFF"/>
    <a:srgbClr val="CCFF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672" autoAdjust="0"/>
    <p:restoredTop sz="91438" autoAdjust="0"/>
  </p:normalViewPr>
  <p:slideViewPr>
    <p:cSldViewPr>
      <p:cViewPr varScale="1">
        <p:scale>
          <a:sx n="80" d="100"/>
          <a:sy n="80" d="100"/>
        </p:scale>
        <p:origin x="134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BB8DF5-5581-447A-9F6D-B247A97FA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87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9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CDCBADD-4A2D-476D-85E2-352920409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037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4E6F6-3315-418C-80E8-821FD0F61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3762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3D4CD-33FC-4DFA-9020-1B2393669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0919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99AD1-21D9-45A3-B084-2FCB8032E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3401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133B3-7FA4-4CE5-96D2-4502EBD69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5090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CCBFE-DE8F-43AB-82B0-E82A7F068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4847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A183C-A2BE-4595-8A7B-78A2DF560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198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1785A-0F40-4EF8-8592-E29F0CEC7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0187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3020C-239D-4776-90DB-6202B533F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7845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E05F8-0F10-4A44-9852-4D49B1D36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2939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BD6BF-E24A-4686-B58F-5AE666961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1557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51D82-C62C-4461-B8D0-3337454C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2519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91FB090-C03C-4853-8C2B-148B4913C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61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5952101" y="0"/>
            <a:ext cx="31918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dirty="0">
                <a:ln w="11430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76200">
                    <a:schemeClr val="bg1"/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Material Plane</a:t>
            </a:r>
            <a:endParaRPr lang="en-US" sz="4000" cap="none" spc="0" dirty="0">
              <a:ln w="11430"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effectLst>
                <a:glow rad="76200">
                  <a:schemeClr val="bg1"/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695022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Times New Roman</vt:lpstr>
      <vt:lpstr>Default Design</vt:lpstr>
      <vt:lpstr>PowerPoint Presentation</vt:lpstr>
    </vt:vector>
  </TitlesOfParts>
  <Company>UCR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Alvarez</dc:creator>
  <cp:lastModifiedBy>Alexis Álvarez</cp:lastModifiedBy>
  <cp:revision>517</cp:revision>
  <dcterms:created xsi:type="dcterms:W3CDTF">2004-08-15T22:23:35Z</dcterms:created>
  <dcterms:modified xsi:type="dcterms:W3CDTF">2020-02-16T00:54:44Z</dcterms:modified>
</cp:coreProperties>
</file>