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60FB-3E46-4D02-93BC-D3FB4BF3F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F4840-446B-4EBA-9472-22AAFD4E2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E5E3D-ABF1-48E6-848A-AB771C40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38DBC-AAD6-475B-9485-AA46447D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479CD-7F69-42FD-9B8D-6196C538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802D-6AE1-4A91-89D1-C8D51561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8A903-3D74-443C-8193-B92F9D477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D349-AE56-463D-B69B-22672D2A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E3EFF-1B30-4ABC-998F-184CAE35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C7FD-77E8-490A-BB2A-F5609A67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5A8B4-9744-421B-8C88-E5C673DC6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5B4C8-0F56-460E-A282-57C650DA7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794F-8730-4F06-98FC-974BF119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A85B-97A8-466C-9A29-31268C8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65BA-5B5B-4439-8E72-EF4D7158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BF3E-8B70-4F42-A2F8-95990AA7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EE77-AC7B-4185-A7ED-98864444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27361-8242-40D7-958B-BB669391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15E5E-0C3D-4E8F-8F79-BAA5F523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5760F-AE08-427F-8F86-8607AB96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EDDB-0F6E-4C84-AD0D-5102D247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F42E-4FAB-4437-9652-2F11429B1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7FFE-E091-44DC-AA5F-85285E2E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6AC20-2D42-4D0E-A44D-A5D8B37E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8A143-275B-40C4-A0E1-CDA1B4D7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D803-85E2-4F6F-BC88-2FE4D5F8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B6DE-3246-474E-953E-22F0085F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93D65-5CC5-4AD3-AFEE-DB7F563E4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32D1F-E9A3-4C9E-AC15-34EA6288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739A2-CBCE-43B9-9FC9-81E11F9C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2643E-F75A-4233-8B14-20397FCE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D5C3-6C8B-432B-9E7C-9D3F430D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E924-6E9A-49B9-B5BB-9132A577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B4289-06CA-4A03-BE22-74A5BE691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404D0-AD1C-4B1D-BD9F-16E3EC1EC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977DA-10D1-4358-8EF6-A6C4D5DB6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7E871-7E03-4FC7-8D05-CA434535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3EEF0-BAAF-4BAD-9F6B-C6B14FF8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F38E3-4828-4162-9E69-031E7976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5345-55BF-408F-B85E-ACF953A1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39721-4654-4057-9F76-2DF71CBD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EC89C-61E0-4A79-B870-CDC4F098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13D2E-3F24-4DDC-95A9-F213DC51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A4A99-077D-45FD-A996-B044D299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4F929-E59C-4D87-BC99-BC7B66B2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7253-133B-4BE9-9EBB-9E6A5F9F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881A-9CD5-44B6-9AD0-F37BE51D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880F1-3593-422D-A429-63211F09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190B0-4A29-4161-833B-9958AFF30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83773-99A2-4FD9-A99F-D71D8568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CDA16-6763-45B0-9265-4AD7374D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2CF8F-684B-4F58-8733-914B967D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827D-D5AC-4634-BA05-3259AD9F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29E51-72F0-4A7D-8FB9-967FE6366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2B6B3-CD25-4394-82A3-A25AFB276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7221D-BF59-481A-A195-3A39B87F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F07EF-30C0-4442-9699-39809428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E6400-30E1-4DDA-9411-8310E618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60790-581F-49E4-A2DC-54A3C36A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35B3C-3010-49EE-B778-F3103255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79A3B-265D-419E-B62F-E44EB7222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0ADC-3DBE-4239-9FF6-1AEB83F9560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81FC6-1F50-4F5D-901F-32809F5E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3E3B-4C92-4BE5-A1BE-7A0388060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A2F5-D594-4C14-B846-6777FDB4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sunset&#10;&#10;Description automatically generated">
            <a:extLst>
              <a:ext uri="{FF2B5EF4-FFF2-40B4-BE49-F238E27FC236}">
                <a16:creationId xmlns:a16="http://schemas.microsoft.com/office/drawing/2014/main" id="{50CEA207-CAAC-476A-8B40-CCAC1CFC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65F5F-6A66-492C-946D-1948E61CB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236" y="4104640"/>
            <a:ext cx="1528958" cy="2431388"/>
          </a:xfrm>
          <a:prstGeom prst="rect">
            <a:avLst/>
          </a:prstGeom>
          <a:ln w="38100" cmpd="dbl"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42CD4-E44E-498D-8246-D9FB9840A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806" y="287247"/>
            <a:ext cx="1737329" cy="2688936"/>
          </a:xfrm>
          <a:prstGeom prst="rect">
            <a:avLst/>
          </a:prstGeom>
          <a:ln w="38100" cmpd="dbl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0DC07-CFB7-4E78-9F6E-9BECA7B0E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806" y="4114800"/>
            <a:ext cx="1734257" cy="2431387"/>
          </a:xfrm>
          <a:prstGeom prst="rect">
            <a:avLst/>
          </a:prstGeom>
          <a:ln w="53975" cmpd="dbl">
            <a:solidFill>
              <a:srgbClr val="00CC6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53317C-5C46-426B-A552-B18ABB65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29" y="287245"/>
            <a:ext cx="2062949" cy="2185087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E283EE-747C-4126-A297-E3FF79D5CEDB}"/>
              </a:ext>
            </a:extLst>
          </p:cNvPr>
          <p:cNvSpPr/>
          <p:nvPr/>
        </p:nvSpPr>
        <p:spPr>
          <a:xfrm>
            <a:off x="3884185" y="4665506"/>
            <a:ext cx="46666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Old English Text MT" panose="03040902040508030806" pitchFamily="66" charset="0"/>
              </a:rPr>
              <a:t>Fist of Light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Old English Text MT" panose="03040902040508030806" pitchFamily="66" charset="0"/>
              </a:rPr>
              <a:t>A Forgotten Realms campaign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Old English Text MT" panose="03040902040508030806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54A97-1A71-4C64-8736-404C25BBA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78" y="287245"/>
            <a:ext cx="1979843" cy="2688937"/>
          </a:xfrm>
          <a:prstGeom prst="rect">
            <a:avLst/>
          </a:prstGeom>
          <a:ln w="38100" cmpd="dbl">
            <a:solidFill>
              <a:srgbClr val="6666FF"/>
            </a:solidFill>
          </a:ln>
        </p:spPr>
      </p:pic>
    </p:spTree>
    <p:extLst>
      <p:ext uri="{BB962C8B-B14F-4D97-AF65-F5344CB8AC3E}">
        <p14:creationId xmlns:p14="http://schemas.microsoft.com/office/powerpoint/2010/main" val="121724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Old English Text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Álvarez</dc:creator>
  <cp:lastModifiedBy>Alexis Álvarez</cp:lastModifiedBy>
  <cp:revision>4</cp:revision>
  <dcterms:created xsi:type="dcterms:W3CDTF">2019-12-03T13:51:37Z</dcterms:created>
  <dcterms:modified xsi:type="dcterms:W3CDTF">2019-12-10T19:08:15Z</dcterms:modified>
</cp:coreProperties>
</file>