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is Álvarez" initials="AÁ" lastIdx="1" clrIdx="0">
    <p:extLst>
      <p:ext uri="{19B8F6BF-5375-455C-9EA6-DF929625EA0E}">
        <p15:presenceInfo xmlns:p15="http://schemas.microsoft.com/office/powerpoint/2012/main" userId="3d962dcfca65204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FF66"/>
    <a:srgbClr val="FF6600"/>
    <a:srgbClr val="3333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200" d="100"/>
          <a:sy n="200" d="100"/>
        </p:scale>
        <p:origin x="-4166" y="-19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01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5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68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6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3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6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7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2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6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7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5A3E9-4466-48B7-BF5A-E1C95B957CD3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EC86-42AB-4CB1-8FA1-5DE7577F7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12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high angle view of a city&#10;&#10;Description automatically generated with low confidence">
            <a:extLst>
              <a:ext uri="{FF2B5EF4-FFF2-40B4-BE49-F238E27FC236}">
                <a16:creationId xmlns:a16="http://schemas.microsoft.com/office/drawing/2014/main" id="{288EF4D8-ED07-4FDD-968C-95D5C76AB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Freeform: Shape 1">
            <a:extLst>
              <a:ext uri="{FF2B5EF4-FFF2-40B4-BE49-F238E27FC236}">
                <a16:creationId xmlns:a16="http://schemas.microsoft.com/office/drawing/2014/main" id="{9E776C6B-F21C-5ECD-A0E5-C0A7602487C1}"/>
              </a:ext>
            </a:extLst>
          </p:cNvPr>
          <p:cNvSpPr/>
          <p:nvPr/>
        </p:nvSpPr>
        <p:spPr>
          <a:xfrm>
            <a:off x="8002905" y="2756535"/>
            <a:ext cx="438150" cy="422910"/>
          </a:xfrm>
          <a:custGeom>
            <a:avLst/>
            <a:gdLst>
              <a:gd name="connsiteX0" fmla="*/ 0 w 438150"/>
              <a:gd name="connsiteY0" fmla="*/ 0 h 422910"/>
              <a:gd name="connsiteX1" fmla="*/ 438150 w 438150"/>
              <a:gd name="connsiteY1" fmla="*/ 121920 h 422910"/>
              <a:gd name="connsiteX2" fmla="*/ 342900 w 438150"/>
              <a:gd name="connsiteY2" fmla="*/ 422910 h 422910"/>
              <a:gd name="connsiteX3" fmla="*/ 0 w 438150"/>
              <a:gd name="connsiteY3" fmla="*/ 0 h 422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150" h="422910">
                <a:moveTo>
                  <a:pt x="0" y="0"/>
                </a:moveTo>
                <a:lnTo>
                  <a:pt x="438150" y="121920"/>
                </a:lnTo>
                <a:lnTo>
                  <a:pt x="342900" y="42291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63E983-E124-4860-AC08-9075556F0FBC}"/>
              </a:ext>
            </a:extLst>
          </p:cNvPr>
          <p:cNvSpPr/>
          <p:nvPr/>
        </p:nvSpPr>
        <p:spPr>
          <a:xfrm>
            <a:off x="8349017" y="2607581"/>
            <a:ext cx="3080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66FF66"/>
                </a:solidFill>
                <a:effectLst/>
              </a:rPr>
              <a:t>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6215A-96CD-4E27-A888-4768F3C08816}"/>
              </a:ext>
            </a:extLst>
          </p:cNvPr>
          <p:cNvSpPr/>
          <p:nvPr/>
        </p:nvSpPr>
        <p:spPr>
          <a:xfrm>
            <a:off x="5622021" y="3429000"/>
            <a:ext cx="109138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Guards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74FEB-F15D-4B32-3830-0CF974507081}"/>
              </a:ext>
            </a:extLst>
          </p:cNvPr>
          <p:cNvSpPr/>
          <p:nvPr/>
        </p:nvSpPr>
        <p:spPr>
          <a:xfrm>
            <a:off x="5225176" y="4321229"/>
            <a:ext cx="4844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G</a:t>
            </a:r>
            <a:r>
              <a:rPr lang="en-US" sz="2400" b="1" cap="none" spc="0" baseline="-2500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39A9A6-8213-70BA-D938-061453350D2C}"/>
              </a:ext>
            </a:extLst>
          </p:cNvPr>
          <p:cNvSpPr/>
          <p:nvPr/>
        </p:nvSpPr>
        <p:spPr>
          <a:xfrm>
            <a:off x="5519760" y="4404159"/>
            <a:ext cx="4844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G</a:t>
            </a:r>
            <a:r>
              <a:rPr lang="en-US" sz="2400" b="1" cap="none" spc="0" baseline="-2500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5BDC4E-2A3B-8219-3119-32C5BEA310A8}"/>
              </a:ext>
            </a:extLst>
          </p:cNvPr>
          <p:cNvSpPr/>
          <p:nvPr/>
        </p:nvSpPr>
        <p:spPr>
          <a:xfrm>
            <a:off x="6931073" y="3191929"/>
            <a:ext cx="4844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G</a:t>
            </a:r>
            <a:r>
              <a:rPr lang="en-US" sz="2400" b="1" cap="none" spc="0" baseline="-2500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CA211B2-D91C-F970-6506-C27EA57F762F}"/>
              </a:ext>
            </a:extLst>
          </p:cNvPr>
          <p:cNvSpPr/>
          <p:nvPr/>
        </p:nvSpPr>
        <p:spPr>
          <a:xfrm>
            <a:off x="7029061" y="3406939"/>
            <a:ext cx="48442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G</a:t>
            </a:r>
            <a:r>
              <a:rPr lang="en-US" sz="2400" b="1" cap="none" spc="0" baseline="-2500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00FFFF"/>
                </a:solidFill>
                <a:effectLst/>
              </a:rPr>
              <a:t>4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D217BB-D04B-FC2F-BD99-D98EF70AE5B2}"/>
              </a:ext>
            </a:extLst>
          </p:cNvPr>
          <p:cNvSpPr/>
          <p:nvPr/>
        </p:nvSpPr>
        <p:spPr>
          <a:xfrm>
            <a:off x="8187997" y="2767456"/>
            <a:ext cx="33695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22225">
                  <a:solidFill>
                    <a:schemeClr val="tx1"/>
                  </a:solidFill>
                  <a:prstDash val="solid"/>
                </a:ln>
                <a:solidFill>
                  <a:srgbClr val="66FF66"/>
                </a:solidFill>
                <a:effectLst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611801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301</TotalTime>
  <Words>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 Álvarez</dc:creator>
  <cp:lastModifiedBy>Alexis Álvarez</cp:lastModifiedBy>
  <cp:revision>62</cp:revision>
  <dcterms:created xsi:type="dcterms:W3CDTF">2020-05-02T22:28:25Z</dcterms:created>
  <dcterms:modified xsi:type="dcterms:W3CDTF">2022-05-11T20:45:43Z</dcterms:modified>
</cp:coreProperties>
</file>