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is Álvarez" initials="AÁ" lastIdx="1" clrIdx="0">
    <p:extLst>
      <p:ext uri="{19B8F6BF-5375-455C-9EA6-DF929625EA0E}">
        <p15:presenceInfo xmlns:p15="http://schemas.microsoft.com/office/powerpoint/2012/main" userId="3d962dcfca6520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66"/>
    <a:srgbClr val="FF6600"/>
    <a:srgbClr val="3333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0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5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6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3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6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7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6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A3E9-4466-48B7-BF5A-E1C95B957CD3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7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5A3E9-4466-48B7-BF5A-E1C95B957CD3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EC86-42AB-4CB1-8FA1-5DE7577F7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1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AA3D05B-EF9B-EEF3-7989-99364150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4705"/>
            <a:ext cx="9144000" cy="49085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B6215A-96CD-4E27-A888-4768F3C08816}"/>
              </a:ext>
            </a:extLst>
          </p:cNvPr>
          <p:cNvSpPr/>
          <p:nvPr/>
        </p:nvSpPr>
        <p:spPr>
          <a:xfrm>
            <a:off x="4830339" y="1618129"/>
            <a:ext cx="10969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/>
              </a:rPr>
              <a:t>goblins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D217BB-D04B-FC2F-BD99-D98EF70AE5B2}"/>
              </a:ext>
            </a:extLst>
          </p:cNvPr>
          <p:cNvSpPr/>
          <p:nvPr/>
        </p:nvSpPr>
        <p:spPr>
          <a:xfrm>
            <a:off x="5147029" y="2376748"/>
            <a:ext cx="4635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  <a:effectLst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61180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2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Álvarez</dc:creator>
  <cp:lastModifiedBy>Alexis Álvarez</cp:lastModifiedBy>
  <cp:revision>63</cp:revision>
  <dcterms:created xsi:type="dcterms:W3CDTF">2020-05-02T22:28:25Z</dcterms:created>
  <dcterms:modified xsi:type="dcterms:W3CDTF">2022-06-04T14:43:29Z</dcterms:modified>
</cp:coreProperties>
</file>