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4" r:id="rId4"/>
    <p:sldId id="263" r:id="rId5"/>
    <p:sldId id="265" r:id="rId6"/>
    <p:sldId id="256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Álvarez" initials="AÁ" lastIdx="1" clrIdx="0">
    <p:extLst>
      <p:ext uri="{19B8F6BF-5375-455C-9EA6-DF929625EA0E}">
        <p15:presenceInfo xmlns:p15="http://schemas.microsoft.com/office/powerpoint/2012/main" userId="3d962dcfca6520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33FF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A3E9-4466-48B7-BF5A-E1C95B957CD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green, rock, tree&#10;&#10;Description automatically generated">
            <a:extLst>
              <a:ext uri="{FF2B5EF4-FFF2-40B4-BE49-F238E27FC236}">
                <a16:creationId xmlns:a16="http://schemas.microsoft.com/office/drawing/2014/main" id="{9B6DC670-EF1F-4978-936B-E10E94A32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D9DA9-D792-441E-9310-851D2A175859}"/>
              </a:ext>
            </a:extLst>
          </p:cNvPr>
          <p:cNvSpPr/>
          <p:nvPr/>
        </p:nvSpPr>
        <p:spPr>
          <a:xfrm>
            <a:off x="3123964" y="1786961"/>
            <a:ext cx="116961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Baron’s Keep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E45FB-3C6B-4560-B370-0C061ED29F03}"/>
              </a:ext>
            </a:extLst>
          </p:cNvPr>
          <p:cNvSpPr/>
          <p:nvPr/>
        </p:nvSpPr>
        <p:spPr>
          <a:xfrm>
            <a:off x="6043840" y="726023"/>
            <a:ext cx="6286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</a:p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3BBADA-F320-4397-A638-D96542BBD032}"/>
              </a:ext>
            </a:extLst>
          </p:cNvPr>
          <p:cNvSpPr/>
          <p:nvPr/>
        </p:nvSpPr>
        <p:spPr>
          <a:xfrm rot="1474106">
            <a:off x="6082860" y="2730157"/>
            <a:ext cx="98135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Ford North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456C9D-BADE-4179-905C-A55780E7833E}"/>
              </a:ext>
            </a:extLst>
          </p:cNvPr>
          <p:cNvSpPr/>
          <p:nvPr/>
        </p:nvSpPr>
        <p:spPr>
          <a:xfrm>
            <a:off x="4864267" y="3461185"/>
            <a:ext cx="1138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Chatterstreet</a:t>
            </a:r>
            <a:endParaRPr lang="en-US" sz="12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02287-A285-4F48-A817-281F2D7BD645}"/>
              </a:ext>
            </a:extLst>
          </p:cNvPr>
          <p:cNvSpPr/>
          <p:nvPr/>
        </p:nvSpPr>
        <p:spPr>
          <a:xfrm rot="19924608">
            <a:off x="4794860" y="2818337"/>
            <a:ext cx="88678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Silver Hill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B3048-47DB-4546-901F-CA48A5C3CB02}"/>
              </a:ext>
            </a:extLst>
          </p:cNvPr>
          <p:cNvSpPr/>
          <p:nvPr/>
        </p:nvSpPr>
        <p:spPr>
          <a:xfrm>
            <a:off x="2226765" y="2600289"/>
            <a:ext cx="95571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Southspur</a:t>
            </a:r>
            <a:endParaRPr lang="en-US" sz="12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010A6-7792-472F-BA2C-F5FDC9387F7F}"/>
              </a:ext>
            </a:extLst>
          </p:cNvPr>
          <p:cNvSpPr/>
          <p:nvPr/>
        </p:nvSpPr>
        <p:spPr>
          <a:xfrm>
            <a:off x="2317590" y="3493811"/>
            <a:ext cx="82426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Eastgate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CD4041-51AF-409C-8467-77BFFF64D68B}"/>
              </a:ext>
            </a:extLst>
          </p:cNvPr>
          <p:cNvGrpSpPr/>
          <p:nvPr/>
        </p:nvGrpSpPr>
        <p:grpSpPr>
          <a:xfrm rot="2712329">
            <a:off x="138803" y="5662247"/>
            <a:ext cx="1074536" cy="1067781"/>
            <a:chOff x="9398977" y="2857500"/>
            <a:chExt cx="1450731" cy="15122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CF6930-6778-4271-9904-C004100E731C}"/>
                </a:ext>
              </a:extLst>
            </p:cNvPr>
            <p:cNvSpPr/>
            <p:nvPr/>
          </p:nvSpPr>
          <p:spPr>
            <a:xfrm>
              <a:off x="9398977" y="2857500"/>
              <a:ext cx="1450731" cy="15122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large, clock&#10;&#10;Description automatically generated">
              <a:extLst>
                <a:ext uri="{FF2B5EF4-FFF2-40B4-BE49-F238E27FC236}">
                  <a16:creationId xmlns:a16="http://schemas.microsoft.com/office/drawing/2014/main" id="{0275B424-D494-4FCF-BC2D-41301029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276" y="3011364"/>
              <a:ext cx="1239715" cy="123971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A8155-CBBB-4CBB-89C4-291A40809348}"/>
              </a:ext>
            </a:extLst>
          </p:cNvPr>
          <p:cNvSpPr/>
          <p:nvPr/>
        </p:nvSpPr>
        <p:spPr>
          <a:xfrm>
            <a:off x="1885195" y="1949717"/>
            <a:ext cx="86478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Westgate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3989F-ECCF-480E-A353-DFC8CE154BE2}"/>
              </a:ext>
            </a:extLst>
          </p:cNvPr>
          <p:cNvSpPr/>
          <p:nvPr/>
        </p:nvSpPr>
        <p:spPr>
          <a:xfrm>
            <a:off x="4464131" y="2206842"/>
            <a:ext cx="8370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Shrine to</a:t>
            </a: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Mayaheine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0146E5-0467-41C2-93CC-C6A615B5D277}"/>
              </a:ext>
            </a:extLst>
          </p:cNvPr>
          <p:cNvSpPr/>
          <p:nvPr/>
        </p:nvSpPr>
        <p:spPr>
          <a:xfrm>
            <a:off x="5591882" y="2226716"/>
            <a:ext cx="6319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Temple</a:t>
            </a: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Tyr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322E1D-F5C2-4818-99FD-66C3942543C6}"/>
              </a:ext>
            </a:extLst>
          </p:cNvPr>
          <p:cNvSpPr/>
          <p:nvPr/>
        </p:nvSpPr>
        <p:spPr>
          <a:xfrm>
            <a:off x="4718334" y="1539017"/>
            <a:ext cx="79060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Northgate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310A5-69DD-4C8B-B8B9-3537BCC83D71}"/>
              </a:ext>
            </a:extLst>
          </p:cNvPr>
          <p:cNvSpPr/>
          <p:nvPr/>
        </p:nvSpPr>
        <p:spPr>
          <a:xfrm>
            <a:off x="7750152" y="974858"/>
            <a:ext cx="9877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Halfling</a:t>
            </a: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Encampment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DF5BE-FE0A-4836-A4E3-0CAF895C455E}"/>
              </a:ext>
            </a:extLst>
          </p:cNvPr>
          <p:cNvSpPr/>
          <p:nvPr/>
        </p:nvSpPr>
        <p:spPr>
          <a:xfrm>
            <a:off x="3256358" y="30454"/>
            <a:ext cx="26643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Mintar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45030A-915D-41CA-AD38-92BB9E6A889C}"/>
              </a:ext>
            </a:extLst>
          </p:cNvPr>
          <p:cNvSpPr/>
          <p:nvPr/>
        </p:nvSpPr>
        <p:spPr>
          <a:xfrm rot="19355411">
            <a:off x="6635178" y="3322685"/>
            <a:ext cx="104708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Fishersgate</a:t>
            </a:r>
            <a:endParaRPr lang="en-US" sz="12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BDBF1-5A07-4146-879A-A003652558E9}"/>
              </a:ext>
            </a:extLst>
          </p:cNvPr>
          <p:cNvSpPr/>
          <p:nvPr/>
        </p:nvSpPr>
        <p:spPr>
          <a:xfrm>
            <a:off x="2921846" y="2072527"/>
            <a:ext cx="44755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888D8F-CAEF-484F-970B-3A3E986D6CB2}"/>
              </a:ext>
            </a:extLst>
          </p:cNvPr>
          <p:cNvSpPr/>
          <p:nvPr/>
        </p:nvSpPr>
        <p:spPr>
          <a:xfrm>
            <a:off x="3932625" y="2859666"/>
            <a:ext cx="83067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Bell Tower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476FD-D0CB-4E87-9F66-EA058A544F39}"/>
              </a:ext>
            </a:extLst>
          </p:cNvPr>
          <p:cNvSpPr/>
          <p:nvPr/>
        </p:nvSpPr>
        <p:spPr>
          <a:xfrm rot="19943432">
            <a:off x="3099776" y="2896170"/>
            <a:ext cx="8327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West Hill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42E23C-9F71-4428-A3AE-E2B614762082}"/>
              </a:ext>
            </a:extLst>
          </p:cNvPr>
          <p:cNvSpPr/>
          <p:nvPr/>
        </p:nvSpPr>
        <p:spPr>
          <a:xfrm>
            <a:off x="3335137" y="2472759"/>
            <a:ext cx="72968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Barracks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714F4-786F-4ED8-8C33-5B431B4227E0}"/>
              </a:ext>
            </a:extLst>
          </p:cNvPr>
          <p:cNvSpPr/>
          <p:nvPr/>
        </p:nvSpPr>
        <p:spPr>
          <a:xfrm>
            <a:off x="4666642" y="2525309"/>
            <a:ext cx="6767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Temple</a:t>
            </a: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2D44D-9AD2-4F70-9545-CDBF16A5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248" y="2877288"/>
            <a:ext cx="265779" cy="262826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8B7A1E4A-E19C-A2B1-989F-B4720B8664B0}"/>
              </a:ext>
            </a:extLst>
          </p:cNvPr>
          <p:cNvSpPr/>
          <p:nvPr/>
        </p:nvSpPr>
        <p:spPr>
          <a:xfrm>
            <a:off x="9543230" y="3656000"/>
            <a:ext cx="256775" cy="229619"/>
          </a:xfrm>
          <a:prstGeom prst="smileyFace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FBBB13-20C5-5A37-9445-6134A66AE09A}"/>
              </a:ext>
            </a:extLst>
          </p:cNvPr>
          <p:cNvSpPr/>
          <p:nvPr/>
        </p:nvSpPr>
        <p:spPr>
          <a:xfrm>
            <a:off x="3699158" y="3521607"/>
            <a:ext cx="7393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Shrine to</a:t>
            </a:r>
          </a:p>
          <a:p>
            <a:pPr algn="ctr"/>
            <a:r>
              <a:rPr lang="en-US" sz="10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Lurue</a:t>
            </a:r>
            <a:endParaRPr lang="en-US" sz="10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05FEA8-5CC4-2B8D-FE6A-0D8878BFC26C}"/>
              </a:ext>
            </a:extLst>
          </p:cNvPr>
          <p:cNvSpPr/>
          <p:nvPr/>
        </p:nvSpPr>
        <p:spPr>
          <a:xfrm>
            <a:off x="-1126816" y="2203251"/>
            <a:ext cx="1950720" cy="447040"/>
          </a:xfrm>
          <a:custGeom>
            <a:avLst/>
            <a:gdLst>
              <a:gd name="connsiteX0" fmla="*/ 0 w 1950720"/>
              <a:gd name="connsiteY0" fmla="*/ 386080 h 447040"/>
              <a:gd name="connsiteX1" fmla="*/ 182880 w 1950720"/>
              <a:gd name="connsiteY1" fmla="*/ 447040 h 447040"/>
              <a:gd name="connsiteX2" fmla="*/ 934720 w 1950720"/>
              <a:gd name="connsiteY2" fmla="*/ 132080 h 447040"/>
              <a:gd name="connsiteX3" fmla="*/ 1117600 w 1950720"/>
              <a:gd name="connsiteY3" fmla="*/ 162560 h 447040"/>
              <a:gd name="connsiteX4" fmla="*/ 1280160 w 1950720"/>
              <a:gd name="connsiteY4" fmla="*/ 284480 h 447040"/>
              <a:gd name="connsiteX5" fmla="*/ 1737360 w 1950720"/>
              <a:gd name="connsiteY5" fmla="*/ 0 h 447040"/>
              <a:gd name="connsiteX6" fmla="*/ 1950720 w 1950720"/>
              <a:gd name="connsiteY6" fmla="*/ 10160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720" h="447040">
                <a:moveTo>
                  <a:pt x="0" y="386080"/>
                </a:moveTo>
                <a:lnTo>
                  <a:pt x="182880" y="447040"/>
                </a:lnTo>
                <a:lnTo>
                  <a:pt x="934720" y="132080"/>
                </a:lnTo>
                <a:lnTo>
                  <a:pt x="1117600" y="162560"/>
                </a:lnTo>
                <a:lnTo>
                  <a:pt x="1280160" y="284480"/>
                </a:lnTo>
                <a:lnTo>
                  <a:pt x="1737360" y="0"/>
                </a:lnTo>
                <a:lnTo>
                  <a:pt x="1950720" y="101600"/>
                </a:lnTo>
              </a:path>
            </a:pathLst>
          </a:custGeom>
          <a:noFill/>
          <a:ln w="38100">
            <a:solidFill>
              <a:srgbClr val="66FF66"/>
            </a:solidFill>
            <a:tailEnd type="stealth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E6BB85A-9A6B-445A-8000-1291631C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144E7-A800-4AF7-A68F-482E5742E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86" y="1596389"/>
            <a:ext cx="1809750" cy="1257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3C2480-FC91-46EB-9F5E-A4E1571EF64F}"/>
              </a:ext>
            </a:extLst>
          </p:cNvPr>
          <p:cNvSpPr/>
          <p:nvPr/>
        </p:nvSpPr>
        <p:spPr>
          <a:xfrm>
            <a:off x="518161" y="41255"/>
            <a:ext cx="372872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Mintar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false map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55600">
                  <a:schemeClr val="tx1">
                    <a:alpha val="93000"/>
                  </a:schemeClr>
                </a:glow>
              </a:effectLst>
              <a:latin typeface="Legacy" pitchFamily="2" charset="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495CA-D9B8-415B-8B2C-96E45C9F82C8}"/>
              </a:ext>
            </a:extLst>
          </p:cNvPr>
          <p:cNvGrpSpPr/>
          <p:nvPr/>
        </p:nvGrpSpPr>
        <p:grpSpPr>
          <a:xfrm rot="2712329">
            <a:off x="7427626" y="448408"/>
            <a:ext cx="1074536" cy="1067781"/>
            <a:chOff x="9398977" y="2857500"/>
            <a:chExt cx="1450731" cy="151227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6CDF47-EE22-4A11-B7AA-1598E5E89D4C}"/>
                </a:ext>
              </a:extLst>
            </p:cNvPr>
            <p:cNvSpPr/>
            <p:nvPr/>
          </p:nvSpPr>
          <p:spPr>
            <a:xfrm>
              <a:off x="9398977" y="2857500"/>
              <a:ext cx="1450731" cy="15122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picture containing large, clock&#10;&#10;Description automatically generated">
              <a:extLst>
                <a:ext uri="{FF2B5EF4-FFF2-40B4-BE49-F238E27FC236}">
                  <a16:creationId xmlns:a16="http://schemas.microsoft.com/office/drawing/2014/main" id="{1AC1C1EB-F239-40C5-AE59-B22758441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276" y="3011364"/>
              <a:ext cx="1239715" cy="123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59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D71BE22-6417-433A-BBF4-F78714212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763D4-F9FC-4120-8065-2D7163619253}"/>
              </a:ext>
            </a:extLst>
          </p:cNvPr>
          <p:cNvSpPr/>
          <p:nvPr/>
        </p:nvSpPr>
        <p:spPr>
          <a:xfrm>
            <a:off x="6156311" y="5177221"/>
            <a:ext cx="26643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Ankhapur</a:t>
            </a:r>
            <a:endParaRPr lang="en-US" sz="44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55600">
                  <a:schemeClr val="tx1">
                    <a:alpha val="93000"/>
                  </a:schemeClr>
                </a:glow>
              </a:effectLst>
              <a:latin typeface="Legacy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F6F75-7365-498B-9DD7-16C472F6907B}"/>
              </a:ext>
            </a:extLst>
          </p:cNvPr>
          <p:cNvSpPr/>
          <p:nvPr/>
        </p:nvSpPr>
        <p:spPr>
          <a:xfrm>
            <a:off x="-78378" y="3498670"/>
            <a:ext cx="26643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Lake of</a:t>
            </a:r>
          </a:p>
          <a:p>
            <a:pPr algn="ctr"/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Steam</a:t>
            </a:r>
            <a:endParaRPr lang="en-US" sz="3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55600">
                  <a:schemeClr val="tx1">
                    <a:alpha val="93000"/>
                  </a:schemeClr>
                </a:glow>
              </a:effectLst>
              <a:latin typeface="Legacy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857FA-9B6F-4792-90C5-5D6752F1119B}"/>
              </a:ext>
            </a:extLst>
          </p:cNvPr>
          <p:cNvSpPr/>
          <p:nvPr/>
        </p:nvSpPr>
        <p:spPr>
          <a:xfrm rot="17425489">
            <a:off x="6649176" y="1147287"/>
            <a:ext cx="2664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The </a:t>
            </a:r>
            <a:r>
              <a:rPr lang="en-US" sz="24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tx1">
                      <a:alpha val="93000"/>
                    </a:schemeClr>
                  </a:glow>
                </a:effectLst>
                <a:latin typeface="Legacy" pitchFamily="2" charset="2"/>
              </a:rPr>
              <a:t>Thornwash</a:t>
            </a:r>
            <a:endParaRPr lang="en-US" sz="24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55600">
                  <a:schemeClr val="tx1">
                    <a:alpha val="93000"/>
                  </a:schemeClr>
                </a:glow>
              </a:effectLst>
              <a:latin typeface="Legacy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F7272-600A-4F8D-BB8A-5D495E81366D}"/>
              </a:ext>
            </a:extLst>
          </p:cNvPr>
          <p:cNvSpPr/>
          <p:nvPr/>
        </p:nvSpPr>
        <p:spPr>
          <a:xfrm rot="19695990">
            <a:off x="3379109" y="3611523"/>
            <a:ext cx="26643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12700" cmpd="sng">
                  <a:solidFill>
                    <a:schemeClr val="tx1"/>
                  </a:solidFill>
                  <a:prstDash val="solid"/>
                </a:ln>
                <a:effectLst/>
                <a:latin typeface="Legacy" pitchFamily="2" charset="2"/>
              </a:rPr>
              <a:t>The </a:t>
            </a:r>
            <a:r>
              <a:rPr lang="en-US" sz="2800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effectLst/>
                <a:latin typeface="Legacy" pitchFamily="2" charset="2"/>
              </a:rPr>
              <a:t>Thornwash</a:t>
            </a:r>
            <a:endParaRPr lang="en-US" sz="2800" cap="none" spc="0" dirty="0">
              <a:ln w="12700" cmpd="sng">
                <a:solidFill>
                  <a:schemeClr val="tx1"/>
                </a:solidFill>
                <a:prstDash val="solid"/>
              </a:ln>
              <a:effectLst/>
              <a:latin typeface="Legacy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331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45000"/>
                <a:lumOff val="55000"/>
              </a:schemeClr>
            </a:gs>
            <a:gs pos="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blue, colorful&#10;&#10;Description automatically generated">
            <a:extLst>
              <a:ext uri="{FF2B5EF4-FFF2-40B4-BE49-F238E27FC236}">
                <a16:creationId xmlns:a16="http://schemas.microsoft.com/office/drawing/2014/main" id="{697745B1-356F-4B6E-88C5-6EB50880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7466"/>
            <a:ext cx="9131583" cy="5897481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8B318D-0F1A-4D0C-FBE8-254825758A2D}"/>
              </a:ext>
            </a:extLst>
          </p:cNvPr>
          <p:cNvSpPr/>
          <p:nvPr/>
        </p:nvSpPr>
        <p:spPr>
          <a:xfrm>
            <a:off x="1687226" y="4866759"/>
            <a:ext cx="56938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Mintar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FB23A-AAE8-183A-64C4-021D646E2C84}"/>
              </a:ext>
            </a:extLst>
          </p:cNvPr>
          <p:cNvSpPr/>
          <p:nvPr/>
        </p:nvSpPr>
        <p:spPr>
          <a:xfrm>
            <a:off x="2303903" y="3236148"/>
            <a:ext cx="4748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2E08F-5AB6-0D97-49DB-E80122FF6BF4}"/>
              </a:ext>
            </a:extLst>
          </p:cNvPr>
          <p:cNvSpPr/>
          <p:nvPr/>
        </p:nvSpPr>
        <p:spPr>
          <a:xfrm>
            <a:off x="4214586" y="3043267"/>
            <a:ext cx="6880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Saelmur</a:t>
            </a:r>
            <a:endParaRPr lang="en-US" sz="10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45A13-CCCF-3864-4873-EACDFBF4DE63}"/>
              </a:ext>
            </a:extLst>
          </p:cNvPr>
          <p:cNvSpPr/>
          <p:nvPr/>
        </p:nvSpPr>
        <p:spPr>
          <a:xfrm>
            <a:off x="6196540" y="2718708"/>
            <a:ext cx="78258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Ankhapur</a:t>
            </a:r>
            <a:endParaRPr lang="en-US" sz="10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6A42-F3EA-70AF-C7FC-0E1F9FDB531D}"/>
              </a:ext>
            </a:extLst>
          </p:cNvPr>
          <p:cNvSpPr/>
          <p:nvPr/>
        </p:nvSpPr>
        <p:spPr>
          <a:xfrm>
            <a:off x="3835127" y="3208020"/>
            <a:ext cx="1166133" cy="177800"/>
          </a:xfrm>
          <a:custGeom>
            <a:avLst/>
            <a:gdLst>
              <a:gd name="connsiteX0" fmla="*/ 0 w 1559560"/>
              <a:gd name="connsiteY0" fmla="*/ 142240 h 177800"/>
              <a:gd name="connsiteX1" fmla="*/ 76200 w 1559560"/>
              <a:gd name="connsiteY1" fmla="*/ 91440 h 177800"/>
              <a:gd name="connsiteX2" fmla="*/ 251460 w 1559560"/>
              <a:gd name="connsiteY2" fmla="*/ 35560 h 177800"/>
              <a:gd name="connsiteX3" fmla="*/ 614680 w 1559560"/>
              <a:gd name="connsiteY3" fmla="*/ 0 h 177800"/>
              <a:gd name="connsiteX4" fmla="*/ 1132840 w 1559560"/>
              <a:gd name="connsiteY4" fmla="*/ 30480 h 177800"/>
              <a:gd name="connsiteX5" fmla="*/ 1361440 w 1559560"/>
              <a:gd name="connsiteY5" fmla="*/ 76200 h 177800"/>
              <a:gd name="connsiteX6" fmla="*/ 1381760 w 1559560"/>
              <a:gd name="connsiteY6" fmla="*/ 119380 h 177800"/>
              <a:gd name="connsiteX7" fmla="*/ 1516380 w 1559560"/>
              <a:gd name="connsiteY7" fmla="*/ 144780 h 177800"/>
              <a:gd name="connsiteX8" fmla="*/ 1559560 w 1559560"/>
              <a:gd name="connsiteY8" fmla="*/ 172720 h 177800"/>
              <a:gd name="connsiteX9" fmla="*/ 1333500 w 1559560"/>
              <a:gd name="connsiteY9" fmla="*/ 177800 h 177800"/>
              <a:gd name="connsiteX10" fmla="*/ 1272540 w 1559560"/>
              <a:gd name="connsiteY10" fmla="*/ 109220 h 177800"/>
              <a:gd name="connsiteX11" fmla="*/ 1153160 w 1559560"/>
              <a:gd name="connsiteY11" fmla="*/ 81280 h 177800"/>
              <a:gd name="connsiteX12" fmla="*/ 601980 w 1559560"/>
              <a:gd name="connsiteY12" fmla="*/ 68580 h 177800"/>
              <a:gd name="connsiteX13" fmla="*/ 238760 w 1559560"/>
              <a:gd name="connsiteY13" fmla="*/ 93980 h 177800"/>
              <a:gd name="connsiteX14" fmla="*/ 0 w 1559560"/>
              <a:gd name="connsiteY14" fmla="*/ 142240 h 177800"/>
              <a:gd name="connsiteX0" fmla="*/ 162560 w 1483360"/>
              <a:gd name="connsiteY0" fmla="*/ 93980 h 177800"/>
              <a:gd name="connsiteX1" fmla="*/ 0 w 1483360"/>
              <a:gd name="connsiteY1" fmla="*/ 91440 h 177800"/>
              <a:gd name="connsiteX2" fmla="*/ 175260 w 1483360"/>
              <a:gd name="connsiteY2" fmla="*/ 35560 h 177800"/>
              <a:gd name="connsiteX3" fmla="*/ 538480 w 1483360"/>
              <a:gd name="connsiteY3" fmla="*/ 0 h 177800"/>
              <a:gd name="connsiteX4" fmla="*/ 1056640 w 1483360"/>
              <a:gd name="connsiteY4" fmla="*/ 30480 h 177800"/>
              <a:gd name="connsiteX5" fmla="*/ 1285240 w 1483360"/>
              <a:gd name="connsiteY5" fmla="*/ 76200 h 177800"/>
              <a:gd name="connsiteX6" fmla="*/ 1305560 w 1483360"/>
              <a:gd name="connsiteY6" fmla="*/ 119380 h 177800"/>
              <a:gd name="connsiteX7" fmla="*/ 1440180 w 1483360"/>
              <a:gd name="connsiteY7" fmla="*/ 144780 h 177800"/>
              <a:gd name="connsiteX8" fmla="*/ 1483360 w 1483360"/>
              <a:gd name="connsiteY8" fmla="*/ 172720 h 177800"/>
              <a:gd name="connsiteX9" fmla="*/ 1257300 w 1483360"/>
              <a:gd name="connsiteY9" fmla="*/ 177800 h 177800"/>
              <a:gd name="connsiteX10" fmla="*/ 1196340 w 1483360"/>
              <a:gd name="connsiteY10" fmla="*/ 109220 h 177800"/>
              <a:gd name="connsiteX11" fmla="*/ 1076960 w 1483360"/>
              <a:gd name="connsiteY11" fmla="*/ 81280 h 177800"/>
              <a:gd name="connsiteX12" fmla="*/ 525780 w 1483360"/>
              <a:gd name="connsiteY12" fmla="*/ 68580 h 177800"/>
              <a:gd name="connsiteX13" fmla="*/ 162560 w 1483360"/>
              <a:gd name="connsiteY13" fmla="*/ 93980 h 177800"/>
              <a:gd name="connsiteX0" fmla="*/ 143424 w 1464224"/>
              <a:gd name="connsiteY0" fmla="*/ 93980 h 177800"/>
              <a:gd name="connsiteX1" fmla="*/ 0 w 1464224"/>
              <a:gd name="connsiteY1" fmla="*/ 48260 h 177800"/>
              <a:gd name="connsiteX2" fmla="*/ 156124 w 1464224"/>
              <a:gd name="connsiteY2" fmla="*/ 35560 h 177800"/>
              <a:gd name="connsiteX3" fmla="*/ 519344 w 1464224"/>
              <a:gd name="connsiteY3" fmla="*/ 0 h 177800"/>
              <a:gd name="connsiteX4" fmla="*/ 1037504 w 1464224"/>
              <a:gd name="connsiteY4" fmla="*/ 30480 h 177800"/>
              <a:gd name="connsiteX5" fmla="*/ 1266104 w 1464224"/>
              <a:gd name="connsiteY5" fmla="*/ 76200 h 177800"/>
              <a:gd name="connsiteX6" fmla="*/ 1286424 w 1464224"/>
              <a:gd name="connsiteY6" fmla="*/ 119380 h 177800"/>
              <a:gd name="connsiteX7" fmla="*/ 1421044 w 1464224"/>
              <a:gd name="connsiteY7" fmla="*/ 144780 h 177800"/>
              <a:gd name="connsiteX8" fmla="*/ 1464224 w 1464224"/>
              <a:gd name="connsiteY8" fmla="*/ 172720 h 177800"/>
              <a:gd name="connsiteX9" fmla="*/ 1238164 w 1464224"/>
              <a:gd name="connsiteY9" fmla="*/ 177800 h 177800"/>
              <a:gd name="connsiteX10" fmla="*/ 1177204 w 1464224"/>
              <a:gd name="connsiteY10" fmla="*/ 109220 h 177800"/>
              <a:gd name="connsiteX11" fmla="*/ 1057824 w 1464224"/>
              <a:gd name="connsiteY11" fmla="*/ 81280 h 177800"/>
              <a:gd name="connsiteX12" fmla="*/ 506644 w 1464224"/>
              <a:gd name="connsiteY12" fmla="*/ 68580 h 177800"/>
              <a:gd name="connsiteX13" fmla="*/ 143424 w 1464224"/>
              <a:gd name="connsiteY13" fmla="*/ 93980 h 177800"/>
              <a:gd name="connsiteX0" fmla="*/ 143424 w 1464224"/>
              <a:gd name="connsiteY0" fmla="*/ 93980 h 177800"/>
              <a:gd name="connsiteX1" fmla="*/ 0 w 1464224"/>
              <a:gd name="connsiteY1" fmla="*/ 48260 h 177800"/>
              <a:gd name="connsiteX2" fmla="*/ 156124 w 1464224"/>
              <a:gd name="connsiteY2" fmla="*/ 35560 h 177800"/>
              <a:gd name="connsiteX3" fmla="*/ 519344 w 1464224"/>
              <a:gd name="connsiteY3" fmla="*/ 0 h 177800"/>
              <a:gd name="connsiteX4" fmla="*/ 1037504 w 1464224"/>
              <a:gd name="connsiteY4" fmla="*/ 30480 h 177800"/>
              <a:gd name="connsiteX5" fmla="*/ 1266104 w 1464224"/>
              <a:gd name="connsiteY5" fmla="*/ 76200 h 177800"/>
              <a:gd name="connsiteX6" fmla="*/ 1286424 w 1464224"/>
              <a:gd name="connsiteY6" fmla="*/ 119380 h 177800"/>
              <a:gd name="connsiteX7" fmla="*/ 1421044 w 1464224"/>
              <a:gd name="connsiteY7" fmla="*/ 144780 h 177800"/>
              <a:gd name="connsiteX8" fmla="*/ 1464224 w 1464224"/>
              <a:gd name="connsiteY8" fmla="*/ 172720 h 177800"/>
              <a:gd name="connsiteX9" fmla="*/ 1238164 w 1464224"/>
              <a:gd name="connsiteY9" fmla="*/ 177800 h 177800"/>
              <a:gd name="connsiteX10" fmla="*/ 1103850 w 1464224"/>
              <a:gd name="connsiteY10" fmla="*/ 165100 h 177800"/>
              <a:gd name="connsiteX11" fmla="*/ 1057824 w 1464224"/>
              <a:gd name="connsiteY11" fmla="*/ 81280 h 177800"/>
              <a:gd name="connsiteX12" fmla="*/ 506644 w 1464224"/>
              <a:gd name="connsiteY12" fmla="*/ 68580 h 177800"/>
              <a:gd name="connsiteX13" fmla="*/ 143424 w 1464224"/>
              <a:gd name="connsiteY13" fmla="*/ 93980 h 177800"/>
              <a:gd name="connsiteX0" fmla="*/ 143424 w 1464224"/>
              <a:gd name="connsiteY0" fmla="*/ 93980 h 177800"/>
              <a:gd name="connsiteX1" fmla="*/ 0 w 1464224"/>
              <a:gd name="connsiteY1" fmla="*/ 48260 h 177800"/>
              <a:gd name="connsiteX2" fmla="*/ 156124 w 1464224"/>
              <a:gd name="connsiteY2" fmla="*/ 35560 h 177800"/>
              <a:gd name="connsiteX3" fmla="*/ 519344 w 1464224"/>
              <a:gd name="connsiteY3" fmla="*/ 0 h 177800"/>
              <a:gd name="connsiteX4" fmla="*/ 1037504 w 1464224"/>
              <a:gd name="connsiteY4" fmla="*/ 30480 h 177800"/>
              <a:gd name="connsiteX5" fmla="*/ 1266104 w 1464224"/>
              <a:gd name="connsiteY5" fmla="*/ 76200 h 177800"/>
              <a:gd name="connsiteX6" fmla="*/ 1286424 w 1464224"/>
              <a:gd name="connsiteY6" fmla="*/ 119380 h 177800"/>
              <a:gd name="connsiteX7" fmla="*/ 1421044 w 1464224"/>
              <a:gd name="connsiteY7" fmla="*/ 144780 h 177800"/>
              <a:gd name="connsiteX8" fmla="*/ 1464224 w 1464224"/>
              <a:gd name="connsiteY8" fmla="*/ 172720 h 177800"/>
              <a:gd name="connsiteX9" fmla="*/ 1238164 w 1464224"/>
              <a:gd name="connsiteY9" fmla="*/ 177800 h 177800"/>
              <a:gd name="connsiteX10" fmla="*/ 1103850 w 1464224"/>
              <a:gd name="connsiteY10" fmla="*/ 165100 h 177800"/>
              <a:gd name="connsiteX11" fmla="*/ 1112042 w 1464224"/>
              <a:gd name="connsiteY11" fmla="*/ 88900 h 177800"/>
              <a:gd name="connsiteX12" fmla="*/ 506644 w 1464224"/>
              <a:gd name="connsiteY12" fmla="*/ 68580 h 177800"/>
              <a:gd name="connsiteX13" fmla="*/ 143424 w 1464224"/>
              <a:gd name="connsiteY13" fmla="*/ 93980 h 177800"/>
              <a:gd name="connsiteX0" fmla="*/ 143424 w 1464224"/>
              <a:gd name="connsiteY0" fmla="*/ 93980 h 177800"/>
              <a:gd name="connsiteX1" fmla="*/ 0 w 1464224"/>
              <a:gd name="connsiteY1" fmla="*/ 48260 h 177800"/>
              <a:gd name="connsiteX2" fmla="*/ 156124 w 1464224"/>
              <a:gd name="connsiteY2" fmla="*/ 35560 h 177800"/>
              <a:gd name="connsiteX3" fmla="*/ 519344 w 1464224"/>
              <a:gd name="connsiteY3" fmla="*/ 0 h 177800"/>
              <a:gd name="connsiteX4" fmla="*/ 1037504 w 1464224"/>
              <a:gd name="connsiteY4" fmla="*/ 30480 h 177800"/>
              <a:gd name="connsiteX5" fmla="*/ 1266104 w 1464224"/>
              <a:gd name="connsiteY5" fmla="*/ 76200 h 177800"/>
              <a:gd name="connsiteX6" fmla="*/ 1286424 w 1464224"/>
              <a:gd name="connsiteY6" fmla="*/ 119380 h 177800"/>
              <a:gd name="connsiteX7" fmla="*/ 1421044 w 1464224"/>
              <a:gd name="connsiteY7" fmla="*/ 144780 h 177800"/>
              <a:gd name="connsiteX8" fmla="*/ 1464224 w 1464224"/>
              <a:gd name="connsiteY8" fmla="*/ 172720 h 177800"/>
              <a:gd name="connsiteX9" fmla="*/ 1238164 w 1464224"/>
              <a:gd name="connsiteY9" fmla="*/ 177800 h 177800"/>
              <a:gd name="connsiteX10" fmla="*/ 1103850 w 1464224"/>
              <a:gd name="connsiteY10" fmla="*/ 165100 h 177800"/>
              <a:gd name="connsiteX11" fmla="*/ 1112042 w 1464224"/>
              <a:gd name="connsiteY11" fmla="*/ 88900 h 177800"/>
              <a:gd name="connsiteX12" fmla="*/ 506644 w 1464224"/>
              <a:gd name="connsiteY12" fmla="*/ 68580 h 177800"/>
              <a:gd name="connsiteX13" fmla="*/ 143424 w 1464224"/>
              <a:gd name="connsiteY13" fmla="*/ 93980 h 177800"/>
              <a:gd name="connsiteX0" fmla="*/ 143424 w 1464224"/>
              <a:gd name="connsiteY0" fmla="*/ 93980 h 177800"/>
              <a:gd name="connsiteX1" fmla="*/ 0 w 1464224"/>
              <a:gd name="connsiteY1" fmla="*/ 48260 h 177800"/>
              <a:gd name="connsiteX2" fmla="*/ 156124 w 1464224"/>
              <a:gd name="connsiteY2" fmla="*/ 35560 h 177800"/>
              <a:gd name="connsiteX3" fmla="*/ 519344 w 1464224"/>
              <a:gd name="connsiteY3" fmla="*/ 0 h 177800"/>
              <a:gd name="connsiteX4" fmla="*/ 1037504 w 1464224"/>
              <a:gd name="connsiteY4" fmla="*/ 30480 h 177800"/>
              <a:gd name="connsiteX5" fmla="*/ 1266104 w 1464224"/>
              <a:gd name="connsiteY5" fmla="*/ 76200 h 177800"/>
              <a:gd name="connsiteX6" fmla="*/ 1286424 w 1464224"/>
              <a:gd name="connsiteY6" fmla="*/ 119380 h 177800"/>
              <a:gd name="connsiteX7" fmla="*/ 1421044 w 1464224"/>
              <a:gd name="connsiteY7" fmla="*/ 144780 h 177800"/>
              <a:gd name="connsiteX8" fmla="*/ 1464224 w 1464224"/>
              <a:gd name="connsiteY8" fmla="*/ 172720 h 177800"/>
              <a:gd name="connsiteX9" fmla="*/ 1238164 w 1464224"/>
              <a:gd name="connsiteY9" fmla="*/ 177800 h 177800"/>
              <a:gd name="connsiteX10" fmla="*/ 1103850 w 1464224"/>
              <a:gd name="connsiteY10" fmla="*/ 165100 h 177800"/>
              <a:gd name="connsiteX11" fmla="*/ 1112042 w 1464224"/>
              <a:gd name="connsiteY11" fmla="*/ 88900 h 177800"/>
              <a:gd name="connsiteX12" fmla="*/ 506644 w 1464224"/>
              <a:gd name="connsiteY12" fmla="*/ 68580 h 177800"/>
              <a:gd name="connsiteX13" fmla="*/ 143424 w 1464224"/>
              <a:gd name="connsiteY13" fmla="*/ 9398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4224" h="177800">
                <a:moveTo>
                  <a:pt x="143424" y="93980"/>
                </a:moveTo>
                <a:lnTo>
                  <a:pt x="0" y="48260"/>
                </a:lnTo>
                <a:lnTo>
                  <a:pt x="156124" y="35560"/>
                </a:lnTo>
                <a:lnTo>
                  <a:pt x="519344" y="0"/>
                </a:lnTo>
                <a:lnTo>
                  <a:pt x="1037504" y="30480"/>
                </a:lnTo>
                <a:lnTo>
                  <a:pt x="1266104" y="76200"/>
                </a:lnTo>
                <a:lnTo>
                  <a:pt x="1286424" y="119380"/>
                </a:lnTo>
                <a:lnTo>
                  <a:pt x="1421044" y="144780"/>
                </a:lnTo>
                <a:lnTo>
                  <a:pt x="1464224" y="172720"/>
                </a:lnTo>
                <a:lnTo>
                  <a:pt x="1238164" y="177800"/>
                </a:lnTo>
                <a:lnTo>
                  <a:pt x="1103850" y="165100"/>
                </a:lnTo>
                <a:cubicBezTo>
                  <a:pt x="1106581" y="139700"/>
                  <a:pt x="1157150" y="114300"/>
                  <a:pt x="1112042" y="88900"/>
                </a:cubicBezTo>
                <a:cubicBezTo>
                  <a:pt x="910243" y="51647"/>
                  <a:pt x="708443" y="75353"/>
                  <a:pt x="506644" y="68580"/>
                </a:cubicBezTo>
                <a:lnTo>
                  <a:pt x="143424" y="93980"/>
                </a:lnTo>
                <a:close/>
              </a:path>
            </a:pathLst>
          </a:custGeom>
          <a:solidFill>
            <a:srgbClr val="FFC000">
              <a:alpha val="27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4C97C-7BA1-3901-14C1-C546FD51140E}"/>
              </a:ext>
            </a:extLst>
          </p:cNvPr>
          <p:cNvSpPr/>
          <p:nvPr/>
        </p:nvSpPr>
        <p:spPr>
          <a:xfrm>
            <a:off x="162934" y="4378300"/>
            <a:ext cx="9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Thistlewood</a:t>
            </a:r>
            <a:endParaRPr lang="en-US" sz="10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Docks</a:t>
            </a:r>
          </a:p>
        </p:txBody>
      </p:sp>
    </p:spTree>
    <p:extLst>
      <p:ext uri="{BB962C8B-B14F-4D97-AF65-F5344CB8AC3E}">
        <p14:creationId xmlns:p14="http://schemas.microsoft.com/office/powerpoint/2010/main" val="274338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3333FF"/>
            </a:gs>
            <a:gs pos="72000">
              <a:schemeClr val="accent6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39CF1-D7C5-4620-A4BB-24D8B82FF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905"/>
            <a:ext cx="9144000" cy="415218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50DF09-AD29-49C6-8FD1-AF42490172B0}"/>
              </a:ext>
            </a:extLst>
          </p:cNvPr>
          <p:cNvSpPr/>
          <p:nvPr/>
        </p:nvSpPr>
        <p:spPr>
          <a:xfrm>
            <a:off x="-8965" y="1718245"/>
            <a:ext cx="9152965" cy="1145072"/>
          </a:xfrm>
          <a:custGeom>
            <a:avLst/>
            <a:gdLst>
              <a:gd name="connsiteX0" fmla="*/ 9152965 w 9152965"/>
              <a:gd name="connsiteY0" fmla="*/ 65731 h 1145072"/>
              <a:gd name="connsiteX1" fmla="*/ 8525436 w 9152965"/>
              <a:gd name="connsiteY1" fmla="*/ 191237 h 1145072"/>
              <a:gd name="connsiteX2" fmla="*/ 8113059 w 9152965"/>
              <a:gd name="connsiteY2" fmla="*/ 648437 h 1145072"/>
              <a:gd name="connsiteX3" fmla="*/ 7709647 w 9152965"/>
              <a:gd name="connsiteY3" fmla="*/ 648437 h 1145072"/>
              <a:gd name="connsiteX4" fmla="*/ 7404847 w 9152965"/>
              <a:gd name="connsiteY4" fmla="*/ 415355 h 1145072"/>
              <a:gd name="connsiteX5" fmla="*/ 6974541 w 9152965"/>
              <a:gd name="connsiteY5" fmla="*/ 567755 h 1145072"/>
              <a:gd name="connsiteX6" fmla="*/ 6373906 w 9152965"/>
              <a:gd name="connsiteY6" fmla="*/ 352602 h 1145072"/>
              <a:gd name="connsiteX7" fmla="*/ 5674659 w 9152965"/>
              <a:gd name="connsiteY7" fmla="*/ 666367 h 1145072"/>
              <a:gd name="connsiteX8" fmla="*/ 4625789 w 9152965"/>
              <a:gd name="connsiteY8" fmla="*/ 1096673 h 1145072"/>
              <a:gd name="connsiteX9" fmla="*/ 3810000 w 9152965"/>
              <a:gd name="connsiteY9" fmla="*/ 1087708 h 1145072"/>
              <a:gd name="connsiteX10" fmla="*/ 3460377 w 9152965"/>
              <a:gd name="connsiteY10" fmla="*/ 675331 h 1145072"/>
              <a:gd name="connsiteX11" fmla="*/ 2877671 w 9152965"/>
              <a:gd name="connsiteY11" fmla="*/ 352602 h 1145072"/>
              <a:gd name="connsiteX12" fmla="*/ 1810871 w 9152965"/>
              <a:gd name="connsiteY12" fmla="*/ 2979 h 1145072"/>
              <a:gd name="connsiteX13" fmla="*/ 735106 w 9152965"/>
              <a:gd name="connsiteY13" fmla="*/ 558790 h 1145072"/>
              <a:gd name="connsiteX14" fmla="*/ 0 w 9152965"/>
              <a:gd name="connsiteY14" fmla="*/ 657402 h 114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2965" h="1145072">
                <a:moveTo>
                  <a:pt x="9152965" y="65731"/>
                </a:moveTo>
                <a:cubicBezTo>
                  <a:pt x="8925859" y="79925"/>
                  <a:pt x="8698754" y="94119"/>
                  <a:pt x="8525436" y="191237"/>
                </a:cubicBezTo>
                <a:cubicBezTo>
                  <a:pt x="8352118" y="288355"/>
                  <a:pt x="8249024" y="572237"/>
                  <a:pt x="8113059" y="648437"/>
                </a:cubicBezTo>
                <a:cubicBezTo>
                  <a:pt x="7977094" y="724637"/>
                  <a:pt x="7827682" y="687284"/>
                  <a:pt x="7709647" y="648437"/>
                </a:cubicBezTo>
                <a:cubicBezTo>
                  <a:pt x="7591612" y="609590"/>
                  <a:pt x="7527365" y="428802"/>
                  <a:pt x="7404847" y="415355"/>
                </a:cubicBezTo>
                <a:cubicBezTo>
                  <a:pt x="7282329" y="401908"/>
                  <a:pt x="7146365" y="578214"/>
                  <a:pt x="6974541" y="567755"/>
                </a:cubicBezTo>
                <a:cubicBezTo>
                  <a:pt x="6802717" y="557296"/>
                  <a:pt x="6590553" y="336167"/>
                  <a:pt x="6373906" y="352602"/>
                </a:cubicBezTo>
                <a:cubicBezTo>
                  <a:pt x="6157259" y="369037"/>
                  <a:pt x="5966012" y="542355"/>
                  <a:pt x="5674659" y="666367"/>
                </a:cubicBezTo>
                <a:cubicBezTo>
                  <a:pt x="5383306" y="790379"/>
                  <a:pt x="4936565" y="1026450"/>
                  <a:pt x="4625789" y="1096673"/>
                </a:cubicBezTo>
                <a:cubicBezTo>
                  <a:pt x="4315013" y="1166896"/>
                  <a:pt x="4004235" y="1157932"/>
                  <a:pt x="3810000" y="1087708"/>
                </a:cubicBezTo>
                <a:cubicBezTo>
                  <a:pt x="3615765" y="1017484"/>
                  <a:pt x="3615765" y="797849"/>
                  <a:pt x="3460377" y="675331"/>
                </a:cubicBezTo>
                <a:cubicBezTo>
                  <a:pt x="3304989" y="552813"/>
                  <a:pt x="3152589" y="464661"/>
                  <a:pt x="2877671" y="352602"/>
                </a:cubicBezTo>
                <a:cubicBezTo>
                  <a:pt x="2602753" y="240543"/>
                  <a:pt x="2167965" y="-31386"/>
                  <a:pt x="1810871" y="2979"/>
                </a:cubicBezTo>
                <a:cubicBezTo>
                  <a:pt x="1453777" y="37344"/>
                  <a:pt x="1036918" y="449720"/>
                  <a:pt x="735106" y="558790"/>
                </a:cubicBezTo>
                <a:cubicBezTo>
                  <a:pt x="433294" y="667860"/>
                  <a:pt x="216647" y="662631"/>
                  <a:pt x="0" y="657402"/>
                </a:cubicBezTo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25438A6-C05E-48EE-A64D-F48955E53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427">
            <a:off x="7882933" y="3181261"/>
            <a:ext cx="395936" cy="340309"/>
          </a:xfrm>
          <a:prstGeom prst="rect">
            <a:avLst/>
          </a:prstGeom>
        </p:spPr>
      </p:pic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D4B72A42-7513-46C4-BD99-13BCF5F8E2D9}"/>
              </a:ext>
            </a:extLst>
          </p:cNvPr>
          <p:cNvSpPr/>
          <p:nvPr/>
        </p:nvSpPr>
        <p:spPr>
          <a:xfrm rot="6271827">
            <a:off x="7857743" y="2110847"/>
            <a:ext cx="380821" cy="467762"/>
          </a:xfrm>
          <a:prstGeom prst="lightningBol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F3BA24-1729-4578-90AF-84B323E12846}"/>
              </a:ext>
            </a:extLst>
          </p:cNvPr>
          <p:cNvSpPr/>
          <p:nvPr/>
        </p:nvSpPr>
        <p:spPr>
          <a:xfrm>
            <a:off x="6986016" y="3450336"/>
            <a:ext cx="1066800" cy="1926336"/>
          </a:xfrm>
          <a:custGeom>
            <a:avLst/>
            <a:gdLst>
              <a:gd name="connsiteX0" fmla="*/ 0 w 1066800"/>
              <a:gd name="connsiteY0" fmla="*/ 1926336 h 1926336"/>
              <a:gd name="connsiteX1" fmla="*/ 762000 w 1066800"/>
              <a:gd name="connsiteY1" fmla="*/ 1652016 h 1926336"/>
              <a:gd name="connsiteX2" fmla="*/ 987552 w 1066800"/>
              <a:gd name="connsiteY2" fmla="*/ 1103376 h 1926336"/>
              <a:gd name="connsiteX3" fmla="*/ 1066800 w 1066800"/>
              <a:gd name="connsiteY3" fmla="*/ 0 h 192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926336">
                <a:moveTo>
                  <a:pt x="0" y="1926336"/>
                </a:moveTo>
                <a:cubicBezTo>
                  <a:pt x="298704" y="1857756"/>
                  <a:pt x="597408" y="1789176"/>
                  <a:pt x="762000" y="1652016"/>
                </a:cubicBezTo>
                <a:cubicBezTo>
                  <a:pt x="926592" y="1514856"/>
                  <a:pt x="936752" y="1378712"/>
                  <a:pt x="987552" y="1103376"/>
                </a:cubicBezTo>
                <a:cubicBezTo>
                  <a:pt x="1038352" y="828040"/>
                  <a:pt x="1052576" y="414020"/>
                  <a:pt x="1066800" y="0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956C9B-7984-4459-A41C-D382FE593A43}"/>
              </a:ext>
            </a:extLst>
          </p:cNvPr>
          <p:cNvGrpSpPr/>
          <p:nvPr/>
        </p:nvGrpSpPr>
        <p:grpSpPr>
          <a:xfrm>
            <a:off x="7700681" y="2489835"/>
            <a:ext cx="848960" cy="556535"/>
            <a:chOff x="7700681" y="2489835"/>
            <a:chExt cx="848960" cy="556535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8148851B-E948-4D67-8612-695EE4F7AB19}"/>
                </a:ext>
              </a:extLst>
            </p:cNvPr>
            <p:cNvSpPr/>
            <p:nvPr/>
          </p:nvSpPr>
          <p:spPr>
            <a:xfrm rot="5400000">
              <a:off x="7853560" y="2425729"/>
              <a:ext cx="467762" cy="773520"/>
            </a:xfrm>
            <a:prstGeom prst="rightBrace">
              <a:avLst>
                <a:gd name="adj1" fmla="val 23468"/>
                <a:gd name="adj2" fmla="val 50000"/>
              </a:avLst>
            </a:prstGeom>
            <a:noFill/>
            <a:ln w="38100">
              <a:solidFill>
                <a:srgbClr val="92D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73DFD8-5B17-4AFE-AF15-4783587ADA6B}"/>
                </a:ext>
              </a:extLst>
            </p:cNvPr>
            <p:cNvSpPr/>
            <p:nvPr/>
          </p:nvSpPr>
          <p:spPr>
            <a:xfrm>
              <a:off x="8395627" y="2489835"/>
              <a:ext cx="154014" cy="190500"/>
            </a:xfrm>
            <a:custGeom>
              <a:avLst/>
              <a:gdLst>
                <a:gd name="connsiteX0" fmla="*/ 0 w 146685"/>
                <a:gd name="connsiteY0" fmla="*/ 177165 h 188595"/>
                <a:gd name="connsiteX1" fmla="*/ 70485 w 146685"/>
                <a:gd name="connsiteY1" fmla="*/ 0 h 188595"/>
                <a:gd name="connsiteX2" fmla="*/ 146685 w 146685"/>
                <a:gd name="connsiteY2" fmla="*/ 188595 h 188595"/>
                <a:gd name="connsiteX3" fmla="*/ 70485 w 146685"/>
                <a:gd name="connsiteY3" fmla="*/ 125730 h 188595"/>
                <a:gd name="connsiteX4" fmla="*/ 0 w 146685"/>
                <a:gd name="connsiteY4" fmla="*/ 177165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85" h="188595">
                  <a:moveTo>
                    <a:pt x="0" y="177165"/>
                  </a:moveTo>
                  <a:lnTo>
                    <a:pt x="70485" y="0"/>
                  </a:lnTo>
                  <a:lnTo>
                    <a:pt x="146685" y="188595"/>
                  </a:lnTo>
                  <a:lnTo>
                    <a:pt x="70485" y="125730"/>
                  </a:lnTo>
                  <a:lnTo>
                    <a:pt x="0" y="177165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rgbClr val="92D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975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FB0D7E-12CD-45B5-9492-BA9E012C50DC}"/>
              </a:ext>
            </a:extLst>
          </p:cNvPr>
          <p:cNvSpPr/>
          <p:nvPr/>
        </p:nvSpPr>
        <p:spPr>
          <a:xfrm rot="5075439">
            <a:off x="4269551" y="395380"/>
            <a:ext cx="502920" cy="964372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EFBF96-7E6B-4A31-B586-E15B537F008E}"/>
              </a:ext>
            </a:extLst>
          </p:cNvPr>
          <p:cNvSpPr/>
          <p:nvPr/>
        </p:nvSpPr>
        <p:spPr>
          <a:xfrm rot="362942">
            <a:off x="8373313" y="-156768"/>
            <a:ext cx="502920" cy="7206049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3C080-C95C-4974-880E-21784CD8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762284"/>
            <a:ext cx="3509910" cy="24448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0213BB-0DF4-4838-8C24-95BC935B0864}"/>
              </a:ext>
            </a:extLst>
          </p:cNvPr>
          <p:cNvGrpSpPr/>
          <p:nvPr/>
        </p:nvGrpSpPr>
        <p:grpSpPr>
          <a:xfrm rot="1274745">
            <a:off x="2302164" y="2734820"/>
            <a:ext cx="1045862" cy="2206487"/>
            <a:chOff x="3647660" y="2951921"/>
            <a:chExt cx="1394482" cy="29419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AADC9D-E865-42D6-A880-1B5E9573AD8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660" y="2951921"/>
              <a:ext cx="1394482" cy="1666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4463F5-E853-4511-AFB0-538C3E6D8FB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660" y="4618317"/>
              <a:ext cx="1394482" cy="12755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F241A-BB62-48A7-9768-2D8EF57DEE1B}"/>
              </a:ext>
            </a:extLst>
          </p:cNvPr>
          <p:cNvSpPr/>
          <p:nvPr/>
        </p:nvSpPr>
        <p:spPr>
          <a:xfrm rot="21263262">
            <a:off x="8177349" y="1934934"/>
            <a:ext cx="163286" cy="29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071AC7-A8E2-4BEF-A3FD-767B9B6E224D}"/>
              </a:ext>
            </a:extLst>
          </p:cNvPr>
          <p:cNvSpPr/>
          <p:nvPr/>
        </p:nvSpPr>
        <p:spPr>
          <a:xfrm>
            <a:off x="1684020" y="1808659"/>
            <a:ext cx="2004060" cy="3337560"/>
          </a:xfrm>
          <a:custGeom>
            <a:avLst/>
            <a:gdLst>
              <a:gd name="connsiteX0" fmla="*/ 2357120 w 2357120"/>
              <a:gd name="connsiteY0" fmla="*/ 0 h 3749040"/>
              <a:gd name="connsiteX1" fmla="*/ 812800 w 2357120"/>
              <a:gd name="connsiteY1" fmla="*/ 375920 h 3749040"/>
              <a:gd name="connsiteX2" fmla="*/ 1046480 w 2357120"/>
              <a:gd name="connsiteY2" fmla="*/ 1087120 h 3749040"/>
              <a:gd name="connsiteX3" fmla="*/ 0 w 2357120"/>
              <a:gd name="connsiteY3" fmla="*/ 3749040 h 3749040"/>
              <a:gd name="connsiteX0" fmla="*/ 2672080 w 2672080"/>
              <a:gd name="connsiteY0" fmla="*/ 0 h 4450080"/>
              <a:gd name="connsiteX1" fmla="*/ 1127760 w 2672080"/>
              <a:gd name="connsiteY1" fmla="*/ 375920 h 4450080"/>
              <a:gd name="connsiteX2" fmla="*/ 1361440 w 2672080"/>
              <a:gd name="connsiteY2" fmla="*/ 1087120 h 4450080"/>
              <a:gd name="connsiteX3" fmla="*/ 0 w 2672080"/>
              <a:gd name="connsiteY3" fmla="*/ 4450080 h 445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080" h="4450080">
                <a:moveTo>
                  <a:pt x="2672080" y="0"/>
                </a:moveTo>
                <a:lnTo>
                  <a:pt x="1127760" y="375920"/>
                </a:lnTo>
                <a:lnTo>
                  <a:pt x="1361440" y="1087120"/>
                </a:lnTo>
                <a:cubicBezTo>
                  <a:pt x="1012613" y="1974427"/>
                  <a:pt x="348827" y="3562773"/>
                  <a:pt x="0" y="445008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6695DC-5322-4B94-9E8B-FE4F198331D8}"/>
              </a:ext>
            </a:extLst>
          </p:cNvPr>
          <p:cNvSpPr/>
          <p:nvPr/>
        </p:nvSpPr>
        <p:spPr>
          <a:xfrm>
            <a:off x="3032760" y="3425261"/>
            <a:ext cx="1226820" cy="1599038"/>
          </a:xfrm>
          <a:custGeom>
            <a:avLst/>
            <a:gdLst>
              <a:gd name="connsiteX0" fmla="*/ 1584960 w 1584960"/>
              <a:gd name="connsiteY0" fmla="*/ 0 h 2103120"/>
              <a:gd name="connsiteX1" fmla="*/ 1584960 w 1584960"/>
              <a:gd name="connsiteY1" fmla="*/ 0 h 2103120"/>
              <a:gd name="connsiteX2" fmla="*/ 1524000 w 1584960"/>
              <a:gd name="connsiteY2" fmla="*/ 71120 h 2103120"/>
              <a:gd name="connsiteX3" fmla="*/ 1493520 w 1584960"/>
              <a:gd name="connsiteY3" fmla="*/ 91440 h 2103120"/>
              <a:gd name="connsiteX4" fmla="*/ 1473200 w 1584960"/>
              <a:gd name="connsiteY4" fmla="*/ 121920 h 2103120"/>
              <a:gd name="connsiteX5" fmla="*/ 1442720 w 1584960"/>
              <a:gd name="connsiteY5" fmla="*/ 132080 h 2103120"/>
              <a:gd name="connsiteX6" fmla="*/ 1412240 w 1584960"/>
              <a:gd name="connsiteY6" fmla="*/ 152400 h 2103120"/>
              <a:gd name="connsiteX7" fmla="*/ 1341120 w 1584960"/>
              <a:gd name="connsiteY7" fmla="*/ 182880 h 2103120"/>
              <a:gd name="connsiteX8" fmla="*/ 1239520 w 1584960"/>
              <a:gd name="connsiteY8" fmla="*/ 172720 h 2103120"/>
              <a:gd name="connsiteX9" fmla="*/ 1209040 w 1584960"/>
              <a:gd name="connsiteY9" fmla="*/ 162560 h 2103120"/>
              <a:gd name="connsiteX10" fmla="*/ 1107440 w 1584960"/>
              <a:gd name="connsiteY10" fmla="*/ 193040 h 2103120"/>
              <a:gd name="connsiteX11" fmla="*/ 1016000 w 1584960"/>
              <a:gd name="connsiteY11" fmla="*/ 213360 h 2103120"/>
              <a:gd name="connsiteX12" fmla="*/ 955040 w 1584960"/>
              <a:gd name="connsiteY12" fmla="*/ 233680 h 2103120"/>
              <a:gd name="connsiteX13" fmla="*/ 690880 w 1584960"/>
              <a:gd name="connsiteY13" fmla="*/ 233680 h 2103120"/>
              <a:gd name="connsiteX14" fmla="*/ 0 w 1584960"/>
              <a:gd name="connsiteY14" fmla="*/ 2103120 h 2103120"/>
              <a:gd name="connsiteX15" fmla="*/ 0 w 1584960"/>
              <a:gd name="connsiteY15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4960" h="2103120">
                <a:moveTo>
                  <a:pt x="1584960" y="0"/>
                </a:moveTo>
                <a:lnTo>
                  <a:pt x="1584960" y="0"/>
                </a:lnTo>
                <a:cubicBezTo>
                  <a:pt x="1564640" y="23707"/>
                  <a:pt x="1546078" y="49042"/>
                  <a:pt x="1524000" y="71120"/>
                </a:cubicBezTo>
                <a:cubicBezTo>
                  <a:pt x="1515366" y="79754"/>
                  <a:pt x="1502154" y="82806"/>
                  <a:pt x="1493520" y="91440"/>
                </a:cubicBezTo>
                <a:cubicBezTo>
                  <a:pt x="1484886" y="100074"/>
                  <a:pt x="1482735" y="114292"/>
                  <a:pt x="1473200" y="121920"/>
                </a:cubicBezTo>
                <a:cubicBezTo>
                  <a:pt x="1464837" y="128610"/>
                  <a:pt x="1452299" y="127291"/>
                  <a:pt x="1442720" y="132080"/>
                </a:cubicBezTo>
                <a:cubicBezTo>
                  <a:pt x="1431798" y="137541"/>
                  <a:pt x="1422842" y="146342"/>
                  <a:pt x="1412240" y="152400"/>
                </a:cubicBezTo>
                <a:cubicBezTo>
                  <a:pt x="1377087" y="172488"/>
                  <a:pt x="1375315" y="171482"/>
                  <a:pt x="1341120" y="182880"/>
                </a:cubicBezTo>
                <a:cubicBezTo>
                  <a:pt x="1307253" y="179493"/>
                  <a:pt x="1273160" y="177895"/>
                  <a:pt x="1239520" y="172720"/>
                </a:cubicBezTo>
                <a:cubicBezTo>
                  <a:pt x="1228935" y="171092"/>
                  <a:pt x="1219750" y="162560"/>
                  <a:pt x="1209040" y="162560"/>
                </a:cubicBezTo>
                <a:cubicBezTo>
                  <a:pt x="1193685" y="162560"/>
                  <a:pt x="1110987" y="191858"/>
                  <a:pt x="1107440" y="193040"/>
                </a:cubicBezTo>
                <a:cubicBezTo>
                  <a:pt x="1020233" y="222109"/>
                  <a:pt x="1159048" y="177598"/>
                  <a:pt x="1016000" y="213360"/>
                </a:cubicBezTo>
                <a:cubicBezTo>
                  <a:pt x="995220" y="218555"/>
                  <a:pt x="976459" y="233680"/>
                  <a:pt x="955040" y="233680"/>
                </a:cubicBezTo>
                <a:lnTo>
                  <a:pt x="690880" y="233680"/>
                </a:lnTo>
                <a:lnTo>
                  <a:pt x="0" y="2103120"/>
                </a:lnTo>
                <a:lnTo>
                  <a:pt x="0" y="21031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7A10EE-7739-47CA-8273-2E83B44C8C89}"/>
              </a:ext>
            </a:extLst>
          </p:cNvPr>
          <p:cNvSpPr/>
          <p:nvPr/>
        </p:nvSpPr>
        <p:spPr>
          <a:xfrm>
            <a:off x="-68580" y="-106139"/>
            <a:ext cx="2598420" cy="2189117"/>
          </a:xfrm>
          <a:custGeom>
            <a:avLst/>
            <a:gdLst>
              <a:gd name="connsiteX0" fmla="*/ 2875280 w 3464560"/>
              <a:gd name="connsiteY0" fmla="*/ 0 h 1920240"/>
              <a:gd name="connsiteX1" fmla="*/ 3464560 w 3464560"/>
              <a:gd name="connsiteY1" fmla="*/ 1920240 h 1920240"/>
              <a:gd name="connsiteX2" fmla="*/ 0 w 3464560"/>
              <a:gd name="connsiteY2" fmla="*/ 1635760 h 1920240"/>
              <a:gd name="connsiteX0" fmla="*/ 3003005 w 3464560"/>
              <a:gd name="connsiteY0" fmla="*/ 0 h 2918823"/>
              <a:gd name="connsiteX1" fmla="*/ 3464560 w 3464560"/>
              <a:gd name="connsiteY1" fmla="*/ 2918823 h 2918823"/>
              <a:gd name="connsiteX2" fmla="*/ 0 w 3464560"/>
              <a:gd name="connsiteY2" fmla="*/ 2634343 h 291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4560" h="2918823">
                <a:moveTo>
                  <a:pt x="3003005" y="0"/>
                </a:moveTo>
                <a:lnTo>
                  <a:pt x="3464560" y="2918823"/>
                </a:lnTo>
                <a:lnTo>
                  <a:pt x="0" y="2634343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729711-4DCE-4D1E-B1FE-6E9253C7DD57}"/>
              </a:ext>
            </a:extLst>
          </p:cNvPr>
          <p:cNvSpPr/>
          <p:nvPr/>
        </p:nvSpPr>
        <p:spPr>
          <a:xfrm>
            <a:off x="342900" y="1976299"/>
            <a:ext cx="640080" cy="3329940"/>
          </a:xfrm>
          <a:custGeom>
            <a:avLst/>
            <a:gdLst>
              <a:gd name="connsiteX0" fmla="*/ 853440 w 853440"/>
              <a:gd name="connsiteY0" fmla="*/ 0 h 4439920"/>
              <a:gd name="connsiteX1" fmla="*/ 853440 w 853440"/>
              <a:gd name="connsiteY1" fmla="*/ 50800 h 4439920"/>
              <a:gd name="connsiteX2" fmla="*/ 0 w 853440"/>
              <a:gd name="connsiteY2" fmla="*/ 4439920 h 443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0" h="4439920">
                <a:moveTo>
                  <a:pt x="853440" y="0"/>
                </a:moveTo>
                <a:lnTo>
                  <a:pt x="853440" y="50800"/>
                </a:lnTo>
                <a:lnTo>
                  <a:pt x="0" y="44399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D3B215-2CA3-4CAC-9611-107A9A9C1E76}"/>
              </a:ext>
            </a:extLst>
          </p:cNvPr>
          <p:cNvSpPr/>
          <p:nvPr/>
        </p:nvSpPr>
        <p:spPr>
          <a:xfrm>
            <a:off x="609600" y="2326819"/>
            <a:ext cx="1882140" cy="1821180"/>
          </a:xfrm>
          <a:custGeom>
            <a:avLst/>
            <a:gdLst>
              <a:gd name="connsiteX0" fmla="*/ 467360 w 2509520"/>
              <a:gd name="connsiteY0" fmla="*/ 172720 h 2428240"/>
              <a:gd name="connsiteX1" fmla="*/ 0 w 2509520"/>
              <a:gd name="connsiteY1" fmla="*/ 2428240 h 2428240"/>
              <a:gd name="connsiteX2" fmla="*/ 894080 w 2509520"/>
              <a:gd name="connsiteY2" fmla="*/ 2204720 h 2428240"/>
              <a:gd name="connsiteX3" fmla="*/ 1503680 w 2509520"/>
              <a:gd name="connsiteY3" fmla="*/ 2387600 h 2428240"/>
              <a:gd name="connsiteX4" fmla="*/ 1930400 w 2509520"/>
              <a:gd name="connsiteY4" fmla="*/ 1046480 h 2428240"/>
              <a:gd name="connsiteX5" fmla="*/ 2164080 w 2509520"/>
              <a:gd name="connsiteY5" fmla="*/ 1188720 h 2428240"/>
              <a:gd name="connsiteX6" fmla="*/ 2509520 w 2509520"/>
              <a:gd name="connsiteY6" fmla="*/ 386080 h 2428240"/>
              <a:gd name="connsiteX7" fmla="*/ 1036320 w 2509520"/>
              <a:gd name="connsiteY7" fmla="*/ 0 h 2428240"/>
              <a:gd name="connsiteX8" fmla="*/ 853440 w 2509520"/>
              <a:gd name="connsiteY8" fmla="*/ 335280 h 2428240"/>
              <a:gd name="connsiteX9" fmla="*/ 467360 w 2509520"/>
              <a:gd name="connsiteY9" fmla="*/ 172720 h 24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9520" h="2428240">
                <a:moveTo>
                  <a:pt x="467360" y="172720"/>
                </a:moveTo>
                <a:lnTo>
                  <a:pt x="0" y="2428240"/>
                </a:lnTo>
                <a:lnTo>
                  <a:pt x="894080" y="2204720"/>
                </a:lnTo>
                <a:lnTo>
                  <a:pt x="1503680" y="2387600"/>
                </a:lnTo>
                <a:lnTo>
                  <a:pt x="1930400" y="1046480"/>
                </a:lnTo>
                <a:lnTo>
                  <a:pt x="2164080" y="1188720"/>
                </a:lnTo>
                <a:lnTo>
                  <a:pt x="2509520" y="386080"/>
                </a:lnTo>
                <a:lnTo>
                  <a:pt x="1036320" y="0"/>
                </a:lnTo>
                <a:lnTo>
                  <a:pt x="853440" y="335280"/>
                </a:lnTo>
                <a:lnTo>
                  <a:pt x="467360" y="1727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6D5CD9B-4E56-470E-8437-EEACD2E5B512}"/>
              </a:ext>
            </a:extLst>
          </p:cNvPr>
          <p:cNvSpPr/>
          <p:nvPr/>
        </p:nvSpPr>
        <p:spPr>
          <a:xfrm>
            <a:off x="-129540" y="2639239"/>
            <a:ext cx="784860" cy="1790700"/>
          </a:xfrm>
          <a:custGeom>
            <a:avLst/>
            <a:gdLst>
              <a:gd name="connsiteX0" fmla="*/ 71120 w 1046480"/>
              <a:gd name="connsiteY0" fmla="*/ 0 h 2387600"/>
              <a:gd name="connsiteX1" fmla="*/ 1046480 w 1046480"/>
              <a:gd name="connsiteY1" fmla="*/ 193040 h 2387600"/>
              <a:gd name="connsiteX2" fmla="*/ 640080 w 1046480"/>
              <a:gd name="connsiteY2" fmla="*/ 2387600 h 2387600"/>
              <a:gd name="connsiteX3" fmla="*/ 0 w 1046480"/>
              <a:gd name="connsiteY3" fmla="*/ 2194560 h 2387600"/>
              <a:gd name="connsiteX4" fmla="*/ 71120 w 1046480"/>
              <a:gd name="connsiteY4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480" h="2387600">
                <a:moveTo>
                  <a:pt x="71120" y="0"/>
                </a:moveTo>
                <a:lnTo>
                  <a:pt x="1046480" y="193040"/>
                </a:lnTo>
                <a:lnTo>
                  <a:pt x="640080" y="2387600"/>
                </a:lnTo>
                <a:lnTo>
                  <a:pt x="0" y="2194560"/>
                </a:lnTo>
                <a:lnTo>
                  <a:pt x="7112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EDCBBE-265D-4A31-9537-6D0984E6AFA7}"/>
              </a:ext>
            </a:extLst>
          </p:cNvPr>
          <p:cNvSpPr/>
          <p:nvPr/>
        </p:nvSpPr>
        <p:spPr>
          <a:xfrm>
            <a:off x="-175260" y="-163206"/>
            <a:ext cx="2346960" cy="1590865"/>
          </a:xfrm>
          <a:custGeom>
            <a:avLst/>
            <a:gdLst>
              <a:gd name="connsiteX0" fmla="*/ 0 w 3129280"/>
              <a:gd name="connsiteY0" fmla="*/ 904240 h 1056640"/>
              <a:gd name="connsiteX1" fmla="*/ 2001520 w 3129280"/>
              <a:gd name="connsiteY1" fmla="*/ 1056640 h 1056640"/>
              <a:gd name="connsiteX2" fmla="*/ 1991360 w 3129280"/>
              <a:gd name="connsiteY2" fmla="*/ 619760 h 1056640"/>
              <a:gd name="connsiteX3" fmla="*/ 3129280 w 3129280"/>
              <a:gd name="connsiteY3" fmla="*/ 619760 h 1056640"/>
              <a:gd name="connsiteX4" fmla="*/ 2834640 w 3129280"/>
              <a:gd name="connsiteY4" fmla="*/ 0 h 1056640"/>
              <a:gd name="connsiteX5" fmla="*/ 111760 w 3129280"/>
              <a:gd name="connsiteY5" fmla="*/ 20320 h 1056640"/>
              <a:gd name="connsiteX6" fmla="*/ 60960 w 3129280"/>
              <a:gd name="connsiteY6" fmla="*/ 88392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280" h="1056640">
                <a:moveTo>
                  <a:pt x="0" y="904240"/>
                </a:moveTo>
                <a:lnTo>
                  <a:pt x="2001520" y="1056640"/>
                </a:lnTo>
                <a:lnTo>
                  <a:pt x="1991360" y="619760"/>
                </a:lnTo>
                <a:lnTo>
                  <a:pt x="3129280" y="619760"/>
                </a:lnTo>
                <a:lnTo>
                  <a:pt x="2834640" y="0"/>
                </a:lnTo>
                <a:lnTo>
                  <a:pt x="111760" y="20320"/>
                </a:lnTo>
                <a:lnTo>
                  <a:pt x="60960" y="883920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AE4AB1-5A35-4733-AD59-96EED7318C9D}"/>
              </a:ext>
            </a:extLst>
          </p:cNvPr>
          <p:cNvSpPr/>
          <p:nvPr/>
        </p:nvSpPr>
        <p:spPr>
          <a:xfrm>
            <a:off x="2400300" y="-225253"/>
            <a:ext cx="1234440" cy="1546232"/>
          </a:xfrm>
          <a:custGeom>
            <a:avLst/>
            <a:gdLst>
              <a:gd name="connsiteX0" fmla="*/ 0 w 1645920"/>
              <a:gd name="connsiteY0" fmla="*/ 101600 h 975360"/>
              <a:gd name="connsiteX1" fmla="*/ 0 w 1645920"/>
              <a:gd name="connsiteY1" fmla="*/ 162560 h 975360"/>
              <a:gd name="connsiteX2" fmla="*/ 233680 w 1645920"/>
              <a:gd name="connsiteY2" fmla="*/ 975360 h 975360"/>
              <a:gd name="connsiteX3" fmla="*/ 1483360 w 1645920"/>
              <a:gd name="connsiteY3" fmla="*/ 934720 h 975360"/>
              <a:gd name="connsiteX4" fmla="*/ 1493520 w 1645920"/>
              <a:gd name="connsiteY4" fmla="*/ 375920 h 975360"/>
              <a:gd name="connsiteX5" fmla="*/ 1645920 w 1645920"/>
              <a:gd name="connsiteY5" fmla="*/ 0 h 975360"/>
              <a:gd name="connsiteX6" fmla="*/ 40640 w 1645920"/>
              <a:gd name="connsiteY6" fmla="*/ 5080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920" h="975360">
                <a:moveTo>
                  <a:pt x="0" y="101600"/>
                </a:moveTo>
                <a:lnTo>
                  <a:pt x="0" y="162560"/>
                </a:lnTo>
                <a:lnTo>
                  <a:pt x="233680" y="975360"/>
                </a:lnTo>
                <a:lnTo>
                  <a:pt x="1483360" y="934720"/>
                </a:lnTo>
                <a:lnTo>
                  <a:pt x="1493520" y="375920"/>
                </a:lnTo>
                <a:lnTo>
                  <a:pt x="1645920" y="0"/>
                </a:lnTo>
                <a:lnTo>
                  <a:pt x="40640" y="50800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9ECEB9C-8A9C-4448-8B46-45B32650B7D2}"/>
              </a:ext>
            </a:extLst>
          </p:cNvPr>
          <p:cNvSpPr/>
          <p:nvPr/>
        </p:nvSpPr>
        <p:spPr>
          <a:xfrm rot="21178994">
            <a:off x="3506205" y="3834539"/>
            <a:ext cx="965732" cy="8626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64CADA-3B04-41BC-A5E5-0585F6787443}"/>
              </a:ext>
            </a:extLst>
          </p:cNvPr>
          <p:cNvGrpSpPr/>
          <p:nvPr/>
        </p:nvGrpSpPr>
        <p:grpSpPr>
          <a:xfrm>
            <a:off x="3712266" y="102667"/>
            <a:ext cx="4709821" cy="4291492"/>
            <a:chOff x="3712266" y="102667"/>
            <a:chExt cx="4709821" cy="42914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FE9B79-E7BF-467C-8EA0-64B11173140D}"/>
                </a:ext>
              </a:extLst>
            </p:cNvPr>
            <p:cNvSpPr/>
            <p:nvPr/>
          </p:nvSpPr>
          <p:spPr>
            <a:xfrm>
              <a:off x="3712266" y="696802"/>
              <a:ext cx="4703693" cy="3697357"/>
            </a:xfrm>
            <a:custGeom>
              <a:avLst/>
              <a:gdLst>
                <a:gd name="connsiteX0" fmla="*/ 6271591 w 6271591"/>
                <a:gd name="connsiteY0" fmla="*/ 49696 h 4929809"/>
                <a:gd name="connsiteX1" fmla="*/ 6271591 w 6271591"/>
                <a:gd name="connsiteY1" fmla="*/ 49696 h 4929809"/>
                <a:gd name="connsiteX2" fmla="*/ 6261652 w 6271591"/>
                <a:gd name="connsiteY2" fmla="*/ 238540 h 4929809"/>
                <a:gd name="connsiteX3" fmla="*/ 6241774 w 6271591"/>
                <a:gd name="connsiteY3" fmla="*/ 337931 h 4929809"/>
                <a:gd name="connsiteX4" fmla="*/ 6211956 w 6271591"/>
                <a:gd name="connsiteY4" fmla="*/ 407505 h 4929809"/>
                <a:gd name="connsiteX5" fmla="*/ 6182139 w 6271591"/>
                <a:gd name="connsiteY5" fmla="*/ 427383 h 4929809"/>
                <a:gd name="connsiteX6" fmla="*/ 6122504 w 6271591"/>
                <a:gd name="connsiteY6" fmla="*/ 526774 h 4929809"/>
                <a:gd name="connsiteX7" fmla="*/ 6092687 w 6271591"/>
                <a:gd name="connsiteY7" fmla="*/ 536714 h 4929809"/>
                <a:gd name="connsiteX8" fmla="*/ 6072809 w 6271591"/>
                <a:gd name="connsiteY8" fmla="*/ 596348 h 4929809"/>
                <a:gd name="connsiteX9" fmla="*/ 6092687 w 6271591"/>
                <a:gd name="connsiteY9" fmla="*/ 755374 h 4929809"/>
                <a:gd name="connsiteX10" fmla="*/ 6112565 w 6271591"/>
                <a:gd name="connsiteY10" fmla="*/ 815009 h 4929809"/>
                <a:gd name="connsiteX11" fmla="*/ 6122504 w 6271591"/>
                <a:gd name="connsiteY11" fmla="*/ 854766 h 4929809"/>
                <a:gd name="connsiteX12" fmla="*/ 6102626 w 6271591"/>
                <a:gd name="connsiteY12" fmla="*/ 924340 h 4929809"/>
                <a:gd name="connsiteX13" fmla="*/ 6042991 w 6271591"/>
                <a:gd name="connsiteY13" fmla="*/ 993914 h 4929809"/>
                <a:gd name="connsiteX14" fmla="*/ 6023113 w 6271591"/>
                <a:gd name="connsiteY14" fmla="*/ 1023731 h 4929809"/>
                <a:gd name="connsiteX15" fmla="*/ 5973417 w 6271591"/>
                <a:gd name="connsiteY15" fmla="*/ 1083366 h 4929809"/>
                <a:gd name="connsiteX16" fmla="*/ 5963478 w 6271591"/>
                <a:gd name="connsiteY16" fmla="*/ 1470992 h 4929809"/>
                <a:gd name="connsiteX17" fmla="*/ 5993296 w 6271591"/>
                <a:gd name="connsiteY17" fmla="*/ 1520687 h 4929809"/>
                <a:gd name="connsiteX18" fmla="*/ 6023113 w 6271591"/>
                <a:gd name="connsiteY18" fmla="*/ 1610140 h 4929809"/>
                <a:gd name="connsiteX19" fmla="*/ 6033052 w 6271591"/>
                <a:gd name="connsiteY19" fmla="*/ 1639957 h 4929809"/>
                <a:gd name="connsiteX20" fmla="*/ 6042991 w 6271591"/>
                <a:gd name="connsiteY20" fmla="*/ 1669774 h 4929809"/>
                <a:gd name="connsiteX21" fmla="*/ 6033052 w 6271591"/>
                <a:gd name="connsiteY21" fmla="*/ 1769166 h 4929809"/>
                <a:gd name="connsiteX22" fmla="*/ 6052930 w 6271591"/>
                <a:gd name="connsiteY22" fmla="*/ 1948070 h 4929809"/>
                <a:gd name="connsiteX23" fmla="*/ 6062870 w 6271591"/>
                <a:gd name="connsiteY23" fmla="*/ 2017644 h 4929809"/>
                <a:gd name="connsiteX24" fmla="*/ 6122504 w 6271591"/>
                <a:gd name="connsiteY24" fmla="*/ 2136914 h 4929809"/>
                <a:gd name="connsiteX25" fmla="*/ 6142383 w 6271591"/>
                <a:gd name="connsiteY25" fmla="*/ 2156792 h 4929809"/>
                <a:gd name="connsiteX26" fmla="*/ 6172200 w 6271591"/>
                <a:gd name="connsiteY26" fmla="*/ 2216427 h 4929809"/>
                <a:gd name="connsiteX27" fmla="*/ 6202017 w 6271591"/>
                <a:gd name="connsiteY27" fmla="*/ 2236305 h 4929809"/>
                <a:gd name="connsiteX28" fmla="*/ 6221896 w 6271591"/>
                <a:gd name="connsiteY28" fmla="*/ 2375453 h 4929809"/>
                <a:gd name="connsiteX29" fmla="*/ 6231835 w 6271591"/>
                <a:gd name="connsiteY29" fmla="*/ 2415209 h 4929809"/>
                <a:gd name="connsiteX30" fmla="*/ 6231835 w 6271591"/>
                <a:gd name="connsiteY30" fmla="*/ 2673627 h 4929809"/>
                <a:gd name="connsiteX31" fmla="*/ 6221896 w 6271591"/>
                <a:gd name="connsiteY31" fmla="*/ 2703444 h 4929809"/>
                <a:gd name="connsiteX32" fmla="*/ 6211956 w 6271591"/>
                <a:gd name="connsiteY32" fmla="*/ 2792896 h 4929809"/>
                <a:gd name="connsiteX33" fmla="*/ 6202017 w 6271591"/>
                <a:gd name="connsiteY33" fmla="*/ 2822714 h 4929809"/>
                <a:gd name="connsiteX34" fmla="*/ 6192078 w 6271591"/>
                <a:gd name="connsiteY34" fmla="*/ 2951922 h 4929809"/>
                <a:gd name="connsiteX35" fmla="*/ 6142383 w 6271591"/>
                <a:gd name="connsiteY35" fmla="*/ 3041374 h 4929809"/>
                <a:gd name="connsiteX36" fmla="*/ 6132443 w 6271591"/>
                <a:gd name="connsiteY36" fmla="*/ 3071192 h 4929809"/>
                <a:gd name="connsiteX37" fmla="*/ 6122504 w 6271591"/>
                <a:gd name="connsiteY37" fmla="*/ 3160644 h 4929809"/>
                <a:gd name="connsiteX38" fmla="*/ 6102626 w 6271591"/>
                <a:gd name="connsiteY38" fmla="*/ 3220279 h 4929809"/>
                <a:gd name="connsiteX39" fmla="*/ 6082748 w 6271591"/>
                <a:gd name="connsiteY39" fmla="*/ 3299792 h 4929809"/>
                <a:gd name="connsiteX40" fmla="*/ 6062870 w 6271591"/>
                <a:gd name="connsiteY40" fmla="*/ 3329609 h 4929809"/>
                <a:gd name="connsiteX41" fmla="*/ 6042991 w 6271591"/>
                <a:gd name="connsiteY41" fmla="*/ 3409122 h 4929809"/>
                <a:gd name="connsiteX42" fmla="*/ 6033052 w 6271591"/>
                <a:gd name="connsiteY42" fmla="*/ 3438940 h 4929809"/>
                <a:gd name="connsiteX43" fmla="*/ 6023113 w 6271591"/>
                <a:gd name="connsiteY43" fmla="*/ 3498574 h 4929809"/>
                <a:gd name="connsiteX44" fmla="*/ 6033052 w 6271591"/>
                <a:gd name="connsiteY44" fmla="*/ 3687418 h 4929809"/>
                <a:gd name="connsiteX45" fmla="*/ 5993296 w 6271591"/>
                <a:gd name="connsiteY45" fmla="*/ 3826566 h 4929809"/>
                <a:gd name="connsiteX46" fmla="*/ 5983356 w 6271591"/>
                <a:gd name="connsiteY46" fmla="*/ 3856383 h 4929809"/>
                <a:gd name="connsiteX47" fmla="*/ 5913783 w 6271591"/>
                <a:gd name="connsiteY47" fmla="*/ 3935896 h 4929809"/>
                <a:gd name="connsiteX48" fmla="*/ 5883965 w 6271591"/>
                <a:gd name="connsiteY48" fmla="*/ 3945835 h 4929809"/>
                <a:gd name="connsiteX49" fmla="*/ 5864087 w 6271591"/>
                <a:gd name="connsiteY49" fmla="*/ 3965714 h 4929809"/>
                <a:gd name="connsiteX50" fmla="*/ 5824330 w 6271591"/>
                <a:gd name="connsiteY50" fmla="*/ 3975653 h 4929809"/>
                <a:gd name="connsiteX51" fmla="*/ 5794513 w 6271591"/>
                <a:gd name="connsiteY51" fmla="*/ 3985592 h 4929809"/>
                <a:gd name="connsiteX52" fmla="*/ 5764696 w 6271591"/>
                <a:gd name="connsiteY52" fmla="*/ 4005470 h 4929809"/>
                <a:gd name="connsiteX53" fmla="*/ 5715000 w 6271591"/>
                <a:gd name="connsiteY53" fmla="*/ 4035287 h 4929809"/>
                <a:gd name="connsiteX54" fmla="*/ 5685183 w 6271591"/>
                <a:gd name="connsiteY54" fmla="*/ 4045227 h 4929809"/>
                <a:gd name="connsiteX55" fmla="*/ 5625548 w 6271591"/>
                <a:gd name="connsiteY55" fmla="*/ 4084983 h 4929809"/>
                <a:gd name="connsiteX56" fmla="*/ 5546035 w 6271591"/>
                <a:gd name="connsiteY56" fmla="*/ 4124740 h 4929809"/>
                <a:gd name="connsiteX57" fmla="*/ 5456583 w 6271591"/>
                <a:gd name="connsiteY57" fmla="*/ 4164496 h 4929809"/>
                <a:gd name="connsiteX58" fmla="*/ 5396948 w 6271591"/>
                <a:gd name="connsiteY58" fmla="*/ 4184374 h 4929809"/>
                <a:gd name="connsiteX59" fmla="*/ 5297556 w 6271591"/>
                <a:gd name="connsiteY59" fmla="*/ 4224131 h 4929809"/>
                <a:gd name="connsiteX60" fmla="*/ 5237922 w 6271591"/>
                <a:gd name="connsiteY60" fmla="*/ 4253948 h 4929809"/>
                <a:gd name="connsiteX61" fmla="*/ 5208104 w 6271591"/>
                <a:gd name="connsiteY61" fmla="*/ 4273827 h 4929809"/>
                <a:gd name="connsiteX62" fmla="*/ 5148470 w 6271591"/>
                <a:gd name="connsiteY62" fmla="*/ 4303644 h 4929809"/>
                <a:gd name="connsiteX63" fmla="*/ 5138530 w 6271591"/>
                <a:gd name="connsiteY63" fmla="*/ 4343400 h 4929809"/>
                <a:gd name="connsiteX64" fmla="*/ 5128591 w 6271591"/>
                <a:gd name="connsiteY64" fmla="*/ 4403035 h 4929809"/>
                <a:gd name="connsiteX65" fmla="*/ 5108713 w 6271591"/>
                <a:gd name="connsiteY65" fmla="*/ 4442792 h 4929809"/>
                <a:gd name="connsiteX66" fmla="*/ 5009322 w 6271591"/>
                <a:gd name="connsiteY66" fmla="*/ 4542183 h 4929809"/>
                <a:gd name="connsiteX67" fmla="*/ 4969565 w 6271591"/>
                <a:gd name="connsiteY67" fmla="*/ 4562061 h 4929809"/>
                <a:gd name="connsiteX68" fmla="*/ 4949687 w 6271591"/>
                <a:gd name="connsiteY68" fmla="*/ 4581940 h 4929809"/>
                <a:gd name="connsiteX69" fmla="*/ 4909930 w 6271591"/>
                <a:gd name="connsiteY69" fmla="*/ 4611757 h 4929809"/>
                <a:gd name="connsiteX70" fmla="*/ 4850296 w 6271591"/>
                <a:gd name="connsiteY70" fmla="*/ 4681331 h 4929809"/>
                <a:gd name="connsiteX71" fmla="*/ 4820478 w 6271591"/>
                <a:gd name="connsiteY71" fmla="*/ 4691270 h 4929809"/>
                <a:gd name="connsiteX72" fmla="*/ 4770783 w 6271591"/>
                <a:gd name="connsiteY72" fmla="*/ 4740966 h 4929809"/>
                <a:gd name="connsiteX73" fmla="*/ 4661452 w 6271591"/>
                <a:gd name="connsiteY73" fmla="*/ 4780722 h 4929809"/>
                <a:gd name="connsiteX74" fmla="*/ 4601817 w 6271591"/>
                <a:gd name="connsiteY74" fmla="*/ 4800600 h 4929809"/>
                <a:gd name="connsiteX75" fmla="*/ 4522304 w 6271591"/>
                <a:gd name="connsiteY75" fmla="*/ 4840357 h 4929809"/>
                <a:gd name="connsiteX76" fmla="*/ 4442791 w 6271591"/>
                <a:gd name="connsiteY76" fmla="*/ 4880114 h 4929809"/>
                <a:gd name="connsiteX77" fmla="*/ 4313583 w 6271591"/>
                <a:gd name="connsiteY77" fmla="*/ 4909931 h 4929809"/>
                <a:gd name="connsiteX78" fmla="*/ 3816626 w 6271591"/>
                <a:gd name="connsiteY78" fmla="*/ 4890053 h 4929809"/>
                <a:gd name="connsiteX79" fmla="*/ 3687417 w 6271591"/>
                <a:gd name="connsiteY79" fmla="*/ 4860235 h 4929809"/>
                <a:gd name="connsiteX80" fmla="*/ 3637722 w 6271591"/>
                <a:gd name="connsiteY80" fmla="*/ 4850296 h 4929809"/>
                <a:gd name="connsiteX81" fmla="*/ 3528391 w 6271591"/>
                <a:gd name="connsiteY81" fmla="*/ 4830418 h 4929809"/>
                <a:gd name="connsiteX82" fmla="*/ 3329609 w 6271591"/>
                <a:gd name="connsiteY82" fmla="*/ 4840357 h 4929809"/>
                <a:gd name="connsiteX83" fmla="*/ 3299791 w 6271591"/>
                <a:gd name="connsiteY83" fmla="*/ 4850296 h 4929809"/>
                <a:gd name="connsiteX84" fmla="*/ 3230217 w 6271591"/>
                <a:gd name="connsiteY84" fmla="*/ 4860235 h 4929809"/>
                <a:gd name="connsiteX85" fmla="*/ 3190461 w 6271591"/>
                <a:gd name="connsiteY85" fmla="*/ 4870174 h 4929809"/>
                <a:gd name="connsiteX86" fmla="*/ 3140765 w 6271591"/>
                <a:gd name="connsiteY86" fmla="*/ 4880114 h 4929809"/>
                <a:gd name="connsiteX87" fmla="*/ 2912165 w 6271591"/>
                <a:gd name="connsiteY87" fmla="*/ 4909931 h 4929809"/>
                <a:gd name="connsiteX88" fmla="*/ 2862470 w 6271591"/>
                <a:gd name="connsiteY88" fmla="*/ 4919870 h 4929809"/>
                <a:gd name="connsiteX89" fmla="*/ 2792896 w 6271591"/>
                <a:gd name="connsiteY89" fmla="*/ 4929809 h 4929809"/>
                <a:gd name="connsiteX90" fmla="*/ 2594113 w 6271591"/>
                <a:gd name="connsiteY90" fmla="*/ 4909931 h 4929809"/>
                <a:gd name="connsiteX91" fmla="*/ 2524539 w 6271591"/>
                <a:gd name="connsiteY91" fmla="*/ 4880114 h 4929809"/>
                <a:gd name="connsiteX92" fmla="*/ 2454965 w 6271591"/>
                <a:gd name="connsiteY92" fmla="*/ 4870174 h 4929809"/>
                <a:gd name="connsiteX93" fmla="*/ 2395330 w 6271591"/>
                <a:gd name="connsiteY93" fmla="*/ 4840357 h 4929809"/>
                <a:gd name="connsiteX94" fmla="*/ 2315817 w 6271591"/>
                <a:gd name="connsiteY94" fmla="*/ 4820479 h 4929809"/>
                <a:gd name="connsiteX95" fmla="*/ 2156791 w 6271591"/>
                <a:gd name="connsiteY95" fmla="*/ 4780722 h 4929809"/>
                <a:gd name="connsiteX96" fmla="*/ 1888435 w 6271591"/>
                <a:gd name="connsiteY96" fmla="*/ 4770783 h 4929809"/>
                <a:gd name="connsiteX97" fmla="*/ 1838739 w 6271591"/>
                <a:gd name="connsiteY97" fmla="*/ 4760844 h 4929809"/>
                <a:gd name="connsiteX98" fmla="*/ 1779104 w 6271591"/>
                <a:gd name="connsiteY98" fmla="*/ 4740966 h 4929809"/>
                <a:gd name="connsiteX99" fmla="*/ 1739348 w 6271591"/>
                <a:gd name="connsiteY99" fmla="*/ 4671392 h 4929809"/>
                <a:gd name="connsiteX100" fmla="*/ 1689652 w 6271591"/>
                <a:gd name="connsiteY100" fmla="*/ 4581940 h 4929809"/>
                <a:gd name="connsiteX101" fmla="*/ 1659835 w 6271591"/>
                <a:gd name="connsiteY101" fmla="*/ 4562061 h 4929809"/>
                <a:gd name="connsiteX102" fmla="*/ 1620078 w 6271591"/>
                <a:gd name="connsiteY102" fmla="*/ 4552122 h 4929809"/>
                <a:gd name="connsiteX103" fmla="*/ 1540565 w 6271591"/>
                <a:gd name="connsiteY103" fmla="*/ 4532244 h 4929809"/>
                <a:gd name="connsiteX104" fmla="*/ 1510748 w 6271591"/>
                <a:gd name="connsiteY104" fmla="*/ 4512366 h 4929809"/>
                <a:gd name="connsiteX105" fmla="*/ 1411356 w 6271591"/>
                <a:gd name="connsiteY105" fmla="*/ 4482548 h 4929809"/>
                <a:gd name="connsiteX106" fmla="*/ 1252330 w 6271591"/>
                <a:gd name="connsiteY106" fmla="*/ 4472609 h 4929809"/>
                <a:gd name="connsiteX107" fmla="*/ 1172817 w 6271591"/>
                <a:gd name="connsiteY107" fmla="*/ 4462670 h 4929809"/>
                <a:gd name="connsiteX108" fmla="*/ 1143000 w 6271591"/>
                <a:gd name="connsiteY108" fmla="*/ 4452731 h 4929809"/>
                <a:gd name="connsiteX109" fmla="*/ 1103243 w 6271591"/>
                <a:gd name="connsiteY109" fmla="*/ 4393096 h 4929809"/>
                <a:gd name="connsiteX110" fmla="*/ 1083365 w 6271591"/>
                <a:gd name="connsiteY110" fmla="*/ 4293705 h 4929809"/>
                <a:gd name="connsiteX111" fmla="*/ 1073426 w 6271591"/>
                <a:gd name="connsiteY111" fmla="*/ 3935896 h 4929809"/>
                <a:gd name="connsiteX112" fmla="*/ 1053548 w 6271591"/>
                <a:gd name="connsiteY112" fmla="*/ 3906079 h 4929809"/>
                <a:gd name="connsiteX113" fmla="*/ 1023730 w 6271591"/>
                <a:gd name="connsiteY113" fmla="*/ 3896140 h 4929809"/>
                <a:gd name="connsiteX114" fmla="*/ 974035 w 6271591"/>
                <a:gd name="connsiteY114" fmla="*/ 3856383 h 4929809"/>
                <a:gd name="connsiteX115" fmla="*/ 954156 w 6271591"/>
                <a:gd name="connsiteY115" fmla="*/ 3836505 h 4929809"/>
                <a:gd name="connsiteX116" fmla="*/ 924339 w 6271591"/>
                <a:gd name="connsiteY116" fmla="*/ 3816627 h 4929809"/>
                <a:gd name="connsiteX117" fmla="*/ 844826 w 6271591"/>
                <a:gd name="connsiteY117" fmla="*/ 3756992 h 4929809"/>
                <a:gd name="connsiteX118" fmla="*/ 795130 w 6271591"/>
                <a:gd name="connsiteY118" fmla="*/ 3687418 h 4929809"/>
                <a:gd name="connsiteX119" fmla="*/ 705678 w 6271591"/>
                <a:gd name="connsiteY119" fmla="*/ 3568148 h 4929809"/>
                <a:gd name="connsiteX120" fmla="*/ 675861 w 6271591"/>
                <a:gd name="connsiteY120" fmla="*/ 3548270 h 4929809"/>
                <a:gd name="connsiteX121" fmla="*/ 665922 w 6271591"/>
                <a:gd name="connsiteY121" fmla="*/ 3438940 h 4929809"/>
                <a:gd name="connsiteX122" fmla="*/ 655983 w 6271591"/>
                <a:gd name="connsiteY122" fmla="*/ 3409122 h 4929809"/>
                <a:gd name="connsiteX123" fmla="*/ 646043 w 6271591"/>
                <a:gd name="connsiteY123" fmla="*/ 3319670 h 4929809"/>
                <a:gd name="connsiteX124" fmla="*/ 636104 w 6271591"/>
                <a:gd name="connsiteY124" fmla="*/ 3289853 h 4929809"/>
                <a:gd name="connsiteX125" fmla="*/ 596348 w 6271591"/>
                <a:gd name="connsiteY125" fmla="*/ 3210340 h 4929809"/>
                <a:gd name="connsiteX126" fmla="*/ 576470 w 6271591"/>
                <a:gd name="connsiteY126" fmla="*/ 3190461 h 4929809"/>
                <a:gd name="connsiteX127" fmla="*/ 546652 w 6271591"/>
                <a:gd name="connsiteY127" fmla="*/ 3081131 h 4929809"/>
                <a:gd name="connsiteX128" fmla="*/ 516835 w 6271591"/>
                <a:gd name="connsiteY128" fmla="*/ 3061253 h 4929809"/>
                <a:gd name="connsiteX129" fmla="*/ 427383 w 6271591"/>
                <a:gd name="connsiteY129" fmla="*/ 2961861 h 4929809"/>
                <a:gd name="connsiteX130" fmla="*/ 407504 w 6271591"/>
                <a:gd name="connsiteY130" fmla="*/ 2941983 h 4929809"/>
                <a:gd name="connsiteX131" fmla="*/ 318052 w 6271591"/>
                <a:gd name="connsiteY131" fmla="*/ 2892287 h 4929809"/>
                <a:gd name="connsiteX132" fmla="*/ 288235 w 6271591"/>
                <a:gd name="connsiteY132" fmla="*/ 2882348 h 4929809"/>
                <a:gd name="connsiteX133" fmla="*/ 268356 w 6271591"/>
                <a:gd name="connsiteY133" fmla="*/ 2862470 h 4929809"/>
                <a:gd name="connsiteX134" fmla="*/ 248478 w 6271591"/>
                <a:gd name="connsiteY134" fmla="*/ 2832653 h 4929809"/>
                <a:gd name="connsiteX135" fmla="*/ 218661 w 6271591"/>
                <a:gd name="connsiteY135" fmla="*/ 2812774 h 4929809"/>
                <a:gd name="connsiteX136" fmla="*/ 188843 w 6271591"/>
                <a:gd name="connsiteY136" fmla="*/ 2782957 h 4929809"/>
                <a:gd name="connsiteX137" fmla="*/ 159026 w 6271591"/>
                <a:gd name="connsiteY137" fmla="*/ 2743200 h 4929809"/>
                <a:gd name="connsiteX138" fmla="*/ 129209 w 6271591"/>
                <a:gd name="connsiteY138" fmla="*/ 2723322 h 4929809"/>
                <a:gd name="connsiteX139" fmla="*/ 109330 w 6271591"/>
                <a:gd name="connsiteY139" fmla="*/ 2703444 h 4929809"/>
                <a:gd name="connsiteX140" fmla="*/ 99391 w 6271591"/>
                <a:gd name="connsiteY140" fmla="*/ 2673627 h 4929809"/>
                <a:gd name="connsiteX141" fmla="*/ 59635 w 6271591"/>
                <a:gd name="connsiteY141" fmla="*/ 2604053 h 4929809"/>
                <a:gd name="connsiteX142" fmla="*/ 39756 w 6271591"/>
                <a:gd name="connsiteY142" fmla="*/ 1838740 h 4929809"/>
                <a:gd name="connsiteX143" fmla="*/ 29817 w 6271591"/>
                <a:gd name="connsiteY143" fmla="*/ 1779105 h 4929809"/>
                <a:gd name="connsiteX144" fmla="*/ 9939 w 6271591"/>
                <a:gd name="connsiteY144" fmla="*/ 1639957 h 4929809"/>
                <a:gd name="connsiteX145" fmla="*/ 0 w 6271591"/>
                <a:gd name="connsiteY145" fmla="*/ 1570383 h 4929809"/>
                <a:gd name="connsiteX146" fmla="*/ 9939 w 6271591"/>
                <a:gd name="connsiteY146" fmla="*/ 1421296 h 4929809"/>
                <a:gd name="connsiteX147" fmla="*/ 19878 w 6271591"/>
                <a:gd name="connsiteY147" fmla="*/ 1391479 h 4929809"/>
                <a:gd name="connsiteX148" fmla="*/ 59635 w 6271591"/>
                <a:gd name="connsiteY148" fmla="*/ 1331844 h 4929809"/>
                <a:gd name="connsiteX149" fmla="*/ 69574 w 6271591"/>
                <a:gd name="connsiteY149" fmla="*/ 1302027 h 4929809"/>
                <a:gd name="connsiteX150" fmla="*/ 109330 w 6271591"/>
                <a:gd name="connsiteY150" fmla="*/ 1222514 h 4929809"/>
                <a:gd name="connsiteX151" fmla="*/ 129209 w 6271591"/>
                <a:gd name="connsiteY151" fmla="*/ 1162879 h 4929809"/>
                <a:gd name="connsiteX152" fmla="*/ 139148 w 6271591"/>
                <a:gd name="connsiteY152" fmla="*/ 1133061 h 4929809"/>
                <a:gd name="connsiteX153" fmla="*/ 149087 w 6271591"/>
                <a:gd name="connsiteY153" fmla="*/ 1083366 h 4929809"/>
                <a:gd name="connsiteX154" fmla="*/ 168965 w 6271591"/>
                <a:gd name="connsiteY154" fmla="*/ 1013792 h 4929809"/>
                <a:gd name="connsiteX155" fmla="*/ 188843 w 6271591"/>
                <a:gd name="connsiteY155" fmla="*/ 894522 h 4929809"/>
                <a:gd name="connsiteX156" fmla="*/ 198783 w 6271591"/>
                <a:gd name="connsiteY156" fmla="*/ 834887 h 4929809"/>
                <a:gd name="connsiteX157" fmla="*/ 218661 w 6271591"/>
                <a:gd name="connsiteY157" fmla="*/ 755374 h 4929809"/>
                <a:gd name="connsiteX158" fmla="*/ 228600 w 6271591"/>
                <a:gd name="connsiteY158" fmla="*/ 318053 h 4929809"/>
                <a:gd name="connsiteX159" fmla="*/ 238539 w 6271591"/>
                <a:gd name="connsiteY159" fmla="*/ 288235 h 4929809"/>
                <a:gd name="connsiteX160" fmla="*/ 248478 w 6271591"/>
                <a:gd name="connsiteY160" fmla="*/ 218661 h 4929809"/>
                <a:gd name="connsiteX161" fmla="*/ 288235 w 6271591"/>
                <a:gd name="connsiteY161" fmla="*/ 139148 h 4929809"/>
                <a:gd name="connsiteX162" fmla="*/ 298174 w 6271591"/>
                <a:gd name="connsiteY162" fmla="*/ 109331 h 4929809"/>
                <a:gd name="connsiteX163" fmla="*/ 318052 w 6271591"/>
                <a:gd name="connsiteY163" fmla="*/ 79514 h 4929809"/>
                <a:gd name="connsiteX164" fmla="*/ 337930 w 6271591"/>
                <a:gd name="connsiteY164" fmla="*/ 9940 h 4929809"/>
                <a:gd name="connsiteX165" fmla="*/ 367748 w 6271591"/>
                <a:gd name="connsiteY165" fmla="*/ 0 h 492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6271591" h="4929809">
                  <a:moveTo>
                    <a:pt x="6271591" y="49696"/>
                  </a:moveTo>
                  <a:lnTo>
                    <a:pt x="6271591" y="49696"/>
                  </a:lnTo>
                  <a:cubicBezTo>
                    <a:pt x="6268278" y="112644"/>
                    <a:pt x="6266679" y="175706"/>
                    <a:pt x="6261652" y="238540"/>
                  </a:cubicBezTo>
                  <a:cubicBezTo>
                    <a:pt x="6259483" y="265656"/>
                    <a:pt x="6249812" y="309799"/>
                    <a:pt x="6241774" y="337931"/>
                  </a:cubicBezTo>
                  <a:cubicBezTo>
                    <a:pt x="6236370" y="356845"/>
                    <a:pt x="6223480" y="393676"/>
                    <a:pt x="6211956" y="407505"/>
                  </a:cubicBezTo>
                  <a:cubicBezTo>
                    <a:pt x="6204309" y="416682"/>
                    <a:pt x="6192078" y="420757"/>
                    <a:pt x="6182139" y="427383"/>
                  </a:cubicBezTo>
                  <a:cubicBezTo>
                    <a:pt x="6172403" y="446855"/>
                    <a:pt x="6136899" y="521975"/>
                    <a:pt x="6122504" y="526774"/>
                  </a:cubicBezTo>
                  <a:lnTo>
                    <a:pt x="6092687" y="536714"/>
                  </a:lnTo>
                  <a:cubicBezTo>
                    <a:pt x="6086061" y="556592"/>
                    <a:pt x="6070724" y="575499"/>
                    <a:pt x="6072809" y="596348"/>
                  </a:cubicBezTo>
                  <a:cubicBezTo>
                    <a:pt x="6076265" y="630910"/>
                    <a:pt x="6082412" y="714272"/>
                    <a:pt x="6092687" y="755374"/>
                  </a:cubicBezTo>
                  <a:cubicBezTo>
                    <a:pt x="6097769" y="775702"/>
                    <a:pt x="6107483" y="794681"/>
                    <a:pt x="6112565" y="815009"/>
                  </a:cubicBezTo>
                  <a:lnTo>
                    <a:pt x="6122504" y="854766"/>
                  </a:lnTo>
                  <a:cubicBezTo>
                    <a:pt x="6115878" y="877957"/>
                    <a:pt x="6111584" y="901946"/>
                    <a:pt x="6102626" y="924340"/>
                  </a:cubicBezTo>
                  <a:cubicBezTo>
                    <a:pt x="6091217" y="952862"/>
                    <a:pt x="6061595" y="972209"/>
                    <a:pt x="6042991" y="993914"/>
                  </a:cubicBezTo>
                  <a:cubicBezTo>
                    <a:pt x="6035217" y="1002983"/>
                    <a:pt x="6030760" y="1014554"/>
                    <a:pt x="6023113" y="1023731"/>
                  </a:cubicBezTo>
                  <a:cubicBezTo>
                    <a:pt x="5959338" y="1100261"/>
                    <a:pt x="6022774" y="1009331"/>
                    <a:pt x="5973417" y="1083366"/>
                  </a:cubicBezTo>
                  <a:cubicBezTo>
                    <a:pt x="5920397" y="1242427"/>
                    <a:pt x="5945352" y="1144714"/>
                    <a:pt x="5963478" y="1470992"/>
                  </a:cubicBezTo>
                  <a:cubicBezTo>
                    <a:pt x="5964996" y="1498315"/>
                    <a:pt x="5976191" y="1503583"/>
                    <a:pt x="5993296" y="1520687"/>
                  </a:cubicBezTo>
                  <a:lnTo>
                    <a:pt x="6023113" y="1610140"/>
                  </a:lnTo>
                  <a:lnTo>
                    <a:pt x="6033052" y="1639957"/>
                  </a:lnTo>
                  <a:lnTo>
                    <a:pt x="6042991" y="1669774"/>
                  </a:lnTo>
                  <a:cubicBezTo>
                    <a:pt x="6039678" y="1702905"/>
                    <a:pt x="6033052" y="1735870"/>
                    <a:pt x="6033052" y="1769166"/>
                  </a:cubicBezTo>
                  <a:cubicBezTo>
                    <a:pt x="6033052" y="1970249"/>
                    <a:pt x="6034918" y="1849010"/>
                    <a:pt x="6052930" y="1948070"/>
                  </a:cubicBezTo>
                  <a:cubicBezTo>
                    <a:pt x="6057121" y="1971119"/>
                    <a:pt x="6057602" y="1994817"/>
                    <a:pt x="6062870" y="2017644"/>
                  </a:cubicBezTo>
                  <a:cubicBezTo>
                    <a:pt x="6072570" y="2059677"/>
                    <a:pt x="6091343" y="2105755"/>
                    <a:pt x="6122504" y="2136914"/>
                  </a:cubicBezTo>
                  <a:lnTo>
                    <a:pt x="6142383" y="2156792"/>
                  </a:lnTo>
                  <a:cubicBezTo>
                    <a:pt x="6150466" y="2181042"/>
                    <a:pt x="6152934" y="2197160"/>
                    <a:pt x="6172200" y="2216427"/>
                  </a:cubicBezTo>
                  <a:cubicBezTo>
                    <a:pt x="6180646" y="2224874"/>
                    <a:pt x="6192078" y="2229679"/>
                    <a:pt x="6202017" y="2236305"/>
                  </a:cubicBezTo>
                  <a:cubicBezTo>
                    <a:pt x="6225952" y="2308111"/>
                    <a:pt x="6202540" y="2230285"/>
                    <a:pt x="6221896" y="2375453"/>
                  </a:cubicBezTo>
                  <a:cubicBezTo>
                    <a:pt x="6223701" y="2388993"/>
                    <a:pt x="6228522" y="2401957"/>
                    <a:pt x="6231835" y="2415209"/>
                  </a:cubicBezTo>
                  <a:cubicBezTo>
                    <a:pt x="6241249" y="2547013"/>
                    <a:pt x="6248524" y="2548457"/>
                    <a:pt x="6231835" y="2673627"/>
                  </a:cubicBezTo>
                  <a:cubicBezTo>
                    <a:pt x="6230450" y="2684012"/>
                    <a:pt x="6225209" y="2693505"/>
                    <a:pt x="6221896" y="2703444"/>
                  </a:cubicBezTo>
                  <a:cubicBezTo>
                    <a:pt x="6218583" y="2733261"/>
                    <a:pt x="6216888" y="2763303"/>
                    <a:pt x="6211956" y="2792896"/>
                  </a:cubicBezTo>
                  <a:cubicBezTo>
                    <a:pt x="6210234" y="2803230"/>
                    <a:pt x="6203316" y="2812318"/>
                    <a:pt x="6202017" y="2822714"/>
                  </a:cubicBezTo>
                  <a:cubicBezTo>
                    <a:pt x="6196659" y="2865577"/>
                    <a:pt x="6197436" y="2909059"/>
                    <a:pt x="6192078" y="2951922"/>
                  </a:cubicBezTo>
                  <a:cubicBezTo>
                    <a:pt x="6186083" y="2999882"/>
                    <a:pt x="6161730" y="2983336"/>
                    <a:pt x="6142383" y="3041374"/>
                  </a:cubicBezTo>
                  <a:lnTo>
                    <a:pt x="6132443" y="3071192"/>
                  </a:lnTo>
                  <a:cubicBezTo>
                    <a:pt x="6129130" y="3101009"/>
                    <a:pt x="6128388" y="3131226"/>
                    <a:pt x="6122504" y="3160644"/>
                  </a:cubicBezTo>
                  <a:cubicBezTo>
                    <a:pt x="6118395" y="3181191"/>
                    <a:pt x="6106735" y="3199732"/>
                    <a:pt x="6102626" y="3220279"/>
                  </a:cubicBezTo>
                  <a:cubicBezTo>
                    <a:pt x="6098846" y="3239179"/>
                    <a:pt x="6092935" y="3279418"/>
                    <a:pt x="6082748" y="3299792"/>
                  </a:cubicBezTo>
                  <a:cubicBezTo>
                    <a:pt x="6077406" y="3310476"/>
                    <a:pt x="6069496" y="3319670"/>
                    <a:pt x="6062870" y="3329609"/>
                  </a:cubicBezTo>
                  <a:cubicBezTo>
                    <a:pt x="6056244" y="3356113"/>
                    <a:pt x="6051630" y="3383204"/>
                    <a:pt x="6042991" y="3409122"/>
                  </a:cubicBezTo>
                  <a:cubicBezTo>
                    <a:pt x="6039678" y="3419061"/>
                    <a:pt x="6035325" y="3428713"/>
                    <a:pt x="6033052" y="3438940"/>
                  </a:cubicBezTo>
                  <a:cubicBezTo>
                    <a:pt x="6028680" y="3458612"/>
                    <a:pt x="6026426" y="3478696"/>
                    <a:pt x="6023113" y="3498574"/>
                  </a:cubicBezTo>
                  <a:cubicBezTo>
                    <a:pt x="6026426" y="3561522"/>
                    <a:pt x="6035224" y="3624420"/>
                    <a:pt x="6033052" y="3687418"/>
                  </a:cubicBezTo>
                  <a:cubicBezTo>
                    <a:pt x="6029777" y="3782406"/>
                    <a:pt x="6019728" y="3764892"/>
                    <a:pt x="5993296" y="3826566"/>
                  </a:cubicBezTo>
                  <a:cubicBezTo>
                    <a:pt x="5989169" y="3836196"/>
                    <a:pt x="5988041" y="3847012"/>
                    <a:pt x="5983356" y="3856383"/>
                  </a:cubicBezTo>
                  <a:cubicBezTo>
                    <a:pt x="5972203" y="3878687"/>
                    <a:pt x="5929327" y="3930715"/>
                    <a:pt x="5913783" y="3935896"/>
                  </a:cubicBezTo>
                  <a:lnTo>
                    <a:pt x="5883965" y="3945835"/>
                  </a:lnTo>
                  <a:cubicBezTo>
                    <a:pt x="5877339" y="3952461"/>
                    <a:pt x="5872468" y="3961523"/>
                    <a:pt x="5864087" y="3965714"/>
                  </a:cubicBezTo>
                  <a:cubicBezTo>
                    <a:pt x="5851869" y="3971823"/>
                    <a:pt x="5837465" y="3971900"/>
                    <a:pt x="5824330" y="3975653"/>
                  </a:cubicBezTo>
                  <a:cubicBezTo>
                    <a:pt x="5814256" y="3978531"/>
                    <a:pt x="5803884" y="3980907"/>
                    <a:pt x="5794513" y="3985592"/>
                  </a:cubicBezTo>
                  <a:cubicBezTo>
                    <a:pt x="5783829" y="3990934"/>
                    <a:pt x="5774826" y="3999139"/>
                    <a:pt x="5764696" y="4005470"/>
                  </a:cubicBezTo>
                  <a:cubicBezTo>
                    <a:pt x="5748314" y="4015709"/>
                    <a:pt x="5732279" y="4026648"/>
                    <a:pt x="5715000" y="4035287"/>
                  </a:cubicBezTo>
                  <a:cubicBezTo>
                    <a:pt x="5705629" y="4039972"/>
                    <a:pt x="5695122" y="4041914"/>
                    <a:pt x="5685183" y="4045227"/>
                  </a:cubicBezTo>
                  <a:cubicBezTo>
                    <a:pt x="5642183" y="4109723"/>
                    <a:pt x="5694667" y="4045487"/>
                    <a:pt x="5625548" y="4084983"/>
                  </a:cubicBezTo>
                  <a:cubicBezTo>
                    <a:pt x="5498385" y="4157647"/>
                    <a:pt x="5712150" y="4074904"/>
                    <a:pt x="5546035" y="4124740"/>
                  </a:cubicBezTo>
                  <a:cubicBezTo>
                    <a:pt x="5478933" y="4144871"/>
                    <a:pt x="5515328" y="4140998"/>
                    <a:pt x="5456583" y="4164496"/>
                  </a:cubicBezTo>
                  <a:cubicBezTo>
                    <a:pt x="5437128" y="4172278"/>
                    <a:pt x="5416290" y="4176315"/>
                    <a:pt x="5396948" y="4184374"/>
                  </a:cubicBezTo>
                  <a:cubicBezTo>
                    <a:pt x="5289167" y="4229283"/>
                    <a:pt x="5380957" y="4203281"/>
                    <a:pt x="5297556" y="4224131"/>
                  </a:cubicBezTo>
                  <a:cubicBezTo>
                    <a:pt x="5277678" y="4234070"/>
                    <a:pt x="5257349" y="4243155"/>
                    <a:pt x="5237922" y="4253948"/>
                  </a:cubicBezTo>
                  <a:cubicBezTo>
                    <a:pt x="5227480" y="4259749"/>
                    <a:pt x="5218788" y="4268485"/>
                    <a:pt x="5208104" y="4273827"/>
                  </a:cubicBezTo>
                  <a:cubicBezTo>
                    <a:pt x="5125801" y="4314979"/>
                    <a:pt x="5233926" y="4246673"/>
                    <a:pt x="5148470" y="4303644"/>
                  </a:cubicBezTo>
                  <a:cubicBezTo>
                    <a:pt x="5145157" y="4316896"/>
                    <a:pt x="5141209" y="4330005"/>
                    <a:pt x="5138530" y="4343400"/>
                  </a:cubicBezTo>
                  <a:cubicBezTo>
                    <a:pt x="5134578" y="4363161"/>
                    <a:pt x="5134382" y="4383732"/>
                    <a:pt x="5128591" y="4403035"/>
                  </a:cubicBezTo>
                  <a:cubicBezTo>
                    <a:pt x="5124334" y="4417227"/>
                    <a:pt x="5116932" y="4430464"/>
                    <a:pt x="5108713" y="4442792"/>
                  </a:cubicBezTo>
                  <a:cubicBezTo>
                    <a:pt x="5082991" y="4481375"/>
                    <a:pt x="5048877" y="4517461"/>
                    <a:pt x="5009322" y="4542183"/>
                  </a:cubicBezTo>
                  <a:cubicBezTo>
                    <a:pt x="4996758" y="4550036"/>
                    <a:pt x="4982817" y="4555435"/>
                    <a:pt x="4969565" y="4562061"/>
                  </a:cubicBezTo>
                  <a:cubicBezTo>
                    <a:pt x="4962939" y="4568687"/>
                    <a:pt x="4956886" y="4575941"/>
                    <a:pt x="4949687" y="4581940"/>
                  </a:cubicBezTo>
                  <a:cubicBezTo>
                    <a:pt x="4936961" y="4592545"/>
                    <a:pt x="4921643" y="4600044"/>
                    <a:pt x="4909930" y="4611757"/>
                  </a:cubicBezTo>
                  <a:cubicBezTo>
                    <a:pt x="4882372" y="4639315"/>
                    <a:pt x="4882754" y="4659693"/>
                    <a:pt x="4850296" y="4681331"/>
                  </a:cubicBezTo>
                  <a:cubicBezTo>
                    <a:pt x="4841579" y="4687142"/>
                    <a:pt x="4830417" y="4687957"/>
                    <a:pt x="4820478" y="4691270"/>
                  </a:cubicBezTo>
                  <a:cubicBezTo>
                    <a:pt x="4803913" y="4707835"/>
                    <a:pt x="4793008" y="4733558"/>
                    <a:pt x="4770783" y="4740966"/>
                  </a:cubicBezTo>
                  <a:cubicBezTo>
                    <a:pt x="4596766" y="4798971"/>
                    <a:pt x="4813584" y="4725402"/>
                    <a:pt x="4661452" y="4780722"/>
                  </a:cubicBezTo>
                  <a:cubicBezTo>
                    <a:pt x="4641760" y="4787883"/>
                    <a:pt x="4621695" y="4793974"/>
                    <a:pt x="4601817" y="4800600"/>
                  </a:cubicBezTo>
                  <a:cubicBezTo>
                    <a:pt x="4556908" y="4845511"/>
                    <a:pt x="4613670" y="4794673"/>
                    <a:pt x="4522304" y="4840357"/>
                  </a:cubicBezTo>
                  <a:cubicBezTo>
                    <a:pt x="4495800" y="4853609"/>
                    <a:pt x="4471539" y="4872927"/>
                    <a:pt x="4442791" y="4880114"/>
                  </a:cubicBezTo>
                  <a:cubicBezTo>
                    <a:pt x="4346889" y="4904089"/>
                    <a:pt x="4390067" y="4894634"/>
                    <a:pt x="4313583" y="4909931"/>
                  </a:cubicBezTo>
                  <a:lnTo>
                    <a:pt x="3816626" y="4890053"/>
                  </a:lnTo>
                  <a:cubicBezTo>
                    <a:pt x="3767716" y="4887433"/>
                    <a:pt x="3735057" y="4872145"/>
                    <a:pt x="3687417" y="4860235"/>
                  </a:cubicBezTo>
                  <a:cubicBezTo>
                    <a:pt x="3671028" y="4856138"/>
                    <a:pt x="3654213" y="4853961"/>
                    <a:pt x="3637722" y="4850296"/>
                  </a:cubicBezTo>
                  <a:cubicBezTo>
                    <a:pt x="3553371" y="4831552"/>
                    <a:pt x="3648989" y="4847646"/>
                    <a:pt x="3528391" y="4830418"/>
                  </a:cubicBezTo>
                  <a:cubicBezTo>
                    <a:pt x="3462130" y="4833731"/>
                    <a:pt x="3395703" y="4834610"/>
                    <a:pt x="3329609" y="4840357"/>
                  </a:cubicBezTo>
                  <a:cubicBezTo>
                    <a:pt x="3319171" y="4841265"/>
                    <a:pt x="3310064" y="4848241"/>
                    <a:pt x="3299791" y="4850296"/>
                  </a:cubicBezTo>
                  <a:cubicBezTo>
                    <a:pt x="3276819" y="4854890"/>
                    <a:pt x="3253266" y="4856044"/>
                    <a:pt x="3230217" y="4860235"/>
                  </a:cubicBezTo>
                  <a:cubicBezTo>
                    <a:pt x="3216777" y="4862679"/>
                    <a:pt x="3203796" y="4867211"/>
                    <a:pt x="3190461" y="4870174"/>
                  </a:cubicBezTo>
                  <a:cubicBezTo>
                    <a:pt x="3173970" y="4873839"/>
                    <a:pt x="3157330" y="4876801"/>
                    <a:pt x="3140765" y="4880114"/>
                  </a:cubicBezTo>
                  <a:cubicBezTo>
                    <a:pt x="3053807" y="4938086"/>
                    <a:pt x="3133653" y="4892212"/>
                    <a:pt x="2912165" y="4909931"/>
                  </a:cubicBezTo>
                  <a:cubicBezTo>
                    <a:pt x="2895326" y="4911278"/>
                    <a:pt x="2879133" y="4917093"/>
                    <a:pt x="2862470" y="4919870"/>
                  </a:cubicBezTo>
                  <a:cubicBezTo>
                    <a:pt x="2839362" y="4923721"/>
                    <a:pt x="2816087" y="4926496"/>
                    <a:pt x="2792896" y="4929809"/>
                  </a:cubicBezTo>
                  <a:cubicBezTo>
                    <a:pt x="2723337" y="4924841"/>
                    <a:pt x="2660746" y="4924738"/>
                    <a:pt x="2594113" y="4909931"/>
                  </a:cubicBezTo>
                  <a:cubicBezTo>
                    <a:pt x="2490462" y="4886898"/>
                    <a:pt x="2658207" y="4916569"/>
                    <a:pt x="2524539" y="4880114"/>
                  </a:cubicBezTo>
                  <a:cubicBezTo>
                    <a:pt x="2501938" y="4873950"/>
                    <a:pt x="2478156" y="4873487"/>
                    <a:pt x="2454965" y="4870174"/>
                  </a:cubicBezTo>
                  <a:cubicBezTo>
                    <a:pt x="2380020" y="4845192"/>
                    <a:pt x="2472399" y="4878891"/>
                    <a:pt x="2395330" y="4840357"/>
                  </a:cubicBezTo>
                  <a:cubicBezTo>
                    <a:pt x="2371202" y="4828293"/>
                    <a:pt x="2340770" y="4827285"/>
                    <a:pt x="2315817" y="4820479"/>
                  </a:cubicBezTo>
                  <a:cubicBezTo>
                    <a:pt x="2251977" y="4803068"/>
                    <a:pt x="2231827" y="4783501"/>
                    <a:pt x="2156791" y="4780722"/>
                  </a:cubicBezTo>
                  <a:lnTo>
                    <a:pt x="1888435" y="4770783"/>
                  </a:lnTo>
                  <a:cubicBezTo>
                    <a:pt x="1871870" y="4767470"/>
                    <a:pt x="1855037" y="4765289"/>
                    <a:pt x="1838739" y="4760844"/>
                  </a:cubicBezTo>
                  <a:cubicBezTo>
                    <a:pt x="1818524" y="4755331"/>
                    <a:pt x="1779104" y="4740966"/>
                    <a:pt x="1779104" y="4740966"/>
                  </a:cubicBezTo>
                  <a:cubicBezTo>
                    <a:pt x="1759142" y="4711022"/>
                    <a:pt x="1754479" y="4706698"/>
                    <a:pt x="1739348" y="4671392"/>
                  </a:cubicBezTo>
                  <a:cubicBezTo>
                    <a:pt x="1724847" y="4637556"/>
                    <a:pt x="1728396" y="4607771"/>
                    <a:pt x="1689652" y="4581940"/>
                  </a:cubicBezTo>
                  <a:cubicBezTo>
                    <a:pt x="1679713" y="4575314"/>
                    <a:pt x="1670815" y="4566767"/>
                    <a:pt x="1659835" y="4562061"/>
                  </a:cubicBezTo>
                  <a:cubicBezTo>
                    <a:pt x="1647279" y="4556680"/>
                    <a:pt x="1633213" y="4555875"/>
                    <a:pt x="1620078" y="4552122"/>
                  </a:cubicBezTo>
                  <a:cubicBezTo>
                    <a:pt x="1548764" y="4531747"/>
                    <a:pt x="1641605" y="4552452"/>
                    <a:pt x="1540565" y="4532244"/>
                  </a:cubicBezTo>
                  <a:cubicBezTo>
                    <a:pt x="1530626" y="4525618"/>
                    <a:pt x="1521664" y="4517217"/>
                    <a:pt x="1510748" y="4512366"/>
                  </a:cubicBezTo>
                  <a:cubicBezTo>
                    <a:pt x="1501704" y="4508347"/>
                    <a:pt x="1430011" y="4484413"/>
                    <a:pt x="1411356" y="4482548"/>
                  </a:cubicBezTo>
                  <a:cubicBezTo>
                    <a:pt x="1358507" y="4477263"/>
                    <a:pt x="1305259" y="4477020"/>
                    <a:pt x="1252330" y="4472609"/>
                  </a:cubicBezTo>
                  <a:cubicBezTo>
                    <a:pt x="1225712" y="4470391"/>
                    <a:pt x="1199321" y="4465983"/>
                    <a:pt x="1172817" y="4462670"/>
                  </a:cubicBezTo>
                  <a:cubicBezTo>
                    <a:pt x="1162878" y="4459357"/>
                    <a:pt x="1150408" y="4460139"/>
                    <a:pt x="1143000" y="4452731"/>
                  </a:cubicBezTo>
                  <a:cubicBezTo>
                    <a:pt x="1126107" y="4435838"/>
                    <a:pt x="1103243" y="4393096"/>
                    <a:pt x="1103243" y="4393096"/>
                  </a:cubicBezTo>
                  <a:cubicBezTo>
                    <a:pt x="1089899" y="4353064"/>
                    <a:pt x="1085834" y="4346797"/>
                    <a:pt x="1083365" y="4293705"/>
                  </a:cubicBezTo>
                  <a:cubicBezTo>
                    <a:pt x="1077822" y="4174518"/>
                    <a:pt x="1082577" y="4054860"/>
                    <a:pt x="1073426" y="3935896"/>
                  </a:cubicBezTo>
                  <a:cubicBezTo>
                    <a:pt x="1072510" y="3923986"/>
                    <a:pt x="1062876" y="3913541"/>
                    <a:pt x="1053548" y="3906079"/>
                  </a:cubicBezTo>
                  <a:cubicBezTo>
                    <a:pt x="1045367" y="3899534"/>
                    <a:pt x="1033669" y="3899453"/>
                    <a:pt x="1023730" y="3896140"/>
                  </a:cubicBezTo>
                  <a:cubicBezTo>
                    <a:pt x="975743" y="3848150"/>
                    <a:pt x="1036714" y="3906525"/>
                    <a:pt x="974035" y="3856383"/>
                  </a:cubicBezTo>
                  <a:cubicBezTo>
                    <a:pt x="966718" y="3850529"/>
                    <a:pt x="961473" y="3842359"/>
                    <a:pt x="954156" y="3836505"/>
                  </a:cubicBezTo>
                  <a:cubicBezTo>
                    <a:pt x="944828" y="3829043"/>
                    <a:pt x="933895" y="3823794"/>
                    <a:pt x="924339" y="3816627"/>
                  </a:cubicBezTo>
                  <a:cubicBezTo>
                    <a:pt x="829902" y="3745799"/>
                    <a:pt x="912235" y="3801931"/>
                    <a:pt x="844826" y="3756992"/>
                  </a:cubicBezTo>
                  <a:cubicBezTo>
                    <a:pt x="791509" y="3623696"/>
                    <a:pt x="859212" y="3765740"/>
                    <a:pt x="795130" y="3687418"/>
                  </a:cubicBezTo>
                  <a:cubicBezTo>
                    <a:pt x="739796" y="3619788"/>
                    <a:pt x="756091" y="3610159"/>
                    <a:pt x="705678" y="3568148"/>
                  </a:cubicBezTo>
                  <a:cubicBezTo>
                    <a:pt x="696501" y="3560501"/>
                    <a:pt x="685800" y="3554896"/>
                    <a:pt x="675861" y="3548270"/>
                  </a:cubicBezTo>
                  <a:cubicBezTo>
                    <a:pt x="672548" y="3511827"/>
                    <a:pt x="671097" y="3475166"/>
                    <a:pt x="665922" y="3438940"/>
                  </a:cubicBezTo>
                  <a:cubicBezTo>
                    <a:pt x="664440" y="3428568"/>
                    <a:pt x="657705" y="3419456"/>
                    <a:pt x="655983" y="3409122"/>
                  </a:cubicBezTo>
                  <a:cubicBezTo>
                    <a:pt x="651051" y="3379529"/>
                    <a:pt x="650975" y="3349263"/>
                    <a:pt x="646043" y="3319670"/>
                  </a:cubicBezTo>
                  <a:cubicBezTo>
                    <a:pt x="644321" y="3309336"/>
                    <a:pt x="639783" y="3299663"/>
                    <a:pt x="636104" y="3289853"/>
                  </a:cubicBezTo>
                  <a:cubicBezTo>
                    <a:pt x="622497" y="3253567"/>
                    <a:pt x="618954" y="3238598"/>
                    <a:pt x="596348" y="3210340"/>
                  </a:cubicBezTo>
                  <a:cubicBezTo>
                    <a:pt x="590494" y="3203023"/>
                    <a:pt x="583096" y="3197087"/>
                    <a:pt x="576470" y="3190461"/>
                  </a:cubicBezTo>
                  <a:cubicBezTo>
                    <a:pt x="573370" y="3174964"/>
                    <a:pt x="558290" y="3088890"/>
                    <a:pt x="546652" y="3081131"/>
                  </a:cubicBezTo>
                  <a:lnTo>
                    <a:pt x="516835" y="3061253"/>
                  </a:lnTo>
                  <a:cubicBezTo>
                    <a:pt x="478764" y="3004147"/>
                    <a:pt x="505401" y="3039879"/>
                    <a:pt x="427383" y="2961861"/>
                  </a:cubicBezTo>
                  <a:cubicBezTo>
                    <a:pt x="420757" y="2955235"/>
                    <a:pt x="415301" y="2947181"/>
                    <a:pt x="407504" y="2941983"/>
                  </a:cubicBezTo>
                  <a:cubicBezTo>
                    <a:pt x="368644" y="2916076"/>
                    <a:pt x="370790" y="2915726"/>
                    <a:pt x="318052" y="2892287"/>
                  </a:cubicBezTo>
                  <a:cubicBezTo>
                    <a:pt x="308478" y="2888032"/>
                    <a:pt x="298174" y="2885661"/>
                    <a:pt x="288235" y="2882348"/>
                  </a:cubicBezTo>
                  <a:cubicBezTo>
                    <a:pt x="281609" y="2875722"/>
                    <a:pt x="274210" y="2869787"/>
                    <a:pt x="268356" y="2862470"/>
                  </a:cubicBezTo>
                  <a:cubicBezTo>
                    <a:pt x="260894" y="2853142"/>
                    <a:pt x="256924" y="2841100"/>
                    <a:pt x="248478" y="2832653"/>
                  </a:cubicBezTo>
                  <a:cubicBezTo>
                    <a:pt x="240031" y="2824206"/>
                    <a:pt x="227838" y="2820421"/>
                    <a:pt x="218661" y="2812774"/>
                  </a:cubicBezTo>
                  <a:cubicBezTo>
                    <a:pt x="207863" y="2803775"/>
                    <a:pt x="197991" y="2793629"/>
                    <a:pt x="188843" y="2782957"/>
                  </a:cubicBezTo>
                  <a:cubicBezTo>
                    <a:pt x="178062" y="2770380"/>
                    <a:pt x="170739" y="2754914"/>
                    <a:pt x="159026" y="2743200"/>
                  </a:cubicBezTo>
                  <a:cubicBezTo>
                    <a:pt x="150580" y="2734753"/>
                    <a:pt x="138537" y="2730784"/>
                    <a:pt x="129209" y="2723322"/>
                  </a:cubicBezTo>
                  <a:cubicBezTo>
                    <a:pt x="121892" y="2717468"/>
                    <a:pt x="115956" y="2710070"/>
                    <a:pt x="109330" y="2703444"/>
                  </a:cubicBezTo>
                  <a:cubicBezTo>
                    <a:pt x="106017" y="2693505"/>
                    <a:pt x="103518" y="2683257"/>
                    <a:pt x="99391" y="2673627"/>
                  </a:cubicBezTo>
                  <a:cubicBezTo>
                    <a:pt x="84258" y="2638316"/>
                    <a:pt x="79599" y="2634000"/>
                    <a:pt x="59635" y="2604053"/>
                  </a:cubicBezTo>
                  <a:cubicBezTo>
                    <a:pt x="32362" y="2085858"/>
                    <a:pt x="72835" y="2897243"/>
                    <a:pt x="39756" y="1838740"/>
                  </a:cubicBezTo>
                  <a:cubicBezTo>
                    <a:pt x="39127" y="1818597"/>
                    <a:pt x="32806" y="1799035"/>
                    <a:pt x="29817" y="1779105"/>
                  </a:cubicBezTo>
                  <a:cubicBezTo>
                    <a:pt x="22867" y="1732770"/>
                    <a:pt x="16565" y="1686340"/>
                    <a:pt x="9939" y="1639957"/>
                  </a:cubicBezTo>
                  <a:lnTo>
                    <a:pt x="0" y="1570383"/>
                  </a:lnTo>
                  <a:cubicBezTo>
                    <a:pt x="3313" y="1520687"/>
                    <a:pt x="4439" y="1470797"/>
                    <a:pt x="9939" y="1421296"/>
                  </a:cubicBezTo>
                  <a:cubicBezTo>
                    <a:pt x="11096" y="1410883"/>
                    <a:pt x="14790" y="1400637"/>
                    <a:pt x="19878" y="1391479"/>
                  </a:cubicBezTo>
                  <a:cubicBezTo>
                    <a:pt x="31480" y="1370595"/>
                    <a:pt x="59635" y="1331844"/>
                    <a:pt x="59635" y="1331844"/>
                  </a:cubicBezTo>
                  <a:cubicBezTo>
                    <a:pt x="62948" y="1321905"/>
                    <a:pt x="65239" y="1311565"/>
                    <a:pt x="69574" y="1302027"/>
                  </a:cubicBezTo>
                  <a:cubicBezTo>
                    <a:pt x="81836" y="1275050"/>
                    <a:pt x="99959" y="1250626"/>
                    <a:pt x="109330" y="1222514"/>
                  </a:cubicBezTo>
                  <a:lnTo>
                    <a:pt x="129209" y="1162879"/>
                  </a:lnTo>
                  <a:cubicBezTo>
                    <a:pt x="132522" y="1152940"/>
                    <a:pt x="137093" y="1143334"/>
                    <a:pt x="139148" y="1133061"/>
                  </a:cubicBezTo>
                  <a:cubicBezTo>
                    <a:pt x="142461" y="1116496"/>
                    <a:pt x="144990" y="1099755"/>
                    <a:pt x="149087" y="1083366"/>
                  </a:cubicBezTo>
                  <a:cubicBezTo>
                    <a:pt x="164466" y="1021848"/>
                    <a:pt x="155024" y="1088147"/>
                    <a:pt x="168965" y="1013792"/>
                  </a:cubicBezTo>
                  <a:cubicBezTo>
                    <a:pt x="176393" y="974177"/>
                    <a:pt x="182217" y="934279"/>
                    <a:pt x="188843" y="894522"/>
                  </a:cubicBezTo>
                  <a:cubicBezTo>
                    <a:pt x="192156" y="874644"/>
                    <a:pt x="192410" y="854005"/>
                    <a:pt x="198783" y="834887"/>
                  </a:cubicBezTo>
                  <a:cubicBezTo>
                    <a:pt x="214064" y="789044"/>
                    <a:pt x="206667" y="815343"/>
                    <a:pt x="218661" y="755374"/>
                  </a:cubicBezTo>
                  <a:cubicBezTo>
                    <a:pt x="221974" y="609600"/>
                    <a:pt x="222401" y="463732"/>
                    <a:pt x="228600" y="318053"/>
                  </a:cubicBezTo>
                  <a:cubicBezTo>
                    <a:pt x="229045" y="307586"/>
                    <a:pt x="236484" y="298508"/>
                    <a:pt x="238539" y="288235"/>
                  </a:cubicBezTo>
                  <a:cubicBezTo>
                    <a:pt x="243133" y="265263"/>
                    <a:pt x="243210" y="241488"/>
                    <a:pt x="248478" y="218661"/>
                  </a:cubicBezTo>
                  <a:cubicBezTo>
                    <a:pt x="262183" y="159274"/>
                    <a:pt x="257626" y="169757"/>
                    <a:pt x="288235" y="139148"/>
                  </a:cubicBezTo>
                  <a:cubicBezTo>
                    <a:pt x="291548" y="129209"/>
                    <a:pt x="293489" y="118702"/>
                    <a:pt x="298174" y="109331"/>
                  </a:cubicBezTo>
                  <a:cubicBezTo>
                    <a:pt x="303516" y="98647"/>
                    <a:pt x="313201" y="90430"/>
                    <a:pt x="318052" y="79514"/>
                  </a:cubicBezTo>
                  <a:cubicBezTo>
                    <a:pt x="338978" y="32431"/>
                    <a:pt x="337930" y="38351"/>
                    <a:pt x="337930" y="9940"/>
                  </a:cubicBezTo>
                  <a:lnTo>
                    <a:pt x="367748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97CDF82-5EB2-42BE-AED0-95AB0AB37269}"/>
                </a:ext>
              </a:extLst>
            </p:cNvPr>
            <p:cNvSpPr/>
            <p:nvPr/>
          </p:nvSpPr>
          <p:spPr>
            <a:xfrm>
              <a:off x="3927566" y="102667"/>
              <a:ext cx="4494521" cy="689813"/>
            </a:xfrm>
            <a:custGeom>
              <a:avLst/>
              <a:gdLst>
                <a:gd name="connsiteX0" fmla="*/ 0 w 4494521"/>
                <a:gd name="connsiteY0" fmla="*/ 620144 h 689813"/>
                <a:gd name="connsiteX1" fmla="*/ 0 w 4494521"/>
                <a:gd name="connsiteY1" fmla="*/ 620144 h 689813"/>
                <a:gd name="connsiteX2" fmla="*/ 104503 w 4494521"/>
                <a:gd name="connsiteY2" fmla="*/ 567893 h 689813"/>
                <a:gd name="connsiteX3" fmla="*/ 191588 w 4494521"/>
                <a:gd name="connsiteY3" fmla="*/ 515642 h 689813"/>
                <a:gd name="connsiteX4" fmla="*/ 235131 w 4494521"/>
                <a:gd name="connsiteY4" fmla="*/ 472099 h 689813"/>
                <a:gd name="connsiteX5" fmla="*/ 269965 w 4494521"/>
                <a:gd name="connsiteY5" fmla="*/ 445973 h 689813"/>
                <a:gd name="connsiteX6" fmla="*/ 287383 w 4494521"/>
                <a:gd name="connsiteY6" fmla="*/ 419847 h 689813"/>
                <a:gd name="connsiteX7" fmla="*/ 313508 w 4494521"/>
                <a:gd name="connsiteY7" fmla="*/ 402430 h 689813"/>
                <a:gd name="connsiteX8" fmla="*/ 374468 w 4494521"/>
                <a:gd name="connsiteY8" fmla="*/ 358887 h 689813"/>
                <a:gd name="connsiteX9" fmla="*/ 426720 w 4494521"/>
                <a:gd name="connsiteY9" fmla="*/ 341470 h 689813"/>
                <a:gd name="connsiteX10" fmla="*/ 461554 w 4494521"/>
                <a:gd name="connsiteY10" fmla="*/ 324053 h 689813"/>
                <a:gd name="connsiteX11" fmla="*/ 548640 w 4494521"/>
                <a:gd name="connsiteY11" fmla="*/ 297927 h 689813"/>
                <a:gd name="connsiteX12" fmla="*/ 600891 w 4494521"/>
                <a:gd name="connsiteY12" fmla="*/ 280510 h 689813"/>
                <a:gd name="connsiteX13" fmla="*/ 679268 w 4494521"/>
                <a:gd name="connsiteY13" fmla="*/ 263093 h 689813"/>
                <a:gd name="connsiteX14" fmla="*/ 818605 w 4494521"/>
                <a:gd name="connsiteY14" fmla="*/ 245676 h 689813"/>
                <a:gd name="connsiteX15" fmla="*/ 862148 w 4494521"/>
                <a:gd name="connsiteY15" fmla="*/ 236967 h 689813"/>
                <a:gd name="connsiteX16" fmla="*/ 888274 w 4494521"/>
                <a:gd name="connsiteY16" fmla="*/ 228259 h 689813"/>
                <a:gd name="connsiteX17" fmla="*/ 1097280 w 4494521"/>
                <a:gd name="connsiteY17" fmla="*/ 219550 h 689813"/>
                <a:gd name="connsiteX18" fmla="*/ 1201783 w 4494521"/>
                <a:gd name="connsiteY18" fmla="*/ 210842 h 689813"/>
                <a:gd name="connsiteX19" fmla="*/ 1245325 w 4494521"/>
                <a:gd name="connsiteY19" fmla="*/ 176007 h 689813"/>
                <a:gd name="connsiteX20" fmla="*/ 1288868 w 4494521"/>
                <a:gd name="connsiteY20" fmla="*/ 141173 h 689813"/>
                <a:gd name="connsiteX21" fmla="*/ 1332411 w 4494521"/>
                <a:gd name="connsiteY21" fmla="*/ 106339 h 689813"/>
                <a:gd name="connsiteX22" fmla="*/ 1375954 w 4494521"/>
                <a:gd name="connsiteY22" fmla="*/ 62796 h 689813"/>
                <a:gd name="connsiteX23" fmla="*/ 1419497 w 4494521"/>
                <a:gd name="connsiteY23" fmla="*/ 54087 h 689813"/>
                <a:gd name="connsiteX24" fmla="*/ 1471748 w 4494521"/>
                <a:gd name="connsiteY24" fmla="*/ 36670 h 689813"/>
                <a:gd name="connsiteX25" fmla="*/ 1497874 w 4494521"/>
                <a:gd name="connsiteY25" fmla="*/ 27962 h 689813"/>
                <a:gd name="connsiteX26" fmla="*/ 1532708 w 4494521"/>
                <a:gd name="connsiteY26" fmla="*/ 19253 h 689813"/>
                <a:gd name="connsiteX27" fmla="*/ 1898468 w 4494521"/>
                <a:gd name="connsiteY27" fmla="*/ 10544 h 689813"/>
                <a:gd name="connsiteX28" fmla="*/ 2081348 w 4494521"/>
                <a:gd name="connsiteY28" fmla="*/ 10544 h 689813"/>
                <a:gd name="connsiteX29" fmla="*/ 2142308 w 4494521"/>
                <a:gd name="connsiteY29" fmla="*/ 36670 h 689813"/>
                <a:gd name="connsiteX30" fmla="*/ 2246811 w 4494521"/>
                <a:gd name="connsiteY30" fmla="*/ 27962 h 689813"/>
                <a:gd name="connsiteX31" fmla="*/ 2299063 w 4494521"/>
                <a:gd name="connsiteY31" fmla="*/ 10544 h 689813"/>
                <a:gd name="connsiteX32" fmla="*/ 2403565 w 4494521"/>
                <a:gd name="connsiteY32" fmla="*/ 19253 h 689813"/>
                <a:gd name="connsiteX33" fmla="*/ 2464525 w 4494521"/>
                <a:gd name="connsiteY33" fmla="*/ 27962 h 689813"/>
                <a:gd name="connsiteX34" fmla="*/ 2551611 w 4494521"/>
                <a:gd name="connsiteY34" fmla="*/ 19253 h 689813"/>
                <a:gd name="connsiteX35" fmla="*/ 2812868 w 4494521"/>
                <a:gd name="connsiteY35" fmla="*/ 19253 h 689813"/>
                <a:gd name="connsiteX36" fmla="*/ 2882537 w 4494521"/>
                <a:gd name="connsiteY36" fmla="*/ 54087 h 689813"/>
                <a:gd name="connsiteX37" fmla="*/ 2908663 w 4494521"/>
                <a:gd name="connsiteY37" fmla="*/ 62796 h 689813"/>
                <a:gd name="connsiteX38" fmla="*/ 3230880 w 4494521"/>
                <a:gd name="connsiteY38" fmla="*/ 62796 h 689813"/>
                <a:gd name="connsiteX39" fmla="*/ 3291840 w 4494521"/>
                <a:gd name="connsiteY39" fmla="*/ 80213 h 689813"/>
                <a:gd name="connsiteX40" fmla="*/ 3344091 w 4494521"/>
                <a:gd name="connsiteY40" fmla="*/ 115047 h 689813"/>
                <a:gd name="connsiteX41" fmla="*/ 3370217 w 4494521"/>
                <a:gd name="connsiteY41" fmla="*/ 141173 h 689813"/>
                <a:gd name="connsiteX42" fmla="*/ 3396343 w 4494521"/>
                <a:gd name="connsiteY42" fmla="*/ 149882 h 689813"/>
                <a:gd name="connsiteX43" fmla="*/ 3422468 w 4494521"/>
                <a:gd name="connsiteY43" fmla="*/ 167299 h 689813"/>
                <a:gd name="connsiteX44" fmla="*/ 3439885 w 4494521"/>
                <a:gd name="connsiteY44" fmla="*/ 193424 h 689813"/>
                <a:gd name="connsiteX45" fmla="*/ 3500845 w 4494521"/>
                <a:gd name="connsiteY45" fmla="*/ 219550 h 689813"/>
                <a:gd name="connsiteX46" fmla="*/ 3518263 w 4494521"/>
                <a:gd name="connsiteY46" fmla="*/ 236967 h 689813"/>
                <a:gd name="connsiteX47" fmla="*/ 3579223 w 4494521"/>
                <a:gd name="connsiteY47" fmla="*/ 263093 h 689813"/>
                <a:gd name="connsiteX48" fmla="*/ 3657600 w 4494521"/>
                <a:gd name="connsiteY48" fmla="*/ 297927 h 689813"/>
                <a:gd name="connsiteX49" fmla="*/ 3727268 w 4494521"/>
                <a:gd name="connsiteY49" fmla="*/ 315344 h 689813"/>
                <a:gd name="connsiteX50" fmla="*/ 3857897 w 4494521"/>
                <a:gd name="connsiteY50" fmla="*/ 306636 h 689813"/>
                <a:gd name="connsiteX51" fmla="*/ 3892731 w 4494521"/>
                <a:gd name="connsiteY51" fmla="*/ 297927 h 689813"/>
                <a:gd name="connsiteX52" fmla="*/ 3918857 w 4494521"/>
                <a:gd name="connsiteY52" fmla="*/ 271802 h 689813"/>
                <a:gd name="connsiteX53" fmla="*/ 3944983 w 4494521"/>
                <a:gd name="connsiteY53" fmla="*/ 263093 h 689813"/>
                <a:gd name="connsiteX54" fmla="*/ 3971108 w 4494521"/>
                <a:gd name="connsiteY54" fmla="*/ 245676 h 689813"/>
                <a:gd name="connsiteX55" fmla="*/ 4032068 w 4494521"/>
                <a:gd name="connsiteY55" fmla="*/ 254384 h 689813"/>
                <a:gd name="connsiteX56" fmla="*/ 4084320 w 4494521"/>
                <a:gd name="connsiteY56" fmla="*/ 280510 h 689813"/>
                <a:gd name="connsiteX57" fmla="*/ 4136571 w 4494521"/>
                <a:gd name="connsiteY57" fmla="*/ 297927 h 689813"/>
                <a:gd name="connsiteX58" fmla="*/ 4162697 w 4494521"/>
                <a:gd name="connsiteY58" fmla="*/ 306636 h 689813"/>
                <a:gd name="connsiteX59" fmla="*/ 4206240 w 4494521"/>
                <a:gd name="connsiteY59" fmla="*/ 315344 h 689813"/>
                <a:gd name="connsiteX60" fmla="*/ 4258491 w 4494521"/>
                <a:gd name="connsiteY60" fmla="*/ 332762 h 689813"/>
                <a:gd name="connsiteX61" fmla="*/ 4328160 w 4494521"/>
                <a:gd name="connsiteY61" fmla="*/ 350179 h 689813"/>
                <a:gd name="connsiteX62" fmla="*/ 4380411 w 4494521"/>
                <a:gd name="connsiteY62" fmla="*/ 385013 h 689813"/>
                <a:gd name="connsiteX63" fmla="*/ 4406537 w 4494521"/>
                <a:gd name="connsiteY63" fmla="*/ 402430 h 689813"/>
                <a:gd name="connsiteX64" fmla="*/ 4432663 w 4494521"/>
                <a:gd name="connsiteY64" fmla="*/ 445973 h 689813"/>
                <a:gd name="connsiteX65" fmla="*/ 4441371 w 4494521"/>
                <a:gd name="connsiteY65" fmla="*/ 472099 h 689813"/>
                <a:gd name="connsiteX66" fmla="*/ 4458788 w 4494521"/>
                <a:gd name="connsiteY66" fmla="*/ 550476 h 689813"/>
                <a:gd name="connsiteX67" fmla="*/ 4467497 w 4494521"/>
                <a:gd name="connsiteY67" fmla="*/ 576602 h 689813"/>
                <a:gd name="connsiteX68" fmla="*/ 4493623 w 4494521"/>
                <a:gd name="connsiteY68" fmla="*/ 628853 h 689813"/>
                <a:gd name="connsiteX69" fmla="*/ 4493623 w 4494521"/>
                <a:gd name="connsiteY69" fmla="*/ 689813 h 689813"/>
                <a:gd name="connsiteX70" fmla="*/ 4493623 w 4494521"/>
                <a:gd name="connsiteY70" fmla="*/ 689813 h 68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494521" h="689813">
                  <a:moveTo>
                    <a:pt x="0" y="620144"/>
                  </a:moveTo>
                  <a:lnTo>
                    <a:pt x="0" y="620144"/>
                  </a:lnTo>
                  <a:cubicBezTo>
                    <a:pt x="129970" y="571406"/>
                    <a:pt x="22490" y="619151"/>
                    <a:pt x="104503" y="567893"/>
                  </a:cubicBezTo>
                  <a:cubicBezTo>
                    <a:pt x="141153" y="544987"/>
                    <a:pt x="155797" y="551433"/>
                    <a:pt x="191588" y="515642"/>
                  </a:cubicBezTo>
                  <a:cubicBezTo>
                    <a:pt x="206102" y="501128"/>
                    <a:pt x="218710" y="484415"/>
                    <a:pt x="235131" y="472099"/>
                  </a:cubicBezTo>
                  <a:cubicBezTo>
                    <a:pt x="246742" y="463390"/>
                    <a:pt x="259702" y="456236"/>
                    <a:pt x="269965" y="445973"/>
                  </a:cubicBezTo>
                  <a:cubicBezTo>
                    <a:pt x="277366" y="438572"/>
                    <a:pt x="279982" y="427248"/>
                    <a:pt x="287383" y="419847"/>
                  </a:cubicBezTo>
                  <a:cubicBezTo>
                    <a:pt x="294784" y="412446"/>
                    <a:pt x="304991" y="408513"/>
                    <a:pt x="313508" y="402430"/>
                  </a:cubicBezTo>
                  <a:cubicBezTo>
                    <a:pt x="318802" y="398649"/>
                    <a:pt x="363606" y="363715"/>
                    <a:pt x="374468" y="358887"/>
                  </a:cubicBezTo>
                  <a:cubicBezTo>
                    <a:pt x="391245" y="351431"/>
                    <a:pt x="410299" y="349681"/>
                    <a:pt x="426720" y="341470"/>
                  </a:cubicBezTo>
                  <a:cubicBezTo>
                    <a:pt x="438331" y="335664"/>
                    <a:pt x="449501" y="328874"/>
                    <a:pt x="461554" y="324053"/>
                  </a:cubicBezTo>
                  <a:cubicBezTo>
                    <a:pt x="523128" y="299423"/>
                    <a:pt x="497318" y="313324"/>
                    <a:pt x="548640" y="297927"/>
                  </a:cubicBezTo>
                  <a:cubicBezTo>
                    <a:pt x="566225" y="292652"/>
                    <a:pt x="583080" y="284963"/>
                    <a:pt x="600891" y="280510"/>
                  </a:cubicBezTo>
                  <a:cubicBezTo>
                    <a:pt x="632200" y="272683"/>
                    <a:pt x="646107" y="268620"/>
                    <a:pt x="679268" y="263093"/>
                  </a:cubicBezTo>
                  <a:cubicBezTo>
                    <a:pt x="782121" y="245950"/>
                    <a:pt x="699502" y="262691"/>
                    <a:pt x="818605" y="245676"/>
                  </a:cubicBezTo>
                  <a:cubicBezTo>
                    <a:pt x="833258" y="243583"/>
                    <a:pt x="847788" y="240557"/>
                    <a:pt x="862148" y="236967"/>
                  </a:cubicBezTo>
                  <a:cubicBezTo>
                    <a:pt x="871054" y="234741"/>
                    <a:pt x="879119" y="228937"/>
                    <a:pt x="888274" y="228259"/>
                  </a:cubicBezTo>
                  <a:cubicBezTo>
                    <a:pt x="957813" y="223108"/>
                    <a:pt x="1027658" y="223418"/>
                    <a:pt x="1097280" y="219550"/>
                  </a:cubicBezTo>
                  <a:cubicBezTo>
                    <a:pt x="1132181" y="217611"/>
                    <a:pt x="1166949" y="213745"/>
                    <a:pt x="1201783" y="210842"/>
                  </a:cubicBezTo>
                  <a:cubicBezTo>
                    <a:pt x="1243828" y="168794"/>
                    <a:pt x="1190408" y="219940"/>
                    <a:pt x="1245325" y="176007"/>
                  </a:cubicBezTo>
                  <a:cubicBezTo>
                    <a:pt x="1307369" y="126372"/>
                    <a:pt x="1208460" y="194779"/>
                    <a:pt x="1288868" y="141173"/>
                  </a:cubicBezTo>
                  <a:cubicBezTo>
                    <a:pt x="1338783" y="66299"/>
                    <a:pt x="1272319" y="154412"/>
                    <a:pt x="1332411" y="106339"/>
                  </a:cubicBezTo>
                  <a:cubicBezTo>
                    <a:pt x="1369980" y="76284"/>
                    <a:pt x="1326773" y="81239"/>
                    <a:pt x="1375954" y="62796"/>
                  </a:cubicBezTo>
                  <a:cubicBezTo>
                    <a:pt x="1389813" y="57599"/>
                    <a:pt x="1405217" y="57982"/>
                    <a:pt x="1419497" y="54087"/>
                  </a:cubicBezTo>
                  <a:cubicBezTo>
                    <a:pt x="1437209" y="49256"/>
                    <a:pt x="1454331" y="42476"/>
                    <a:pt x="1471748" y="36670"/>
                  </a:cubicBezTo>
                  <a:cubicBezTo>
                    <a:pt x="1480457" y="33767"/>
                    <a:pt x="1488968" y="30189"/>
                    <a:pt x="1497874" y="27962"/>
                  </a:cubicBezTo>
                  <a:cubicBezTo>
                    <a:pt x="1509485" y="25059"/>
                    <a:pt x="1520751" y="19773"/>
                    <a:pt x="1532708" y="19253"/>
                  </a:cubicBezTo>
                  <a:cubicBezTo>
                    <a:pt x="1654547" y="13955"/>
                    <a:pt x="1776548" y="13447"/>
                    <a:pt x="1898468" y="10544"/>
                  </a:cubicBezTo>
                  <a:cubicBezTo>
                    <a:pt x="1984167" y="-3738"/>
                    <a:pt x="1956824" y="-3292"/>
                    <a:pt x="2081348" y="10544"/>
                  </a:cubicBezTo>
                  <a:cubicBezTo>
                    <a:pt x="2097822" y="12374"/>
                    <a:pt x="2130330" y="30681"/>
                    <a:pt x="2142308" y="36670"/>
                  </a:cubicBezTo>
                  <a:cubicBezTo>
                    <a:pt x="2177142" y="33767"/>
                    <a:pt x="2212332" y="33709"/>
                    <a:pt x="2246811" y="27962"/>
                  </a:cubicBezTo>
                  <a:cubicBezTo>
                    <a:pt x="2264921" y="24944"/>
                    <a:pt x="2299063" y="10544"/>
                    <a:pt x="2299063" y="10544"/>
                  </a:cubicBezTo>
                  <a:cubicBezTo>
                    <a:pt x="2333897" y="13447"/>
                    <a:pt x="2368802" y="15594"/>
                    <a:pt x="2403565" y="19253"/>
                  </a:cubicBezTo>
                  <a:cubicBezTo>
                    <a:pt x="2423979" y="21402"/>
                    <a:pt x="2443999" y="27962"/>
                    <a:pt x="2464525" y="27962"/>
                  </a:cubicBezTo>
                  <a:cubicBezTo>
                    <a:pt x="2493698" y="27962"/>
                    <a:pt x="2522582" y="22156"/>
                    <a:pt x="2551611" y="19253"/>
                  </a:cubicBezTo>
                  <a:cubicBezTo>
                    <a:pt x="2649389" y="-5193"/>
                    <a:pt x="2639680" y="-6216"/>
                    <a:pt x="2812868" y="19253"/>
                  </a:cubicBezTo>
                  <a:cubicBezTo>
                    <a:pt x="2838556" y="23031"/>
                    <a:pt x="2857905" y="45876"/>
                    <a:pt x="2882537" y="54087"/>
                  </a:cubicBezTo>
                  <a:lnTo>
                    <a:pt x="2908663" y="62796"/>
                  </a:lnTo>
                  <a:cubicBezTo>
                    <a:pt x="3069439" y="56097"/>
                    <a:pt x="3094850" y="46793"/>
                    <a:pt x="3230880" y="62796"/>
                  </a:cubicBezTo>
                  <a:cubicBezTo>
                    <a:pt x="3247784" y="64785"/>
                    <a:pt x="3274942" y="74580"/>
                    <a:pt x="3291840" y="80213"/>
                  </a:cubicBezTo>
                  <a:cubicBezTo>
                    <a:pt x="3375177" y="163553"/>
                    <a:pt x="3268476" y="64638"/>
                    <a:pt x="3344091" y="115047"/>
                  </a:cubicBezTo>
                  <a:cubicBezTo>
                    <a:pt x="3354339" y="121879"/>
                    <a:pt x="3359970" y="134341"/>
                    <a:pt x="3370217" y="141173"/>
                  </a:cubicBezTo>
                  <a:cubicBezTo>
                    <a:pt x="3377855" y="146265"/>
                    <a:pt x="3388132" y="145777"/>
                    <a:pt x="3396343" y="149882"/>
                  </a:cubicBezTo>
                  <a:cubicBezTo>
                    <a:pt x="3405704" y="154563"/>
                    <a:pt x="3413760" y="161493"/>
                    <a:pt x="3422468" y="167299"/>
                  </a:cubicBezTo>
                  <a:cubicBezTo>
                    <a:pt x="3428274" y="176007"/>
                    <a:pt x="3431845" y="186724"/>
                    <a:pt x="3439885" y="193424"/>
                  </a:cubicBezTo>
                  <a:cubicBezTo>
                    <a:pt x="3454236" y="205383"/>
                    <a:pt x="3482693" y="213500"/>
                    <a:pt x="3500845" y="219550"/>
                  </a:cubicBezTo>
                  <a:cubicBezTo>
                    <a:pt x="3506651" y="225356"/>
                    <a:pt x="3511431" y="232413"/>
                    <a:pt x="3518263" y="236967"/>
                  </a:cubicBezTo>
                  <a:cubicBezTo>
                    <a:pt x="3572630" y="273211"/>
                    <a:pt x="3532775" y="239869"/>
                    <a:pt x="3579223" y="263093"/>
                  </a:cubicBezTo>
                  <a:cubicBezTo>
                    <a:pt x="3636409" y="291687"/>
                    <a:pt x="3567728" y="275459"/>
                    <a:pt x="3657600" y="297927"/>
                  </a:cubicBezTo>
                  <a:lnTo>
                    <a:pt x="3727268" y="315344"/>
                  </a:lnTo>
                  <a:cubicBezTo>
                    <a:pt x="3770811" y="312441"/>
                    <a:pt x="3814497" y="311204"/>
                    <a:pt x="3857897" y="306636"/>
                  </a:cubicBezTo>
                  <a:cubicBezTo>
                    <a:pt x="3869800" y="305383"/>
                    <a:pt x="3882339" y="303865"/>
                    <a:pt x="3892731" y="297927"/>
                  </a:cubicBezTo>
                  <a:cubicBezTo>
                    <a:pt x="3903424" y="291817"/>
                    <a:pt x="3908610" y="278633"/>
                    <a:pt x="3918857" y="271802"/>
                  </a:cubicBezTo>
                  <a:cubicBezTo>
                    <a:pt x="3926495" y="266710"/>
                    <a:pt x="3936772" y="267198"/>
                    <a:pt x="3944983" y="263093"/>
                  </a:cubicBezTo>
                  <a:cubicBezTo>
                    <a:pt x="3954344" y="258412"/>
                    <a:pt x="3962400" y="251482"/>
                    <a:pt x="3971108" y="245676"/>
                  </a:cubicBezTo>
                  <a:cubicBezTo>
                    <a:pt x="3991428" y="248579"/>
                    <a:pt x="4011940" y="250359"/>
                    <a:pt x="4032068" y="254384"/>
                  </a:cubicBezTo>
                  <a:cubicBezTo>
                    <a:pt x="4075375" y="263045"/>
                    <a:pt x="4042288" y="261829"/>
                    <a:pt x="4084320" y="280510"/>
                  </a:cubicBezTo>
                  <a:cubicBezTo>
                    <a:pt x="4101097" y="287966"/>
                    <a:pt x="4119154" y="292121"/>
                    <a:pt x="4136571" y="297927"/>
                  </a:cubicBezTo>
                  <a:cubicBezTo>
                    <a:pt x="4145280" y="300830"/>
                    <a:pt x="4153695" y="304836"/>
                    <a:pt x="4162697" y="306636"/>
                  </a:cubicBezTo>
                  <a:cubicBezTo>
                    <a:pt x="4177211" y="309539"/>
                    <a:pt x="4191960" y="311449"/>
                    <a:pt x="4206240" y="315344"/>
                  </a:cubicBezTo>
                  <a:cubicBezTo>
                    <a:pt x="4223952" y="320175"/>
                    <a:pt x="4240488" y="329162"/>
                    <a:pt x="4258491" y="332762"/>
                  </a:cubicBezTo>
                  <a:cubicBezTo>
                    <a:pt x="4270559" y="335175"/>
                    <a:pt x="4313095" y="341809"/>
                    <a:pt x="4328160" y="350179"/>
                  </a:cubicBezTo>
                  <a:cubicBezTo>
                    <a:pt x="4346458" y="360345"/>
                    <a:pt x="4362994" y="373402"/>
                    <a:pt x="4380411" y="385013"/>
                  </a:cubicBezTo>
                  <a:lnTo>
                    <a:pt x="4406537" y="402430"/>
                  </a:lnTo>
                  <a:cubicBezTo>
                    <a:pt x="4431205" y="476440"/>
                    <a:pt x="4396801" y="386203"/>
                    <a:pt x="4432663" y="445973"/>
                  </a:cubicBezTo>
                  <a:cubicBezTo>
                    <a:pt x="4437386" y="453844"/>
                    <a:pt x="4438849" y="463273"/>
                    <a:pt x="4441371" y="472099"/>
                  </a:cubicBezTo>
                  <a:cubicBezTo>
                    <a:pt x="4459261" y="534713"/>
                    <a:pt x="4440819" y="478600"/>
                    <a:pt x="4458788" y="550476"/>
                  </a:cubicBezTo>
                  <a:cubicBezTo>
                    <a:pt x="4461014" y="559382"/>
                    <a:pt x="4463392" y="568391"/>
                    <a:pt x="4467497" y="576602"/>
                  </a:cubicBezTo>
                  <a:cubicBezTo>
                    <a:pt x="4479423" y="600453"/>
                    <a:pt x="4490887" y="601492"/>
                    <a:pt x="4493623" y="628853"/>
                  </a:cubicBezTo>
                  <a:cubicBezTo>
                    <a:pt x="4495645" y="649072"/>
                    <a:pt x="4493623" y="669493"/>
                    <a:pt x="4493623" y="689813"/>
                  </a:cubicBezTo>
                  <a:lnTo>
                    <a:pt x="4493623" y="689813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33350D-0BAE-48C4-BBFA-0C4C71EAF88E}"/>
              </a:ext>
            </a:extLst>
          </p:cNvPr>
          <p:cNvGrpSpPr/>
          <p:nvPr/>
        </p:nvGrpSpPr>
        <p:grpSpPr>
          <a:xfrm rot="21371595">
            <a:off x="142512" y="5751066"/>
            <a:ext cx="5264511" cy="616024"/>
            <a:chOff x="111760" y="5906033"/>
            <a:chExt cx="5264511" cy="6160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3625F9-86F5-41F8-BD6C-5FC863828579}"/>
                </a:ext>
              </a:extLst>
            </p:cNvPr>
            <p:cNvSpPr/>
            <p:nvPr/>
          </p:nvSpPr>
          <p:spPr>
            <a:xfrm>
              <a:off x="111760" y="6014720"/>
              <a:ext cx="660400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74ABA2-B6F3-4E0D-93BA-BF3318B21695}"/>
                </a:ext>
              </a:extLst>
            </p:cNvPr>
            <p:cNvSpPr/>
            <p:nvPr/>
          </p:nvSpPr>
          <p:spPr>
            <a:xfrm>
              <a:off x="4046599" y="6010483"/>
              <a:ext cx="532787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D8A26A-3BA0-4EFA-B3FA-6F000BBAF084}"/>
                </a:ext>
              </a:extLst>
            </p:cNvPr>
            <p:cNvSpPr/>
            <p:nvPr/>
          </p:nvSpPr>
          <p:spPr>
            <a:xfrm>
              <a:off x="3310796" y="6014720"/>
              <a:ext cx="537799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26F01-EC7C-4868-BF04-C085CDF681B9}"/>
                </a:ext>
              </a:extLst>
            </p:cNvPr>
            <p:cNvSpPr/>
            <p:nvPr/>
          </p:nvSpPr>
          <p:spPr>
            <a:xfrm>
              <a:off x="2047122" y="6234342"/>
              <a:ext cx="847114" cy="2834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99E7E6-3A7F-4227-82CA-DE23BC3644B7}"/>
                </a:ext>
              </a:extLst>
            </p:cNvPr>
            <p:cNvSpPr/>
            <p:nvPr/>
          </p:nvSpPr>
          <p:spPr>
            <a:xfrm>
              <a:off x="1532725" y="6018958"/>
              <a:ext cx="284480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675BCC-2D64-4E8C-ACBD-AA1B27E6AEBB}"/>
                </a:ext>
              </a:extLst>
            </p:cNvPr>
            <p:cNvSpPr/>
            <p:nvPr/>
          </p:nvSpPr>
          <p:spPr>
            <a:xfrm>
              <a:off x="4777390" y="6002515"/>
              <a:ext cx="598881" cy="519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AB6ABB-3B44-4102-9EF2-5393E2DD856A}"/>
                </a:ext>
              </a:extLst>
            </p:cNvPr>
            <p:cNvSpPr/>
            <p:nvPr/>
          </p:nvSpPr>
          <p:spPr>
            <a:xfrm>
              <a:off x="1200246" y="6018958"/>
              <a:ext cx="284480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946C1F-1E0A-446F-BC4D-A50B2366A58D}"/>
                </a:ext>
              </a:extLst>
            </p:cNvPr>
            <p:cNvSpPr/>
            <p:nvPr/>
          </p:nvSpPr>
          <p:spPr>
            <a:xfrm>
              <a:off x="849727" y="5906033"/>
              <a:ext cx="284480" cy="5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52519A6-10DF-48B9-9283-9B79B64928ED}"/>
              </a:ext>
            </a:extLst>
          </p:cNvPr>
          <p:cNvSpPr/>
          <p:nvPr/>
        </p:nvSpPr>
        <p:spPr>
          <a:xfrm rot="21371595">
            <a:off x="6713983" y="5538223"/>
            <a:ext cx="537799" cy="45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529471-837B-4A1E-A220-78C861FCC350}"/>
              </a:ext>
            </a:extLst>
          </p:cNvPr>
          <p:cNvSpPr/>
          <p:nvPr/>
        </p:nvSpPr>
        <p:spPr>
          <a:xfrm rot="21371595">
            <a:off x="5763271" y="5461051"/>
            <a:ext cx="846005" cy="60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2963EC-340F-4FB2-A2A9-E416E45D090F}"/>
              </a:ext>
            </a:extLst>
          </p:cNvPr>
          <p:cNvSpPr/>
          <p:nvPr/>
        </p:nvSpPr>
        <p:spPr>
          <a:xfrm rot="21371595">
            <a:off x="7446687" y="5538978"/>
            <a:ext cx="537799" cy="309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A4AC78-5D80-4656-9F7C-054A03159D49}"/>
              </a:ext>
            </a:extLst>
          </p:cNvPr>
          <p:cNvSpPr/>
          <p:nvPr/>
        </p:nvSpPr>
        <p:spPr>
          <a:xfrm rot="21371595">
            <a:off x="7001144" y="6073003"/>
            <a:ext cx="846005" cy="503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D166D8-2200-4F44-B6E4-8B062F5C6F95}"/>
              </a:ext>
            </a:extLst>
          </p:cNvPr>
          <p:cNvSpPr/>
          <p:nvPr/>
        </p:nvSpPr>
        <p:spPr>
          <a:xfrm rot="262313">
            <a:off x="8712305" y="5509544"/>
            <a:ext cx="258309" cy="101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84F55F-AE13-4437-BD8D-A6F63C1C6308}"/>
              </a:ext>
            </a:extLst>
          </p:cNvPr>
          <p:cNvSpPr/>
          <p:nvPr/>
        </p:nvSpPr>
        <p:spPr>
          <a:xfrm>
            <a:off x="5312245" y="324384"/>
            <a:ext cx="16636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Baron’s Keep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4BCC87-F479-4EE7-8433-D0E1A7CB5683}"/>
              </a:ext>
            </a:extLst>
          </p:cNvPr>
          <p:cNvSpPr/>
          <p:nvPr/>
        </p:nvSpPr>
        <p:spPr>
          <a:xfrm>
            <a:off x="5006650" y="6238903"/>
            <a:ext cx="13388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Southspur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C3F722-093F-4253-A396-4F2F1B15A0E3}"/>
              </a:ext>
            </a:extLst>
          </p:cNvPr>
          <p:cNvGrpSpPr/>
          <p:nvPr/>
        </p:nvGrpSpPr>
        <p:grpSpPr>
          <a:xfrm>
            <a:off x="7954592" y="1650155"/>
            <a:ext cx="401428" cy="646331"/>
            <a:chOff x="7963837" y="4103962"/>
            <a:chExt cx="401428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5F2B7D-F57A-4716-AFA4-A85F9F36D6DA}"/>
                </a:ext>
              </a:extLst>
            </p:cNvPr>
            <p:cNvSpPr/>
            <p:nvPr/>
          </p:nvSpPr>
          <p:spPr>
            <a:xfrm>
              <a:off x="7963837" y="4103962"/>
              <a:ext cx="36901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</a:rPr>
                <a:t>s</a:t>
              </a:r>
              <a:endPara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C9A49-9BC3-4ED1-86C7-1A8C524BF96D}"/>
                </a:ext>
              </a:extLst>
            </p:cNvPr>
            <p:cNvSpPr/>
            <p:nvPr/>
          </p:nvSpPr>
          <p:spPr>
            <a:xfrm>
              <a:off x="7989841" y="4150230"/>
              <a:ext cx="37542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w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AFEE7C5-98F1-4218-B4E3-4984055EF65C}"/>
              </a:ext>
            </a:extLst>
          </p:cNvPr>
          <p:cNvSpPr/>
          <p:nvPr/>
        </p:nvSpPr>
        <p:spPr>
          <a:xfrm>
            <a:off x="2980827" y="1992908"/>
            <a:ext cx="479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G</a:t>
            </a:r>
            <a:endParaRPr lang="en-US" sz="36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5F67A2-930C-49C5-90CA-64BA43DD8615}"/>
              </a:ext>
            </a:extLst>
          </p:cNvPr>
          <p:cNvSpPr/>
          <p:nvPr/>
        </p:nvSpPr>
        <p:spPr>
          <a:xfrm>
            <a:off x="7747099" y="1677414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E</a:t>
            </a:r>
            <a:endParaRPr lang="en-US" sz="36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A7AAA6-3951-4DD0-A309-D2948A5479E3}"/>
              </a:ext>
            </a:extLst>
          </p:cNvPr>
          <p:cNvSpPr/>
          <p:nvPr/>
        </p:nvSpPr>
        <p:spPr>
          <a:xfrm>
            <a:off x="1257757" y="5046759"/>
            <a:ext cx="5000263" cy="462987"/>
          </a:xfrm>
          <a:custGeom>
            <a:avLst/>
            <a:gdLst>
              <a:gd name="connsiteX0" fmla="*/ 0 w 5000263"/>
              <a:gd name="connsiteY0" fmla="*/ 462987 h 462987"/>
              <a:gd name="connsiteX1" fmla="*/ 347241 w 5000263"/>
              <a:gd name="connsiteY1" fmla="*/ 439838 h 462987"/>
              <a:gd name="connsiteX2" fmla="*/ 416689 w 5000263"/>
              <a:gd name="connsiteY2" fmla="*/ 416688 h 462987"/>
              <a:gd name="connsiteX3" fmla="*/ 451413 w 5000263"/>
              <a:gd name="connsiteY3" fmla="*/ 405114 h 462987"/>
              <a:gd name="connsiteX4" fmla="*/ 648182 w 5000263"/>
              <a:gd name="connsiteY4" fmla="*/ 416688 h 462987"/>
              <a:gd name="connsiteX5" fmla="*/ 694481 w 5000263"/>
              <a:gd name="connsiteY5" fmla="*/ 428263 h 462987"/>
              <a:gd name="connsiteX6" fmla="*/ 1331089 w 5000263"/>
              <a:gd name="connsiteY6" fmla="*/ 416688 h 462987"/>
              <a:gd name="connsiteX7" fmla="*/ 1435261 w 5000263"/>
              <a:gd name="connsiteY7" fmla="*/ 393539 h 462987"/>
              <a:gd name="connsiteX8" fmla="*/ 1469985 w 5000263"/>
              <a:gd name="connsiteY8" fmla="*/ 381964 h 462987"/>
              <a:gd name="connsiteX9" fmla="*/ 1551008 w 5000263"/>
              <a:gd name="connsiteY9" fmla="*/ 370389 h 462987"/>
              <a:gd name="connsiteX10" fmla="*/ 1678329 w 5000263"/>
              <a:gd name="connsiteY10" fmla="*/ 347240 h 462987"/>
              <a:gd name="connsiteX11" fmla="*/ 1747777 w 5000263"/>
              <a:gd name="connsiteY11" fmla="*/ 324091 h 462987"/>
              <a:gd name="connsiteX12" fmla="*/ 2280213 w 5000263"/>
              <a:gd name="connsiteY12" fmla="*/ 300941 h 462987"/>
              <a:gd name="connsiteX13" fmla="*/ 2314937 w 5000263"/>
              <a:gd name="connsiteY13" fmla="*/ 289367 h 462987"/>
              <a:gd name="connsiteX14" fmla="*/ 2511706 w 5000263"/>
              <a:gd name="connsiteY14" fmla="*/ 266217 h 462987"/>
              <a:gd name="connsiteX15" fmla="*/ 2812648 w 5000263"/>
              <a:gd name="connsiteY15" fmla="*/ 254643 h 462987"/>
              <a:gd name="connsiteX16" fmla="*/ 2939970 w 5000263"/>
              <a:gd name="connsiteY16" fmla="*/ 231493 h 462987"/>
              <a:gd name="connsiteX17" fmla="*/ 3125165 w 5000263"/>
              <a:gd name="connsiteY17" fmla="*/ 219919 h 462987"/>
              <a:gd name="connsiteX18" fmla="*/ 3414532 w 5000263"/>
              <a:gd name="connsiteY18" fmla="*/ 208344 h 462987"/>
              <a:gd name="connsiteX19" fmla="*/ 3553428 w 5000263"/>
              <a:gd name="connsiteY19" fmla="*/ 196769 h 462987"/>
              <a:gd name="connsiteX20" fmla="*/ 3588152 w 5000263"/>
              <a:gd name="connsiteY20" fmla="*/ 185195 h 462987"/>
              <a:gd name="connsiteX21" fmla="*/ 3669175 w 5000263"/>
              <a:gd name="connsiteY21" fmla="*/ 173620 h 462987"/>
              <a:gd name="connsiteX22" fmla="*/ 3761772 w 5000263"/>
              <a:gd name="connsiteY22" fmla="*/ 150470 h 462987"/>
              <a:gd name="connsiteX23" fmla="*/ 3796496 w 5000263"/>
              <a:gd name="connsiteY23" fmla="*/ 138896 h 462987"/>
              <a:gd name="connsiteX24" fmla="*/ 3958542 w 5000263"/>
              <a:gd name="connsiteY24" fmla="*/ 127321 h 462987"/>
              <a:gd name="connsiteX25" fmla="*/ 4097438 w 5000263"/>
              <a:gd name="connsiteY25" fmla="*/ 115746 h 462987"/>
              <a:gd name="connsiteX26" fmla="*/ 4143737 w 5000263"/>
              <a:gd name="connsiteY26" fmla="*/ 104172 h 462987"/>
              <a:gd name="connsiteX27" fmla="*/ 4178461 w 5000263"/>
              <a:gd name="connsiteY27" fmla="*/ 81022 h 462987"/>
              <a:gd name="connsiteX28" fmla="*/ 4213185 w 5000263"/>
              <a:gd name="connsiteY28" fmla="*/ 69448 h 462987"/>
              <a:gd name="connsiteX29" fmla="*/ 4317357 w 5000263"/>
              <a:gd name="connsiteY29" fmla="*/ 23149 h 462987"/>
              <a:gd name="connsiteX30" fmla="*/ 4352081 w 5000263"/>
              <a:gd name="connsiteY30" fmla="*/ 11574 h 462987"/>
              <a:gd name="connsiteX31" fmla="*/ 4386805 w 5000263"/>
              <a:gd name="connsiteY31" fmla="*/ 0 h 462987"/>
              <a:gd name="connsiteX32" fmla="*/ 4629873 w 5000263"/>
              <a:gd name="connsiteY32" fmla="*/ 11574 h 462987"/>
              <a:gd name="connsiteX33" fmla="*/ 5000263 w 5000263"/>
              <a:gd name="connsiteY33" fmla="*/ 23149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00263" h="462987">
                <a:moveTo>
                  <a:pt x="0" y="462987"/>
                </a:moveTo>
                <a:cubicBezTo>
                  <a:pt x="23922" y="461728"/>
                  <a:pt x="285301" y="450769"/>
                  <a:pt x="347241" y="439838"/>
                </a:cubicBezTo>
                <a:cubicBezTo>
                  <a:pt x="371271" y="435597"/>
                  <a:pt x="393540" y="424404"/>
                  <a:pt x="416689" y="416688"/>
                </a:cubicBezTo>
                <a:lnTo>
                  <a:pt x="451413" y="405114"/>
                </a:lnTo>
                <a:cubicBezTo>
                  <a:pt x="517003" y="408972"/>
                  <a:pt x="582775" y="410459"/>
                  <a:pt x="648182" y="416688"/>
                </a:cubicBezTo>
                <a:cubicBezTo>
                  <a:pt x="664018" y="418196"/>
                  <a:pt x="678573" y="428263"/>
                  <a:pt x="694481" y="428263"/>
                </a:cubicBezTo>
                <a:cubicBezTo>
                  <a:pt x="906719" y="428263"/>
                  <a:pt x="1118886" y="420546"/>
                  <a:pt x="1331089" y="416688"/>
                </a:cubicBezTo>
                <a:cubicBezTo>
                  <a:pt x="1409263" y="390631"/>
                  <a:pt x="1313026" y="420703"/>
                  <a:pt x="1435261" y="393539"/>
                </a:cubicBezTo>
                <a:cubicBezTo>
                  <a:pt x="1447171" y="390892"/>
                  <a:pt x="1458021" y="384357"/>
                  <a:pt x="1469985" y="381964"/>
                </a:cubicBezTo>
                <a:cubicBezTo>
                  <a:pt x="1496737" y="376613"/>
                  <a:pt x="1524000" y="374247"/>
                  <a:pt x="1551008" y="370389"/>
                </a:cubicBezTo>
                <a:cubicBezTo>
                  <a:pt x="1646047" y="338711"/>
                  <a:pt x="1495088" y="386506"/>
                  <a:pt x="1678329" y="347240"/>
                </a:cubicBezTo>
                <a:cubicBezTo>
                  <a:pt x="1702189" y="342127"/>
                  <a:pt x="1723438" y="325830"/>
                  <a:pt x="1747777" y="324091"/>
                </a:cubicBezTo>
                <a:cubicBezTo>
                  <a:pt x="2033033" y="303715"/>
                  <a:pt x="1855696" y="314207"/>
                  <a:pt x="2280213" y="300941"/>
                </a:cubicBezTo>
                <a:cubicBezTo>
                  <a:pt x="2291788" y="297083"/>
                  <a:pt x="2303027" y="292014"/>
                  <a:pt x="2314937" y="289367"/>
                </a:cubicBezTo>
                <a:cubicBezTo>
                  <a:pt x="2371406" y="276818"/>
                  <a:pt x="2460909" y="268963"/>
                  <a:pt x="2511706" y="266217"/>
                </a:cubicBezTo>
                <a:cubicBezTo>
                  <a:pt x="2611948" y="260799"/>
                  <a:pt x="2712334" y="258501"/>
                  <a:pt x="2812648" y="254643"/>
                </a:cubicBezTo>
                <a:cubicBezTo>
                  <a:pt x="2870037" y="235513"/>
                  <a:pt x="2852717" y="238764"/>
                  <a:pt x="2939970" y="231493"/>
                </a:cubicBezTo>
                <a:cubicBezTo>
                  <a:pt x="3001608" y="226357"/>
                  <a:pt x="3063386" y="222933"/>
                  <a:pt x="3125165" y="219919"/>
                </a:cubicBezTo>
                <a:lnTo>
                  <a:pt x="3414532" y="208344"/>
                </a:lnTo>
                <a:cubicBezTo>
                  <a:pt x="3460831" y="204486"/>
                  <a:pt x="3507376" y="202909"/>
                  <a:pt x="3553428" y="196769"/>
                </a:cubicBezTo>
                <a:cubicBezTo>
                  <a:pt x="3565522" y="195157"/>
                  <a:pt x="3576188" y="187588"/>
                  <a:pt x="3588152" y="185195"/>
                </a:cubicBezTo>
                <a:cubicBezTo>
                  <a:pt x="3614904" y="179845"/>
                  <a:pt x="3642167" y="177478"/>
                  <a:pt x="3669175" y="173620"/>
                </a:cubicBezTo>
                <a:cubicBezTo>
                  <a:pt x="3748540" y="147164"/>
                  <a:pt x="3650047" y="178401"/>
                  <a:pt x="3761772" y="150470"/>
                </a:cubicBezTo>
                <a:cubicBezTo>
                  <a:pt x="3773608" y="147511"/>
                  <a:pt x="3784379" y="140322"/>
                  <a:pt x="3796496" y="138896"/>
                </a:cubicBezTo>
                <a:cubicBezTo>
                  <a:pt x="3850278" y="132569"/>
                  <a:pt x="3904549" y="131474"/>
                  <a:pt x="3958542" y="127321"/>
                </a:cubicBezTo>
                <a:lnTo>
                  <a:pt x="4097438" y="115746"/>
                </a:lnTo>
                <a:cubicBezTo>
                  <a:pt x="4112871" y="111888"/>
                  <a:pt x="4129115" y="110438"/>
                  <a:pt x="4143737" y="104172"/>
                </a:cubicBezTo>
                <a:cubicBezTo>
                  <a:pt x="4156523" y="98692"/>
                  <a:pt x="4166018" y="87243"/>
                  <a:pt x="4178461" y="81022"/>
                </a:cubicBezTo>
                <a:cubicBezTo>
                  <a:pt x="4189374" y="75566"/>
                  <a:pt x="4201610" y="73306"/>
                  <a:pt x="4213185" y="69448"/>
                </a:cubicBezTo>
                <a:cubicBezTo>
                  <a:pt x="4268213" y="32762"/>
                  <a:pt x="4234711" y="50698"/>
                  <a:pt x="4317357" y="23149"/>
                </a:cubicBezTo>
                <a:lnTo>
                  <a:pt x="4352081" y="11574"/>
                </a:lnTo>
                <a:lnTo>
                  <a:pt x="4386805" y="0"/>
                </a:lnTo>
                <a:lnTo>
                  <a:pt x="4629873" y="11574"/>
                </a:lnTo>
                <a:cubicBezTo>
                  <a:pt x="4924814" y="23863"/>
                  <a:pt x="4844966" y="23149"/>
                  <a:pt x="5000263" y="2314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465D94E-936D-4E51-84FD-6C2F86B22F82}"/>
              </a:ext>
            </a:extLst>
          </p:cNvPr>
          <p:cNvSpPr/>
          <p:nvPr/>
        </p:nvSpPr>
        <p:spPr>
          <a:xfrm>
            <a:off x="6504972" y="4791896"/>
            <a:ext cx="2858947" cy="219942"/>
          </a:xfrm>
          <a:custGeom>
            <a:avLst/>
            <a:gdLst>
              <a:gd name="connsiteX0" fmla="*/ 0 w 2858947"/>
              <a:gd name="connsiteY0" fmla="*/ 219942 h 219942"/>
              <a:gd name="connsiteX1" fmla="*/ 92598 w 2858947"/>
              <a:gd name="connsiteY1" fmla="*/ 208367 h 219942"/>
              <a:gd name="connsiteX2" fmla="*/ 127322 w 2858947"/>
              <a:gd name="connsiteY2" fmla="*/ 185218 h 219942"/>
              <a:gd name="connsiteX3" fmla="*/ 532436 w 2858947"/>
              <a:gd name="connsiteY3" fmla="*/ 173643 h 219942"/>
              <a:gd name="connsiteX4" fmla="*/ 787079 w 2858947"/>
              <a:gd name="connsiteY4" fmla="*/ 162069 h 219942"/>
              <a:gd name="connsiteX5" fmla="*/ 1736203 w 2858947"/>
              <a:gd name="connsiteY5" fmla="*/ 150494 h 219942"/>
              <a:gd name="connsiteX6" fmla="*/ 1770927 w 2858947"/>
              <a:gd name="connsiteY6" fmla="*/ 138919 h 219942"/>
              <a:gd name="connsiteX7" fmla="*/ 1805651 w 2858947"/>
              <a:gd name="connsiteY7" fmla="*/ 115770 h 219942"/>
              <a:gd name="connsiteX8" fmla="*/ 1863524 w 2858947"/>
              <a:gd name="connsiteY8" fmla="*/ 104195 h 219942"/>
              <a:gd name="connsiteX9" fmla="*/ 2164466 w 2858947"/>
              <a:gd name="connsiteY9" fmla="*/ 92620 h 219942"/>
              <a:gd name="connsiteX10" fmla="*/ 2523281 w 2858947"/>
              <a:gd name="connsiteY10" fmla="*/ 81046 h 219942"/>
              <a:gd name="connsiteX11" fmla="*/ 2581155 w 2858947"/>
              <a:gd name="connsiteY11" fmla="*/ 69471 h 219942"/>
              <a:gd name="connsiteX12" fmla="*/ 2650603 w 2858947"/>
              <a:gd name="connsiteY12" fmla="*/ 46322 h 219942"/>
              <a:gd name="connsiteX13" fmla="*/ 2720051 w 2858947"/>
              <a:gd name="connsiteY13" fmla="*/ 23172 h 219942"/>
              <a:gd name="connsiteX14" fmla="*/ 2754775 w 2858947"/>
              <a:gd name="connsiteY14" fmla="*/ 11598 h 219942"/>
              <a:gd name="connsiteX15" fmla="*/ 2858947 w 2858947"/>
              <a:gd name="connsiteY15" fmla="*/ 23 h 21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8947" h="219942">
                <a:moveTo>
                  <a:pt x="0" y="219942"/>
                </a:moveTo>
                <a:cubicBezTo>
                  <a:pt x="30866" y="216084"/>
                  <a:pt x="62588" y="216552"/>
                  <a:pt x="92598" y="208367"/>
                </a:cubicBezTo>
                <a:cubicBezTo>
                  <a:pt x="106019" y="204707"/>
                  <a:pt x="113454" y="186313"/>
                  <a:pt x="127322" y="185218"/>
                </a:cubicBezTo>
                <a:cubicBezTo>
                  <a:pt x="261996" y="174586"/>
                  <a:pt x="397426" y="178380"/>
                  <a:pt x="532436" y="173643"/>
                </a:cubicBezTo>
                <a:cubicBezTo>
                  <a:pt x="617352" y="170664"/>
                  <a:pt x="702126" y="163703"/>
                  <a:pt x="787079" y="162069"/>
                </a:cubicBezTo>
                <a:lnTo>
                  <a:pt x="1736203" y="150494"/>
                </a:lnTo>
                <a:cubicBezTo>
                  <a:pt x="1747778" y="146636"/>
                  <a:pt x="1760014" y="144375"/>
                  <a:pt x="1770927" y="138919"/>
                </a:cubicBezTo>
                <a:cubicBezTo>
                  <a:pt x="1783369" y="132698"/>
                  <a:pt x="1792626" y="120654"/>
                  <a:pt x="1805651" y="115770"/>
                </a:cubicBezTo>
                <a:cubicBezTo>
                  <a:pt x="1824071" y="108862"/>
                  <a:pt x="1843892" y="105462"/>
                  <a:pt x="1863524" y="104195"/>
                </a:cubicBezTo>
                <a:cubicBezTo>
                  <a:pt x="1963704" y="97732"/>
                  <a:pt x="2064140" y="96140"/>
                  <a:pt x="2164466" y="92620"/>
                </a:cubicBezTo>
                <a:lnTo>
                  <a:pt x="2523281" y="81046"/>
                </a:lnTo>
                <a:cubicBezTo>
                  <a:pt x="2542572" y="77188"/>
                  <a:pt x="2562175" y="74647"/>
                  <a:pt x="2581155" y="69471"/>
                </a:cubicBezTo>
                <a:cubicBezTo>
                  <a:pt x="2604697" y="63051"/>
                  <a:pt x="2627454" y="54038"/>
                  <a:pt x="2650603" y="46322"/>
                </a:cubicBezTo>
                <a:lnTo>
                  <a:pt x="2720051" y="23172"/>
                </a:lnTo>
                <a:cubicBezTo>
                  <a:pt x="2731626" y="19314"/>
                  <a:pt x="2742697" y="13323"/>
                  <a:pt x="2754775" y="11598"/>
                </a:cubicBezTo>
                <a:cubicBezTo>
                  <a:pt x="2843437" y="-1068"/>
                  <a:pt x="2808516" y="23"/>
                  <a:pt x="2858947" y="2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1740250-0F6A-4918-9457-A70D73FFB1E1}"/>
              </a:ext>
            </a:extLst>
          </p:cNvPr>
          <p:cNvSpPr/>
          <p:nvPr/>
        </p:nvSpPr>
        <p:spPr>
          <a:xfrm>
            <a:off x="-335666" y="5542449"/>
            <a:ext cx="1319514" cy="175445"/>
          </a:xfrm>
          <a:custGeom>
            <a:avLst/>
            <a:gdLst>
              <a:gd name="connsiteX0" fmla="*/ 0 w 1319514"/>
              <a:gd name="connsiteY0" fmla="*/ 175445 h 175445"/>
              <a:gd name="connsiteX1" fmla="*/ 289367 w 1319514"/>
              <a:gd name="connsiteY1" fmla="*/ 163870 h 175445"/>
              <a:gd name="connsiteX2" fmla="*/ 358815 w 1319514"/>
              <a:gd name="connsiteY2" fmla="*/ 140721 h 175445"/>
              <a:gd name="connsiteX3" fmla="*/ 405114 w 1319514"/>
              <a:gd name="connsiteY3" fmla="*/ 129146 h 175445"/>
              <a:gd name="connsiteX4" fmla="*/ 520861 w 1319514"/>
              <a:gd name="connsiteY4" fmla="*/ 59698 h 175445"/>
              <a:gd name="connsiteX5" fmla="*/ 960699 w 1319514"/>
              <a:gd name="connsiteY5" fmla="*/ 24974 h 175445"/>
              <a:gd name="connsiteX6" fmla="*/ 1088020 w 1319514"/>
              <a:gd name="connsiteY6" fmla="*/ 13399 h 175445"/>
              <a:gd name="connsiteX7" fmla="*/ 1319514 w 1319514"/>
              <a:gd name="connsiteY7" fmla="*/ 13399 h 1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514" h="175445">
                <a:moveTo>
                  <a:pt x="0" y="175445"/>
                </a:moveTo>
                <a:cubicBezTo>
                  <a:pt x="96456" y="171587"/>
                  <a:pt x="193283" y="173168"/>
                  <a:pt x="289367" y="163870"/>
                </a:cubicBezTo>
                <a:cubicBezTo>
                  <a:pt x="313655" y="161520"/>
                  <a:pt x="335142" y="146639"/>
                  <a:pt x="358815" y="140721"/>
                </a:cubicBezTo>
                <a:lnTo>
                  <a:pt x="405114" y="129146"/>
                </a:lnTo>
                <a:cubicBezTo>
                  <a:pt x="488919" y="73276"/>
                  <a:pt x="449677" y="95289"/>
                  <a:pt x="520861" y="59698"/>
                </a:cubicBezTo>
                <a:cubicBezTo>
                  <a:pt x="642779" y="-62225"/>
                  <a:pt x="526503" y="43450"/>
                  <a:pt x="960699" y="24974"/>
                </a:cubicBezTo>
                <a:cubicBezTo>
                  <a:pt x="1003276" y="23162"/>
                  <a:pt x="1045427" y="14773"/>
                  <a:pt x="1088020" y="13399"/>
                </a:cubicBezTo>
                <a:cubicBezTo>
                  <a:pt x="1165145" y="10911"/>
                  <a:pt x="1242349" y="13399"/>
                  <a:pt x="1319514" y="133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3FFB38-9AA6-44D0-A226-F48A7DD4139C}"/>
              </a:ext>
            </a:extLst>
          </p:cNvPr>
          <p:cNvSpPr/>
          <p:nvPr/>
        </p:nvSpPr>
        <p:spPr>
          <a:xfrm>
            <a:off x="8137003" y="3819646"/>
            <a:ext cx="451412" cy="3429634"/>
          </a:xfrm>
          <a:custGeom>
            <a:avLst/>
            <a:gdLst>
              <a:gd name="connsiteX0" fmla="*/ 451412 w 451412"/>
              <a:gd name="connsiteY0" fmla="*/ 0 h 3429634"/>
              <a:gd name="connsiteX1" fmla="*/ 381964 w 451412"/>
              <a:gd name="connsiteY1" fmla="*/ 243068 h 3429634"/>
              <a:gd name="connsiteX2" fmla="*/ 370389 w 451412"/>
              <a:gd name="connsiteY2" fmla="*/ 335665 h 3429634"/>
              <a:gd name="connsiteX3" fmla="*/ 393539 w 451412"/>
              <a:gd name="connsiteY3" fmla="*/ 601883 h 3429634"/>
              <a:gd name="connsiteX4" fmla="*/ 370389 w 451412"/>
              <a:gd name="connsiteY4" fmla="*/ 1018572 h 3429634"/>
              <a:gd name="connsiteX5" fmla="*/ 347240 w 451412"/>
              <a:gd name="connsiteY5" fmla="*/ 1111169 h 3429634"/>
              <a:gd name="connsiteX6" fmla="*/ 335665 w 451412"/>
              <a:gd name="connsiteY6" fmla="*/ 1157468 h 3429634"/>
              <a:gd name="connsiteX7" fmla="*/ 312516 w 451412"/>
              <a:gd name="connsiteY7" fmla="*/ 1226916 h 3429634"/>
              <a:gd name="connsiteX8" fmla="*/ 300941 w 451412"/>
              <a:gd name="connsiteY8" fmla="*/ 1319513 h 3429634"/>
              <a:gd name="connsiteX9" fmla="*/ 289367 w 451412"/>
              <a:gd name="connsiteY9" fmla="*/ 1377387 h 3429634"/>
              <a:gd name="connsiteX10" fmla="*/ 254643 w 451412"/>
              <a:gd name="connsiteY10" fmla="*/ 1551007 h 3429634"/>
              <a:gd name="connsiteX11" fmla="*/ 243068 w 451412"/>
              <a:gd name="connsiteY11" fmla="*/ 1724627 h 3429634"/>
              <a:gd name="connsiteX12" fmla="*/ 196769 w 451412"/>
              <a:gd name="connsiteY12" fmla="*/ 1840374 h 3429634"/>
              <a:gd name="connsiteX13" fmla="*/ 173620 w 451412"/>
              <a:gd name="connsiteY13" fmla="*/ 2013995 h 3429634"/>
              <a:gd name="connsiteX14" fmla="*/ 185194 w 451412"/>
              <a:gd name="connsiteY14" fmla="*/ 2210764 h 3429634"/>
              <a:gd name="connsiteX15" fmla="*/ 173620 w 451412"/>
              <a:gd name="connsiteY15" fmla="*/ 2303362 h 3429634"/>
              <a:gd name="connsiteX16" fmla="*/ 150470 w 451412"/>
              <a:gd name="connsiteY16" fmla="*/ 2338086 h 3429634"/>
              <a:gd name="connsiteX17" fmla="*/ 162045 w 451412"/>
              <a:gd name="connsiteY17" fmla="*/ 2615878 h 3429634"/>
              <a:gd name="connsiteX18" fmla="*/ 150470 w 451412"/>
              <a:gd name="connsiteY18" fmla="*/ 2893670 h 3429634"/>
              <a:gd name="connsiteX19" fmla="*/ 127321 w 451412"/>
              <a:gd name="connsiteY19" fmla="*/ 2916820 h 3429634"/>
              <a:gd name="connsiteX20" fmla="*/ 115746 w 451412"/>
              <a:gd name="connsiteY20" fmla="*/ 3067291 h 3429634"/>
              <a:gd name="connsiteX21" fmla="*/ 92597 w 451412"/>
              <a:gd name="connsiteY21" fmla="*/ 3136739 h 3429634"/>
              <a:gd name="connsiteX22" fmla="*/ 81022 w 451412"/>
              <a:gd name="connsiteY22" fmla="*/ 3252486 h 3429634"/>
              <a:gd name="connsiteX23" fmla="*/ 69448 w 451412"/>
              <a:gd name="connsiteY23" fmla="*/ 3298784 h 3429634"/>
              <a:gd name="connsiteX24" fmla="*/ 57873 w 451412"/>
              <a:gd name="connsiteY24" fmla="*/ 3391382 h 3429634"/>
              <a:gd name="connsiteX25" fmla="*/ 46298 w 451412"/>
              <a:gd name="connsiteY25" fmla="*/ 3426106 h 3429634"/>
              <a:gd name="connsiteX26" fmla="*/ 0 w 451412"/>
              <a:gd name="connsiteY26" fmla="*/ 3426106 h 342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1412" h="3429634">
                <a:moveTo>
                  <a:pt x="451412" y="0"/>
                </a:moveTo>
                <a:cubicBezTo>
                  <a:pt x="428263" y="81023"/>
                  <a:pt x="401736" y="161156"/>
                  <a:pt x="381964" y="243068"/>
                </a:cubicBezTo>
                <a:cubicBezTo>
                  <a:pt x="374665" y="273305"/>
                  <a:pt x="370389" y="304559"/>
                  <a:pt x="370389" y="335665"/>
                </a:cubicBezTo>
                <a:cubicBezTo>
                  <a:pt x="370389" y="542793"/>
                  <a:pt x="359455" y="499635"/>
                  <a:pt x="393539" y="601883"/>
                </a:cubicBezTo>
                <a:cubicBezTo>
                  <a:pt x="389133" y="734068"/>
                  <a:pt x="399393" y="883222"/>
                  <a:pt x="370389" y="1018572"/>
                </a:cubicBezTo>
                <a:cubicBezTo>
                  <a:pt x="363723" y="1049681"/>
                  <a:pt x="354956" y="1080303"/>
                  <a:pt x="347240" y="1111169"/>
                </a:cubicBezTo>
                <a:cubicBezTo>
                  <a:pt x="343382" y="1126602"/>
                  <a:pt x="340695" y="1142376"/>
                  <a:pt x="335665" y="1157468"/>
                </a:cubicBezTo>
                <a:lnTo>
                  <a:pt x="312516" y="1226916"/>
                </a:lnTo>
                <a:cubicBezTo>
                  <a:pt x="308658" y="1257782"/>
                  <a:pt x="305671" y="1288769"/>
                  <a:pt x="300941" y="1319513"/>
                </a:cubicBezTo>
                <a:cubicBezTo>
                  <a:pt x="297950" y="1338958"/>
                  <a:pt x="291666" y="1357848"/>
                  <a:pt x="289367" y="1377387"/>
                </a:cubicBezTo>
                <a:cubicBezTo>
                  <a:pt x="270273" y="1539692"/>
                  <a:pt x="305468" y="1474768"/>
                  <a:pt x="254643" y="1551007"/>
                </a:cubicBezTo>
                <a:cubicBezTo>
                  <a:pt x="250785" y="1608880"/>
                  <a:pt x="251271" y="1667208"/>
                  <a:pt x="243068" y="1724627"/>
                </a:cubicBezTo>
                <a:cubicBezTo>
                  <a:pt x="237346" y="1764680"/>
                  <a:pt x="214652" y="1804610"/>
                  <a:pt x="196769" y="1840374"/>
                </a:cubicBezTo>
                <a:cubicBezTo>
                  <a:pt x="179716" y="1908584"/>
                  <a:pt x="173620" y="1922886"/>
                  <a:pt x="173620" y="2013995"/>
                </a:cubicBezTo>
                <a:cubicBezTo>
                  <a:pt x="173620" y="2079698"/>
                  <a:pt x="181336" y="2145174"/>
                  <a:pt x="185194" y="2210764"/>
                </a:cubicBezTo>
                <a:cubicBezTo>
                  <a:pt x="181336" y="2241630"/>
                  <a:pt x="181805" y="2273352"/>
                  <a:pt x="173620" y="2303362"/>
                </a:cubicBezTo>
                <a:cubicBezTo>
                  <a:pt x="169960" y="2316783"/>
                  <a:pt x="150985" y="2324184"/>
                  <a:pt x="150470" y="2338086"/>
                </a:cubicBezTo>
                <a:cubicBezTo>
                  <a:pt x="147040" y="2430700"/>
                  <a:pt x="158187" y="2523281"/>
                  <a:pt x="162045" y="2615878"/>
                </a:cubicBezTo>
                <a:cubicBezTo>
                  <a:pt x="158187" y="2708475"/>
                  <a:pt x="161093" y="2801603"/>
                  <a:pt x="150470" y="2893670"/>
                </a:cubicBezTo>
                <a:cubicBezTo>
                  <a:pt x="149219" y="2904511"/>
                  <a:pt x="129461" y="2906119"/>
                  <a:pt x="127321" y="2916820"/>
                </a:cubicBezTo>
                <a:cubicBezTo>
                  <a:pt x="117455" y="2966148"/>
                  <a:pt x="123592" y="3017601"/>
                  <a:pt x="115746" y="3067291"/>
                </a:cubicBezTo>
                <a:cubicBezTo>
                  <a:pt x="111940" y="3091394"/>
                  <a:pt x="92597" y="3136739"/>
                  <a:pt x="92597" y="3136739"/>
                </a:cubicBezTo>
                <a:cubicBezTo>
                  <a:pt x="88739" y="3175321"/>
                  <a:pt x="86506" y="3214101"/>
                  <a:pt x="81022" y="3252486"/>
                </a:cubicBezTo>
                <a:cubicBezTo>
                  <a:pt x="78772" y="3268234"/>
                  <a:pt x="72063" y="3283093"/>
                  <a:pt x="69448" y="3298784"/>
                </a:cubicBezTo>
                <a:cubicBezTo>
                  <a:pt x="64334" y="3329467"/>
                  <a:pt x="63438" y="3360778"/>
                  <a:pt x="57873" y="3391382"/>
                </a:cubicBezTo>
                <a:cubicBezTo>
                  <a:pt x="55690" y="3403386"/>
                  <a:pt x="56760" y="3419829"/>
                  <a:pt x="46298" y="3426106"/>
                </a:cubicBezTo>
                <a:cubicBezTo>
                  <a:pt x="33065" y="3434046"/>
                  <a:pt x="15433" y="3426106"/>
                  <a:pt x="0" y="342610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ECCAD81-2701-4AAD-8ED4-1CA8A5C3A512}"/>
              </a:ext>
            </a:extLst>
          </p:cNvPr>
          <p:cNvSpPr/>
          <p:nvPr/>
        </p:nvSpPr>
        <p:spPr>
          <a:xfrm>
            <a:off x="8623139" y="-208344"/>
            <a:ext cx="370552" cy="3819645"/>
          </a:xfrm>
          <a:custGeom>
            <a:avLst/>
            <a:gdLst>
              <a:gd name="connsiteX0" fmla="*/ 0 w 370552"/>
              <a:gd name="connsiteY0" fmla="*/ 3819645 h 3819645"/>
              <a:gd name="connsiteX1" fmla="*/ 173620 w 370552"/>
              <a:gd name="connsiteY1" fmla="*/ 3321934 h 3819645"/>
              <a:gd name="connsiteX2" fmla="*/ 127322 w 370552"/>
              <a:gd name="connsiteY2" fmla="*/ 3240911 h 3819645"/>
              <a:gd name="connsiteX3" fmla="*/ 92598 w 370552"/>
              <a:gd name="connsiteY3" fmla="*/ 3125164 h 3819645"/>
              <a:gd name="connsiteX4" fmla="*/ 81023 w 370552"/>
              <a:gd name="connsiteY4" fmla="*/ 3090440 h 3819645"/>
              <a:gd name="connsiteX5" fmla="*/ 57874 w 370552"/>
              <a:gd name="connsiteY5" fmla="*/ 2766349 h 3819645"/>
              <a:gd name="connsiteX6" fmla="*/ 69448 w 370552"/>
              <a:gd name="connsiteY6" fmla="*/ 2592729 h 3819645"/>
              <a:gd name="connsiteX7" fmla="*/ 81023 w 370552"/>
              <a:gd name="connsiteY7" fmla="*/ 2152891 h 3819645"/>
              <a:gd name="connsiteX8" fmla="*/ 104172 w 370552"/>
              <a:gd name="connsiteY8" fmla="*/ 2118167 h 3819645"/>
              <a:gd name="connsiteX9" fmla="*/ 115747 w 370552"/>
              <a:gd name="connsiteY9" fmla="*/ 2060293 h 3819645"/>
              <a:gd name="connsiteX10" fmla="*/ 127322 w 370552"/>
              <a:gd name="connsiteY10" fmla="*/ 2025569 h 3819645"/>
              <a:gd name="connsiteX11" fmla="*/ 150471 w 370552"/>
              <a:gd name="connsiteY11" fmla="*/ 1944547 h 3819645"/>
              <a:gd name="connsiteX12" fmla="*/ 162046 w 370552"/>
              <a:gd name="connsiteY12" fmla="*/ 1840374 h 3819645"/>
              <a:gd name="connsiteX13" fmla="*/ 173620 w 370552"/>
              <a:gd name="connsiteY13" fmla="*/ 1632030 h 3819645"/>
              <a:gd name="connsiteX14" fmla="*/ 185195 w 370552"/>
              <a:gd name="connsiteY14" fmla="*/ 1597306 h 3819645"/>
              <a:gd name="connsiteX15" fmla="*/ 196770 w 370552"/>
              <a:gd name="connsiteY15" fmla="*/ 1551007 h 3819645"/>
              <a:gd name="connsiteX16" fmla="*/ 219919 w 370552"/>
              <a:gd name="connsiteY16" fmla="*/ 1435260 h 3819645"/>
              <a:gd name="connsiteX17" fmla="*/ 231494 w 370552"/>
              <a:gd name="connsiteY17" fmla="*/ 1296364 h 3819645"/>
              <a:gd name="connsiteX18" fmla="*/ 254643 w 370552"/>
              <a:gd name="connsiteY18" fmla="*/ 1215341 h 3819645"/>
              <a:gd name="connsiteX19" fmla="*/ 289367 w 370552"/>
              <a:gd name="connsiteY19" fmla="*/ 1064871 h 3819645"/>
              <a:gd name="connsiteX20" fmla="*/ 324091 w 370552"/>
              <a:gd name="connsiteY20" fmla="*/ 949124 h 3819645"/>
              <a:gd name="connsiteX21" fmla="*/ 335666 w 370552"/>
              <a:gd name="connsiteY21" fmla="*/ 914400 h 3819645"/>
              <a:gd name="connsiteX22" fmla="*/ 324091 w 370552"/>
              <a:gd name="connsiteY22" fmla="*/ 590309 h 3819645"/>
              <a:gd name="connsiteX23" fmla="*/ 347241 w 370552"/>
              <a:gd name="connsiteY23" fmla="*/ 150471 h 3819645"/>
              <a:gd name="connsiteX24" fmla="*/ 358815 w 370552"/>
              <a:gd name="connsiteY24" fmla="*/ 57873 h 3819645"/>
              <a:gd name="connsiteX25" fmla="*/ 370390 w 370552"/>
              <a:gd name="connsiteY25" fmla="*/ 0 h 381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0552" h="3819645">
                <a:moveTo>
                  <a:pt x="0" y="3819645"/>
                </a:moveTo>
                <a:cubicBezTo>
                  <a:pt x="57873" y="3653741"/>
                  <a:pt x="135867" y="3493538"/>
                  <a:pt x="173620" y="3321934"/>
                </a:cubicBezTo>
                <a:cubicBezTo>
                  <a:pt x="180304" y="3291555"/>
                  <a:pt x="140357" y="3269154"/>
                  <a:pt x="127322" y="3240911"/>
                </a:cubicBezTo>
                <a:cubicBezTo>
                  <a:pt x="106686" y="3196200"/>
                  <a:pt x="105171" y="3169171"/>
                  <a:pt x="92598" y="3125164"/>
                </a:cubicBezTo>
                <a:cubicBezTo>
                  <a:pt x="89246" y="3113433"/>
                  <a:pt x="84881" y="3102015"/>
                  <a:pt x="81023" y="3090440"/>
                </a:cubicBezTo>
                <a:cubicBezTo>
                  <a:pt x="70178" y="2981992"/>
                  <a:pt x="57874" y="2876164"/>
                  <a:pt x="57874" y="2766349"/>
                </a:cubicBezTo>
                <a:cubicBezTo>
                  <a:pt x="57874" y="2708347"/>
                  <a:pt x="65590" y="2650602"/>
                  <a:pt x="69448" y="2592729"/>
                </a:cubicBezTo>
                <a:cubicBezTo>
                  <a:pt x="73306" y="2446116"/>
                  <a:pt x="70320" y="2299163"/>
                  <a:pt x="81023" y="2152891"/>
                </a:cubicBezTo>
                <a:cubicBezTo>
                  <a:pt x="82038" y="2139017"/>
                  <a:pt x="99288" y="2131192"/>
                  <a:pt x="104172" y="2118167"/>
                </a:cubicBezTo>
                <a:cubicBezTo>
                  <a:pt x="111080" y="2099746"/>
                  <a:pt x="110975" y="2079379"/>
                  <a:pt x="115747" y="2060293"/>
                </a:cubicBezTo>
                <a:cubicBezTo>
                  <a:pt x="118706" y="2048456"/>
                  <a:pt x="123970" y="2037300"/>
                  <a:pt x="127322" y="2025569"/>
                </a:cubicBezTo>
                <a:cubicBezTo>
                  <a:pt x="156389" y="1923833"/>
                  <a:pt x="122718" y="2027804"/>
                  <a:pt x="150471" y="1944547"/>
                </a:cubicBezTo>
                <a:cubicBezTo>
                  <a:pt x="154329" y="1909823"/>
                  <a:pt x="159465" y="1875217"/>
                  <a:pt x="162046" y="1840374"/>
                </a:cubicBezTo>
                <a:cubicBezTo>
                  <a:pt x="167184" y="1771009"/>
                  <a:pt x="167026" y="1701272"/>
                  <a:pt x="173620" y="1632030"/>
                </a:cubicBezTo>
                <a:cubicBezTo>
                  <a:pt x="174777" y="1619884"/>
                  <a:pt x="181843" y="1609037"/>
                  <a:pt x="185195" y="1597306"/>
                </a:cubicBezTo>
                <a:cubicBezTo>
                  <a:pt x="189565" y="1582010"/>
                  <a:pt x="193924" y="1566658"/>
                  <a:pt x="196770" y="1551007"/>
                </a:cubicBezTo>
                <a:cubicBezTo>
                  <a:pt x="218052" y="1433961"/>
                  <a:pt x="196149" y="1506576"/>
                  <a:pt x="219919" y="1435260"/>
                </a:cubicBezTo>
                <a:cubicBezTo>
                  <a:pt x="223777" y="1388961"/>
                  <a:pt x="225731" y="1342464"/>
                  <a:pt x="231494" y="1296364"/>
                </a:cubicBezTo>
                <a:cubicBezTo>
                  <a:pt x="235941" y="1260789"/>
                  <a:pt x="245776" y="1247854"/>
                  <a:pt x="254643" y="1215341"/>
                </a:cubicBezTo>
                <a:cubicBezTo>
                  <a:pt x="288692" y="1090494"/>
                  <a:pt x="267765" y="1162082"/>
                  <a:pt x="289367" y="1064871"/>
                </a:cubicBezTo>
                <a:cubicBezTo>
                  <a:pt x="301027" y="1012399"/>
                  <a:pt x="304859" y="1006820"/>
                  <a:pt x="324091" y="949124"/>
                </a:cubicBezTo>
                <a:lnTo>
                  <a:pt x="335666" y="914400"/>
                </a:lnTo>
                <a:cubicBezTo>
                  <a:pt x="331808" y="806370"/>
                  <a:pt x="324091" y="698408"/>
                  <a:pt x="324091" y="590309"/>
                </a:cubicBezTo>
                <a:cubicBezTo>
                  <a:pt x="324091" y="208769"/>
                  <a:pt x="294022" y="310125"/>
                  <a:pt x="347241" y="150471"/>
                </a:cubicBezTo>
                <a:cubicBezTo>
                  <a:pt x="351099" y="119605"/>
                  <a:pt x="353251" y="88477"/>
                  <a:pt x="358815" y="57873"/>
                </a:cubicBezTo>
                <a:cubicBezTo>
                  <a:pt x="372830" y="-19212"/>
                  <a:pt x="370390" y="57511"/>
                  <a:pt x="37039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9BE0F4-3140-4CD0-8418-E8E7A388D846}"/>
              </a:ext>
            </a:extLst>
          </p:cNvPr>
          <p:cNvGrpSpPr/>
          <p:nvPr/>
        </p:nvGrpSpPr>
        <p:grpSpPr>
          <a:xfrm>
            <a:off x="5905691" y="99023"/>
            <a:ext cx="4394761" cy="3728004"/>
            <a:chOff x="436823" y="2958234"/>
            <a:chExt cx="4394761" cy="372800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7FA7A7-CE0E-47F1-9F2F-828A42D58064}"/>
                </a:ext>
              </a:extLst>
            </p:cNvPr>
            <p:cNvSpPr/>
            <p:nvPr/>
          </p:nvSpPr>
          <p:spPr>
            <a:xfrm>
              <a:off x="2400867" y="4651226"/>
              <a:ext cx="3802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L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0A8D23-1715-4480-8926-296EC8B30823}"/>
                </a:ext>
              </a:extLst>
            </p:cNvPr>
            <p:cNvSpPr/>
            <p:nvPr/>
          </p:nvSpPr>
          <p:spPr>
            <a:xfrm>
              <a:off x="436823" y="2958234"/>
              <a:ext cx="4394761" cy="3728004"/>
            </a:xfrm>
            <a:prstGeom prst="ellipse">
              <a:avLst/>
            </a:prstGeom>
            <a:noFill/>
            <a:ln w="50800">
              <a:solidFill>
                <a:srgbClr val="3333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B26B84-B13B-4AB3-8404-B5BE29B907DE}"/>
              </a:ext>
            </a:extLst>
          </p:cNvPr>
          <p:cNvGrpSpPr/>
          <p:nvPr/>
        </p:nvGrpSpPr>
        <p:grpSpPr>
          <a:xfrm>
            <a:off x="-2530595" y="1035770"/>
            <a:ext cx="3904910" cy="3472757"/>
            <a:chOff x="4442224" y="3142968"/>
            <a:chExt cx="3904910" cy="34727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37499F-CB1C-410E-A24E-A8F4187D4EA2}"/>
                </a:ext>
              </a:extLst>
            </p:cNvPr>
            <p:cNvSpPr/>
            <p:nvPr/>
          </p:nvSpPr>
          <p:spPr>
            <a:xfrm>
              <a:off x="6167877" y="4564129"/>
              <a:ext cx="4427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</a:rPr>
                <a:t>B</a:t>
              </a:r>
              <a:endPara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F618570-8522-444E-A0ED-618E6F969E30}"/>
                </a:ext>
              </a:extLst>
            </p:cNvPr>
            <p:cNvSpPr/>
            <p:nvPr/>
          </p:nvSpPr>
          <p:spPr>
            <a:xfrm>
              <a:off x="4442224" y="3142968"/>
              <a:ext cx="3904910" cy="3472757"/>
            </a:xfrm>
            <a:prstGeom prst="ellipse">
              <a:avLst/>
            </a:prstGeom>
            <a:noFill/>
            <a:ln w="50800">
              <a:solidFill>
                <a:srgbClr val="3333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18AF600-8181-4CA1-9C29-E50CF0583E20}"/>
              </a:ext>
            </a:extLst>
          </p:cNvPr>
          <p:cNvSpPr/>
          <p:nvPr/>
        </p:nvSpPr>
        <p:spPr>
          <a:xfrm>
            <a:off x="7971194" y="1879741"/>
            <a:ext cx="3051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</a:rPr>
              <a:t>s</a:t>
            </a:r>
            <a:endParaRPr lang="en-US" sz="36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3333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88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8B279-F33F-4FA8-85C1-1F1824AD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32" y="0"/>
            <a:ext cx="6016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2581E8-339B-4787-B6F1-D087C0F7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82765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5052AD-8C96-4CD2-96ED-978AD3256619}"/>
              </a:ext>
            </a:extLst>
          </p:cNvPr>
          <p:cNvSpPr/>
          <p:nvPr/>
        </p:nvSpPr>
        <p:spPr>
          <a:xfrm>
            <a:off x="1608880" y="925975"/>
            <a:ext cx="1770927" cy="5625296"/>
          </a:xfrm>
          <a:custGeom>
            <a:avLst/>
            <a:gdLst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27322 w 1770927"/>
              <a:gd name="connsiteY8" fmla="*/ 3067291 h 5787342"/>
              <a:gd name="connsiteX9" fmla="*/ 0 w 1770927"/>
              <a:gd name="connsiteY9" fmla="*/ 3183038 h 5787342"/>
              <a:gd name="connsiteX10" fmla="*/ 185195 w 1770927"/>
              <a:gd name="connsiteY10" fmla="*/ 3229337 h 5787342"/>
              <a:gd name="connsiteX11" fmla="*/ 162046 w 1770927"/>
              <a:gd name="connsiteY11" fmla="*/ 3669175 h 5787342"/>
              <a:gd name="connsiteX12" fmla="*/ 57873 w 1770927"/>
              <a:gd name="connsiteY12" fmla="*/ 3680749 h 5787342"/>
              <a:gd name="connsiteX13" fmla="*/ 46299 w 1770927"/>
              <a:gd name="connsiteY13" fmla="*/ 3796496 h 5787342"/>
              <a:gd name="connsiteX14" fmla="*/ 185195 w 1770927"/>
              <a:gd name="connsiteY14" fmla="*/ 3912243 h 5787342"/>
              <a:gd name="connsiteX15" fmla="*/ 162046 w 1770927"/>
              <a:gd name="connsiteY15" fmla="*/ 4375230 h 5787342"/>
              <a:gd name="connsiteX16" fmla="*/ 57873 w 1770927"/>
              <a:gd name="connsiteY16" fmla="*/ 4490977 h 5787342"/>
              <a:gd name="connsiteX17" fmla="*/ 162046 w 1770927"/>
              <a:gd name="connsiteY17" fmla="*/ 4618299 h 5787342"/>
              <a:gd name="connsiteX18" fmla="*/ 162046 w 1770927"/>
              <a:gd name="connsiteY18" fmla="*/ 5463251 h 5787342"/>
              <a:gd name="connsiteX19" fmla="*/ 115747 w 1770927"/>
              <a:gd name="connsiteY19" fmla="*/ 5463251 h 5787342"/>
              <a:gd name="connsiteX20" fmla="*/ 23149 w 1770927"/>
              <a:gd name="connsiteY20" fmla="*/ 5787342 h 5787342"/>
              <a:gd name="connsiteX21" fmla="*/ 1770927 w 1770927"/>
              <a:gd name="connsiteY21" fmla="*/ 5775767 h 5787342"/>
              <a:gd name="connsiteX22" fmla="*/ 1574157 w 1770927"/>
              <a:gd name="connsiteY22" fmla="*/ 5474825 h 5787342"/>
              <a:gd name="connsiteX23" fmla="*/ 1516284 w 1770927"/>
              <a:gd name="connsiteY23" fmla="*/ 4548851 h 5787342"/>
              <a:gd name="connsiteX24" fmla="*/ 1632030 w 1770927"/>
              <a:gd name="connsiteY24" fmla="*/ 4514127 h 5787342"/>
              <a:gd name="connsiteX25" fmla="*/ 1632030 w 1770927"/>
              <a:gd name="connsiteY25" fmla="*/ 4409955 h 5787342"/>
              <a:gd name="connsiteX26" fmla="*/ 1504709 w 1770927"/>
              <a:gd name="connsiteY26" fmla="*/ 4282633 h 5787342"/>
              <a:gd name="connsiteX27" fmla="*/ 1608881 w 1770927"/>
              <a:gd name="connsiteY27" fmla="*/ 3819646 h 5787342"/>
              <a:gd name="connsiteX28" fmla="*/ 1643605 w 1770927"/>
              <a:gd name="connsiteY28" fmla="*/ 3657600 h 5787342"/>
              <a:gd name="connsiteX29" fmla="*/ 1551008 w 1770927"/>
              <a:gd name="connsiteY29" fmla="*/ 3565003 h 5787342"/>
              <a:gd name="connsiteX30" fmla="*/ 1551008 w 1770927"/>
              <a:gd name="connsiteY30" fmla="*/ 3298785 h 5787342"/>
              <a:gd name="connsiteX31" fmla="*/ 1608881 w 1770927"/>
              <a:gd name="connsiteY31" fmla="*/ 3229337 h 5787342"/>
              <a:gd name="connsiteX32" fmla="*/ 1608881 w 1770927"/>
              <a:gd name="connsiteY32" fmla="*/ 3102015 h 5787342"/>
              <a:gd name="connsiteX33" fmla="*/ 1527858 w 1770927"/>
              <a:gd name="connsiteY33" fmla="*/ 3044142 h 5787342"/>
              <a:gd name="connsiteX34" fmla="*/ 1551008 w 1770927"/>
              <a:gd name="connsiteY34" fmla="*/ 2326512 h 5787342"/>
              <a:gd name="connsiteX35" fmla="*/ 1597306 w 1770927"/>
              <a:gd name="connsiteY35" fmla="*/ 2222339 h 5787342"/>
              <a:gd name="connsiteX36" fmla="*/ 1551008 w 1770927"/>
              <a:gd name="connsiteY36" fmla="*/ 1817225 h 5787342"/>
              <a:gd name="connsiteX37" fmla="*/ 1608881 w 1770927"/>
              <a:gd name="connsiteY37" fmla="*/ 1678329 h 5787342"/>
              <a:gd name="connsiteX38" fmla="*/ 1551008 w 1770927"/>
              <a:gd name="connsiteY38" fmla="*/ 1412112 h 5787342"/>
              <a:gd name="connsiteX39" fmla="*/ 1354238 w 1770927"/>
              <a:gd name="connsiteY39" fmla="*/ 1354238 h 5787342"/>
              <a:gd name="connsiteX40" fmla="*/ 1319514 w 1770927"/>
              <a:gd name="connsiteY40" fmla="*/ 1215342 h 5787342"/>
              <a:gd name="connsiteX41" fmla="*/ 1331089 w 1770927"/>
              <a:gd name="connsiteY41" fmla="*/ 1018572 h 5787342"/>
              <a:gd name="connsiteX42" fmla="*/ 1458410 w 1770927"/>
              <a:gd name="connsiteY42" fmla="*/ 1006998 h 5787342"/>
              <a:gd name="connsiteX43" fmla="*/ 1018572 w 1770927"/>
              <a:gd name="connsiteY43" fmla="*/ 717630 h 5787342"/>
              <a:gd name="connsiteX44" fmla="*/ 891251 w 1770927"/>
              <a:gd name="connsiteY44" fmla="*/ 335666 h 5787342"/>
              <a:gd name="connsiteX45" fmla="*/ 879676 w 1770927"/>
              <a:gd name="connsiteY45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60430 w 1770927"/>
              <a:gd name="connsiteY8" fmla="*/ 1687806 h 5787342"/>
              <a:gd name="connsiteX9" fmla="*/ 127322 w 1770927"/>
              <a:gd name="connsiteY9" fmla="*/ 3067291 h 5787342"/>
              <a:gd name="connsiteX10" fmla="*/ 0 w 1770927"/>
              <a:gd name="connsiteY10" fmla="*/ 3183038 h 5787342"/>
              <a:gd name="connsiteX11" fmla="*/ 185195 w 1770927"/>
              <a:gd name="connsiteY11" fmla="*/ 3229337 h 5787342"/>
              <a:gd name="connsiteX12" fmla="*/ 162046 w 1770927"/>
              <a:gd name="connsiteY12" fmla="*/ 3669175 h 5787342"/>
              <a:gd name="connsiteX13" fmla="*/ 57873 w 1770927"/>
              <a:gd name="connsiteY13" fmla="*/ 3680749 h 5787342"/>
              <a:gd name="connsiteX14" fmla="*/ 46299 w 1770927"/>
              <a:gd name="connsiteY14" fmla="*/ 3796496 h 5787342"/>
              <a:gd name="connsiteX15" fmla="*/ 185195 w 1770927"/>
              <a:gd name="connsiteY15" fmla="*/ 3912243 h 5787342"/>
              <a:gd name="connsiteX16" fmla="*/ 162046 w 1770927"/>
              <a:gd name="connsiteY16" fmla="*/ 4375230 h 5787342"/>
              <a:gd name="connsiteX17" fmla="*/ 57873 w 1770927"/>
              <a:gd name="connsiteY17" fmla="*/ 4490977 h 5787342"/>
              <a:gd name="connsiteX18" fmla="*/ 162046 w 1770927"/>
              <a:gd name="connsiteY18" fmla="*/ 4618299 h 5787342"/>
              <a:gd name="connsiteX19" fmla="*/ 162046 w 1770927"/>
              <a:gd name="connsiteY19" fmla="*/ 5463251 h 5787342"/>
              <a:gd name="connsiteX20" fmla="*/ 115747 w 1770927"/>
              <a:gd name="connsiteY20" fmla="*/ 5463251 h 5787342"/>
              <a:gd name="connsiteX21" fmla="*/ 23149 w 1770927"/>
              <a:gd name="connsiteY21" fmla="*/ 5787342 h 5787342"/>
              <a:gd name="connsiteX22" fmla="*/ 1770927 w 1770927"/>
              <a:gd name="connsiteY22" fmla="*/ 5775767 h 5787342"/>
              <a:gd name="connsiteX23" fmla="*/ 1574157 w 1770927"/>
              <a:gd name="connsiteY23" fmla="*/ 5474825 h 5787342"/>
              <a:gd name="connsiteX24" fmla="*/ 1516284 w 1770927"/>
              <a:gd name="connsiteY24" fmla="*/ 4548851 h 5787342"/>
              <a:gd name="connsiteX25" fmla="*/ 1632030 w 1770927"/>
              <a:gd name="connsiteY25" fmla="*/ 4514127 h 5787342"/>
              <a:gd name="connsiteX26" fmla="*/ 1632030 w 1770927"/>
              <a:gd name="connsiteY26" fmla="*/ 4409955 h 5787342"/>
              <a:gd name="connsiteX27" fmla="*/ 1504709 w 1770927"/>
              <a:gd name="connsiteY27" fmla="*/ 4282633 h 5787342"/>
              <a:gd name="connsiteX28" fmla="*/ 1608881 w 1770927"/>
              <a:gd name="connsiteY28" fmla="*/ 3819646 h 5787342"/>
              <a:gd name="connsiteX29" fmla="*/ 1643605 w 1770927"/>
              <a:gd name="connsiteY29" fmla="*/ 3657600 h 5787342"/>
              <a:gd name="connsiteX30" fmla="*/ 1551008 w 1770927"/>
              <a:gd name="connsiteY30" fmla="*/ 3565003 h 5787342"/>
              <a:gd name="connsiteX31" fmla="*/ 1551008 w 1770927"/>
              <a:gd name="connsiteY31" fmla="*/ 3298785 h 5787342"/>
              <a:gd name="connsiteX32" fmla="*/ 1608881 w 1770927"/>
              <a:gd name="connsiteY32" fmla="*/ 3229337 h 5787342"/>
              <a:gd name="connsiteX33" fmla="*/ 1608881 w 1770927"/>
              <a:gd name="connsiteY33" fmla="*/ 3102015 h 5787342"/>
              <a:gd name="connsiteX34" fmla="*/ 1527858 w 1770927"/>
              <a:gd name="connsiteY34" fmla="*/ 3044142 h 5787342"/>
              <a:gd name="connsiteX35" fmla="*/ 1551008 w 1770927"/>
              <a:gd name="connsiteY35" fmla="*/ 2326512 h 5787342"/>
              <a:gd name="connsiteX36" fmla="*/ 1597306 w 1770927"/>
              <a:gd name="connsiteY36" fmla="*/ 2222339 h 5787342"/>
              <a:gd name="connsiteX37" fmla="*/ 1551008 w 1770927"/>
              <a:gd name="connsiteY37" fmla="*/ 1817225 h 5787342"/>
              <a:gd name="connsiteX38" fmla="*/ 1608881 w 1770927"/>
              <a:gd name="connsiteY38" fmla="*/ 1678329 h 5787342"/>
              <a:gd name="connsiteX39" fmla="*/ 1551008 w 1770927"/>
              <a:gd name="connsiteY39" fmla="*/ 1412112 h 5787342"/>
              <a:gd name="connsiteX40" fmla="*/ 1354238 w 1770927"/>
              <a:gd name="connsiteY40" fmla="*/ 1354238 h 5787342"/>
              <a:gd name="connsiteX41" fmla="*/ 1319514 w 1770927"/>
              <a:gd name="connsiteY41" fmla="*/ 1215342 h 5787342"/>
              <a:gd name="connsiteX42" fmla="*/ 1331089 w 1770927"/>
              <a:gd name="connsiteY42" fmla="*/ 1018572 h 5787342"/>
              <a:gd name="connsiteX43" fmla="*/ 1458410 w 1770927"/>
              <a:gd name="connsiteY43" fmla="*/ 1006998 h 5787342"/>
              <a:gd name="connsiteX44" fmla="*/ 1018572 w 1770927"/>
              <a:gd name="connsiteY44" fmla="*/ 717630 h 5787342"/>
              <a:gd name="connsiteX45" fmla="*/ 891251 w 1770927"/>
              <a:gd name="connsiteY45" fmla="*/ 335666 h 5787342"/>
              <a:gd name="connsiteX46" fmla="*/ 879676 w 1770927"/>
              <a:gd name="connsiteY46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73765 w 1770927"/>
              <a:gd name="connsiteY8" fmla="*/ 1663041 h 5787342"/>
              <a:gd name="connsiteX9" fmla="*/ 160430 w 1770927"/>
              <a:gd name="connsiteY9" fmla="*/ 1687806 h 5787342"/>
              <a:gd name="connsiteX10" fmla="*/ 127322 w 1770927"/>
              <a:gd name="connsiteY10" fmla="*/ 3067291 h 5787342"/>
              <a:gd name="connsiteX11" fmla="*/ 0 w 1770927"/>
              <a:gd name="connsiteY11" fmla="*/ 3183038 h 5787342"/>
              <a:gd name="connsiteX12" fmla="*/ 185195 w 1770927"/>
              <a:gd name="connsiteY12" fmla="*/ 3229337 h 5787342"/>
              <a:gd name="connsiteX13" fmla="*/ 162046 w 1770927"/>
              <a:gd name="connsiteY13" fmla="*/ 3669175 h 5787342"/>
              <a:gd name="connsiteX14" fmla="*/ 57873 w 1770927"/>
              <a:gd name="connsiteY14" fmla="*/ 3680749 h 5787342"/>
              <a:gd name="connsiteX15" fmla="*/ 46299 w 1770927"/>
              <a:gd name="connsiteY15" fmla="*/ 3796496 h 5787342"/>
              <a:gd name="connsiteX16" fmla="*/ 185195 w 1770927"/>
              <a:gd name="connsiteY16" fmla="*/ 3912243 h 5787342"/>
              <a:gd name="connsiteX17" fmla="*/ 162046 w 1770927"/>
              <a:gd name="connsiteY17" fmla="*/ 4375230 h 5787342"/>
              <a:gd name="connsiteX18" fmla="*/ 57873 w 1770927"/>
              <a:gd name="connsiteY18" fmla="*/ 4490977 h 5787342"/>
              <a:gd name="connsiteX19" fmla="*/ 162046 w 1770927"/>
              <a:gd name="connsiteY19" fmla="*/ 4618299 h 5787342"/>
              <a:gd name="connsiteX20" fmla="*/ 162046 w 1770927"/>
              <a:gd name="connsiteY20" fmla="*/ 5463251 h 5787342"/>
              <a:gd name="connsiteX21" fmla="*/ 115747 w 1770927"/>
              <a:gd name="connsiteY21" fmla="*/ 5463251 h 5787342"/>
              <a:gd name="connsiteX22" fmla="*/ 23149 w 1770927"/>
              <a:gd name="connsiteY22" fmla="*/ 5787342 h 5787342"/>
              <a:gd name="connsiteX23" fmla="*/ 1770927 w 1770927"/>
              <a:gd name="connsiteY23" fmla="*/ 5775767 h 5787342"/>
              <a:gd name="connsiteX24" fmla="*/ 1574157 w 1770927"/>
              <a:gd name="connsiteY24" fmla="*/ 5474825 h 5787342"/>
              <a:gd name="connsiteX25" fmla="*/ 1516284 w 1770927"/>
              <a:gd name="connsiteY25" fmla="*/ 4548851 h 5787342"/>
              <a:gd name="connsiteX26" fmla="*/ 1632030 w 1770927"/>
              <a:gd name="connsiteY26" fmla="*/ 4514127 h 5787342"/>
              <a:gd name="connsiteX27" fmla="*/ 1632030 w 1770927"/>
              <a:gd name="connsiteY27" fmla="*/ 4409955 h 5787342"/>
              <a:gd name="connsiteX28" fmla="*/ 1504709 w 1770927"/>
              <a:gd name="connsiteY28" fmla="*/ 4282633 h 5787342"/>
              <a:gd name="connsiteX29" fmla="*/ 1608881 w 1770927"/>
              <a:gd name="connsiteY29" fmla="*/ 3819646 h 5787342"/>
              <a:gd name="connsiteX30" fmla="*/ 1643605 w 1770927"/>
              <a:gd name="connsiteY30" fmla="*/ 3657600 h 5787342"/>
              <a:gd name="connsiteX31" fmla="*/ 1551008 w 1770927"/>
              <a:gd name="connsiteY31" fmla="*/ 3565003 h 5787342"/>
              <a:gd name="connsiteX32" fmla="*/ 1551008 w 1770927"/>
              <a:gd name="connsiteY32" fmla="*/ 3298785 h 5787342"/>
              <a:gd name="connsiteX33" fmla="*/ 1608881 w 1770927"/>
              <a:gd name="connsiteY33" fmla="*/ 3229337 h 5787342"/>
              <a:gd name="connsiteX34" fmla="*/ 1608881 w 1770927"/>
              <a:gd name="connsiteY34" fmla="*/ 3102015 h 5787342"/>
              <a:gd name="connsiteX35" fmla="*/ 1527858 w 1770927"/>
              <a:gd name="connsiteY35" fmla="*/ 3044142 h 5787342"/>
              <a:gd name="connsiteX36" fmla="*/ 1551008 w 1770927"/>
              <a:gd name="connsiteY36" fmla="*/ 2326512 h 5787342"/>
              <a:gd name="connsiteX37" fmla="*/ 1597306 w 1770927"/>
              <a:gd name="connsiteY37" fmla="*/ 2222339 h 5787342"/>
              <a:gd name="connsiteX38" fmla="*/ 1551008 w 1770927"/>
              <a:gd name="connsiteY38" fmla="*/ 1817225 h 5787342"/>
              <a:gd name="connsiteX39" fmla="*/ 1608881 w 1770927"/>
              <a:gd name="connsiteY39" fmla="*/ 1678329 h 5787342"/>
              <a:gd name="connsiteX40" fmla="*/ 1551008 w 1770927"/>
              <a:gd name="connsiteY40" fmla="*/ 1412112 h 5787342"/>
              <a:gd name="connsiteX41" fmla="*/ 1354238 w 1770927"/>
              <a:gd name="connsiteY41" fmla="*/ 1354238 h 5787342"/>
              <a:gd name="connsiteX42" fmla="*/ 1319514 w 1770927"/>
              <a:gd name="connsiteY42" fmla="*/ 1215342 h 5787342"/>
              <a:gd name="connsiteX43" fmla="*/ 1331089 w 1770927"/>
              <a:gd name="connsiteY43" fmla="*/ 1018572 h 5787342"/>
              <a:gd name="connsiteX44" fmla="*/ 1458410 w 1770927"/>
              <a:gd name="connsiteY44" fmla="*/ 1006998 h 5787342"/>
              <a:gd name="connsiteX45" fmla="*/ 1018572 w 1770927"/>
              <a:gd name="connsiteY45" fmla="*/ 717630 h 5787342"/>
              <a:gd name="connsiteX46" fmla="*/ 891251 w 1770927"/>
              <a:gd name="connsiteY46" fmla="*/ 335666 h 5787342"/>
              <a:gd name="connsiteX47" fmla="*/ 879676 w 1770927"/>
              <a:gd name="connsiteY47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73765 w 1770927"/>
              <a:gd name="connsiteY8" fmla="*/ 1663041 h 5787342"/>
              <a:gd name="connsiteX9" fmla="*/ 97565 w 1770927"/>
              <a:gd name="connsiteY9" fmla="*/ 1784961 h 5787342"/>
              <a:gd name="connsiteX10" fmla="*/ 127322 w 1770927"/>
              <a:gd name="connsiteY10" fmla="*/ 3067291 h 5787342"/>
              <a:gd name="connsiteX11" fmla="*/ 0 w 1770927"/>
              <a:gd name="connsiteY11" fmla="*/ 3183038 h 5787342"/>
              <a:gd name="connsiteX12" fmla="*/ 185195 w 1770927"/>
              <a:gd name="connsiteY12" fmla="*/ 3229337 h 5787342"/>
              <a:gd name="connsiteX13" fmla="*/ 162046 w 1770927"/>
              <a:gd name="connsiteY13" fmla="*/ 3669175 h 5787342"/>
              <a:gd name="connsiteX14" fmla="*/ 57873 w 1770927"/>
              <a:gd name="connsiteY14" fmla="*/ 3680749 h 5787342"/>
              <a:gd name="connsiteX15" fmla="*/ 46299 w 1770927"/>
              <a:gd name="connsiteY15" fmla="*/ 3796496 h 5787342"/>
              <a:gd name="connsiteX16" fmla="*/ 185195 w 1770927"/>
              <a:gd name="connsiteY16" fmla="*/ 3912243 h 5787342"/>
              <a:gd name="connsiteX17" fmla="*/ 162046 w 1770927"/>
              <a:gd name="connsiteY17" fmla="*/ 4375230 h 5787342"/>
              <a:gd name="connsiteX18" fmla="*/ 57873 w 1770927"/>
              <a:gd name="connsiteY18" fmla="*/ 4490977 h 5787342"/>
              <a:gd name="connsiteX19" fmla="*/ 162046 w 1770927"/>
              <a:gd name="connsiteY19" fmla="*/ 4618299 h 5787342"/>
              <a:gd name="connsiteX20" fmla="*/ 162046 w 1770927"/>
              <a:gd name="connsiteY20" fmla="*/ 5463251 h 5787342"/>
              <a:gd name="connsiteX21" fmla="*/ 115747 w 1770927"/>
              <a:gd name="connsiteY21" fmla="*/ 5463251 h 5787342"/>
              <a:gd name="connsiteX22" fmla="*/ 23149 w 1770927"/>
              <a:gd name="connsiteY22" fmla="*/ 5787342 h 5787342"/>
              <a:gd name="connsiteX23" fmla="*/ 1770927 w 1770927"/>
              <a:gd name="connsiteY23" fmla="*/ 5775767 h 5787342"/>
              <a:gd name="connsiteX24" fmla="*/ 1574157 w 1770927"/>
              <a:gd name="connsiteY24" fmla="*/ 5474825 h 5787342"/>
              <a:gd name="connsiteX25" fmla="*/ 1516284 w 1770927"/>
              <a:gd name="connsiteY25" fmla="*/ 4548851 h 5787342"/>
              <a:gd name="connsiteX26" fmla="*/ 1632030 w 1770927"/>
              <a:gd name="connsiteY26" fmla="*/ 4514127 h 5787342"/>
              <a:gd name="connsiteX27" fmla="*/ 1632030 w 1770927"/>
              <a:gd name="connsiteY27" fmla="*/ 4409955 h 5787342"/>
              <a:gd name="connsiteX28" fmla="*/ 1504709 w 1770927"/>
              <a:gd name="connsiteY28" fmla="*/ 4282633 h 5787342"/>
              <a:gd name="connsiteX29" fmla="*/ 1608881 w 1770927"/>
              <a:gd name="connsiteY29" fmla="*/ 3819646 h 5787342"/>
              <a:gd name="connsiteX30" fmla="*/ 1643605 w 1770927"/>
              <a:gd name="connsiteY30" fmla="*/ 3657600 h 5787342"/>
              <a:gd name="connsiteX31" fmla="*/ 1551008 w 1770927"/>
              <a:gd name="connsiteY31" fmla="*/ 3565003 h 5787342"/>
              <a:gd name="connsiteX32" fmla="*/ 1551008 w 1770927"/>
              <a:gd name="connsiteY32" fmla="*/ 3298785 h 5787342"/>
              <a:gd name="connsiteX33" fmla="*/ 1608881 w 1770927"/>
              <a:gd name="connsiteY33" fmla="*/ 3229337 h 5787342"/>
              <a:gd name="connsiteX34" fmla="*/ 1608881 w 1770927"/>
              <a:gd name="connsiteY34" fmla="*/ 3102015 h 5787342"/>
              <a:gd name="connsiteX35" fmla="*/ 1527858 w 1770927"/>
              <a:gd name="connsiteY35" fmla="*/ 3044142 h 5787342"/>
              <a:gd name="connsiteX36" fmla="*/ 1551008 w 1770927"/>
              <a:gd name="connsiteY36" fmla="*/ 2326512 h 5787342"/>
              <a:gd name="connsiteX37" fmla="*/ 1597306 w 1770927"/>
              <a:gd name="connsiteY37" fmla="*/ 2222339 h 5787342"/>
              <a:gd name="connsiteX38" fmla="*/ 1551008 w 1770927"/>
              <a:gd name="connsiteY38" fmla="*/ 1817225 h 5787342"/>
              <a:gd name="connsiteX39" fmla="*/ 1608881 w 1770927"/>
              <a:gd name="connsiteY39" fmla="*/ 1678329 h 5787342"/>
              <a:gd name="connsiteX40" fmla="*/ 1551008 w 1770927"/>
              <a:gd name="connsiteY40" fmla="*/ 1412112 h 5787342"/>
              <a:gd name="connsiteX41" fmla="*/ 1354238 w 1770927"/>
              <a:gd name="connsiteY41" fmla="*/ 1354238 h 5787342"/>
              <a:gd name="connsiteX42" fmla="*/ 1319514 w 1770927"/>
              <a:gd name="connsiteY42" fmla="*/ 1215342 h 5787342"/>
              <a:gd name="connsiteX43" fmla="*/ 1331089 w 1770927"/>
              <a:gd name="connsiteY43" fmla="*/ 1018572 h 5787342"/>
              <a:gd name="connsiteX44" fmla="*/ 1458410 w 1770927"/>
              <a:gd name="connsiteY44" fmla="*/ 1006998 h 5787342"/>
              <a:gd name="connsiteX45" fmla="*/ 1018572 w 1770927"/>
              <a:gd name="connsiteY45" fmla="*/ 717630 h 5787342"/>
              <a:gd name="connsiteX46" fmla="*/ 891251 w 1770927"/>
              <a:gd name="connsiteY46" fmla="*/ 335666 h 5787342"/>
              <a:gd name="connsiteX47" fmla="*/ 879676 w 1770927"/>
              <a:gd name="connsiteY47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73765 w 1770927"/>
              <a:gd name="connsiteY8" fmla="*/ 1663041 h 5787342"/>
              <a:gd name="connsiteX9" fmla="*/ 97565 w 1770927"/>
              <a:gd name="connsiteY9" fmla="*/ 1784961 h 5787342"/>
              <a:gd name="connsiteX10" fmla="*/ 181385 w 1770927"/>
              <a:gd name="connsiteY10" fmla="*/ 1922121 h 5787342"/>
              <a:gd name="connsiteX11" fmla="*/ 127322 w 1770927"/>
              <a:gd name="connsiteY11" fmla="*/ 3067291 h 5787342"/>
              <a:gd name="connsiteX12" fmla="*/ 0 w 1770927"/>
              <a:gd name="connsiteY12" fmla="*/ 3183038 h 5787342"/>
              <a:gd name="connsiteX13" fmla="*/ 185195 w 1770927"/>
              <a:gd name="connsiteY13" fmla="*/ 3229337 h 5787342"/>
              <a:gd name="connsiteX14" fmla="*/ 162046 w 1770927"/>
              <a:gd name="connsiteY14" fmla="*/ 3669175 h 5787342"/>
              <a:gd name="connsiteX15" fmla="*/ 57873 w 1770927"/>
              <a:gd name="connsiteY15" fmla="*/ 3680749 h 5787342"/>
              <a:gd name="connsiteX16" fmla="*/ 46299 w 1770927"/>
              <a:gd name="connsiteY16" fmla="*/ 3796496 h 5787342"/>
              <a:gd name="connsiteX17" fmla="*/ 185195 w 1770927"/>
              <a:gd name="connsiteY17" fmla="*/ 3912243 h 5787342"/>
              <a:gd name="connsiteX18" fmla="*/ 162046 w 1770927"/>
              <a:gd name="connsiteY18" fmla="*/ 4375230 h 5787342"/>
              <a:gd name="connsiteX19" fmla="*/ 57873 w 1770927"/>
              <a:gd name="connsiteY19" fmla="*/ 4490977 h 5787342"/>
              <a:gd name="connsiteX20" fmla="*/ 162046 w 1770927"/>
              <a:gd name="connsiteY20" fmla="*/ 4618299 h 5787342"/>
              <a:gd name="connsiteX21" fmla="*/ 162046 w 1770927"/>
              <a:gd name="connsiteY21" fmla="*/ 5463251 h 5787342"/>
              <a:gd name="connsiteX22" fmla="*/ 115747 w 1770927"/>
              <a:gd name="connsiteY22" fmla="*/ 5463251 h 5787342"/>
              <a:gd name="connsiteX23" fmla="*/ 23149 w 1770927"/>
              <a:gd name="connsiteY23" fmla="*/ 5787342 h 5787342"/>
              <a:gd name="connsiteX24" fmla="*/ 1770927 w 1770927"/>
              <a:gd name="connsiteY24" fmla="*/ 5775767 h 5787342"/>
              <a:gd name="connsiteX25" fmla="*/ 1574157 w 1770927"/>
              <a:gd name="connsiteY25" fmla="*/ 5474825 h 5787342"/>
              <a:gd name="connsiteX26" fmla="*/ 1516284 w 1770927"/>
              <a:gd name="connsiteY26" fmla="*/ 4548851 h 5787342"/>
              <a:gd name="connsiteX27" fmla="*/ 1632030 w 1770927"/>
              <a:gd name="connsiteY27" fmla="*/ 4514127 h 5787342"/>
              <a:gd name="connsiteX28" fmla="*/ 1632030 w 1770927"/>
              <a:gd name="connsiteY28" fmla="*/ 4409955 h 5787342"/>
              <a:gd name="connsiteX29" fmla="*/ 1504709 w 1770927"/>
              <a:gd name="connsiteY29" fmla="*/ 4282633 h 5787342"/>
              <a:gd name="connsiteX30" fmla="*/ 1608881 w 1770927"/>
              <a:gd name="connsiteY30" fmla="*/ 3819646 h 5787342"/>
              <a:gd name="connsiteX31" fmla="*/ 1643605 w 1770927"/>
              <a:gd name="connsiteY31" fmla="*/ 3657600 h 5787342"/>
              <a:gd name="connsiteX32" fmla="*/ 1551008 w 1770927"/>
              <a:gd name="connsiteY32" fmla="*/ 3565003 h 5787342"/>
              <a:gd name="connsiteX33" fmla="*/ 1551008 w 1770927"/>
              <a:gd name="connsiteY33" fmla="*/ 3298785 h 5787342"/>
              <a:gd name="connsiteX34" fmla="*/ 1608881 w 1770927"/>
              <a:gd name="connsiteY34" fmla="*/ 3229337 h 5787342"/>
              <a:gd name="connsiteX35" fmla="*/ 1608881 w 1770927"/>
              <a:gd name="connsiteY35" fmla="*/ 3102015 h 5787342"/>
              <a:gd name="connsiteX36" fmla="*/ 1527858 w 1770927"/>
              <a:gd name="connsiteY36" fmla="*/ 3044142 h 5787342"/>
              <a:gd name="connsiteX37" fmla="*/ 1551008 w 1770927"/>
              <a:gd name="connsiteY37" fmla="*/ 2326512 h 5787342"/>
              <a:gd name="connsiteX38" fmla="*/ 1597306 w 1770927"/>
              <a:gd name="connsiteY38" fmla="*/ 2222339 h 5787342"/>
              <a:gd name="connsiteX39" fmla="*/ 1551008 w 1770927"/>
              <a:gd name="connsiteY39" fmla="*/ 1817225 h 5787342"/>
              <a:gd name="connsiteX40" fmla="*/ 1608881 w 1770927"/>
              <a:gd name="connsiteY40" fmla="*/ 1678329 h 5787342"/>
              <a:gd name="connsiteX41" fmla="*/ 1551008 w 1770927"/>
              <a:gd name="connsiteY41" fmla="*/ 1412112 h 5787342"/>
              <a:gd name="connsiteX42" fmla="*/ 1354238 w 1770927"/>
              <a:gd name="connsiteY42" fmla="*/ 1354238 h 5787342"/>
              <a:gd name="connsiteX43" fmla="*/ 1319514 w 1770927"/>
              <a:gd name="connsiteY43" fmla="*/ 1215342 h 5787342"/>
              <a:gd name="connsiteX44" fmla="*/ 1331089 w 1770927"/>
              <a:gd name="connsiteY44" fmla="*/ 1018572 h 5787342"/>
              <a:gd name="connsiteX45" fmla="*/ 1458410 w 1770927"/>
              <a:gd name="connsiteY45" fmla="*/ 1006998 h 5787342"/>
              <a:gd name="connsiteX46" fmla="*/ 1018572 w 1770927"/>
              <a:gd name="connsiteY46" fmla="*/ 717630 h 5787342"/>
              <a:gd name="connsiteX47" fmla="*/ 891251 w 1770927"/>
              <a:gd name="connsiteY47" fmla="*/ 335666 h 5787342"/>
              <a:gd name="connsiteX48" fmla="*/ 879676 w 1770927"/>
              <a:gd name="connsiteY48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73765 w 1770927"/>
              <a:gd name="connsiteY8" fmla="*/ 1663041 h 5787342"/>
              <a:gd name="connsiteX9" fmla="*/ 97565 w 1770927"/>
              <a:gd name="connsiteY9" fmla="*/ 1784961 h 5787342"/>
              <a:gd name="connsiteX10" fmla="*/ 181385 w 1770927"/>
              <a:gd name="connsiteY10" fmla="*/ 1922121 h 5787342"/>
              <a:gd name="connsiteX11" fmla="*/ 127322 w 1770927"/>
              <a:gd name="connsiteY11" fmla="*/ 3067291 h 5787342"/>
              <a:gd name="connsiteX12" fmla="*/ 0 w 1770927"/>
              <a:gd name="connsiteY12" fmla="*/ 3183038 h 5787342"/>
              <a:gd name="connsiteX13" fmla="*/ 185195 w 1770927"/>
              <a:gd name="connsiteY13" fmla="*/ 3229337 h 5787342"/>
              <a:gd name="connsiteX14" fmla="*/ 162046 w 1770927"/>
              <a:gd name="connsiteY14" fmla="*/ 3669175 h 5787342"/>
              <a:gd name="connsiteX15" fmla="*/ 57873 w 1770927"/>
              <a:gd name="connsiteY15" fmla="*/ 3680749 h 5787342"/>
              <a:gd name="connsiteX16" fmla="*/ 46299 w 1770927"/>
              <a:gd name="connsiteY16" fmla="*/ 3796496 h 5787342"/>
              <a:gd name="connsiteX17" fmla="*/ 185195 w 1770927"/>
              <a:gd name="connsiteY17" fmla="*/ 3912243 h 5787342"/>
              <a:gd name="connsiteX18" fmla="*/ 162046 w 1770927"/>
              <a:gd name="connsiteY18" fmla="*/ 4375230 h 5787342"/>
              <a:gd name="connsiteX19" fmla="*/ 57873 w 1770927"/>
              <a:gd name="connsiteY19" fmla="*/ 4490977 h 5787342"/>
              <a:gd name="connsiteX20" fmla="*/ 162046 w 1770927"/>
              <a:gd name="connsiteY20" fmla="*/ 4618299 h 5787342"/>
              <a:gd name="connsiteX21" fmla="*/ 162046 w 1770927"/>
              <a:gd name="connsiteY21" fmla="*/ 5463251 h 5787342"/>
              <a:gd name="connsiteX22" fmla="*/ 115747 w 1770927"/>
              <a:gd name="connsiteY22" fmla="*/ 5463251 h 5787342"/>
              <a:gd name="connsiteX23" fmla="*/ 23149 w 1770927"/>
              <a:gd name="connsiteY23" fmla="*/ 5787342 h 5787342"/>
              <a:gd name="connsiteX24" fmla="*/ 1770927 w 1770927"/>
              <a:gd name="connsiteY24" fmla="*/ 5775767 h 5787342"/>
              <a:gd name="connsiteX25" fmla="*/ 1574157 w 1770927"/>
              <a:gd name="connsiteY25" fmla="*/ 5474825 h 5787342"/>
              <a:gd name="connsiteX26" fmla="*/ 1516284 w 1770927"/>
              <a:gd name="connsiteY26" fmla="*/ 4548851 h 5787342"/>
              <a:gd name="connsiteX27" fmla="*/ 1632030 w 1770927"/>
              <a:gd name="connsiteY27" fmla="*/ 4514127 h 5787342"/>
              <a:gd name="connsiteX28" fmla="*/ 1632030 w 1770927"/>
              <a:gd name="connsiteY28" fmla="*/ 4409955 h 5787342"/>
              <a:gd name="connsiteX29" fmla="*/ 1504709 w 1770927"/>
              <a:gd name="connsiteY29" fmla="*/ 4282633 h 5787342"/>
              <a:gd name="connsiteX30" fmla="*/ 1608881 w 1770927"/>
              <a:gd name="connsiteY30" fmla="*/ 3819646 h 5787342"/>
              <a:gd name="connsiteX31" fmla="*/ 1643605 w 1770927"/>
              <a:gd name="connsiteY31" fmla="*/ 3657600 h 5787342"/>
              <a:gd name="connsiteX32" fmla="*/ 1551008 w 1770927"/>
              <a:gd name="connsiteY32" fmla="*/ 3565003 h 5787342"/>
              <a:gd name="connsiteX33" fmla="*/ 1551008 w 1770927"/>
              <a:gd name="connsiteY33" fmla="*/ 3298785 h 5787342"/>
              <a:gd name="connsiteX34" fmla="*/ 1608881 w 1770927"/>
              <a:gd name="connsiteY34" fmla="*/ 3229337 h 5787342"/>
              <a:gd name="connsiteX35" fmla="*/ 1608881 w 1770927"/>
              <a:gd name="connsiteY35" fmla="*/ 3102015 h 5787342"/>
              <a:gd name="connsiteX36" fmla="*/ 1527858 w 1770927"/>
              <a:gd name="connsiteY36" fmla="*/ 3044142 h 5787342"/>
              <a:gd name="connsiteX37" fmla="*/ 1551008 w 1770927"/>
              <a:gd name="connsiteY37" fmla="*/ 2326512 h 5787342"/>
              <a:gd name="connsiteX38" fmla="*/ 1597306 w 1770927"/>
              <a:gd name="connsiteY38" fmla="*/ 2222339 h 5787342"/>
              <a:gd name="connsiteX39" fmla="*/ 1551008 w 1770927"/>
              <a:gd name="connsiteY39" fmla="*/ 1817225 h 5787342"/>
              <a:gd name="connsiteX40" fmla="*/ 1608881 w 1770927"/>
              <a:gd name="connsiteY40" fmla="*/ 1678329 h 5787342"/>
              <a:gd name="connsiteX41" fmla="*/ 1551008 w 1770927"/>
              <a:gd name="connsiteY41" fmla="*/ 1412112 h 5787342"/>
              <a:gd name="connsiteX42" fmla="*/ 1354238 w 1770927"/>
              <a:gd name="connsiteY42" fmla="*/ 1354238 h 5787342"/>
              <a:gd name="connsiteX43" fmla="*/ 1319514 w 1770927"/>
              <a:gd name="connsiteY43" fmla="*/ 1215342 h 5787342"/>
              <a:gd name="connsiteX44" fmla="*/ 1331089 w 1770927"/>
              <a:gd name="connsiteY44" fmla="*/ 1018572 h 5787342"/>
              <a:gd name="connsiteX45" fmla="*/ 1458410 w 1770927"/>
              <a:gd name="connsiteY45" fmla="*/ 1006998 h 5787342"/>
              <a:gd name="connsiteX46" fmla="*/ 1018572 w 1770927"/>
              <a:gd name="connsiteY46" fmla="*/ 717630 h 5787342"/>
              <a:gd name="connsiteX47" fmla="*/ 891251 w 1770927"/>
              <a:gd name="connsiteY47" fmla="*/ 335666 h 5787342"/>
              <a:gd name="connsiteX48" fmla="*/ 879676 w 1770927"/>
              <a:gd name="connsiteY48" fmla="*/ 81023 h 5787342"/>
              <a:gd name="connsiteX0" fmla="*/ 856527 w 1770927"/>
              <a:gd name="connsiteY0" fmla="*/ 0 h 5787342"/>
              <a:gd name="connsiteX1" fmla="*/ 833377 w 1770927"/>
              <a:gd name="connsiteY1" fmla="*/ 347241 h 5787342"/>
              <a:gd name="connsiteX2" fmla="*/ 671332 w 1770927"/>
              <a:gd name="connsiteY2" fmla="*/ 868101 h 5787342"/>
              <a:gd name="connsiteX3" fmla="*/ 324091 w 1770927"/>
              <a:gd name="connsiteY3" fmla="*/ 1053296 h 5787342"/>
              <a:gd name="connsiteX4" fmla="*/ 486137 w 1770927"/>
              <a:gd name="connsiteY4" fmla="*/ 1064871 h 5787342"/>
              <a:gd name="connsiteX5" fmla="*/ 451413 w 1770927"/>
              <a:gd name="connsiteY5" fmla="*/ 1250066 h 5787342"/>
              <a:gd name="connsiteX6" fmla="*/ 358815 w 1770927"/>
              <a:gd name="connsiteY6" fmla="*/ 1388962 h 5787342"/>
              <a:gd name="connsiteX7" fmla="*/ 185195 w 1770927"/>
              <a:gd name="connsiteY7" fmla="*/ 1400537 h 5787342"/>
              <a:gd name="connsiteX8" fmla="*/ 173765 w 1770927"/>
              <a:gd name="connsiteY8" fmla="*/ 1663041 h 5787342"/>
              <a:gd name="connsiteX9" fmla="*/ 97565 w 1770927"/>
              <a:gd name="connsiteY9" fmla="*/ 1784961 h 5787342"/>
              <a:gd name="connsiteX10" fmla="*/ 158525 w 1770927"/>
              <a:gd name="connsiteY10" fmla="*/ 1954506 h 5787342"/>
              <a:gd name="connsiteX11" fmla="*/ 127322 w 1770927"/>
              <a:gd name="connsiteY11" fmla="*/ 3067291 h 5787342"/>
              <a:gd name="connsiteX12" fmla="*/ 0 w 1770927"/>
              <a:gd name="connsiteY12" fmla="*/ 3183038 h 5787342"/>
              <a:gd name="connsiteX13" fmla="*/ 185195 w 1770927"/>
              <a:gd name="connsiteY13" fmla="*/ 3229337 h 5787342"/>
              <a:gd name="connsiteX14" fmla="*/ 162046 w 1770927"/>
              <a:gd name="connsiteY14" fmla="*/ 3669175 h 5787342"/>
              <a:gd name="connsiteX15" fmla="*/ 57873 w 1770927"/>
              <a:gd name="connsiteY15" fmla="*/ 3680749 h 5787342"/>
              <a:gd name="connsiteX16" fmla="*/ 46299 w 1770927"/>
              <a:gd name="connsiteY16" fmla="*/ 3796496 h 5787342"/>
              <a:gd name="connsiteX17" fmla="*/ 185195 w 1770927"/>
              <a:gd name="connsiteY17" fmla="*/ 3912243 h 5787342"/>
              <a:gd name="connsiteX18" fmla="*/ 162046 w 1770927"/>
              <a:gd name="connsiteY18" fmla="*/ 4375230 h 5787342"/>
              <a:gd name="connsiteX19" fmla="*/ 57873 w 1770927"/>
              <a:gd name="connsiteY19" fmla="*/ 4490977 h 5787342"/>
              <a:gd name="connsiteX20" fmla="*/ 162046 w 1770927"/>
              <a:gd name="connsiteY20" fmla="*/ 4618299 h 5787342"/>
              <a:gd name="connsiteX21" fmla="*/ 162046 w 1770927"/>
              <a:gd name="connsiteY21" fmla="*/ 5463251 h 5787342"/>
              <a:gd name="connsiteX22" fmla="*/ 115747 w 1770927"/>
              <a:gd name="connsiteY22" fmla="*/ 5463251 h 5787342"/>
              <a:gd name="connsiteX23" fmla="*/ 23149 w 1770927"/>
              <a:gd name="connsiteY23" fmla="*/ 5787342 h 5787342"/>
              <a:gd name="connsiteX24" fmla="*/ 1770927 w 1770927"/>
              <a:gd name="connsiteY24" fmla="*/ 5775767 h 5787342"/>
              <a:gd name="connsiteX25" fmla="*/ 1574157 w 1770927"/>
              <a:gd name="connsiteY25" fmla="*/ 5474825 h 5787342"/>
              <a:gd name="connsiteX26" fmla="*/ 1516284 w 1770927"/>
              <a:gd name="connsiteY26" fmla="*/ 4548851 h 5787342"/>
              <a:gd name="connsiteX27" fmla="*/ 1632030 w 1770927"/>
              <a:gd name="connsiteY27" fmla="*/ 4514127 h 5787342"/>
              <a:gd name="connsiteX28" fmla="*/ 1632030 w 1770927"/>
              <a:gd name="connsiteY28" fmla="*/ 4409955 h 5787342"/>
              <a:gd name="connsiteX29" fmla="*/ 1504709 w 1770927"/>
              <a:gd name="connsiteY29" fmla="*/ 4282633 h 5787342"/>
              <a:gd name="connsiteX30" fmla="*/ 1608881 w 1770927"/>
              <a:gd name="connsiteY30" fmla="*/ 3819646 h 5787342"/>
              <a:gd name="connsiteX31" fmla="*/ 1643605 w 1770927"/>
              <a:gd name="connsiteY31" fmla="*/ 3657600 h 5787342"/>
              <a:gd name="connsiteX32" fmla="*/ 1551008 w 1770927"/>
              <a:gd name="connsiteY32" fmla="*/ 3565003 h 5787342"/>
              <a:gd name="connsiteX33" fmla="*/ 1551008 w 1770927"/>
              <a:gd name="connsiteY33" fmla="*/ 3298785 h 5787342"/>
              <a:gd name="connsiteX34" fmla="*/ 1608881 w 1770927"/>
              <a:gd name="connsiteY34" fmla="*/ 3229337 h 5787342"/>
              <a:gd name="connsiteX35" fmla="*/ 1608881 w 1770927"/>
              <a:gd name="connsiteY35" fmla="*/ 3102015 h 5787342"/>
              <a:gd name="connsiteX36" fmla="*/ 1527858 w 1770927"/>
              <a:gd name="connsiteY36" fmla="*/ 3044142 h 5787342"/>
              <a:gd name="connsiteX37" fmla="*/ 1551008 w 1770927"/>
              <a:gd name="connsiteY37" fmla="*/ 2326512 h 5787342"/>
              <a:gd name="connsiteX38" fmla="*/ 1597306 w 1770927"/>
              <a:gd name="connsiteY38" fmla="*/ 2222339 h 5787342"/>
              <a:gd name="connsiteX39" fmla="*/ 1551008 w 1770927"/>
              <a:gd name="connsiteY39" fmla="*/ 1817225 h 5787342"/>
              <a:gd name="connsiteX40" fmla="*/ 1608881 w 1770927"/>
              <a:gd name="connsiteY40" fmla="*/ 1678329 h 5787342"/>
              <a:gd name="connsiteX41" fmla="*/ 1551008 w 1770927"/>
              <a:gd name="connsiteY41" fmla="*/ 1412112 h 5787342"/>
              <a:gd name="connsiteX42" fmla="*/ 1354238 w 1770927"/>
              <a:gd name="connsiteY42" fmla="*/ 1354238 h 5787342"/>
              <a:gd name="connsiteX43" fmla="*/ 1319514 w 1770927"/>
              <a:gd name="connsiteY43" fmla="*/ 1215342 h 5787342"/>
              <a:gd name="connsiteX44" fmla="*/ 1331089 w 1770927"/>
              <a:gd name="connsiteY44" fmla="*/ 1018572 h 5787342"/>
              <a:gd name="connsiteX45" fmla="*/ 1458410 w 1770927"/>
              <a:gd name="connsiteY45" fmla="*/ 1006998 h 5787342"/>
              <a:gd name="connsiteX46" fmla="*/ 1018572 w 1770927"/>
              <a:gd name="connsiteY46" fmla="*/ 717630 h 5787342"/>
              <a:gd name="connsiteX47" fmla="*/ 891251 w 1770927"/>
              <a:gd name="connsiteY47" fmla="*/ 335666 h 5787342"/>
              <a:gd name="connsiteX48" fmla="*/ 879676 w 1770927"/>
              <a:gd name="connsiteY48" fmla="*/ 81023 h 578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70927" h="5787342">
                <a:moveTo>
                  <a:pt x="856527" y="0"/>
                </a:moveTo>
                <a:lnTo>
                  <a:pt x="833377" y="347241"/>
                </a:lnTo>
                <a:lnTo>
                  <a:pt x="671332" y="868101"/>
                </a:lnTo>
                <a:lnTo>
                  <a:pt x="324091" y="1053296"/>
                </a:lnTo>
                <a:lnTo>
                  <a:pt x="486137" y="1064871"/>
                </a:lnTo>
                <a:lnTo>
                  <a:pt x="451413" y="1250066"/>
                </a:lnTo>
                <a:lnTo>
                  <a:pt x="358815" y="1388962"/>
                </a:lnTo>
                <a:lnTo>
                  <a:pt x="185195" y="1400537"/>
                </a:lnTo>
                <a:cubicBezTo>
                  <a:pt x="151813" y="1445264"/>
                  <a:pt x="177892" y="1615163"/>
                  <a:pt x="173765" y="1663041"/>
                </a:cubicBezTo>
                <a:cubicBezTo>
                  <a:pt x="169638" y="1710919"/>
                  <a:pt x="109948" y="1747179"/>
                  <a:pt x="97565" y="1784961"/>
                </a:cubicBezTo>
                <a:cubicBezTo>
                  <a:pt x="98200" y="1819886"/>
                  <a:pt x="136935" y="1948156"/>
                  <a:pt x="158525" y="1954506"/>
                </a:cubicBezTo>
                <a:lnTo>
                  <a:pt x="127322" y="3067291"/>
                </a:lnTo>
                <a:lnTo>
                  <a:pt x="0" y="3183038"/>
                </a:lnTo>
                <a:lnTo>
                  <a:pt x="185195" y="3229337"/>
                </a:lnTo>
                <a:lnTo>
                  <a:pt x="162046" y="3669175"/>
                </a:lnTo>
                <a:lnTo>
                  <a:pt x="57873" y="3680749"/>
                </a:lnTo>
                <a:lnTo>
                  <a:pt x="46299" y="3796496"/>
                </a:lnTo>
                <a:lnTo>
                  <a:pt x="185195" y="3912243"/>
                </a:lnTo>
                <a:lnTo>
                  <a:pt x="162046" y="4375230"/>
                </a:lnTo>
                <a:lnTo>
                  <a:pt x="57873" y="4490977"/>
                </a:lnTo>
                <a:lnTo>
                  <a:pt x="162046" y="4618299"/>
                </a:lnTo>
                <a:lnTo>
                  <a:pt x="162046" y="5463251"/>
                </a:lnTo>
                <a:lnTo>
                  <a:pt x="115747" y="5463251"/>
                </a:lnTo>
                <a:lnTo>
                  <a:pt x="23149" y="5787342"/>
                </a:lnTo>
                <a:lnTo>
                  <a:pt x="1770927" y="5775767"/>
                </a:lnTo>
                <a:lnTo>
                  <a:pt x="1574157" y="5474825"/>
                </a:lnTo>
                <a:lnTo>
                  <a:pt x="1516284" y="4548851"/>
                </a:lnTo>
                <a:lnTo>
                  <a:pt x="1632030" y="4514127"/>
                </a:lnTo>
                <a:lnTo>
                  <a:pt x="1632030" y="4409955"/>
                </a:lnTo>
                <a:lnTo>
                  <a:pt x="1504709" y="4282633"/>
                </a:lnTo>
                <a:lnTo>
                  <a:pt x="1608881" y="3819646"/>
                </a:lnTo>
                <a:lnTo>
                  <a:pt x="1643605" y="3657600"/>
                </a:lnTo>
                <a:lnTo>
                  <a:pt x="1551008" y="3565003"/>
                </a:lnTo>
                <a:lnTo>
                  <a:pt x="1551008" y="3298785"/>
                </a:lnTo>
                <a:lnTo>
                  <a:pt x="1608881" y="3229337"/>
                </a:lnTo>
                <a:lnTo>
                  <a:pt x="1608881" y="3102015"/>
                </a:lnTo>
                <a:lnTo>
                  <a:pt x="1527858" y="3044142"/>
                </a:lnTo>
                <a:lnTo>
                  <a:pt x="1551008" y="2326512"/>
                </a:lnTo>
                <a:lnTo>
                  <a:pt x="1597306" y="2222339"/>
                </a:lnTo>
                <a:lnTo>
                  <a:pt x="1551008" y="1817225"/>
                </a:lnTo>
                <a:lnTo>
                  <a:pt x="1608881" y="1678329"/>
                </a:lnTo>
                <a:lnTo>
                  <a:pt x="1551008" y="1412112"/>
                </a:lnTo>
                <a:lnTo>
                  <a:pt x="1354238" y="1354238"/>
                </a:lnTo>
                <a:lnTo>
                  <a:pt x="1319514" y="1215342"/>
                </a:lnTo>
                <a:lnTo>
                  <a:pt x="1331089" y="1018572"/>
                </a:lnTo>
                <a:lnTo>
                  <a:pt x="1458410" y="1006998"/>
                </a:lnTo>
                <a:lnTo>
                  <a:pt x="1018572" y="717630"/>
                </a:lnTo>
                <a:lnTo>
                  <a:pt x="891251" y="335666"/>
                </a:lnTo>
                <a:lnTo>
                  <a:pt x="879676" y="81023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9000">
              <a:srgbClr val="FF6600"/>
            </a:gs>
            <a:gs pos="40000">
              <a:schemeClr val="accent4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D34745F-F59A-4D05-AC55-030BAE9E2929}"/>
              </a:ext>
            </a:extLst>
          </p:cNvPr>
          <p:cNvSpPr/>
          <p:nvPr/>
        </p:nvSpPr>
        <p:spPr>
          <a:xfrm rot="10800000">
            <a:off x="848946" y="1150424"/>
            <a:ext cx="5653454" cy="293663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DB2002-FCF9-44A0-8807-9BF91D41CE18}"/>
              </a:ext>
            </a:extLst>
          </p:cNvPr>
          <p:cNvCxnSpPr>
            <a:endCxn id="5" idx="0"/>
          </p:cNvCxnSpPr>
          <p:nvPr/>
        </p:nvCxnSpPr>
        <p:spPr>
          <a:xfrm flipH="1">
            <a:off x="3675673" y="3005602"/>
            <a:ext cx="30773" cy="1081452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5424D27-7926-4318-999D-578147A758E2}"/>
              </a:ext>
            </a:extLst>
          </p:cNvPr>
          <p:cNvSpPr/>
          <p:nvPr/>
        </p:nvSpPr>
        <p:spPr>
          <a:xfrm>
            <a:off x="3363546" y="2306906"/>
            <a:ext cx="720969" cy="7121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64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Legacy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Álvarez</dc:creator>
  <cp:lastModifiedBy>Alexis Álvarez</cp:lastModifiedBy>
  <cp:revision>64</cp:revision>
  <dcterms:created xsi:type="dcterms:W3CDTF">2020-05-02T22:28:25Z</dcterms:created>
  <dcterms:modified xsi:type="dcterms:W3CDTF">2024-04-12T20:09:03Z</dcterms:modified>
</cp:coreProperties>
</file>