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27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73DA7-1992-83BA-768D-F7FB6A0BA0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8DDC6B-5889-E269-C5C1-B204FA13DF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64A93-8265-7944-7871-8659683EA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BA6F7-0EBC-49C7-9F1B-ABCD5747CEAB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E6137-7812-7DF9-CBF8-54657AD2D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C22FC-A1B1-F4C2-257B-C24E5189C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3690-10BE-4961-8D85-D1E8331F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622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BCC3F-D5FE-81D4-7733-8C88A6939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A6712F-51CA-4E7A-E248-1B9785D309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FCA57-2AFC-0892-EB3B-AD0AD6138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BA6F7-0EBC-49C7-9F1B-ABCD5747CEAB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2C553-48FF-575C-EA4B-92AA3DB56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9CCF7-41FD-934D-BD47-4F254177A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3690-10BE-4961-8D85-D1E8331F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55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A8E5A4-BA52-28E6-8B86-294DEDA192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53EFE8-B4BA-4709-BA71-FC58DF7BF2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A7B77-45B4-60E5-0503-7F20483EB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BA6F7-0EBC-49C7-9F1B-ABCD5747CEAB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726EF-3A74-5B4B-894D-097ABE132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4A671-53D0-0772-7D45-C6FC475EE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3690-10BE-4961-8D85-D1E8331F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321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3C826-441A-1107-8AD5-625C6AA24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2FBC6-5FCE-D325-CE4D-0B46A6410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9DA8-6ED2-8D85-889F-74FC7AFFF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BA6F7-0EBC-49C7-9F1B-ABCD5747CEAB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4EC9F-B321-2C4B-895F-E6B6B4816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882515-56DB-5B4C-FA2F-E77CB4789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3690-10BE-4961-8D85-D1E8331F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406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6A397-5FD8-4903-93EB-9DD5DE1BF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633F8A-837D-237F-8E59-391822107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4C8CC-5A1A-069E-D2AA-87AAC7217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BA6F7-0EBC-49C7-9F1B-ABCD5747CEAB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1EB63-04E6-FFDF-F7CF-1A2F3FB2F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E7776-EBFE-D7D8-46A8-77C164DA5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3690-10BE-4961-8D85-D1E8331F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57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B0C79-E83E-A081-AE61-07E38B566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1DEF5-DB93-9EA4-C46B-EF48359960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C5FAFC-67D1-2966-EA7E-009F2C39D3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1CFDE4-6A1B-5947-4F10-249CE1FC9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BA6F7-0EBC-49C7-9F1B-ABCD5747CEAB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556E92-D0F8-721A-5F62-E3475F0A4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8FB00A-8985-94B4-4C39-8CF799ADD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3690-10BE-4961-8D85-D1E8331F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996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BCB79-40C0-F9DD-8E93-BDDC9E9EC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35D5F5-F5CC-DD9F-C885-C90E86102C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251E5C-BE7E-30A2-6E6A-A833BFB60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8657C9-B582-E193-FA7D-AE55CFFB7D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28E3B7-BCC2-2EC2-C1BB-C5C8F11DF2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FF2FE7-238E-36D5-E354-5F01F0EBA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BA6F7-0EBC-49C7-9F1B-ABCD5747CEAB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DDD083-8D3D-89E7-4614-745D6BE21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B1136E-C534-3CE6-D68F-BC20452F9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3690-10BE-4961-8D85-D1E8331F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935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80682-29DA-43C1-EBFD-3F319A897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BA1DCD-D4F0-6E39-4672-F38973E67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BA6F7-0EBC-49C7-9F1B-ABCD5747CEAB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BEBE66-B962-6B20-0892-E82769A21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955CF7-73AF-8CDB-937B-211D9A3E9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3690-10BE-4961-8D85-D1E8331F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8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1E2E82-3B4C-DA93-3660-2080877E2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BA6F7-0EBC-49C7-9F1B-ABCD5747CEAB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327F63-721C-42BC-7277-FC0891BE6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AEB001-BBDB-4248-BA6A-B650A7D5E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3690-10BE-4961-8D85-D1E8331F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90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B3E05-768B-8ED6-99DE-7D41EFBD5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AE2AC-788F-4156-36FC-F57661AC0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6137D5-C016-4B47-2DCB-C22D73ECF1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59C4DF-04BA-1048-FEF2-3456F3AF9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BA6F7-0EBC-49C7-9F1B-ABCD5747CEAB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95E7B7-407A-83C3-8845-0569C35C6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CA31D0-43C0-C72D-5580-76F361F7B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3690-10BE-4961-8D85-D1E8331F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980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085A9-CCF9-8AA6-C78D-C92578018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FC28A8-1721-5D2E-0117-678C561F9D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E00519-7515-2000-A131-5D90BE5B0A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BEB378-11EC-5714-5F80-07BDAC37B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BA6F7-0EBC-49C7-9F1B-ABCD5747CEAB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1F2F03-7CAF-CF17-82AC-EC07133B5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1F986C-D8AA-34B5-A452-C23444D85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3690-10BE-4961-8D85-D1E8331F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97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6CA466-8A6F-AB49-C540-45193030A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8CC423-C14F-5DA6-9957-D0154B7DA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1C4AB-F859-2943-BC92-EBDD14460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ABA6F7-0EBC-49C7-9F1B-ABCD5747CEAB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32957-84B2-E28E-A844-34A5E14CA5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DE6678-38FC-D7E5-2C0D-FCD6902E42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603690-10BE-4961-8D85-D1E8331F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094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61E3F72-DDEB-980E-337B-33EA303746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3614318"/>
            <a:ext cx="5752215" cy="32436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3699848-EA96-59D0-9598-F8F9D1CCCB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0"/>
            <a:ext cx="6096000" cy="393062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6DECE82-82EF-8051-0FAA-65691FB0FD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"/>
            <a:ext cx="6096000" cy="356839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1E30918-9A72-CECB-4B6B-FFE0E9C777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37274" y="3913932"/>
            <a:ext cx="6354726" cy="312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334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Alexis Álvarez</dc:creator>
  <cp:lastModifiedBy>Alexis Álvarez</cp:lastModifiedBy>
  <cp:revision>1</cp:revision>
  <dcterms:created xsi:type="dcterms:W3CDTF">2025-01-26T13:04:29Z</dcterms:created>
  <dcterms:modified xsi:type="dcterms:W3CDTF">2025-01-26T13:06:53Z</dcterms:modified>
</cp:coreProperties>
</file>