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27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3DA7-1992-83BA-768D-F7FB6A0BA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DDC6B-5889-E269-C5C1-B204FA13D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64A93-8265-7944-7871-8659683E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6137-7812-7DF9-CBF8-54657AD2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C22FC-A1B1-F4C2-257B-C24E5189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2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CC3F-D5FE-81D4-7733-8C88A693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6712F-51CA-4E7A-E248-1B9785D30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FCA57-2AFC-0892-EB3B-AD0AD613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2C553-48FF-575C-EA4B-92AA3DB5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9CCF7-41FD-934D-BD47-4F254177A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5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8E5A4-BA52-28E6-8B86-294DEDA19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3EFE8-B4BA-4709-BA71-FC58DF7BF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A7B77-45B4-60E5-0503-7F20483E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726EF-3A74-5B4B-894D-097ABE13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4A671-53D0-0772-7D45-C6FC475E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2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826-441A-1107-8AD5-625C6AA24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2FBC6-5FCE-D325-CE4D-0B46A6410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9DA8-6ED2-8D85-889F-74FC7AFFF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4EC9F-B321-2C4B-895F-E6B6B481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82515-56DB-5B4C-FA2F-E77CB478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0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A397-5FD8-4903-93EB-9DD5DE1B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33F8A-837D-237F-8E59-391822107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4C8CC-5A1A-069E-D2AA-87AAC721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1EB63-04E6-FFDF-F7CF-1A2F3FB2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E7776-EBFE-D7D8-46A8-77C164DA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5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0C79-E83E-A081-AE61-07E38B56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1DEF5-DB93-9EA4-C46B-EF4835996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5FAFC-67D1-2966-EA7E-009F2C39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CFDE4-6A1B-5947-4F10-249CE1FC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56E92-D0F8-721A-5F62-E3475F0A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FB00A-8985-94B4-4C39-8CF799AD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9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CB79-40C0-F9DD-8E93-BDDC9E9EC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5D5F5-F5CC-DD9F-C885-C90E86102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51E5C-BE7E-30A2-6E6A-A833BFB60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657C9-B582-E193-FA7D-AE55CFFB7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8E3B7-BCC2-2EC2-C1BB-C5C8F11DF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F2FE7-238E-36D5-E354-5F01F0EBA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DDD083-8D3D-89E7-4614-745D6BE2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B1136E-C534-3CE6-D68F-BC20452F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3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0682-29DA-43C1-EBFD-3F319A89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A1DCD-D4F0-6E39-4672-F38973E6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EBE66-B962-6B20-0892-E82769A2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55CF7-73AF-8CDB-937B-211D9A3E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8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E2E82-3B4C-DA93-3660-2080877E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27F63-721C-42BC-7277-FC0891BE6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EB001-BBDB-4248-BA6A-B650A7D5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B3E05-768B-8ED6-99DE-7D41EFBD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AE2AC-788F-4156-36FC-F57661AC0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137D5-C016-4B47-2DCB-C22D73ECF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9C4DF-04BA-1048-FEF2-3456F3AF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5E7B7-407A-83C3-8845-0569C35C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A31D0-43C0-C72D-5580-76F361F7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85A9-CCF9-8AA6-C78D-C9257801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C28A8-1721-5D2E-0117-678C561F9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00519-7515-2000-A131-5D90BE5B0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EB378-11EC-5714-5F80-07BDAC37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F2F03-7CAF-CF17-82AC-EC07133B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F986C-D8AA-34B5-A452-C23444D8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6CA466-8A6F-AB49-C540-45193030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CC423-C14F-5DA6-9957-D0154B7DA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1C4AB-F859-2943-BC92-EBDD14460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ABA6F7-0EBC-49C7-9F1B-ABCD5747CEAB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32957-84B2-E28E-A844-34A5E14CA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6678-38FC-D7E5-2C0D-FCD6902E4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603690-10BE-4961-8D85-D1E8331F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9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1E3F72-DDEB-980E-337B-33EA30374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614318"/>
            <a:ext cx="5752215" cy="32436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699848-EA96-59D0-9598-F8F9D1CCC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6000" cy="39306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DECE82-82EF-8051-0FAA-65691FB0FD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6096000" cy="35683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E30918-9A72-CECB-4B6B-FFE0E9C777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7274" y="3913932"/>
            <a:ext cx="6354726" cy="312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34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Alexis Álvarez</dc:creator>
  <cp:lastModifiedBy>Alexis Álvarez</cp:lastModifiedBy>
  <cp:revision>1</cp:revision>
  <dcterms:created xsi:type="dcterms:W3CDTF">2025-01-26T13:04:29Z</dcterms:created>
  <dcterms:modified xsi:type="dcterms:W3CDTF">2025-01-26T13:06:53Z</dcterms:modified>
</cp:coreProperties>
</file>