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200" d="100"/>
          <a:sy n="200" d="100"/>
        </p:scale>
        <p:origin x="-840" y="-30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3B-0362-4DB0-9F3D-3F47B5EE8C69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0661-436C-44F9-8890-964AA67D1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52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3B-0362-4DB0-9F3D-3F47B5EE8C69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0661-436C-44F9-8890-964AA67D1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68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3B-0362-4DB0-9F3D-3F47B5EE8C69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0661-436C-44F9-8890-964AA67D1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1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3B-0362-4DB0-9F3D-3F47B5EE8C69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0661-436C-44F9-8890-964AA67D1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0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3B-0362-4DB0-9F3D-3F47B5EE8C69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0661-436C-44F9-8890-964AA67D1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89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3B-0362-4DB0-9F3D-3F47B5EE8C69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0661-436C-44F9-8890-964AA67D1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9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3B-0362-4DB0-9F3D-3F47B5EE8C69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0661-436C-44F9-8890-964AA67D1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88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3B-0362-4DB0-9F3D-3F47B5EE8C69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0661-436C-44F9-8890-964AA67D1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2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3B-0362-4DB0-9F3D-3F47B5EE8C69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0661-436C-44F9-8890-964AA67D1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3B-0362-4DB0-9F3D-3F47B5EE8C69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0661-436C-44F9-8890-964AA67D1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2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3B-0362-4DB0-9F3D-3F47B5EE8C69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0661-436C-44F9-8890-964AA67D1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1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0E23B-0362-4DB0-9F3D-3F47B5EE8C69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70661-436C-44F9-8890-964AA67D1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6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D1AEEB3D-D73C-40FA-86D0-AE59BC66A979}"/>
              </a:ext>
            </a:extLst>
          </p:cNvPr>
          <p:cNvSpPr/>
          <p:nvPr/>
        </p:nvSpPr>
        <p:spPr>
          <a:xfrm>
            <a:off x="1713056" y="6258537"/>
            <a:ext cx="1249295" cy="8651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198BD3-7E7C-4F90-84C8-116A33E180D1}"/>
              </a:ext>
            </a:extLst>
          </p:cNvPr>
          <p:cNvSpPr/>
          <p:nvPr/>
        </p:nvSpPr>
        <p:spPr>
          <a:xfrm>
            <a:off x="1727593" y="2569574"/>
            <a:ext cx="1249295" cy="8651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395BD2-2DA7-469F-9924-C8879D4B4FBB}"/>
              </a:ext>
            </a:extLst>
          </p:cNvPr>
          <p:cNvSpPr/>
          <p:nvPr/>
        </p:nvSpPr>
        <p:spPr>
          <a:xfrm>
            <a:off x="1774129" y="3434757"/>
            <a:ext cx="1249295" cy="8651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D4DA39-1529-4F6B-AEE5-5F431DF78A5A}"/>
              </a:ext>
            </a:extLst>
          </p:cNvPr>
          <p:cNvSpPr/>
          <p:nvPr/>
        </p:nvSpPr>
        <p:spPr>
          <a:xfrm>
            <a:off x="1713057" y="4511858"/>
            <a:ext cx="1249295" cy="8651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C65090-E264-4001-9507-7EA16B799A84}"/>
              </a:ext>
            </a:extLst>
          </p:cNvPr>
          <p:cNvSpPr/>
          <p:nvPr/>
        </p:nvSpPr>
        <p:spPr>
          <a:xfrm>
            <a:off x="1774129" y="5377041"/>
            <a:ext cx="1249295" cy="8651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5A2E30-4C4D-4E30-A8D5-AC759B9E869D}"/>
              </a:ext>
            </a:extLst>
          </p:cNvPr>
          <p:cNvSpPr/>
          <p:nvPr/>
        </p:nvSpPr>
        <p:spPr>
          <a:xfrm>
            <a:off x="3463089" y="3716577"/>
            <a:ext cx="172943" cy="259687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1350" b="1" dirty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</a:rPr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9E3D251-2DFC-48B8-A6A3-335004CD7BA1}"/>
              </a:ext>
            </a:extLst>
          </p:cNvPr>
          <p:cNvSpPr/>
          <p:nvPr/>
        </p:nvSpPr>
        <p:spPr>
          <a:xfrm>
            <a:off x="3668930" y="2493414"/>
            <a:ext cx="1249295" cy="8651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39B8A6-2036-48DD-AA15-1AD1031CE9D5}"/>
              </a:ext>
            </a:extLst>
          </p:cNvPr>
          <p:cNvSpPr/>
          <p:nvPr/>
        </p:nvSpPr>
        <p:spPr>
          <a:xfrm>
            <a:off x="3720364" y="3509525"/>
            <a:ext cx="1249295" cy="8651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A697241-D128-4271-A4E8-B38DB0E107C1}"/>
              </a:ext>
            </a:extLst>
          </p:cNvPr>
          <p:cNvSpPr/>
          <p:nvPr/>
        </p:nvSpPr>
        <p:spPr>
          <a:xfrm>
            <a:off x="3720364" y="4386661"/>
            <a:ext cx="1249295" cy="8651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D25037D-E737-44AC-B0D2-C005D2AA0769}"/>
              </a:ext>
            </a:extLst>
          </p:cNvPr>
          <p:cNvSpPr/>
          <p:nvPr/>
        </p:nvSpPr>
        <p:spPr>
          <a:xfrm>
            <a:off x="3668929" y="5275750"/>
            <a:ext cx="1249295" cy="8651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F8E542E-0AB3-4F06-9D10-C4DDEB64E4FA}"/>
              </a:ext>
            </a:extLst>
          </p:cNvPr>
          <p:cNvSpPr/>
          <p:nvPr/>
        </p:nvSpPr>
        <p:spPr>
          <a:xfrm>
            <a:off x="3494031" y="3633218"/>
            <a:ext cx="306600" cy="359715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2000" b="1" dirty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</a:rPr>
              <a:t>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3EB591E-19D0-40A3-8B3B-9615F28853B1}"/>
              </a:ext>
            </a:extLst>
          </p:cNvPr>
          <p:cNvSpPr/>
          <p:nvPr/>
        </p:nvSpPr>
        <p:spPr>
          <a:xfrm>
            <a:off x="3383686" y="3652153"/>
            <a:ext cx="176912" cy="259687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1350" b="1" dirty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</a:rPr>
              <a:t>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2F06D5F-5B60-41AF-84B8-5B16B0623E85}"/>
              </a:ext>
            </a:extLst>
          </p:cNvPr>
          <p:cNvSpPr/>
          <p:nvPr/>
        </p:nvSpPr>
        <p:spPr>
          <a:xfrm>
            <a:off x="3237379" y="3603122"/>
            <a:ext cx="176912" cy="259687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1350" b="1" dirty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</a:rPr>
              <a:t>B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ACF4E89-F50F-4CBA-9A9D-BDEBFD9E24EC}"/>
              </a:ext>
            </a:extLst>
          </p:cNvPr>
          <p:cNvSpPr/>
          <p:nvPr/>
        </p:nvSpPr>
        <p:spPr>
          <a:xfrm>
            <a:off x="5939160" y="6214544"/>
            <a:ext cx="176912" cy="259687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135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184152F-1372-46DB-9CF3-B855984EBEF3}"/>
              </a:ext>
            </a:extLst>
          </p:cNvPr>
          <p:cNvSpPr/>
          <p:nvPr/>
        </p:nvSpPr>
        <p:spPr>
          <a:xfrm>
            <a:off x="328176" y="7255521"/>
            <a:ext cx="488679" cy="259687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135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W?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DE1BE0E-BF3C-4391-BD98-CE1F9E4F4553}"/>
              </a:ext>
            </a:extLst>
          </p:cNvPr>
          <p:cNvSpPr/>
          <p:nvPr/>
        </p:nvSpPr>
        <p:spPr>
          <a:xfrm>
            <a:off x="1774129" y="1678940"/>
            <a:ext cx="1249295" cy="8651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E40D68B-0522-4B35-BCDE-AA4DE0BE761B}"/>
              </a:ext>
            </a:extLst>
          </p:cNvPr>
          <p:cNvSpPr/>
          <p:nvPr/>
        </p:nvSpPr>
        <p:spPr>
          <a:xfrm>
            <a:off x="3715466" y="1602780"/>
            <a:ext cx="1249295" cy="8651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597C020-FD5D-4878-8D21-26681935711C}"/>
              </a:ext>
            </a:extLst>
          </p:cNvPr>
          <p:cNvSpPr/>
          <p:nvPr/>
        </p:nvSpPr>
        <p:spPr>
          <a:xfrm>
            <a:off x="1802375" y="905079"/>
            <a:ext cx="1249295" cy="8651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BF75B39-27F3-407F-8B17-134ADD79A296}"/>
              </a:ext>
            </a:extLst>
          </p:cNvPr>
          <p:cNvSpPr/>
          <p:nvPr/>
        </p:nvSpPr>
        <p:spPr>
          <a:xfrm>
            <a:off x="3655256" y="808638"/>
            <a:ext cx="1249295" cy="8651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3DDC14B-C463-4B67-8556-0F3D7E8C4C77}"/>
              </a:ext>
            </a:extLst>
          </p:cNvPr>
          <p:cNvSpPr/>
          <p:nvPr/>
        </p:nvSpPr>
        <p:spPr>
          <a:xfrm>
            <a:off x="3193347" y="3737558"/>
            <a:ext cx="258350" cy="221215"/>
          </a:xfrm>
          <a:prstGeom prst="rect">
            <a:avLst/>
          </a:prstGeom>
          <a:noFill/>
          <a:ln>
            <a:noFill/>
          </a:ln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1050" b="1" dirty="0" err="1">
                <a:ln w="22225">
                  <a:noFill/>
                  <a:prstDash val="solid"/>
                </a:ln>
                <a:solidFill>
                  <a:schemeClr val="bg1">
                    <a:lumMod val="75000"/>
                  </a:schemeClr>
                </a:solidFill>
              </a:rPr>
              <a:t>dr</a:t>
            </a:r>
            <a:endParaRPr lang="en-US" sz="1050" b="1" dirty="0">
              <a:ln w="22225">
                <a:noFill/>
                <a:prstDash val="solid"/>
              </a:ln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20541AF-0E83-40D9-8A8A-0AE41DD48870}"/>
              </a:ext>
            </a:extLst>
          </p:cNvPr>
          <p:cNvSpPr/>
          <p:nvPr/>
        </p:nvSpPr>
        <p:spPr>
          <a:xfrm>
            <a:off x="3369645" y="3833445"/>
            <a:ext cx="258350" cy="221215"/>
          </a:xfrm>
          <a:prstGeom prst="rect">
            <a:avLst/>
          </a:prstGeom>
          <a:noFill/>
          <a:ln>
            <a:noFill/>
          </a:ln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1050" b="1" dirty="0" err="1">
                <a:ln w="22225">
                  <a:noFill/>
                  <a:prstDash val="solid"/>
                </a:ln>
                <a:solidFill>
                  <a:schemeClr val="bg1">
                    <a:lumMod val="75000"/>
                  </a:schemeClr>
                </a:solidFill>
              </a:rPr>
              <a:t>dr</a:t>
            </a:r>
            <a:endParaRPr lang="en-US" sz="1050" b="1" dirty="0">
              <a:ln w="22225">
                <a:noFill/>
                <a:prstDash val="solid"/>
              </a:ln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65CEABB-B766-49B8-BC8E-FF0468841CB3}"/>
              </a:ext>
            </a:extLst>
          </p:cNvPr>
          <p:cNvSpPr/>
          <p:nvPr/>
        </p:nvSpPr>
        <p:spPr>
          <a:xfrm>
            <a:off x="3317684" y="3785832"/>
            <a:ext cx="176912" cy="259687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135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11A624F-C6B8-4C1D-A72C-A008D268262D}"/>
              </a:ext>
            </a:extLst>
          </p:cNvPr>
          <p:cNvSpPr/>
          <p:nvPr/>
        </p:nvSpPr>
        <p:spPr>
          <a:xfrm>
            <a:off x="3700435" y="6303813"/>
            <a:ext cx="1249295" cy="8651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46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 Álvarez</dc:creator>
  <cp:lastModifiedBy>Alexis Álvarez</cp:lastModifiedBy>
  <cp:revision>6</cp:revision>
  <dcterms:created xsi:type="dcterms:W3CDTF">2020-07-16T11:27:03Z</dcterms:created>
  <dcterms:modified xsi:type="dcterms:W3CDTF">2020-07-19T12:38:06Z</dcterms:modified>
</cp:coreProperties>
</file>