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1283" r:id="rId2"/>
    <p:sldId id="1284" r:id="rId3"/>
    <p:sldId id="1285" r:id="rId4"/>
    <p:sldId id="1286" r:id="rId5"/>
    <p:sldId id="1287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is Álvarez" initials="AÁ" lastIdx="6" clrIdx="0">
    <p:extLst>
      <p:ext uri="{19B8F6BF-5375-455C-9EA6-DF929625EA0E}">
        <p15:presenceInfo xmlns:p15="http://schemas.microsoft.com/office/powerpoint/2012/main" userId="3d962dcfca6520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FF00"/>
    <a:srgbClr val="00CCFF"/>
    <a:srgbClr val="CC99FF"/>
    <a:srgbClr val="0000FF"/>
    <a:srgbClr val="00FFFF"/>
    <a:srgbClr val="996633"/>
    <a:srgbClr val="990033"/>
    <a:srgbClr val="80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672" autoAdjust="0"/>
    <p:restoredTop sz="91438" autoAdjust="0"/>
  </p:normalViewPr>
  <p:slideViewPr>
    <p:cSldViewPr>
      <p:cViewPr varScale="1">
        <p:scale>
          <a:sx n="90" d="100"/>
          <a:sy n="90" d="100"/>
        </p:scale>
        <p:origin x="129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BB8DF5-5581-447A-9F6D-B247A97FA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87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DCBADD-4A2D-476D-85E2-352920409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03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4E6F6-3315-418C-80E8-821FD0F61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3762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3D4CD-33FC-4DFA-9020-1B2393669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0919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99AD1-21D9-45A3-B084-2FCB8032E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3401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133B3-7FA4-4CE5-96D2-4502EBD69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5090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CCBFE-DE8F-43AB-82B0-E82A7F068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4847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A183C-A2BE-4595-8A7B-78A2DF560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198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1785A-0F40-4EF8-8592-E29F0CEC7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0187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3020C-239D-4776-90DB-6202B533F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784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E05F8-0F10-4A44-9852-4D49B1D36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293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BD6BF-E24A-4686-B58F-5AE666961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1557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51D82-C62C-4461-B8D0-3337454C8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2519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1FB090-C03C-4853-8C2B-148B4913C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FC428C6-5FFE-49D5-98C9-E3447EDF7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38300" y="-647702"/>
            <a:ext cx="5867401" cy="9144002"/>
          </a:xfrm>
          <a:prstGeom prst="rect">
            <a:avLst/>
          </a:prstGeom>
          <a:noFill/>
        </p:spPr>
      </p:pic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BDEBF14-F347-4F52-85CF-6B0BC34E421F}"/>
              </a:ext>
            </a:extLst>
          </p:cNvPr>
          <p:cNvSpPr/>
          <p:nvPr/>
        </p:nvSpPr>
        <p:spPr bwMode="auto">
          <a:xfrm>
            <a:off x="-15621" y="3235844"/>
            <a:ext cx="9124199" cy="2146302"/>
          </a:xfrm>
          <a:custGeom>
            <a:avLst/>
            <a:gdLst>
              <a:gd name="connsiteX0" fmla="*/ 0 w 9136380"/>
              <a:gd name="connsiteY0" fmla="*/ 732321 h 2088971"/>
              <a:gd name="connsiteX1" fmla="*/ 647700 w 9136380"/>
              <a:gd name="connsiteY1" fmla="*/ 473241 h 2088971"/>
              <a:gd name="connsiteX2" fmla="*/ 1242060 w 9136380"/>
              <a:gd name="connsiteY2" fmla="*/ 366561 h 2088971"/>
              <a:gd name="connsiteX3" fmla="*/ 2019300 w 9136380"/>
              <a:gd name="connsiteY3" fmla="*/ 435141 h 2088971"/>
              <a:gd name="connsiteX4" fmla="*/ 2354580 w 9136380"/>
              <a:gd name="connsiteY4" fmla="*/ 541821 h 2088971"/>
              <a:gd name="connsiteX5" fmla="*/ 3002280 w 9136380"/>
              <a:gd name="connsiteY5" fmla="*/ 808521 h 2088971"/>
              <a:gd name="connsiteX6" fmla="*/ 3543300 w 9136380"/>
              <a:gd name="connsiteY6" fmla="*/ 1143801 h 2088971"/>
              <a:gd name="connsiteX7" fmla="*/ 3863340 w 9136380"/>
              <a:gd name="connsiteY7" fmla="*/ 1440981 h 2088971"/>
              <a:gd name="connsiteX8" fmla="*/ 4229100 w 9136380"/>
              <a:gd name="connsiteY8" fmla="*/ 1806741 h 2088971"/>
              <a:gd name="connsiteX9" fmla="*/ 4716780 w 9136380"/>
              <a:gd name="connsiteY9" fmla="*/ 2027721 h 2088971"/>
              <a:gd name="connsiteX10" fmla="*/ 5204460 w 9136380"/>
              <a:gd name="connsiteY10" fmla="*/ 2058201 h 2088971"/>
              <a:gd name="connsiteX11" fmla="*/ 5600700 w 9136380"/>
              <a:gd name="connsiteY11" fmla="*/ 2073441 h 2088971"/>
              <a:gd name="connsiteX12" fmla="*/ 6088380 w 9136380"/>
              <a:gd name="connsiteY12" fmla="*/ 1821981 h 2088971"/>
              <a:gd name="connsiteX13" fmla="*/ 6423660 w 9136380"/>
              <a:gd name="connsiteY13" fmla="*/ 1380021 h 2088971"/>
              <a:gd name="connsiteX14" fmla="*/ 6499860 w 9136380"/>
              <a:gd name="connsiteY14" fmla="*/ 1067601 h 2088971"/>
              <a:gd name="connsiteX15" fmla="*/ 6537960 w 9136380"/>
              <a:gd name="connsiteY15" fmla="*/ 480861 h 2088971"/>
              <a:gd name="connsiteX16" fmla="*/ 6621780 w 9136380"/>
              <a:gd name="connsiteY16" fmla="*/ 244641 h 2088971"/>
              <a:gd name="connsiteX17" fmla="*/ 6896100 w 9136380"/>
              <a:gd name="connsiteY17" fmla="*/ 46521 h 2088971"/>
              <a:gd name="connsiteX18" fmla="*/ 7200900 w 9136380"/>
              <a:gd name="connsiteY18" fmla="*/ 801 h 2088971"/>
              <a:gd name="connsiteX19" fmla="*/ 7642860 w 9136380"/>
              <a:gd name="connsiteY19" fmla="*/ 69381 h 2088971"/>
              <a:gd name="connsiteX20" fmla="*/ 8252460 w 9136380"/>
              <a:gd name="connsiteY20" fmla="*/ 259881 h 2088971"/>
              <a:gd name="connsiteX21" fmla="*/ 8724900 w 9136380"/>
              <a:gd name="connsiteY21" fmla="*/ 305601 h 2088971"/>
              <a:gd name="connsiteX22" fmla="*/ 9136380 w 9136380"/>
              <a:gd name="connsiteY22" fmla="*/ 259881 h 2088971"/>
              <a:gd name="connsiteX0" fmla="*/ 0 w 9136380"/>
              <a:gd name="connsiteY0" fmla="*/ 732321 h 2088971"/>
              <a:gd name="connsiteX1" fmla="*/ 647700 w 9136380"/>
              <a:gd name="connsiteY1" fmla="*/ 473241 h 2088971"/>
              <a:gd name="connsiteX2" fmla="*/ 1242060 w 9136380"/>
              <a:gd name="connsiteY2" fmla="*/ 366561 h 2088971"/>
              <a:gd name="connsiteX3" fmla="*/ 1994900 w 9136380"/>
              <a:gd name="connsiteY3" fmla="*/ 481285 h 2088971"/>
              <a:gd name="connsiteX4" fmla="*/ 2354580 w 9136380"/>
              <a:gd name="connsiteY4" fmla="*/ 541821 h 2088971"/>
              <a:gd name="connsiteX5" fmla="*/ 3002280 w 9136380"/>
              <a:gd name="connsiteY5" fmla="*/ 808521 h 2088971"/>
              <a:gd name="connsiteX6" fmla="*/ 3543300 w 9136380"/>
              <a:gd name="connsiteY6" fmla="*/ 1143801 h 2088971"/>
              <a:gd name="connsiteX7" fmla="*/ 3863340 w 9136380"/>
              <a:gd name="connsiteY7" fmla="*/ 1440981 h 2088971"/>
              <a:gd name="connsiteX8" fmla="*/ 4229100 w 9136380"/>
              <a:gd name="connsiteY8" fmla="*/ 1806741 h 2088971"/>
              <a:gd name="connsiteX9" fmla="*/ 4716780 w 9136380"/>
              <a:gd name="connsiteY9" fmla="*/ 2027721 h 2088971"/>
              <a:gd name="connsiteX10" fmla="*/ 5204460 w 9136380"/>
              <a:gd name="connsiteY10" fmla="*/ 2058201 h 2088971"/>
              <a:gd name="connsiteX11" fmla="*/ 5600700 w 9136380"/>
              <a:gd name="connsiteY11" fmla="*/ 2073441 h 2088971"/>
              <a:gd name="connsiteX12" fmla="*/ 6088380 w 9136380"/>
              <a:gd name="connsiteY12" fmla="*/ 1821981 h 2088971"/>
              <a:gd name="connsiteX13" fmla="*/ 6423660 w 9136380"/>
              <a:gd name="connsiteY13" fmla="*/ 1380021 h 2088971"/>
              <a:gd name="connsiteX14" fmla="*/ 6499860 w 9136380"/>
              <a:gd name="connsiteY14" fmla="*/ 1067601 h 2088971"/>
              <a:gd name="connsiteX15" fmla="*/ 6537960 w 9136380"/>
              <a:gd name="connsiteY15" fmla="*/ 480861 h 2088971"/>
              <a:gd name="connsiteX16" fmla="*/ 6621780 w 9136380"/>
              <a:gd name="connsiteY16" fmla="*/ 244641 h 2088971"/>
              <a:gd name="connsiteX17" fmla="*/ 6896100 w 9136380"/>
              <a:gd name="connsiteY17" fmla="*/ 46521 h 2088971"/>
              <a:gd name="connsiteX18" fmla="*/ 7200900 w 9136380"/>
              <a:gd name="connsiteY18" fmla="*/ 801 h 2088971"/>
              <a:gd name="connsiteX19" fmla="*/ 7642860 w 9136380"/>
              <a:gd name="connsiteY19" fmla="*/ 69381 h 2088971"/>
              <a:gd name="connsiteX20" fmla="*/ 8252460 w 9136380"/>
              <a:gd name="connsiteY20" fmla="*/ 259881 h 2088971"/>
              <a:gd name="connsiteX21" fmla="*/ 8724900 w 9136380"/>
              <a:gd name="connsiteY21" fmla="*/ 305601 h 2088971"/>
              <a:gd name="connsiteX22" fmla="*/ 9136380 w 9136380"/>
              <a:gd name="connsiteY22" fmla="*/ 259881 h 2088971"/>
              <a:gd name="connsiteX0" fmla="*/ 0 w 9136380"/>
              <a:gd name="connsiteY0" fmla="*/ 732321 h 2088971"/>
              <a:gd name="connsiteX1" fmla="*/ 647700 w 9136380"/>
              <a:gd name="connsiteY1" fmla="*/ 473241 h 2088971"/>
              <a:gd name="connsiteX2" fmla="*/ 1242060 w 9136380"/>
              <a:gd name="connsiteY2" fmla="*/ 366561 h 2088971"/>
              <a:gd name="connsiteX3" fmla="*/ 1994900 w 9136380"/>
              <a:gd name="connsiteY3" fmla="*/ 481285 h 2088971"/>
              <a:gd name="connsiteX4" fmla="*/ 2354580 w 9136380"/>
              <a:gd name="connsiteY4" fmla="*/ 541821 h 2088971"/>
              <a:gd name="connsiteX5" fmla="*/ 3002280 w 9136380"/>
              <a:gd name="connsiteY5" fmla="*/ 808521 h 2088971"/>
              <a:gd name="connsiteX6" fmla="*/ 3543300 w 9136380"/>
              <a:gd name="connsiteY6" fmla="*/ 1143801 h 2088971"/>
              <a:gd name="connsiteX7" fmla="*/ 3863340 w 9136380"/>
              <a:gd name="connsiteY7" fmla="*/ 1440981 h 2088971"/>
              <a:gd name="connsiteX8" fmla="*/ 4229100 w 9136380"/>
              <a:gd name="connsiteY8" fmla="*/ 1806741 h 2088971"/>
              <a:gd name="connsiteX9" fmla="*/ 4716780 w 9136380"/>
              <a:gd name="connsiteY9" fmla="*/ 2027721 h 2088971"/>
              <a:gd name="connsiteX10" fmla="*/ 5204460 w 9136380"/>
              <a:gd name="connsiteY10" fmla="*/ 2058201 h 2088971"/>
              <a:gd name="connsiteX11" fmla="*/ 5600700 w 9136380"/>
              <a:gd name="connsiteY11" fmla="*/ 2073441 h 2088971"/>
              <a:gd name="connsiteX12" fmla="*/ 6088380 w 9136380"/>
              <a:gd name="connsiteY12" fmla="*/ 1821981 h 2088971"/>
              <a:gd name="connsiteX13" fmla="*/ 6423660 w 9136380"/>
              <a:gd name="connsiteY13" fmla="*/ 1380021 h 2088971"/>
              <a:gd name="connsiteX14" fmla="*/ 6499860 w 9136380"/>
              <a:gd name="connsiteY14" fmla="*/ 1067601 h 2088971"/>
              <a:gd name="connsiteX15" fmla="*/ 6537960 w 9136380"/>
              <a:gd name="connsiteY15" fmla="*/ 480861 h 2088971"/>
              <a:gd name="connsiteX16" fmla="*/ 6621780 w 9136380"/>
              <a:gd name="connsiteY16" fmla="*/ 244641 h 2088971"/>
              <a:gd name="connsiteX17" fmla="*/ 6896100 w 9136380"/>
              <a:gd name="connsiteY17" fmla="*/ 46521 h 2088971"/>
              <a:gd name="connsiteX18" fmla="*/ 7200900 w 9136380"/>
              <a:gd name="connsiteY18" fmla="*/ 801 h 2088971"/>
              <a:gd name="connsiteX19" fmla="*/ 7642860 w 9136380"/>
              <a:gd name="connsiteY19" fmla="*/ 69381 h 2088971"/>
              <a:gd name="connsiteX20" fmla="*/ 8252460 w 9136380"/>
              <a:gd name="connsiteY20" fmla="*/ 259881 h 2088971"/>
              <a:gd name="connsiteX21" fmla="*/ 8724900 w 9136380"/>
              <a:gd name="connsiteY21" fmla="*/ 305601 h 2088971"/>
              <a:gd name="connsiteX22" fmla="*/ 9136380 w 9136380"/>
              <a:gd name="connsiteY22" fmla="*/ 259881 h 2088971"/>
              <a:gd name="connsiteX0" fmla="*/ 0 w 9136380"/>
              <a:gd name="connsiteY0" fmla="*/ 732321 h 2088971"/>
              <a:gd name="connsiteX1" fmla="*/ 647700 w 9136380"/>
              <a:gd name="connsiteY1" fmla="*/ 473241 h 2088971"/>
              <a:gd name="connsiteX2" fmla="*/ 1254260 w 9136380"/>
              <a:gd name="connsiteY2" fmla="*/ 424241 h 2088971"/>
              <a:gd name="connsiteX3" fmla="*/ 1994900 w 9136380"/>
              <a:gd name="connsiteY3" fmla="*/ 481285 h 2088971"/>
              <a:gd name="connsiteX4" fmla="*/ 2354580 w 9136380"/>
              <a:gd name="connsiteY4" fmla="*/ 541821 h 2088971"/>
              <a:gd name="connsiteX5" fmla="*/ 3002280 w 9136380"/>
              <a:gd name="connsiteY5" fmla="*/ 808521 h 2088971"/>
              <a:gd name="connsiteX6" fmla="*/ 3543300 w 9136380"/>
              <a:gd name="connsiteY6" fmla="*/ 1143801 h 2088971"/>
              <a:gd name="connsiteX7" fmla="*/ 3863340 w 9136380"/>
              <a:gd name="connsiteY7" fmla="*/ 1440981 h 2088971"/>
              <a:gd name="connsiteX8" fmla="*/ 4229100 w 9136380"/>
              <a:gd name="connsiteY8" fmla="*/ 1806741 h 2088971"/>
              <a:gd name="connsiteX9" fmla="*/ 4716780 w 9136380"/>
              <a:gd name="connsiteY9" fmla="*/ 2027721 h 2088971"/>
              <a:gd name="connsiteX10" fmla="*/ 5204460 w 9136380"/>
              <a:gd name="connsiteY10" fmla="*/ 2058201 h 2088971"/>
              <a:gd name="connsiteX11" fmla="*/ 5600700 w 9136380"/>
              <a:gd name="connsiteY11" fmla="*/ 2073441 h 2088971"/>
              <a:gd name="connsiteX12" fmla="*/ 6088380 w 9136380"/>
              <a:gd name="connsiteY12" fmla="*/ 1821981 h 2088971"/>
              <a:gd name="connsiteX13" fmla="*/ 6423660 w 9136380"/>
              <a:gd name="connsiteY13" fmla="*/ 1380021 h 2088971"/>
              <a:gd name="connsiteX14" fmla="*/ 6499860 w 9136380"/>
              <a:gd name="connsiteY14" fmla="*/ 1067601 h 2088971"/>
              <a:gd name="connsiteX15" fmla="*/ 6537960 w 9136380"/>
              <a:gd name="connsiteY15" fmla="*/ 480861 h 2088971"/>
              <a:gd name="connsiteX16" fmla="*/ 6621780 w 9136380"/>
              <a:gd name="connsiteY16" fmla="*/ 244641 h 2088971"/>
              <a:gd name="connsiteX17" fmla="*/ 6896100 w 9136380"/>
              <a:gd name="connsiteY17" fmla="*/ 46521 h 2088971"/>
              <a:gd name="connsiteX18" fmla="*/ 7200900 w 9136380"/>
              <a:gd name="connsiteY18" fmla="*/ 801 h 2088971"/>
              <a:gd name="connsiteX19" fmla="*/ 7642860 w 9136380"/>
              <a:gd name="connsiteY19" fmla="*/ 69381 h 2088971"/>
              <a:gd name="connsiteX20" fmla="*/ 8252460 w 9136380"/>
              <a:gd name="connsiteY20" fmla="*/ 259881 h 2088971"/>
              <a:gd name="connsiteX21" fmla="*/ 8724900 w 9136380"/>
              <a:gd name="connsiteY21" fmla="*/ 305601 h 2088971"/>
              <a:gd name="connsiteX22" fmla="*/ 9136380 w 9136380"/>
              <a:gd name="connsiteY22" fmla="*/ 259881 h 2088971"/>
              <a:gd name="connsiteX0" fmla="*/ 0 w 9136380"/>
              <a:gd name="connsiteY0" fmla="*/ 732321 h 2088971"/>
              <a:gd name="connsiteX1" fmla="*/ 702601 w 9136380"/>
              <a:gd name="connsiteY1" fmla="*/ 496313 h 2088971"/>
              <a:gd name="connsiteX2" fmla="*/ 1254260 w 9136380"/>
              <a:gd name="connsiteY2" fmla="*/ 424241 h 2088971"/>
              <a:gd name="connsiteX3" fmla="*/ 1994900 w 9136380"/>
              <a:gd name="connsiteY3" fmla="*/ 481285 h 2088971"/>
              <a:gd name="connsiteX4" fmla="*/ 2354580 w 9136380"/>
              <a:gd name="connsiteY4" fmla="*/ 541821 h 2088971"/>
              <a:gd name="connsiteX5" fmla="*/ 3002280 w 9136380"/>
              <a:gd name="connsiteY5" fmla="*/ 808521 h 2088971"/>
              <a:gd name="connsiteX6" fmla="*/ 3543300 w 9136380"/>
              <a:gd name="connsiteY6" fmla="*/ 1143801 h 2088971"/>
              <a:gd name="connsiteX7" fmla="*/ 3863340 w 9136380"/>
              <a:gd name="connsiteY7" fmla="*/ 1440981 h 2088971"/>
              <a:gd name="connsiteX8" fmla="*/ 4229100 w 9136380"/>
              <a:gd name="connsiteY8" fmla="*/ 1806741 h 2088971"/>
              <a:gd name="connsiteX9" fmla="*/ 4716780 w 9136380"/>
              <a:gd name="connsiteY9" fmla="*/ 2027721 h 2088971"/>
              <a:gd name="connsiteX10" fmla="*/ 5204460 w 9136380"/>
              <a:gd name="connsiteY10" fmla="*/ 2058201 h 2088971"/>
              <a:gd name="connsiteX11" fmla="*/ 5600700 w 9136380"/>
              <a:gd name="connsiteY11" fmla="*/ 2073441 h 2088971"/>
              <a:gd name="connsiteX12" fmla="*/ 6088380 w 9136380"/>
              <a:gd name="connsiteY12" fmla="*/ 1821981 h 2088971"/>
              <a:gd name="connsiteX13" fmla="*/ 6423660 w 9136380"/>
              <a:gd name="connsiteY13" fmla="*/ 1380021 h 2088971"/>
              <a:gd name="connsiteX14" fmla="*/ 6499860 w 9136380"/>
              <a:gd name="connsiteY14" fmla="*/ 1067601 h 2088971"/>
              <a:gd name="connsiteX15" fmla="*/ 6537960 w 9136380"/>
              <a:gd name="connsiteY15" fmla="*/ 480861 h 2088971"/>
              <a:gd name="connsiteX16" fmla="*/ 6621780 w 9136380"/>
              <a:gd name="connsiteY16" fmla="*/ 244641 h 2088971"/>
              <a:gd name="connsiteX17" fmla="*/ 6896100 w 9136380"/>
              <a:gd name="connsiteY17" fmla="*/ 46521 h 2088971"/>
              <a:gd name="connsiteX18" fmla="*/ 7200900 w 9136380"/>
              <a:gd name="connsiteY18" fmla="*/ 801 h 2088971"/>
              <a:gd name="connsiteX19" fmla="*/ 7642860 w 9136380"/>
              <a:gd name="connsiteY19" fmla="*/ 69381 h 2088971"/>
              <a:gd name="connsiteX20" fmla="*/ 8252460 w 9136380"/>
              <a:gd name="connsiteY20" fmla="*/ 259881 h 2088971"/>
              <a:gd name="connsiteX21" fmla="*/ 8724900 w 9136380"/>
              <a:gd name="connsiteY21" fmla="*/ 305601 h 2088971"/>
              <a:gd name="connsiteX22" fmla="*/ 9136380 w 9136380"/>
              <a:gd name="connsiteY22" fmla="*/ 259881 h 2088971"/>
              <a:gd name="connsiteX0" fmla="*/ 0 w 9142480"/>
              <a:gd name="connsiteY0" fmla="*/ 801537 h 2088971"/>
              <a:gd name="connsiteX1" fmla="*/ 708701 w 9142480"/>
              <a:gd name="connsiteY1" fmla="*/ 496313 h 2088971"/>
              <a:gd name="connsiteX2" fmla="*/ 1260360 w 9142480"/>
              <a:gd name="connsiteY2" fmla="*/ 424241 h 2088971"/>
              <a:gd name="connsiteX3" fmla="*/ 2001000 w 9142480"/>
              <a:gd name="connsiteY3" fmla="*/ 481285 h 2088971"/>
              <a:gd name="connsiteX4" fmla="*/ 2360680 w 9142480"/>
              <a:gd name="connsiteY4" fmla="*/ 541821 h 2088971"/>
              <a:gd name="connsiteX5" fmla="*/ 3008380 w 9142480"/>
              <a:gd name="connsiteY5" fmla="*/ 808521 h 2088971"/>
              <a:gd name="connsiteX6" fmla="*/ 3549400 w 9142480"/>
              <a:gd name="connsiteY6" fmla="*/ 1143801 h 2088971"/>
              <a:gd name="connsiteX7" fmla="*/ 3869440 w 9142480"/>
              <a:gd name="connsiteY7" fmla="*/ 1440981 h 2088971"/>
              <a:gd name="connsiteX8" fmla="*/ 4235200 w 9142480"/>
              <a:gd name="connsiteY8" fmla="*/ 1806741 h 2088971"/>
              <a:gd name="connsiteX9" fmla="*/ 4722880 w 9142480"/>
              <a:gd name="connsiteY9" fmla="*/ 2027721 h 2088971"/>
              <a:gd name="connsiteX10" fmla="*/ 5210560 w 9142480"/>
              <a:gd name="connsiteY10" fmla="*/ 2058201 h 2088971"/>
              <a:gd name="connsiteX11" fmla="*/ 5606800 w 9142480"/>
              <a:gd name="connsiteY11" fmla="*/ 2073441 h 2088971"/>
              <a:gd name="connsiteX12" fmla="*/ 6094480 w 9142480"/>
              <a:gd name="connsiteY12" fmla="*/ 1821981 h 2088971"/>
              <a:gd name="connsiteX13" fmla="*/ 6429760 w 9142480"/>
              <a:gd name="connsiteY13" fmla="*/ 1380021 h 2088971"/>
              <a:gd name="connsiteX14" fmla="*/ 6505960 w 9142480"/>
              <a:gd name="connsiteY14" fmla="*/ 1067601 h 2088971"/>
              <a:gd name="connsiteX15" fmla="*/ 6544060 w 9142480"/>
              <a:gd name="connsiteY15" fmla="*/ 480861 h 2088971"/>
              <a:gd name="connsiteX16" fmla="*/ 6627880 w 9142480"/>
              <a:gd name="connsiteY16" fmla="*/ 244641 h 2088971"/>
              <a:gd name="connsiteX17" fmla="*/ 6902200 w 9142480"/>
              <a:gd name="connsiteY17" fmla="*/ 46521 h 2088971"/>
              <a:gd name="connsiteX18" fmla="*/ 7207000 w 9142480"/>
              <a:gd name="connsiteY18" fmla="*/ 801 h 2088971"/>
              <a:gd name="connsiteX19" fmla="*/ 7648960 w 9142480"/>
              <a:gd name="connsiteY19" fmla="*/ 69381 h 2088971"/>
              <a:gd name="connsiteX20" fmla="*/ 8258560 w 9142480"/>
              <a:gd name="connsiteY20" fmla="*/ 259881 h 2088971"/>
              <a:gd name="connsiteX21" fmla="*/ 8731000 w 9142480"/>
              <a:gd name="connsiteY21" fmla="*/ 305601 h 2088971"/>
              <a:gd name="connsiteX22" fmla="*/ 9142480 w 9142480"/>
              <a:gd name="connsiteY22" fmla="*/ 259881 h 2088971"/>
              <a:gd name="connsiteX0" fmla="*/ 0 w 9142480"/>
              <a:gd name="connsiteY0" fmla="*/ 801537 h 2088971"/>
              <a:gd name="connsiteX1" fmla="*/ 708701 w 9142480"/>
              <a:gd name="connsiteY1" fmla="*/ 519385 h 2088971"/>
              <a:gd name="connsiteX2" fmla="*/ 1260360 w 9142480"/>
              <a:gd name="connsiteY2" fmla="*/ 424241 h 2088971"/>
              <a:gd name="connsiteX3" fmla="*/ 2001000 w 9142480"/>
              <a:gd name="connsiteY3" fmla="*/ 481285 h 2088971"/>
              <a:gd name="connsiteX4" fmla="*/ 2360680 w 9142480"/>
              <a:gd name="connsiteY4" fmla="*/ 541821 h 2088971"/>
              <a:gd name="connsiteX5" fmla="*/ 3008380 w 9142480"/>
              <a:gd name="connsiteY5" fmla="*/ 808521 h 2088971"/>
              <a:gd name="connsiteX6" fmla="*/ 3549400 w 9142480"/>
              <a:gd name="connsiteY6" fmla="*/ 1143801 h 2088971"/>
              <a:gd name="connsiteX7" fmla="*/ 3869440 w 9142480"/>
              <a:gd name="connsiteY7" fmla="*/ 1440981 h 2088971"/>
              <a:gd name="connsiteX8" fmla="*/ 4235200 w 9142480"/>
              <a:gd name="connsiteY8" fmla="*/ 1806741 h 2088971"/>
              <a:gd name="connsiteX9" fmla="*/ 4722880 w 9142480"/>
              <a:gd name="connsiteY9" fmla="*/ 2027721 h 2088971"/>
              <a:gd name="connsiteX10" fmla="*/ 5210560 w 9142480"/>
              <a:gd name="connsiteY10" fmla="*/ 2058201 h 2088971"/>
              <a:gd name="connsiteX11" fmla="*/ 5606800 w 9142480"/>
              <a:gd name="connsiteY11" fmla="*/ 2073441 h 2088971"/>
              <a:gd name="connsiteX12" fmla="*/ 6094480 w 9142480"/>
              <a:gd name="connsiteY12" fmla="*/ 1821981 h 2088971"/>
              <a:gd name="connsiteX13" fmla="*/ 6429760 w 9142480"/>
              <a:gd name="connsiteY13" fmla="*/ 1380021 h 2088971"/>
              <a:gd name="connsiteX14" fmla="*/ 6505960 w 9142480"/>
              <a:gd name="connsiteY14" fmla="*/ 1067601 h 2088971"/>
              <a:gd name="connsiteX15" fmla="*/ 6544060 w 9142480"/>
              <a:gd name="connsiteY15" fmla="*/ 480861 h 2088971"/>
              <a:gd name="connsiteX16" fmla="*/ 6627880 w 9142480"/>
              <a:gd name="connsiteY16" fmla="*/ 244641 h 2088971"/>
              <a:gd name="connsiteX17" fmla="*/ 6902200 w 9142480"/>
              <a:gd name="connsiteY17" fmla="*/ 46521 h 2088971"/>
              <a:gd name="connsiteX18" fmla="*/ 7207000 w 9142480"/>
              <a:gd name="connsiteY18" fmla="*/ 801 h 2088971"/>
              <a:gd name="connsiteX19" fmla="*/ 7648960 w 9142480"/>
              <a:gd name="connsiteY19" fmla="*/ 69381 h 2088971"/>
              <a:gd name="connsiteX20" fmla="*/ 8258560 w 9142480"/>
              <a:gd name="connsiteY20" fmla="*/ 259881 h 2088971"/>
              <a:gd name="connsiteX21" fmla="*/ 8731000 w 9142480"/>
              <a:gd name="connsiteY21" fmla="*/ 305601 h 2088971"/>
              <a:gd name="connsiteX22" fmla="*/ 9142480 w 9142480"/>
              <a:gd name="connsiteY22" fmla="*/ 259881 h 2088971"/>
              <a:gd name="connsiteX0" fmla="*/ 0 w 9142480"/>
              <a:gd name="connsiteY0" fmla="*/ 801537 h 2088971"/>
              <a:gd name="connsiteX1" fmla="*/ 708701 w 9142480"/>
              <a:gd name="connsiteY1" fmla="*/ 519385 h 2088971"/>
              <a:gd name="connsiteX2" fmla="*/ 1260360 w 9142480"/>
              <a:gd name="connsiteY2" fmla="*/ 424241 h 2088971"/>
              <a:gd name="connsiteX3" fmla="*/ 2001000 w 9142480"/>
              <a:gd name="connsiteY3" fmla="*/ 481285 h 2088971"/>
              <a:gd name="connsiteX4" fmla="*/ 2360680 w 9142480"/>
              <a:gd name="connsiteY4" fmla="*/ 559125 h 2088971"/>
              <a:gd name="connsiteX5" fmla="*/ 3008380 w 9142480"/>
              <a:gd name="connsiteY5" fmla="*/ 808521 h 2088971"/>
              <a:gd name="connsiteX6" fmla="*/ 3549400 w 9142480"/>
              <a:gd name="connsiteY6" fmla="*/ 1143801 h 2088971"/>
              <a:gd name="connsiteX7" fmla="*/ 3869440 w 9142480"/>
              <a:gd name="connsiteY7" fmla="*/ 1440981 h 2088971"/>
              <a:gd name="connsiteX8" fmla="*/ 4235200 w 9142480"/>
              <a:gd name="connsiteY8" fmla="*/ 1806741 h 2088971"/>
              <a:gd name="connsiteX9" fmla="*/ 4722880 w 9142480"/>
              <a:gd name="connsiteY9" fmla="*/ 2027721 h 2088971"/>
              <a:gd name="connsiteX10" fmla="*/ 5210560 w 9142480"/>
              <a:gd name="connsiteY10" fmla="*/ 2058201 h 2088971"/>
              <a:gd name="connsiteX11" fmla="*/ 5606800 w 9142480"/>
              <a:gd name="connsiteY11" fmla="*/ 2073441 h 2088971"/>
              <a:gd name="connsiteX12" fmla="*/ 6094480 w 9142480"/>
              <a:gd name="connsiteY12" fmla="*/ 1821981 h 2088971"/>
              <a:gd name="connsiteX13" fmla="*/ 6429760 w 9142480"/>
              <a:gd name="connsiteY13" fmla="*/ 1380021 h 2088971"/>
              <a:gd name="connsiteX14" fmla="*/ 6505960 w 9142480"/>
              <a:gd name="connsiteY14" fmla="*/ 1067601 h 2088971"/>
              <a:gd name="connsiteX15" fmla="*/ 6544060 w 9142480"/>
              <a:gd name="connsiteY15" fmla="*/ 480861 h 2088971"/>
              <a:gd name="connsiteX16" fmla="*/ 6627880 w 9142480"/>
              <a:gd name="connsiteY16" fmla="*/ 244641 h 2088971"/>
              <a:gd name="connsiteX17" fmla="*/ 6902200 w 9142480"/>
              <a:gd name="connsiteY17" fmla="*/ 46521 h 2088971"/>
              <a:gd name="connsiteX18" fmla="*/ 7207000 w 9142480"/>
              <a:gd name="connsiteY18" fmla="*/ 801 h 2088971"/>
              <a:gd name="connsiteX19" fmla="*/ 7648960 w 9142480"/>
              <a:gd name="connsiteY19" fmla="*/ 69381 h 2088971"/>
              <a:gd name="connsiteX20" fmla="*/ 8258560 w 9142480"/>
              <a:gd name="connsiteY20" fmla="*/ 259881 h 2088971"/>
              <a:gd name="connsiteX21" fmla="*/ 8731000 w 9142480"/>
              <a:gd name="connsiteY21" fmla="*/ 305601 h 2088971"/>
              <a:gd name="connsiteX22" fmla="*/ 9142480 w 9142480"/>
              <a:gd name="connsiteY22" fmla="*/ 259881 h 2088971"/>
              <a:gd name="connsiteX0" fmla="*/ 0 w 9142480"/>
              <a:gd name="connsiteY0" fmla="*/ 801537 h 2088971"/>
              <a:gd name="connsiteX1" fmla="*/ 708701 w 9142480"/>
              <a:gd name="connsiteY1" fmla="*/ 519385 h 2088971"/>
              <a:gd name="connsiteX2" fmla="*/ 1260360 w 9142480"/>
              <a:gd name="connsiteY2" fmla="*/ 424241 h 2088971"/>
              <a:gd name="connsiteX3" fmla="*/ 2001000 w 9142480"/>
              <a:gd name="connsiteY3" fmla="*/ 481285 h 2088971"/>
              <a:gd name="connsiteX4" fmla="*/ 2360680 w 9142480"/>
              <a:gd name="connsiteY4" fmla="*/ 582197 h 2088971"/>
              <a:gd name="connsiteX5" fmla="*/ 3008380 w 9142480"/>
              <a:gd name="connsiteY5" fmla="*/ 808521 h 2088971"/>
              <a:gd name="connsiteX6" fmla="*/ 3549400 w 9142480"/>
              <a:gd name="connsiteY6" fmla="*/ 1143801 h 2088971"/>
              <a:gd name="connsiteX7" fmla="*/ 3869440 w 9142480"/>
              <a:gd name="connsiteY7" fmla="*/ 1440981 h 2088971"/>
              <a:gd name="connsiteX8" fmla="*/ 4235200 w 9142480"/>
              <a:gd name="connsiteY8" fmla="*/ 1806741 h 2088971"/>
              <a:gd name="connsiteX9" fmla="*/ 4722880 w 9142480"/>
              <a:gd name="connsiteY9" fmla="*/ 2027721 h 2088971"/>
              <a:gd name="connsiteX10" fmla="*/ 5210560 w 9142480"/>
              <a:gd name="connsiteY10" fmla="*/ 2058201 h 2088971"/>
              <a:gd name="connsiteX11" fmla="*/ 5606800 w 9142480"/>
              <a:gd name="connsiteY11" fmla="*/ 2073441 h 2088971"/>
              <a:gd name="connsiteX12" fmla="*/ 6094480 w 9142480"/>
              <a:gd name="connsiteY12" fmla="*/ 1821981 h 2088971"/>
              <a:gd name="connsiteX13" fmla="*/ 6429760 w 9142480"/>
              <a:gd name="connsiteY13" fmla="*/ 1380021 h 2088971"/>
              <a:gd name="connsiteX14" fmla="*/ 6505960 w 9142480"/>
              <a:gd name="connsiteY14" fmla="*/ 1067601 h 2088971"/>
              <a:gd name="connsiteX15" fmla="*/ 6544060 w 9142480"/>
              <a:gd name="connsiteY15" fmla="*/ 480861 h 2088971"/>
              <a:gd name="connsiteX16" fmla="*/ 6627880 w 9142480"/>
              <a:gd name="connsiteY16" fmla="*/ 244641 h 2088971"/>
              <a:gd name="connsiteX17" fmla="*/ 6902200 w 9142480"/>
              <a:gd name="connsiteY17" fmla="*/ 46521 h 2088971"/>
              <a:gd name="connsiteX18" fmla="*/ 7207000 w 9142480"/>
              <a:gd name="connsiteY18" fmla="*/ 801 h 2088971"/>
              <a:gd name="connsiteX19" fmla="*/ 7648960 w 9142480"/>
              <a:gd name="connsiteY19" fmla="*/ 69381 h 2088971"/>
              <a:gd name="connsiteX20" fmla="*/ 8258560 w 9142480"/>
              <a:gd name="connsiteY20" fmla="*/ 259881 h 2088971"/>
              <a:gd name="connsiteX21" fmla="*/ 8731000 w 9142480"/>
              <a:gd name="connsiteY21" fmla="*/ 305601 h 2088971"/>
              <a:gd name="connsiteX22" fmla="*/ 9142480 w 9142480"/>
              <a:gd name="connsiteY22" fmla="*/ 259881 h 2088971"/>
              <a:gd name="connsiteX0" fmla="*/ 0 w 9142480"/>
              <a:gd name="connsiteY0" fmla="*/ 801537 h 2088971"/>
              <a:gd name="connsiteX1" fmla="*/ 708701 w 9142480"/>
              <a:gd name="connsiteY1" fmla="*/ 519385 h 2088971"/>
              <a:gd name="connsiteX2" fmla="*/ 1260360 w 9142480"/>
              <a:gd name="connsiteY2" fmla="*/ 424241 h 2088971"/>
              <a:gd name="connsiteX3" fmla="*/ 2001000 w 9142480"/>
              <a:gd name="connsiteY3" fmla="*/ 481285 h 2088971"/>
              <a:gd name="connsiteX4" fmla="*/ 2360680 w 9142480"/>
              <a:gd name="connsiteY4" fmla="*/ 582197 h 2088971"/>
              <a:gd name="connsiteX5" fmla="*/ 3002281 w 9142480"/>
              <a:gd name="connsiteY5" fmla="*/ 814289 h 2088971"/>
              <a:gd name="connsiteX6" fmla="*/ 3549400 w 9142480"/>
              <a:gd name="connsiteY6" fmla="*/ 1143801 h 2088971"/>
              <a:gd name="connsiteX7" fmla="*/ 3869440 w 9142480"/>
              <a:gd name="connsiteY7" fmla="*/ 1440981 h 2088971"/>
              <a:gd name="connsiteX8" fmla="*/ 4235200 w 9142480"/>
              <a:gd name="connsiteY8" fmla="*/ 1806741 h 2088971"/>
              <a:gd name="connsiteX9" fmla="*/ 4722880 w 9142480"/>
              <a:gd name="connsiteY9" fmla="*/ 2027721 h 2088971"/>
              <a:gd name="connsiteX10" fmla="*/ 5210560 w 9142480"/>
              <a:gd name="connsiteY10" fmla="*/ 2058201 h 2088971"/>
              <a:gd name="connsiteX11" fmla="*/ 5606800 w 9142480"/>
              <a:gd name="connsiteY11" fmla="*/ 2073441 h 2088971"/>
              <a:gd name="connsiteX12" fmla="*/ 6094480 w 9142480"/>
              <a:gd name="connsiteY12" fmla="*/ 1821981 h 2088971"/>
              <a:gd name="connsiteX13" fmla="*/ 6429760 w 9142480"/>
              <a:gd name="connsiteY13" fmla="*/ 1380021 h 2088971"/>
              <a:gd name="connsiteX14" fmla="*/ 6505960 w 9142480"/>
              <a:gd name="connsiteY14" fmla="*/ 1067601 h 2088971"/>
              <a:gd name="connsiteX15" fmla="*/ 6544060 w 9142480"/>
              <a:gd name="connsiteY15" fmla="*/ 480861 h 2088971"/>
              <a:gd name="connsiteX16" fmla="*/ 6627880 w 9142480"/>
              <a:gd name="connsiteY16" fmla="*/ 244641 h 2088971"/>
              <a:gd name="connsiteX17" fmla="*/ 6902200 w 9142480"/>
              <a:gd name="connsiteY17" fmla="*/ 46521 h 2088971"/>
              <a:gd name="connsiteX18" fmla="*/ 7207000 w 9142480"/>
              <a:gd name="connsiteY18" fmla="*/ 801 h 2088971"/>
              <a:gd name="connsiteX19" fmla="*/ 7648960 w 9142480"/>
              <a:gd name="connsiteY19" fmla="*/ 69381 h 2088971"/>
              <a:gd name="connsiteX20" fmla="*/ 8258560 w 9142480"/>
              <a:gd name="connsiteY20" fmla="*/ 259881 h 2088971"/>
              <a:gd name="connsiteX21" fmla="*/ 8731000 w 9142480"/>
              <a:gd name="connsiteY21" fmla="*/ 305601 h 2088971"/>
              <a:gd name="connsiteX22" fmla="*/ 9142480 w 9142480"/>
              <a:gd name="connsiteY22" fmla="*/ 259881 h 2088971"/>
              <a:gd name="connsiteX0" fmla="*/ 0 w 9142480"/>
              <a:gd name="connsiteY0" fmla="*/ 801537 h 2088971"/>
              <a:gd name="connsiteX1" fmla="*/ 708701 w 9142480"/>
              <a:gd name="connsiteY1" fmla="*/ 519385 h 2088971"/>
              <a:gd name="connsiteX2" fmla="*/ 1260360 w 9142480"/>
              <a:gd name="connsiteY2" fmla="*/ 424241 h 2088971"/>
              <a:gd name="connsiteX3" fmla="*/ 2001000 w 9142480"/>
              <a:gd name="connsiteY3" fmla="*/ 481285 h 2088971"/>
              <a:gd name="connsiteX4" fmla="*/ 2360680 w 9142480"/>
              <a:gd name="connsiteY4" fmla="*/ 582197 h 2088971"/>
              <a:gd name="connsiteX5" fmla="*/ 3002281 w 9142480"/>
              <a:gd name="connsiteY5" fmla="*/ 814289 h 2088971"/>
              <a:gd name="connsiteX6" fmla="*/ 3549400 w 9142480"/>
              <a:gd name="connsiteY6" fmla="*/ 1143801 h 2088971"/>
              <a:gd name="connsiteX7" fmla="*/ 3869440 w 9142480"/>
              <a:gd name="connsiteY7" fmla="*/ 1440981 h 2088971"/>
              <a:gd name="connsiteX8" fmla="*/ 4235201 w 9142480"/>
              <a:gd name="connsiteY8" fmla="*/ 1772133 h 2088971"/>
              <a:gd name="connsiteX9" fmla="*/ 4722880 w 9142480"/>
              <a:gd name="connsiteY9" fmla="*/ 2027721 h 2088971"/>
              <a:gd name="connsiteX10" fmla="*/ 5210560 w 9142480"/>
              <a:gd name="connsiteY10" fmla="*/ 2058201 h 2088971"/>
              <a:gd name="connsiteX11" fmla="*/ 5606800 w 9142480"/>
              <a:gd name="connsiteY11" fmla="*/ 2073441 h 2088971"/>
              <a:gd name="connsiteX12" fmla="*/ 6094480 w 9142480"/>
              <a:gd name="connsiteY12" fmla="*/ 1821981 h 2088971"/>
              <a:gd name="connsiteX13" fmla="*/ 6429760 w 9142480"/>
              <a:gd name="connsiteY13" fmla="*/ 1380021 h 2088971"/>
              <a:gd name="connsiteX14" fmla="*/ 6505960 w 9142480"/>
              <a:gd name="connsiteY14" fmla="*/ 1067601 h 2088971"/>
              <a:gd name="connsiteX15" fmla="*/ 6544060 w 9142480"/>
              <a:gd name="connsiteY15" fmla="*/ 480861 h 2088971"/>
              <a:gd name="connsiteX16" fmla="*/ 6627880 w 9142480"/>
              <a:gd name="connsiteY16" fmla="*/ 244641 h 2088971"/>
              <a:gd name="connsiteX17" fmla="*/ 6902200 w 9142480"/>
              <a:gd name="connsiteY17" fmla="*/ 46521 h 2088971"/>
              <a:gd name="connsiteX18" fmla="*/ 7207000 w 9142480"/>
              <a:gd name="connsiteY18" fmla="*/ 801 h 2088971"/>
              <a:gd name="connsiteX19" fmla="*/ 7648960 w 9142480"/>
              <a:gd name="connsiteY19" fmla="*/ 69381 h 2088971"/>
              <a:gd name="connsiteX20" fmla="*/ 8258560 w 9142480"/>
              <a:gd name="connsiteY20" fmla="*/ 259881 h 2088971"/>
              <a:gd name="connsiteX21" fmla="*/ 8731000 w 9142480"/>
              <a:gd name="connsiteY21" fmla="*/ 305601 h 2088971"/>
              <a:gd name="connsiteX22" fmla="*/ 9142480 w 9142480"/>
              <a:gd name="connsiteY22" fmla="*/ 259881 h 2088971"/>
              <a:gd name="connsiteX0" fmla="*/ 0 w 9142480"/>
              <a:gd name="connsiteY0" fmla="*/ 801537 h 2088971"/>
              <a:gd name="connsiteX1" fmla="*/ 708701 w 9142480"/>
              <a:gd name="connsiteY1" fmla="*/ 519385 h 2088971"/>
              <a:gd name="connsiteX2" fmla="*/ 1260360 w 9142480"/>
              <a:gd name="connsiteY2" fmla="*/ 424241 h 2088971"/>
              <a:gd name="connsiteX3" fmla="*/ 2001000 w 9142480"/>
              <a:gd name="connsiteY3" fmla="*/ 481285 h 2088971"/>
              <a:gd name="connsiteX4" fmla="*/ 2360680 w 9142480"/>
              <a:gd name="connsiteY4" fmla="*/ 582197 h 2088971"/>
              <a:gd name="connsiteX5" fmla="*/ 3002281 w 9142480"/>
              <a:gd name="connsiteY5" fmla="*/ 814289 h 2088971"/>
              <a:gd name="connsiteX6" fmla="*/ 3549400 w 9142480"/>
              <a:gd name="connsiteY6" fmla="*/ 1143801 h 2088971"/>
              <a:gd name="connsiteX7" fmla="*/ 3869440 w 9142480"/>
              <a:gd name="connsiteY7" fmla="*/ 1440981 h 2088971"/>
              <a:gd name="connsiteX8" fmla="*/ 4235201 w 9142480"/>
              <a:gd name="connsiteY8" fmla="*/ 1772133 h 2088971"/>
              <a:gd name="connsiteX9" fmla="*/ 4722880 w 9142480"/>
              <a:gd name="connsiteY9" fmla="*/ 2027721 h 2088971"/>
              <a:gd name="connsiteX10" fmla="*/ 5210560 w 9142480"/>
              <a:gd name="connsiteY10" fmla="*/ 2058201 h 2088971"/>
              <a:gd name="connsiteX11" fmla="*/ 5606800 w 9142480"/>
              <a:gd name="connsiteY11" fmla="*/ 2073441 h 2088971"/>
              <a:gd name="connsiteX12" fmla="*/ 6094480 w 9142480"/>
              <a:gd name="connsiteY12" fmla="*/ 1821981 h 2088971"/>
              <a:gd name="connsiteX13" fmla="*/ 6429760 w 9142480"/>
              <a:gd name="connsiteY13" fmla="*/ 1380021 h 2088971"/>
              <a:gd name="connsiteX14" fmla="*/ 6414459 w 9142480"/>
              <a:gd name="connsiteY14" fmla="*/ 1027225 h 2088971"/>
              <a:gd name="connsiteX15" fmla="*/ 6544060 w 9142480"/>
              <a:gd name="connsiteY15" fmla="*/ 480861 h 2088971"/>
              <a:gd name="connsiteX16" fmla="*/ 6627880 w 9142480"/>
              <a:gd name="connsiteY16" fmla="*/ 244641 h 2088971"/>
              <a:gd name="connsiteX17" fmla="*/ 6902200 w 9142480"/>
              <a:gd name="connsiteY17" fmla="*/ 46521 h 2088971"/>
              <a:gd name="connsiteX18" fmla="*/ 7207000 w 9142480"/>
              <a:gd name="connsiteY18" fmla="*/ 801 h 2088971"/>
              <a:gd name="connsiteX19" fmla="*/ 7648960 w 9142480"/>
              <a:gd name="connsiteY19" fmla="*/ 69381 h 2088971"/>
              <a:gd name="connsiteX20" fmla="*/ 8258560 w 9142480"/>
              <a:gd name="connsiteY20" fmla="*/ 259881 h 2088971"/>
              <a:gd name="connsiteX21" fmla="*/ 8731000 w 9142480"/>
              <a:gd name="connsiteY21" fmla="*/ 305601 h 2088971"/>
              <a:gd name="connsiteX22" fmla="*/ 9142480 w 9142480"/>
              <a:gd name="connsiteY22" fmla="*/ 259881 h 2088971"/>
              <a:gd name="connsiteX0" fmla="*/ 0 w 9142480"/>
              <a:gd name="connsiteY0" fmla="*/ 801537 h 2088971"/>
              <a:gd name="connsiteX1" fmla="*/ 708701 w 9142480"/>
              <a:gd name="connsiteY1" fmla="*/ 519385 h 2088971"/>
              <a:gd name="connsiteX2" fmla="*/ 1260360 w 9142480"/>
              <a:gd name="connsiteY2" fmla="*/ 424241 h 2088971"/>
              <a:gd name="connsiteX3" fmla="*/ 2001000 w 9142480"/>
              <a:gd name="connsiteY3" fmla="*/ 481285 h 2088971"/>
              <a:gd name="connsiteX4" fmla="*/ 2360680 w 9142480"/>
              <a:gd name="connsiteY4" fmla="*/ 582197 h 2088971"/>
              <a:gd name="connsiteX5" fmla="*/ 3002281 w 9142480"/>
              <a:gd name="connsiteY5" fmla="*/ 814289 h 2088971"/>
              <a:gd name="connsiteX6" fmla="*/ 3549400 w 9142480"/>
              <a:gd name="connsiteY6" fmla="*/ 1143801 h 2088971"/>
              <a:gd name="connsiteX7" fmla="*/ 3869440 w 9142480"/>
              <a:gd name="connsiteY7" fmla="*/ 1440981 h 2088971"/>
              <a:gd name="connsiteX8" fmla="*/ 4235201 w 9142480"/>
              <a:gd name="connsiteY8" fmla="*/ 1772133 h 2088971"/>
              <a:gd name="connsiteX9" fmla="*/ 4722880 w 9142480"/>
              <a:gd name="connsiteY9" fmla="*/ 2027721 h 2088971"/>
              <a:gd name="connsiteX10" fmla="*/ 5210560 w 9142480"/>
              <a:gd name="connsiteY10" fmla="*/ 2058201 h 2088971"/>
              <a:gd name="connsiteX11" fmla="*/ 5606800 w 9142480"/>
              <a:gd name="connsiteY11" fmla="*/ 2073441 h 2088971"/>
              <a:gd name="connsiteX12" fmla="*/ 6094480 w 9142480"/>
              <a:gd name="connsiteY12" fmla="*/ 1821981 h 2088971"/>
              <a:gd name="connsiteX13" fmla="*/ 6429760 w 9142480"/>
              <a:gd name="connsiteY13" fmla="*/ 1380021 h 2088971"/>
              <a:gd name="connsiteX14" fmla="*/ 6414459 w 9142480"/>
              <a:gd name="connsiteY14" fmla="*/ 1027225 h 2088971"/>
              <a:gd name="connsiteX15" fmla="*/ 6483060 w 9142480"/>
              <a:gd name="connsiteY15" fmla="*/ 480861 h 2088971"/>
              <a:gd name="connsiteX16" fmla="*/ 6627880 w 9142480"/>
              <a:gd name="connsiteY16" fmla="*/ 244641 h 2088971"/>
              <a:gd name="connsiteX17" fmla="*/ 6902200 w 9142480"/>
              <a:gd name="connsiteY17" fmla="*/ 46521 h 2088971"/>
              <a:gd name="connsiteX18" fmla="*/ 7207000 w 9142480"/>
              <a:gd name="connsiteY18" fmla="*/ 801 h 2088971"/>
              <a:gd name="connsiteX19" fmla="*/ 7648960 w 9142480"/>
              <a:gd name="connsiteY19" fmla="*/ 69381 h 2088971"/>
              <a:gd name="connsiteX20" fmla="*/ 8258560 w 9142480"/>
              <a:gd name="connsiteY20" fmla="*/ 259881 h 2088971"/>
              <a:gd name="connsiteX21" fmla="*/ 8731000 w 9142480"/>
              <a:gd name="connsiteY21" fmla="*/ 305601 h 2088971"/>
              <a:gd name="connsiteX22" fmla="*/ 9142480 w 9142480"/>
              <a:gd name="connsiteY22" fmla="*/ 259881 h 2088971"/>
              <a:gd name="connsiteX0" fmla="*/ 0 w 9142480"/>
              <a:gd name="connsiteY0" fmla="*/ 801859 h 2089293"/>
              <a:gd name="connsiteX1" fmla="*/ 708701 w 9142480"/>
              <a:gd name="connsiteY1" fmla="*/ 519707 h 2089293"/>
              <a:gd name="connsiteX2" fmla="*/ 1260360 w 9142480"/>
              <a:gd name="connsiteY2" fmla="*/ 424563 h 2089293"/>
              <a:gd name="connsiteX3" fmla="*/ 2001000 w 9142480"/>
              <a:gd name="connsiteY3" fmla="*/ 481607 h 2089293"/>
              <a:gd name="connsiteX4" fmla="*/ 2360680 w 9142480"/>
              <a:gd name="connsiteY4" fmla="*/ 582519 h 2089293"/>
              <a:gd name="connsiteX5" fmla="*/ 3002281 w 9142480"/>
              <a:gd name="connsiteY5" fmla="*/ 814611 h 2089293"/>
              <a:gd name="connsiteX6" fmla="*/ 3549400 w 9142480"/>
              <a:gd name="connsiteY6" fmla="*/ 1144123 h 2089293"/>
              <a:gd name="connsiteX7" fmla="*/ 3869440 w 9142480"/>
              <a:gd name="connsiteY7" fmla="*/ 1441303 h 2089293"/>
              <a:gd name="connsiteX8" fmla="*/ 4235201 w 9142480"/>
              <a:gd name="connsiteY8" fmla="*/ 1772455 h 2089293"/>
              <a:gd name="connsiteX9" fmla="*/ 4722880 w 9142480"/>
              <a:gd name="connsiteY9" fmla="*/ 2028043 h 2089293"/>
              <a:gd name="connsiteX10" fmla="*/ 5210560 w 9142480"/>
              <a:gd name="connsiteY10" fmla="*/ 2058523 h 2089293"/>
              <a:gd name="connsiteX11" fmla="*/ 5606800 w 9142480"/>
              <a:gd name="connsiteY11" fmla="*/ 2073763 h 2089293"/>
              <a:gd name="connsiteX12" fmla="*/ 6094480 w 9142480"/>
              <a:gd name="connsiteY12" fmla="*/ 1822303 h 2089293"/>
              <a:gd name="connsiteX13" fmla="*/ 6429760 w 9142480"/>
              <a:gd name="connsiteY13" fmla="*/ 1380343 h 2089293"/>
              <a:gd name="connsiteX14" fmla="*/ 6414459 w 9142480"/>
              <a:gd name="connsiteY14" fmla="*/ 1027547 h 2089293"/>
              <a:gd name="connsiteX15" fmla="*/ 6483060 w 9142480"/>
              <a:gd name="connsiteY15" fmla="*/ 481183 h 2089293"/>
              <a:gd name="connsiteX16" fmla="*/ 6627880 w 9142480"/>
              <a:gd name="connsiteY16" fmla="*/ 244963 h 2089293"/>
              <a:gd name="connsiteX17" fmla="*/ 6908300 w 9142480"/>
              <a:gd name="connsiteY17" fmla="*/ 116059 h 2089293"/>
              <a:gd name="connsiteX18" fmla="*/ 7207000 w 9142480"/>
              <a:gd name="connsiteY18" fmla="*/ 1123 h 2089293"/>
              <a:gd name="connsiteX19" fmla="*/ 7648960 w 9142480"/>
              <a:gd name="connsiteY19" fmla="*/ 69703 h 2089293"/>
              <a:gd name="connsiteX20" fmla="*/ 8258560 w 9142480"/>
              <a:gd name="connsiteY20" fmla="*/ 260203 h 2089293"/>
              <a:gd name="connsiteX21" fmla="*/ 8731000 w 9142480"/>
              <a:gd name="connsiteY21" fmla="*/ 305923 h 2089293"/>
              <a:gd name="connsiteX22" fmla="*/ 9142480 w 9142480"/>
              <a:gd name="connsiteY22" fmla="*/ 260203 h 2089293"/>
              <a:gd name="connsiteX0" fmla="*/ 0 w 9142480"/>
              <a:gd name="connsiteY0" fmla="*/ 753128 h 2040562"/>
              <a:gd name="connsiteX1" fmla="*/ 708701 w 9142480"/>
              <a:gd name="connsiteY1" fmla="*/ 470976 h 2040562"/>
              <a:gd name="connsiteX2" fmla="*/ 1260360 w 9142480"/>
              <a:gd name="connsiteY2" fmla="*/ 375832 h 2040562"/>
              <a:gd name="connsiteX3" fmla="*/ 2001000 w 9142480"/>
              <a:gd name="connsiteY3" fmla="*/ 432876 h 2040562"/>
              <a:gd name="connsiteX4" fmla="*/ 2360680 w 9142480"/>
              <a:gd name="connsiteY4" fmla="*/ 533788 h 2040562"/>
              <a:gd name="connsiteX5" fmla="*/ 3002281 w 9142480"/>
              <a:gd name="connsiteY5" fmla="*/ 765880 h 2040562"/>
              <a:gd name="connsiteX6" fmla="*/ 3549400 w 9142480"/>
              <a:gd name="connsiteY6" fmla="*/ 1095392 h 2040562"/>
              <a:gd name="connsiteX7" fmla="*/ 3869440 w 9142480"/>
              <a:gd name="connsiteY7" fmla="*/ 1392572 h 2040562"/>
              <a:gd name="connsiteX8" fmla="*/ 4235201 w 9142480"/>
              <a:gd name="connsiteY8" fmla="*/ 1723724 h 2040562"/>
              <a:gd name="connsiteX9" fmla="*/ 4722880 w 9142480"/>
              <a:gd name="connsiteY9" fmla="*/ 1979312 h 2040562"/>
              <a:gd name="connsiteX10" fmla="*/ 5210560 w 9142480"/>
              <a:gd name="connsiteY10" fmla="*/ 2009792 h 2040562"/>
              <a:gd name="connsiteX11" fmla="*/ 5606800 w 9142480"/>
              <a:gd name="connsiteY11" fmla="*/ 2025032 h 2040562"/>
              <a:gd name="connsiteX12" fmla="*/ 6094480 w 9142480"/>
              <a:gd name="connsiteY12" fmla="*/ 1773572 h 2040562"/>
              <a:gd name="connsiteX13" fmla="*/ 6429760 w 9142480"/>
              <a:gd name="connsiteY13" fmla="*/ 1331612 h 2040562"/>
              <a:gd name="connsiteX14" fmla="*/ 6414459 w 9142480"/>
              <a:gd name="connsiteY14" fmla="*/ 978816 h 2040562"/>
              <a:gd name="connsiteX15" fmla="*/ 6483060 w 9142480"/>
              <a:gd name="connsiteY15" fmla="*/ 432452 h 2040562"/>
              <a:gd name="connsiteX16" fmla="*/ 6627880 w 9142480"/>
              <a:gd name="connsiteY16" fmla="*/ 196232 h 2040562"/>
              <a:gd name="connsiteX17" fmla="*/ 6908300 w 9142480"/>
              <a:gd name="connsiteY17" fmla="*/ 67328 h 2040562"/>
              <a:gd name="connsiteX18" fmla="*/ 7261901 w 9142480"/>
              <a:gd name="connsiteY18" fmla="*/ 10072 h 2040562"/>
              <a:gd name="connsiteX19" fmla="*/ 7648960 w 9142480"/>
              <a:gd name="connsiteY19" fmla="*/ 20972 h 2040562"/>
              <a:gd name="connsiteX20" fmla="*/ 8258560 w 9142480"/>
              <a:gd name="connsiteY20" fmla="*/ 211472 h 2040562"/>
              <a:gd name="connsiteX21" fmla="*/ 8731000 w 9142480"/>
              <a:gd name="connsiteY21" fmla="*/ 257192 h 2040562"/>
              <a:gd name="connsiteX22" fmla="*/ 9142480 w 9142480"/>
              <a:gd name="connsiteY22" fmla="*/ 211472 h 2040562"/>
              <a:gd name="connsiteX0" fmla="*/ 0 w 9142480"/>
              <a:gd name="connsiteY0" fmla="*/ 743384 h 2030818"/>
              <a:gd name="connsiteX1" fmla="*/ 708701 w 9142480"/>
              <a:gd name="connsiteY1" fmla="*/ 461232 h 2030818"/>
              <a:gd name="connsiteX2" fmla="*/ 1260360 w 9142480"/>
              <a:gd name="connsiteY2" fmla="*/ 366088 h 2030818"/>
              <a:gd name="connsiteX3" fmla="*/ 2001000 w 9142480"/>
              <a:gd name="connsiteY3" fmla="*/ 423132 h 2030818"/>
              <a:gd name="connsiteX4" fmla="*/ 2360680 w 9142480"/>
              <a:gd name="connsiteY4" fmla="*/ 524044 h 2030818"/>
              <a:gd name="connsiteX5" fmla="*/ 3002281 w 9142480"/>
              <a:gd name="connsiteY5" fmla="*/ 756136 h 2030818"/>
              <a:gd name="connsiteX6" fmla="*/ 3549400 w 9142480"/>
              <a:gd name="connsiteY6" fmla="*/ 1085648 h 2030818"/>
              <a:gd name="connsiteX7" fmla="*/ 3869440 w 9142480"/>
              <a:gd name="connsiteY7" fmla="*/ 1382828 h 2030818"/>
              <a:gd name="connsiteX8" fmla="*/ 4235201 w 9142480"/>
              <a:gd name="connsiteY8" fmla="*/ 1713980 h 2030818"/>
              <a:gd name="connsiteX9" fmla="*/ 4722880 w 9142480"/>
              <a:gd name="connsiteY9" fmla="*/ 1969568 h 2030818"/>
              <a:gd name="connsiteX10" fmla="*/ 5210560 w 9142480"/>
              <a:gd name="connsiteY10" fmla="*/ 2000048 h 2030818"/>
              <a:gd name="connsiteX11" fmla="*/ 5606800 w 9142480"/>
              <a:gd name="connsiteY11" fmla="*/ 2015288 h 2030818"/>
              <a:gd name="connsiteX12" fmla="*/ 6094480 w 9142480"/>
              <a:gd name="connsiteY12" fmla="*/ 1763828 h 2030818"/>
              <a:gd name="connsiteX13" fmla="*/ 6429760 w 9142480"/>
              <a:gd name="connsiteY13" fmla="*/ 1321868 h 2030818"/>
              <a:gd name="connsiteX14" fmla="*/ 6414459 w 9142480"/>
              <a:gd name="connsiteY14" fmla="*/ 969072 h 2030818"/>
              <a:gd name="connsiteX15" fmla="*/ 6483060 w 9142480"/>
              <a:gd name="connsiteY15" fmla="*/ 422708 h 2030818"/>
              <a:gd name="connsiteX16" fmla="*/ 6627880 w 9142480"/>
              <a:gd name="connsiteY16" fmla="*/ 186488 h 2030818"/>
              <a:gd name="connsiteX17" fmla="*/ 6908300 w 9142480"/>
              <a:gd name="connsiteY17" fmla="*/ 57584 h 2030818"/>
              <a:gd name="connsiteX18" fmla="*/ 7261901 w 9142480"/>
              <a:gd name="connsiteY18" fmla="*/ 328 h 2030818"/>
              <a:gd name="connsiteX19" fmla="*/ 7691661 w 9142480"/>
              <a:gd name="connsiteY19" fmla="*/ 80444 h 2030818"/>
              <a:gd name="connsiteX20" fmla="*/ 8258560 w 9142480"/>
              <a:gd name="connsiteY20" fmla="*/ 201728 h 2030818"/>
              <a:gd name="connsiteX21" fmla="*/ 8731000 w 9142480"/>
              <a:gd name="connsiteY21" fmla="*/ 247448 h 2030818"/>
              <a:gd name="connsiteX22" fmla="*/ 9142480 w 9142480"/>
              <a:gd name="connsiteY22" fmla="*/ 201728 h 2030818"/>
              <a:gd name="connsiteX0" fmla="*/ 0 w 9142480"/>
              <a:gd name="connsiteY0" fmla="*/ 743384 h 2030818"/>
              <a:gd name="connsiteX1" fmla="*/ 708701 w 9142480"/>
              <a:gd name="connsiteY1" fmla="*/ 461232 h 2030818"/>
              <a:gd name="connsiteX2" fmla="*/ 1260360 w 9142480"/>
              <a:gd name="connsiteY2" fmla="*/ 366088 h 2030818"/>
              <a:gd name="connsiteX3" fmla="*/ 2001000 w 9142480"/>
              <a:gd name="connsiteY3" fmla="*/ 423132 h 2030818"/>
              <a:gd name="connsiteX4" fmla="*/ 2360680 w 9142480"/>
              <a:gd name="connsiteY4" fmla="*/ 524044 h 2030818"/>
              <a:gd name="connsiteX5" fmla="*/ 3002281 w 9142480"/>
              <a:gd name="connsiteY5" fmla="*/ 756136 h 2030818"/>
              <a:gd name="connsiteX6" fmla="*/ 3549400 w 9142480"/>
              <a:gd name="connsiteY6" fmla="*/ 1085648 h 2030818"/>
              <a:gd name="connsiteX7" fmla="*/ 3869440 w 9142480"/>
              <a:gd name="connsiteY7" fmla="*/ 1382828 h 2030818"/>
              <a:gd name="connsiteX8" fmla="*/ 4235201 w 9142480"/>
              <a:gd name="connsiteY8" fmla="*/ 1713980 h 2030818"/>
              <a:gd name="connsiteX9" fmla="*/ 4722880 w 9142480"/>
              <a:gd name="connsiteY9" fmla="*/ 1969568 h 2030818"/>
              <a:gd name="connsiteX10" fmla="*/ 5210560 w 9142480"/>
              <a:gd name="connsiteY10" fmla="*/ 2000048 h 2030818"/>
              <a:gd name="connsiteX11" fmla="*/ 5606800 w 9142480"/>
              <a:gd name="connsiteY11" fmla="*/ 2015288 h 2030818"/>
              <a:gd name="connsiteX12" fmla="*/ 6094480 w 9142480"/>
              <a:gd name="connsiteY12" fmla="*/ 1763828 h 2030818"/>
              <a:gd name="connsiteX13" fmla="*/ 6429760 w 9142480"/>
              <a:gd name="connsiteY13" fmla="*/ 1321868 h 2030818"/>
              <a:gd name="connsiteX14" fmla="*/ 6414459 w 9142480"/>
              <a:gd name="connsiteY14" fmla="*/ 969072 h 2030818"/>
              <a:gd name="connsiteX15" fmla="*/ 6483060 w 9142480"/>
              <a:gd name="connsiteY15" fmla="*/ 422708 h 2030818"/>
              <a:gd name="connsiteX16" fmla="*/ 6627880 w 9142480"/>
              <a:gd name="connsiteY16" fmla="*/ 186488 h 2030818"/>
              <a:gd name="connsiteX17" fmla="*/ 6908300 w 9142480"/>
              <a:gd name="connsiteY17" fmla="*/ 57584 h 2030818"/>
              <a:gd name="connsiteX18" fmla="*/ 7261901 w 9142480"/>
              <a:gd name="connsiteY18" fmla="*/ 328 h 2030818"/>
              <a:gd name="connsiteX19" fmla="*/ 7691661 w 9142480"/>
              <a:gd name="connsiteY19" fmla="*/ 80444 h 2030818"/>
              <a:gd name="connsiteX20" fmla="*/ 8276860 w 9142480"/>
              <a:gd name="connsiteY20" fmla="*/ 230568 h 2030818"/>
              <a:gd name="connsiteX21" fmla="*/ 8731000 w 9142480"/>
              <a:gd name="connsiteY21" fmla="*/ 247448 h 2030818"/>
              <a:gd name="connsiteX22" fmla="*/ 9142480 w 9142480"/>
              <a:gd name="connsiteY22" fmla="*/ 201728 h 2030818"/>
              <a:gd name="connsiteX0" fmla="*/ 0 w 9142480"/>
              <a:gd name="connsiteY0" fmla="*/ 743384 h 2030818"/>
              <a:gd name="connsiteX1" fmla="*/ 708701 w 9142480"/>
              <a:gd name="connsiteY1" fmla="*/ 461232 h 2030818"/>
              <a:gd name="connsiteX2" fmla="*/ 1260360 w 9142480"/>
              <a:gd name="connsiteY2" fmla="*/ 366088 h 2030818"/>
              <a:gd name="connsiteX3" fmla="*/ 2001000 w 9142480"/>
              <a:gd name="connsiteY3" fmla="*/ 423132 h 2030818"/>
              <a:gd name="connsiteX4" fmla="*/ 2360680 w 9142480"/>
              <a:gd name="connsiteY4" fmla="*/ 524044 h 2030818"/>
              <a:gd name="connsiteX5" fmla="*/ 3002281 w 9142480"/>
              <a:gd name="connsiteY5" fmla="*/ 756136 h 2030818"/>
              <a:gd name="connsiteX6" fmla="*/ 3549400 w 9142480"/>
              <a:gd name="connsiteY6" fmla="*/ 1085648 h 2030818"/>
              <a:gd name="connsiteX7" fmla="*/ 3869440 w 9142480"/>
              <a:gd name="connsiteY7" fmla="*/ 1382828 h 2030818"/>
              <a:gd name="connsiteX8" fmla="*/ 4235201 w 9142480"/>
              <a:gd name="connsiteY8" fmla="*/ 1713980 h 2030818"/>
              <a:gd name="connsiteX9" fmla="*/ 4722880 w 9142480"/>
              <a:gd name="connsiteY9" fmla="*/ 1969568 h 2030818"/>
              <a:gd name="connsiteX10" fmla="*/ 5210560 w 9142480"/>
              <a:gd name="connsiteY10" fmla="*/ 2000048 h 2030818"/>
              <a:gd name="connsiteX11" fmla="*/ 5606800 w 9142480"/>
              <a:gd name="connsiteY11" fmla="*/ 2015288 h 2030818"/>
              <a:gd name="connsiteX12" fmla="*/ 6094480 w 9142480"/>
              <a:gd name="connsiteY12" fmla="*/ 1763828 h 2030818"/>
              <a:gd name="connsiteX13" fmla="*/ 6429760 w 9142480"/>
              <a:gd name="connsiteY13" fmla="*/ 1321868 h 2030818"/>
              <a:gd name="connsiteX14" fmla="*/ 6414459 w 9142480"/>
              <a:gd name="connsiteY14" fmla="*/ 969072 h 2030818"/>
              <a:gd name="connsiteX15" fmla="*/ 6483060 w 9142480"/>
              <a:gd name="connsiteY15" fmla="*/ 422708 h 2030818"/>
              <a:gd name="connsiteX16" fmla="*/ 6627880 w 9142480"/>
              <a:gd name="connsiteY16" fmla="*/ 186488 h 2030818"/>
              <a:gd name="connsiteX17" fmla="*/ 6908300 w 9142480"/>
              <a:gd name="connsiteY17" fmla="*/ 57584 h 2030818"/>
              <a:gd name="connsiteX18" fmla="*/ 7261901 w 9142480"/>
              <a:gd name="connsiteY18" fmla="*/ 328 h 2030818"/>
              <a:gd name="connsiteX19" fmla="*/ 7691661 w 9142480"/>
              <a:gd name="connsiteY19" fmla="*/ 80444 h 2030818"/>
              <a:gd name="connsiteX20" fmla="*/ 8276860 w 9142480"/>
              <a:gd name="connsiteY20" fmla="*/ 230568 h 2030818"/>
              <a:gd name="connsiteX21" fmla="*/ 8749300 w 9142480"/>
              <a:gd name="connsiteY21" fmla="*/ 305128 h 2030818"/>
              <a:gd name="connsiteX22" fmla="*/ 9142480 w 9142480"/>
              <a:gd name="connsiteY22" fmla="*/ 201728 h 2030818"/>
              <a:gd name="connsiteX0" fmla="*/ 0 w 9130280"/>
              <a:gd name="connsiteY0" fmla="*/ 743384 h 2030818"/>
              <a:gd name="connsiteX1" fmla="*/ 708701 w 9130280"/>
              <a:gd name="connsiteY1" fmla="*/ 461232 h 2030818"/>
              <a:gd name="connsiteX2" fmla="*/ 1260360 w 9130280"/>
              <a:gd name="connsiteY2" fmla="*/ 366088 h 2030818"/>
              <a:gd name="connsiteX3" fmla="*/ 2001000 w 9130280"/>
              <a:gd name="connsiteY3" fmla="*/ 423132 h 2030818"/>
              <a:gd name="connsiteX4" fmla="*/ 2360680 w 9130280"/>
              <a:gd name="connsiteY4" fmla="*/ 524044 h 2030818"/>
              <a:gd name="connsiteX5" fmla="*/ 3002281 w 9130280"/>
              <a:gd name="connsiteY5" fmla="*/ 756136 h 2030818"/>
              <a:gd name="connsiteX6" fmla="*/ 3549400 w 9130280"/>
              <a:gd name="connsiteY6" fmla="*/ 1085648 h 2030818"/>
              <a:gd name="connsiteX7" fmla="*/ 3869440 w 9130280"/>
              <a:gd name="connsiteY7" fmla="*/ 1382828 h 2030818"/>
              <a:gd name="connsiteX8" fmla="*/ 4235201 w 9130280"/>
              <a:gd name="connsiteY8" fmla="*/ 1713980 h 2030818"/>
              <a:gd name="connsiteX9" fmla="*/ 4722880 w 9130280"/>
              <a:gd name="connsiteY9" fmla="*/ 1969568 h 2030818"/>
              <a:gd name="connsiteX10" fmla="*/ 5210560 w 9130280"/>
              <a:gd name="connsiteY10" fmla="*/ 2000048 h 2030818"/>
              <a:gd name="connsiteX11" fmla="*/ 5606800 w 9130280"/>
              <a:gd name="connsiteY11" fmla="*/ 2015288 h 2030818"/>
              <a:gd name="connsiteX12" fmla="*/ 6094480 w 9130280"/>
              <a:gd name="connsiteY12" fmla="*/ 1763828 h 2030818"/>
              <a:gd name="connsiteX13" fmla="*/ 6429760 w 9130280"/>
              <a:gd name="connsiteY13" fmla="*/ 1321868 h 2030818"/>
              <a:gd name="connsiteX14" fmla="*/ 6414459 w 9130280"/>
              <a:gd name="connsiteY14" fmla="*/ 969072 h 2030818"/>
              <a:gd name="connsiteX15" fmla="*/ 6483060 w 9130280"/>
              <a:gd name="connsiteY15" fmla="*/ 422708 h 2030818"/>
              <a:gd name="connsiteX16" fmla="*/ 6627880 w 9130280"/>
              <a:gd name="connsiteY16" fmla="*/ 186488 h 2030818"/>
              <a:gd name="connsiteX17" fmla="*/ 6908300 w 9130280"/>
              <a:gd name="connsiteY17" fmla="*/ 57584 h 2030818"/>
              <a:gd name="connsiteX18" fmla="*/ 7261901 w 9130280"/>
              <a:gd name="connsiteY18" fmla="*/ 328 h 2030818"/>
              <a:gd name="connsiteX19" fmla="*/ 7691661 w 9130280"/>
              <a:gd name="connsiteY19" fmla="*/ 80444 h 2030818"/>
              <a:gd name="connsiteX20" fmla="*/ 8276860 w 9130280"/>
              <a:gd name="connsiteY20" fmla="*/ 230568 h 2030818"/>
              <a:gd name="connsiteX21" fmla="*/ 8749300 w 9130280"/>
              <a:gd name="connsiteY21" fmla="*/ 305128 h 2030818"/>
              <a:gd name="connsiteX22" fmla="*/ 9130280 w 9130280"/>
              <a:gd name="connsiteY22" fmla="*/ 253640 h 203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130280" h="2030818">
                <a:moveTo>
                  <a:pt x="0" y="743384"/>
                </a:moveTo>
                <a:cubicBezTo>
                  <a:pt x="220345" y="644324"/>
                  <a:pt x="498641" y="524115"/>
                  <a:pt x="708701" y="461232"/>
                </a:cubicBezTo>
                <a:cubicBezTo>
                  <a:pt x="918761" y="398349"/>
                  <a:pt x="1044977" y="372438"/>
                  <a:pt x="1260360" y="366088"/>
                </a:cubicBezTo>
                <a:cubicBezTo>
                  <a:pt x="1475743" y="359738"/>
                  <a:pt x="1817613" y="396806"/>
                  <a:pt x="2001000" y="423132"/>
                </a:cubicBezTo>
                <a:cubicBezTo>
                  <a:pt x="2184387" y="449458"/>
                  <a:pt x="2193800" y="468543"/>
                  <a:pt x="2360680" y="524044"/>
                </a:cubicBezTo>
                <a:cubicBezTo>
                  <a:pt x="2527560" y="579545"/>
                  <a:pt x="2804161" y="662535"/>
                  <a:pt x="3002281" y="756136"/>
                </a:cubicBezTo>
                <a:cubicBezTo>
                  <a:pt x="3200401" y="849737"/>
                  <a:pt x="3404874" y="981199"/>
                  <a:pt x="3549400" y="1085648"/>
                </a:cubicBezTo>
                <a:cubicBezTo>
                  <a:pt x="3693926" y="1190097"/>
                  <a:pt x="3755140" y="1278106"/>
                  <a:pt x="3869440" y="1382828"/>
                </a:cubicBezTo>
                <a:cubicBezTo>
                  <a:pt x="3983740" y="1487550"/>
                  <a:pt x="4092961" y="1616190"/>
                  <a:pt x="4235201" y="1713980"/>
                </a:cubicBezTo>
                <a:cubicBezTo>
                  <a:pt x="4377441" y="1811770"/>
                  <a:pt x="4560320" y="1921890"/>
                  <a:pt x="4722880" y="1969568"/>
                </a:cubicBezTo>
                <a:cubicBezTo>
                  <a:pt x="4885440" y="2017246"/>
                  <a:pt x="5063240" y="1992428"/>
                  <a:pt x="5210560" y="2000048"/>
                </a:cubicBezTo>
                <a:cubicBezTo>
                  <a:pt x="5357880" y="2007668"/>
                  <a:pt x="5459480" y="2054658"/>
                  <a:pt x="5606800" y="2015288"/>
                </a:cubicBezTo>
                <a:cubicBezTo>
                  <a:pt x="5754120" y="1975918"/>
                  <a:pt x="5957320" y="1879398"/>
                  <a:pt x="6094480" y="1763828"/>
                </a:cubicBezTo>
                <a:cubicBezTo>
                  <a:pt x="6231640" y="1648258"/>
                  <a:pt x="6376430" y="1454327"/>
                  <a:pt x="6429760" y="1321868"/>
                </a:cubicBezTo>
                <a:cubicBezTo>
                  <a:pt x="6483090" y="1189409"/>
                  <a:pt x="6405576" y="1118932"/>
                  <a:pt x="6414459" y="969072"/>
                </a:cubicBezTo>
                <a:cubicBezTo>
                  <a:pt x="6423342" y="819212"/>
                  <a:pt x="6447490" y="553139"/>
                  <a:pt x="6483060" y="422708"/>
                </a:cubicBezTo>
                <a:cubicBezTo>
                  <a:pt x="6518630" y="292277"/>
                  <a:pt x="6557007" y="247342"/>
                  <a:pt x="6627880" y="186488"/>
                </a:cubicBezTo>
                <a:cubicBezTo>
                  <a:pt x="6698753" y="125634"/>
                  <a:pt x="6802630" y="88611"/>
                  <a:pt x="6908300" y="57584"/>
                </a:cubicBezTo>
                <a:cubicBezTo>
                  <a:pt x="7013970" y="26557"/>
                  <a:pt x="7131341" y="-3482"/>
                  <a:pt x="7261901" y="328"/>
                </a:cubicBezTo>
                <a:cubicBezTo>
                  <a:pt x="7392461" y="4138"/>
                  <a:pt x="7522501" y="42071"/>
                  <a:pt x="7691661" y="80444"/>
                </a:cubicBezTo>
                <a:cubicBezTo>
                  <a:pt x="7860821" y="118817"/>
                  <a:pt x="8100587" y="193121"/>
                  <a:pt x="8276860" y="230568"/>
                </a:cubicBezTo>
                <a:cubicBezTo>
                  <a:pt x="8453133" y="268015"/>
                  <a:pt x="8601980" y="305128"/>
                  <a:pt x="8749300" y="305128"/>
                </a:cubicBezTo>
                <a:cubicBezTo>
                  <a:pt x="8896620" y="305128"/>
                  <a:pt x="8998200" y="276500"/>
                  <a:pt x="9130280" y="253640"/>
                </a:cubicBezTo>
              </a:path>
            </a:pathLst>
          </a:custGeom>
          <a:noFill/>
          <a:ln w="152400" cap="flat" cmpd="sng" algn="ctr">
            <a:solidFill>
              <a:srgbClr val="00CCFF">
                <a:alpha val="37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6C3B0A-3351-42AA-A8D7-0D3E30D3E075}"/>
              </a:ext>
            </a:extLst>
          </p:cNvPr>
          <p:cNvSpPr/>
          <p:nvPr/>
        </p:nvSpPr>
        <p:spPr>
          <a:xfrm>
            <a:off x="406178" y="162580"/>
            <a:ext cx="83888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CC99FF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Knighthawks" pitchFamily="2" charset="0"/>
              </a:rPr>
              <a:t>Port Loren, Gran Quivera</a:t>
            </a:r>
            <a:endParaRPr lang="en-US" sz="2800" b="1" cap="none" spc="0" dirty="0">
              <a:ln w="12700">
                <a:solidFill>
                  <a:srgbClr val="CC99FF"/>
                </a:soli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  <a:latin typeface="Knighthawks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859424F-9667-4B7F-B8BD-8682848AC151}"/>
              </a:ext>
            </a:extLst>
          </p:cNvPr>
          <p:cNvSpPr/>
          <p:nvPr/>
        </p:nvSpPr>
        <p:spPr bwMode="auto">
          <a:xfrm>
            <a:off x="4240530" y="3726180"/>
            <a:ext cx="201930" cy="198120"/>
          </a:xfrm>
          <a:custGeom>
            <a:avLst/>
            <a:gdLst>
              <a:gd name="connsiteX0" fmla="*/ 81915 w 201930"/>
              <a:gd name="connsiteY0" fmla="*/ 0 h 198120"/>
              <a:gd name="connsiteX1" fmla="*/ 0 w 201930"/>
              <a:gd name="connsiteY1" fmla="*/ 7620 h 198120"/>
              <a:gd name="connsiteX2" fmla="*/ 28575 w 201930"/>
              <a:gd name="connsiteY2" fmla="*/ 198120 h 198120"/>
              <a:gd name="connsiteX3" fmla="*/ 118110 w 201930"/>
              <a:gd name="connsiteY3" fmla="*/ 188595 h 198120"/>
              <a:gd name="connsiteX4" fmla="*/ 186690 w 201930"/>
              <a:gd name="connsiteY4" fmla="*/ 121920 h 198120"/>
              <a:gd name="connsiteX5" fmla="*/ 201930 w 201930"/>
              <a:gd name="connsiteY5" fmla="*/ 70485 h 198120"/>
              <a:gd name="connsiteX6" fmla="*/ 81915 w 201930"/>
              <a:gd name="connsiteY6" fmla="*/ 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930" h="198120">
                <a:moveTo>
                  <a:pt x="81915" y="0"/>
                </a:moveTo>
                <a:lnTo>
                  <a:pt x="0" y="7620"/>
                </a:lnTo>
                <a:lnTo>
                  <a:pt x="28575" y="198120"/>
                </a:lnTo>
                <a:lnTo>
                  <a:pt x="118110" y="188595"/>
                </a:lnTo>
                <a:lnTo>
                  <a:pt x="186690" y="121920"/>
                </a:lnTo>
                <a:lnTo>
                  <a:pt x="201930" y="70485"/>
                </a:lnTo>
                <a:lnTo>
                  <a:pt x="81915" y="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4207C48-9787-45D1-92D7-988208CF2AC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48053" y="1694736"/>
            <a:ext cx="109094" cy="298179"/>
          </a:xfrm>
          <a:prstGeom prst="straightConnector1">
            <a:avLst/>
          </a:prstGeom>
          <a:noFill/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1917B8C-CE81-4FEF-A038-7BCC172945D6}"/>
              </a:ext>
            </a:extLst>
          </p:cNvPr>
          <p:cNvSpPr/>
          <p:nvPr/>
        </p:nvSpPr>
        <p:spPr>
          <a:xfrm>
            <a:off x="485252" y="2286000"/>
            <a:ext cx="795411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Spaceport</a:t>
            </a:r>
          </a:p>
          <a:p>
            <a:pPr algn="ctr"/>
            <a:r>
              <a:rPr lang="en-US" sz="11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Loren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C7F034-5DFB-46AD-8E9C-B79237B898DE}"/>
              </a:ext>
            </a:extLst>
          </p:cNvPr>
          <p:cNvSpPr/>
          <p:nvPr/>
        </p:nvSpPr>
        <p:spPr>
          <a:xfrm>
            <a:off x="1488676" y="1828800"/>
            <a:ext cx="428322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E&amp;F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37107F-D3F8-4537-8083-80CCEFC2B76D}"/>
              </a:ext>
            </a:extLst>
          </p:cNvPr>
          <p:cNvSpPr/>
          <p:nvPr/>
        </p:nvSpPr>
        <p:spPr>
          <a:xfrm>
            <a:off x="1008350" y="5269468"/>
            <a:ext cx="6976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Speakeasy</a:t>
            </a:r>
          </a:p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Site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D97D66-C810-4B4F-BCFC-DD83396E55C5}"/>
              </a:ext>
            </a:extLst>
          </p:cNvPr>
          <p:cNvSpPr/>
          <p:nvPr/>
        </p:nvSpPr>
        <p:spPr>
          <a:xfrm>
            <a:off x="1009586" y="1597968"/>
            <a:ext cx="498856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FF&amp;S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3E4B7C-53D2-44FD-9146-21945C08418F}"/>
              </a:ext>
            </a:extLst>
          </p:cNvPr>
          <p:cNvSpPr/>
          <p:nvPr/>
        </p:nvSpPr>
        <p:spPr>
          <a:xfrm>
            <a:off x="6703601" y="4267200"/>
            <a:ext cx="9973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Low-income</a:t>
            </a:r>
          </a:p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Housing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B83D49-3867-4504-8A94-D49D38CCE492}"/>
              </a:ext>
            </a:extLst>
          </p:cNvPr>
          <p:cNvSpPr/>
          <p:nvPr/>
        </p:nvSpPr>
        <p:spPr>
          <a:xfrm>
            <a:off x="5064437" y="6248400"/>
            <a:ext cx="630302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Local</a:t>
            </a:r>
          </a:p>
          <a:p>
            <a:pPr algn="ctr"/>
            <a:r>
              <a:rPr lang="en-US" sz="11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Freight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9760C4-88E2-4B92-A47F-D5A8F25CBFBC}"/>
              </a:ext>
            </a:extLst>
          </p:cNvPr>
          <p:cNvSpPr/>
          <p:nvPr/>
        </p:nvSpPr>
        <p:spPr>
          <a:xfrm>
            <a:off x="4250899" y="5486400"/>
            <a:ext cx="7107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Hi-Tech</a:t>
            </a:r>
          </a:p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Sector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B5DDFF-C6AA-4FBB-9960-42606D6F824A}"/>
              </a:ext>
            </a:extLst>
          </p:cNvPr>
          <p:cNvSpPr/>
          <p:nvPr/>
        </p:nvSpPr>
        <p:spPr>
          <a:xfrm>
            <a:off x="6364069" y="1930569"/>
            <a:ext cx="646331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1" dirty="0" err="1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OurTime</a:t>
            </a:r>
            <a:endParaRPr lang="en-US" sz="900" b="1" dirty="0">
              <a:ln w="3175">
                <a:solidFill>
                  <a:schemeClr val="tx1"/>
                </a:solidFill>
                <a:prstDash val="solid"/>
              </a:ln>
              <a:effectLst>
                <a:glow rad="228600">
                  <a:srgbClr val="FFFF00">
                    <a:alpha val="40000"/>
                  </a:srgbClr>
                </a:glow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Senior</a:t>
            </a:r>
          </a:p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Living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F1024C-B340-4CCA-86F1-18F6D1B6A41C}"/>
              </a:ext>
            </a:extLst>
          </p:cNvPr>
          <p:cNvSpPr/>
          <p:nvPr/>
        </p:nvSpPr>
        <p:spPr>
          <a:xfrm>
            <a:off x="7795267" y="1290935"/>
            <a:ext cx="933269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dirty="0" err="1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LaLa</a:t>
            </a:r>
            <a:r>
              <a:rPr lang="en-US" sz="11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 Land</a:t>
            </a:r>
          </a:p>
          <a:p>
            <a:pPr algn="ctr"/>
            <a:r>
              <a:rPr lang="en-US" sz="11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Theme Park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181508-F72D-4E67-B1E8-8844191975AD}"/>
              </a:ext>
            </a:extLst>
          </p:cNvPr>
          <p:cNvSpPr/>
          <p:nvPr/>
        </p:nvSpPr>
        <p:spPr>
          <a:xfrm>
            <a:off x="2540993" y="4530804"/>
            <a:ext cx="792205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Old Town</a:t>
            </a:r>
          </a:p>
          <a:p>
            <a:pPr algn="ctr"/>
            <a:r>
              <a:rPr lang="en-US" sz="11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Suburbs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609F1F-7F15-41F0-8C0B-3A56430BF15E}"/>
              </a:ext>
            </a:extLst>
          </p:cNvPr>
          <p:cNvSpPr/>
          <p:nvPr/>
        </p:nvSpPr>
        <p:spPr>
          <a:xfrm rot="17921216">
            <a:off x="3605441" y="3119735"/>
            <a:ext cx="8595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Grassland</a:t>
            </a:r>
          </a:p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Park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DE341E-415E-4F61-A4FA-2EB4567CE1A4}"/>
              </a:ext>
            </a:extLst>
          </p:cNvPr>
          <p:cNvSpPr/>
          <p:nvPr/>
        </p:nvSpPr>
        <p:spPr>
          <a:xfrm>
            <a:off x="4985146" y="1371600"/>
            <a:ext cx="779381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dirty="0" err="1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Lorentine</a:t>
            </a:r>
            <a:endParaRPr lang="en-US" sz="1100" b="1" dirty="0">
              <a:ln w="3175">
                <a:solidFill>
                  <a:schemeClr val="tx1"/>
                </a:solidFill>
                <a:prstDash val="solid"/>
              </a:ln>
              <a:effectLst>
                <a:glow rad="228600">
                  <a:srgbClr val="FFFF00">
                    <a:alpha val="40000"/>
                  </a:srgbClr>
                </a:glow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11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Zoo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EA4E24-B5CD-4380-85B2-7339CFD52B40}"/>
              </a:ext>
            </a:extLst>
          </p:cNvPr>
          <p:cNvSpPr/>
          <p:nvPr/>
        </p:nvSpPr>
        <p:spPr>
          <a:xfrm>
            <a:off x="5038878" y="4186535"/>
            <a:ext cx="78098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Hotels and</a:t>
            </a:r>
          </a:p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Restaurants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08812D-AA1C-4B81-A347-33D488C36B79}"/>
              </a:ext>
            </a:extLst>
          </p:cNvPr>
          <p:cNvSpPr/>
          <p:nvPr/>
        </p:nvSpPr>
        <p:spPr>
          <a:xfrm>
            <a:off x="3276600" y="1778169"/>
            <a:ext cx="864339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Northwestern</a:t>
            </a:r>
          </a:p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Gated</a:t>
            </a:r>
          </a:p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Community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D1F69E-BED4-40B5-A0AB-18FB5C3C445F}"/>
              </a:ext>
            </a:extLst>
          </p:cNvPr>
          <p:cNvSpPr/>
          <p:nvPr/>
        </p:nvSpPr>
        <p:spPr>
          <a:xfrm>
            <a:off x="2453544" y="5948065"/>
            <a:ext cx="873957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Ranches</a:t>
            </a:r>
          </a:p>
          <a:p>
            <a:pPr algn="ctr"/>
            <a:r>
              <a:rPr lang="en-US" sz="11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&amp;</a:t>
            </a:r>
          </a:p>
          <a:p>
            <a:pPr algn="ctr"/>
            <a:r>
              <a:rPr lang="en-US" sz="11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Workshops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A2587D0-FC52-4C55-911C-06E7C4FC57E0}"/>
              </a:ext>
            </a:extLst>
          </p:cNvPr>
          <p:cNvSpPr/>
          <p:nvPr/>
        </p:nvSpPr>
        <p:spPr>
          <a:xfrm>
            <a:off x="4519354" y="2359968"/>
            <a:ext cx="877163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Art Studios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2DD999-A06C-42F9-B083-71A84D177CB5}"/>
              </a:ext>
            </a:extLst>
          </p:cNvPr>
          <p:cNvSpPr/>
          <p:nvPr/>
        </p:nvSpPr>
        <p:spPr>
          <a:xfrm>
            <a:off x="7732521" y="2514600"/>
            <a:ext cx="779381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dirty="0" err="1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Lorentine</a:t>
            </a:r>
            <a:endParaRPr lang="en-US" sz="1100" b="1" dirty="0">
              <a:ln w="3175">
                <a:solidFill>
                  <a:schemeClr val="tx1"/>
                </a:solidFill>
                <a:prstDash val="solid"/>
              </a:ln>
              <a:effectLst>
                <a:glow rad="228600">
                  <a:srgbClr val="FFFF00">
                    <a:alpha val="40000"/>
                  </a:srgbClr>
                </a:glow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11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Mall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E9CC90-F58F-466C-817E-C7C2D9E3F19F}"/>
              </a:ext>
            </a:extLst>
          </p:cNvPr>
          <p:cNvSpPr/>
          <p:nvPr/>
        </p:nvSpPr>
        <p:spPr>
          <a:xfrm>
            <a:off x="648800" y="3817203"/>
            <a:ext cx="8499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Autonomic</a:t>
            </a:r>
          </a:p>
          <a:p>
            <a:pPr algn="ctr"/>
            <a:r>
              <a:rPr lang="en-US" sz="11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Small</a:t>
            </a:r>
          </a:p>
          <a:p>
            <a:pPr algn="ctr"/>
            <a:r>
              <a:rPr lang="en-US" sz="11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Business</a:t>
            </a:r>
          </a:p>
          <a:p>
            <a:pPr algn="ctr"/>
            <a:r>
              <a:rPr lang="en-US" sz="11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Complex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88FD4E9-D249-4889-A961-DFE52309156C}"/>
              </a:ext>
            </a:extLst>
          </p:cNvPr>
          <p:cNvSpPr/>
          <p:nvPr/>
        </p:nvSpPr>
        <p:spPr bwMode="auto">
          <a:xfrm>
            <a:off x="4406265" y="3169920"/>
            <a:ext cx="354330" cy="70485"/>
          </a:xfrm>
          <a:custGeom>
            <a:avLst/>
            <a:gdLst>
              <a:gd name="connsiteX0" fmla="*/ 346710 w 346710"/>
              <a:gd name="connsiteY0" fmla="*/ 64770 h 70485"/>
              <a:gd name="connsiteX1" fmla="*/ 342900 w 346710"/>
              <a:gd name="connsiteY1" fmla="*/ 3810 h 70485"/>
              <a:gd name="connsiteX2" fmla="*/ 60960 w 346710"/>
              <a:gd name="connsiteY2" fmla="*/ 0 h 70485"/>
              <a:gd name="connsiteX3" fmla="*/ 0 w 346710"/>
              <a:gd name="connsiteY3" fmla="*/ 70485 h 7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0" h="70485">
                <a:moveTo>
                  <a:pt x="346710" y="64770"/>
                </a:moveTo>
                <a:lnTo>
                  <a:pt x="342900" y="3810"/>
                </a:lnTo>
                <a:lnTo>
                  <a:pt x="60960" y="0"/>
                </a:lnTo>
                <a:lnTo>
                  <a:pt x="0" y="70485"/>
                </a:lnTo>
              </a:path>
            </a:pathLst>
          </a:custGeom>
          <a:solidFill>
            <a:srgbClr val="CC99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2AC16BD-2C83-4EAA-BB4B-A149E643F4F2}"/>
              </a:ext>
            </a:extLst>
          </p:cNvPr>
          <p:cNvSpPr/>
          <p:nvPr/>
        </p:nvSpPr>
        <p:spPr bwMode="auto">
          <a:xfrm>
            <a:off x="4444364" y="3789045"/>
            <a:ext cx="165735" cy="129540"/>
          </a:xfrm>
          <a:custGeom>
            <a:avLst/>
            <a:gdLst>
              <a:gd name="connsiteX0" fmla="*/ 0 w 160020"/>
              <a:gd name="connsiteY0" fmla="*/ 0 h 129540"/>
              <a:gd name="connsiteX1" fmla="*/ 80010 w 160020"/>
              <a:gd name="connsiteY1" fmla="*/ 129540 h 129540"/>
              <a:gd name="connsiteX2" fmla="*/ 160020 w 160020"/>
              <a:gd name="connsiteY2" fmla="*/ 15240 h 129540"/>
              <a:gd name="connsiteX0" fmla="*/ 0 w 160020"/>
              <a:gd name="connsiteY0" fmla="*/ 0 h 129540"/>
              <a:gd name="connsiteX1" fmla="*/ 36195 w 160020"/>
              <a:gd name="connsiteY1" fmla="*/ 59055 h 129540"/>
              <a:gd name="connsiteX2" fmla="*/ 80010 w 160020"/>
              <a:gd name="connsiteY2" fmla="*/ 129540 h 129540"/>
              <a:gd name="connsiteX3" fmla="*/ 160020 w 160020"/>
              <a:gd name="connsiteY3" fmla="*/ 15240 h 129540"/>
              <a:gd name="connsiteX0" fmla="*/ 5715 w 165735"/>
              <a:gd name="connsiteY0" fmla="*/ 0 h 129540"/>
              <a:gd name="connsiteX1" fmla="*/ 0 w 165735"/>
              <a:gd name="connsiteY1" fmla="*/ 40005 h 129540"/>
              <a:gd name="connsiteX2" fmla="*/ 85725 w 165735"/>
              <a:gd name="connsiteY2" fmla="*/ 129540 h 129540"/>
              <a:gd name="connsiteX3" fmla="*/ 165735 w 165735"/>
              <a:gd name="connsiteY3" fmla="*/ 15240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735" h="129540">
                <a:moveTo>
                  <a:pt x="5715" y="0"/>
                </a:moveTo>
                <a:lnTo>
                  <a:pt x="0" y="40005"/>
                </a:lnTo>
                <a:lnTo>
                  <a:pt x="85725" y="129540"/>
                </a:lnTo>
                <a:lnTo>
                  <a:pt x="165735" y="15240"/>
                </a:lnTo>
              </a:path>
            </a:pathLst>
          </a:custGeom>
          <a:solidFill>
            <a:srgbClr val="CC99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F8E076-7350-48D3-B660-2B7B7E4D396E}"/>
              </a:ext>
            </a:extLst>
          </p:cNvPr>
          <p:cNvSpPr/>
          <p:nvPr/>
        </p:nvSpPr>
        <p:spPr bwMode="auto">
          <a:xfrm>
            <a:off x="5194935" y="3520439"/>
            <a:ext cx="116205" cy="93345"/>
          </a:xfrm>
          <a:prstGeom prst="ellipse">
            <a:avLst/>
          </a:prstGeom>
          <a:solidFill>
            <a:srgbClr val="CC99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F0C095-9132-4C44-B9EB-EED7E1FF3238}"/>
              </a:ext>
            </a:extLst>
          </p:cNvPr>
          <p:cNvCxnSpPr>
            <a:cxnSpLocks/>
          </p:cNvCxnSpPr>
          <p:nvPr/>
        </p:nvCxnSpPr>
        <p:spPr bwMode="auto">
          <a:xfrm flipV="1">
            <a:off x="5191125" y="3038222"/>
            <a:ext cx="0" cy="198374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611662-3B98-4737-993B-B8BB8AADC30E}"/>
              </a:ext>
            </a:extLst>
          </p:cNvPr>
          <p:cNvCxnSpPr>
            <a:cxnSpLocks/>
          </p:cNvCxnSpPr>
          <p:nvPr/>
        </p:nvCxnSpPr>
        <p:spPr bwMode="auto">
          <a:xfrm flipV="1">
            <a:off x="5234940" y="3038222"/>
            <a:ext cx="0" cy="198373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AC2EEAA-9FB7-45BA-9F97-64927C3F7A24}"/>
              </a:ext>
            </a:extLst>
          </p:cNvPr>
          <p:cNvSpPr/>
          <p:nvPr/>
        </p:nvSpPr>
        <p:spPr bwMode="auto">
          <a:xfrm>
            <a:off x="4800600" y="3147060"/>
            <a:ext cx="327660" cy="91440"/>
          </a:xfrm>
          <a:custGeom>
            <a:avLst/>
            <a:gdLst>
              <a:gd name="connsiteX0" fmla="*/ 327660 w 327660"/>
              <a:gd name="connsiteY0" fmla="*/ 87630 h 91440"/>
              <a:gd name="connsiteX1" fmla="*/ 323850 w 327660"/>
              <a:gd name="connsiteY1" fmla="*/ 36195 h 91440"/>
              <a:gd name="connsiteX2" fmla="*/ 74295 w 327660"/>
              <a:gd name="connsiteY2" fmla="*/ 0 h 91440"/>
              <a:gd name="connsiteX3" fmla="*/ 0 w 327660"/>
              <a:gd name="connsiteY3" fmla="*/ 30480 h 91440"/>
              <a:gd name="connsiteX4" fmla="*/ 1905 w 327660"/>
              <a:gd name="connsiteY4" fmla="*/ 9144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60" h="91440">
                <a:moveTo>
                  <a:pt x="327660" y="87630"/>
                </a:moveTo>
                <a:lnTo>
                  <a:pt x="323850" y="36195"/>
                </a:lnTo>
                <a:lnTo>
                  <a:pt x="74295" y="0"/>
                </a:lnTo>
                <a:lnTo>
                  <a:pt x="0" y="30480"/>
                </a:lnTo>
                <a:lnTo>
                  <a:pt x="1905" y="91440"/>
                </a:lnTo>
              </a:path>
            </a:pathLst>
          </a:custGeom>
          <a:solidFill>
            <a:srgbClr val="CC99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8AC48E5-DCE8-4F8E-B81E-146F5104E9E0}"/>
              </a:ext>
            </a:extLst>
          </p:cNvPr>
          <p:cNvCxnSpPr>
            <a:cxnSpLocks/>
          </p:cNvCxnSpPr>
          <p:nvPr/>
        </p:nvCxnSpPr>
        <p:spPr bwMode="auto">
          <a:xfrm>
            <a:off x="4293870" y="3234690"/>
            <a:ext cx="32385" cy="76200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D79DC71-77B2-4C60-9CE0-13796B486B1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40" y="3236595"/>
            <a:ext cx="944880" cy="56769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C0A0509-2053-4D07-B753-6986669E67EA}"/>
              </a:ext>
            </a:extLst>
          </p:cNvPr>
          <p:cNvSpPr/>
          <p:nvPr/>
        </p:nvSpPr>
        <p:spPr>
          <a:xfrm>
            <a:off x="4689157" y="3579168"/>
            <a:ext cx="486031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FF&amp;S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8998B9D-2BA0-4164-8790-A6B350076A43}"/>
              </a:ext>
            </a:extLst>
          </p:cNvPr>
          <p:cNvSpPr/>
          <p:nvPr/>
        </p:nvSpPr>
        <p:spPr>
          <a:xfrm>
            <a:off x="7094301" y="3421381"/>
            <a:ext cx="8418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PoLo</a:t>
            </a:r>
          </a:p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Safehouse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8CFDB50-1DD5-4473-B6DE-AE0719CA39AF}"/>
              </a:ext>
            </a:extLst>
          </p:cNvPr>
          <p:cNvCxnSpPr>
            <a:cxnSpLocks/>
          </p:cNvCxnSpPr>
          <p:nvPr/>
        </p:nvCxnSpPr>
        <p:spPr bwMode="auto">
          <a:xfrm flipH="1">
            <a:off x="6979920" y="3580284"/>
            <a:ext cx="315103" cy="168756"/>
          </a:xfrm>
          <a:prstGeom prst="straightConnector1">
            <a:avLst/>
          </a:prstGeom>
          <a:noFill/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F2371ED8-422F-4263-8C86-8E01ED893713}"/>
              </a:ext>
            </a:extLst>
          </p:cNvPr>
          <p:cNvSpPr/>
          <p:nvPr/>
        </p:nvSpPr>
        <p:spPr>
          <a:xfrm>
            <a:off x="8430546" y="4370555"/>
            <a:ext cx="63991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Shogun’s</a:t>
            </a:r>
          </a:p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Palace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2A78794-B9BF-49E1-BAED-0EDEFFD1EDE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04053" y="4264212"/>
            <a:ext cx="229407" cy="170628"/>
          </a:xfrm>
          <a:prstGeom prst="straightConnector1">
            <a:avLst/>
          </a:prstGeom>
          <a:noFill/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70E262FA-4A43-4A78-AA3D-8332D55BC92F}"/>
              </a:ext>
            </a:extLst>
          </p:cNvPr>
          <p:cNvSpPr/>
          <p:nvPr/>
        </p:nvSpPr>
        <p:spPr>
          <a:xfrm>
            <a:off x="6579830" y="5040316"/>
            <a:ext cx="67839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Condos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B7660AD-CBD1-4875-9BD0-A492B727E456}"/>
              </a:ext>
            </a:extLst>
          </p:cNvPr>
          <p:cNvSpPr/>
          <p:nvPr/>
        </p:nvSpPr>
        <p:spPr>
          <a:xfrm>
            <a:off x="7070219" y="6186588"/>
            <a:ext cx="1032655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University of</a:t>
            </a:r>
          </a:p>
          <a:p>
            <a:pPr algn="ctr"/>
            <a:r>
              <a:rPr lang="en-US" sz="11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Gran Quivera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C6B417B-C826-4FA8-9C83-B587355D11DE}"/>
              </a:ext>
            </a:extLst>
          </p:cNvPr>
          <p:cNvSpPr/>
          <p:nvPr/>
        </p:nvSpPr>
        <p:spPr>
          <a:xfrm>
            <a:off x="6714841" y="5562600"/>
            <a:ext cx="98135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Dormitories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D9C2D7E-DDA4-4DEE-B402-CDD8558B8EF6}"/>
              </a:ext>
            </a:extLst>
          </p:cNvPr>
          <p:cNvSpPr/>
          <p:nvPr/>
        </p:nvSpPr>
        <p:spPr>
          <a:xfrm rot="20489593">
            <a:off x="5504513" y="5417156"/>
            <a:ext cx="10599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New Housing</a:t>
            </a:r>
          </a:p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Development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C5CC6EA-070F-470C-B860-05AA0459476E}"/>
              </a:ext>
            </a:extLst>
          </p:cNvPr>
          <p:cNvSpPr/>
          <p:nvPr/>
        </p:nvSpPr>
        <p:spPr bwMode="auto">
          <a:xfrm>
            <a:off x="2743200" y="1452880"/>
            <a:ext cx="1478280" cy="508000"/>
          </a:xfrm>
          <a:custGeom>
            <a:avLst/>
            <a:gdLst>
              <a:gd name="connsiteX0" fmla="*/ 1844040 w 1844040"/>
              <a:gd name="connsiteY0" fmla="*/ 0 h 1066800"/>
              <a:gd name="connsiteX1" fmla="*/ 782320 w 1844040"/>
              <a:gd name="connsiteY1" fmla="*/ 320040 h 1066800"/>
              <a:gd name="connsiteX2" fmla="*/ 365760 w 1844040"/>
              <a:gd name="connsiteY2" fmla="*/ 508000 h 1066800"/>
              <a:gd name="connsiteX3" fmla="*/ 40640 w 1844040"/>
              <a:gd name="connsiteY3" fmla="*/ 782320 h 1066800"/>
              <a:gd name="connsiteX4" fmla="*/ 15240 w 1844040"/>
              <a:gd name="connsiteY4" fmla="*/ 929640 h 1066800"/>
              <a:gd name="connsiteX5" fmla="*/ 0 w 1844040"/>
              <a:gd name="connsiteY5" fmla="*/ 1066800 h 1066800"/>
              <a:gd name="connsiteX0" fmla="*/ 1828800 w 1828800"/>
              <a:gd name="connsiteY0" fmla="*/ 0 h 929640"/>
              <a:gd name="connsiteX1" fmla="*/ 767080 w 1828800"/>
              <a:gd name="connsiteY1" fmla="*/ 320040 h 929640"/>
              <a:gd name="connsiteX2" fmla="*/ 350520 w 1828800"/>
              <a:gd name="connsiteY2" fmla="*/ 508000 h 929640"/>
              <a:gd name="connsiteX3" fmla="*/ 25400 w 1828800"/>
              <a:gd name="connsiteY3" fmla="*/ 782320 h 929640"/>
              <a:gd name="connsiteX4" fmla="*/ 0 w 1828800"/>
              <a:gd name="connsiteY4" fmla="*/ 929640 h 929640"/>
              <a:gd name="connsiteX0" fmla="*/ 1803400 w 1803400"/>
              <a:gd name="connsiteY0" fmla="*/ 0 h 782320"/>
              <a:gd name="connsiteX1" fmla="*/ 741680 w 1803400"/>
              <a:gd name="connsiteY1" fmla="*/ 320040 h 782320"/>
              <a:gd name="connsiteX2" fmla="*/ 325120 w 1803400"/>
              <a:gd name="connsiteY2" fmla="*/ 508000 h 782320"/>
              <a:gd name="connsiteX3" fmla="*/ 0 w 1803400"/>
              <a:gd name="connsiteY3" fmla="*/ 782320 h 782320"/>
              <a:gd name="connsiteX0" fmla="*/ 1478280 w 1478280"/>
              <a:gd name="connsiteY0" fmla="*/ 0 h 508000"/>
              <a:gd name="connsiteX1" fmla="*/ 416560 w 1478280"/>
              <a:gd name="connsiteY1" fmla="*/ 320040 h 508000"/>
              <a:gd name="connsiteX2" fmla="*/ 0 w 147828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280" h="508000">
                <a:moveTo>
                  <a:pt x="1478280" y="0"/>
                </a:moveTo>
                <a:lnTo>
                  <a:pt x="416560" y="320040"/>
                </a:lnTo>
                <a:lnTo>
                  <a:pt x="0" y="508000"/>
                </a:lnTo>
              </a:path>
            </a:pathLst>
          </a:cu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Pentagon 52">
            <a:extLst>
              <a:ext uri="{FF2B5EF4-FFF2-40B4-BE49-F238E27FC236}">
                <a16:creationId xmlns:a16="http://schemas.microsoft.com/office/drawing/2014/main" id="{014E5E20-761E-41D8-A9D3-5C5529463530}"/>
              </a:ext>
            </a:extLst>
          </p:cNvPr>
          <p:cNvSpPr/>
          <p:nvPr/>
        </p:nvSpPr>
        <p:spPr bwMode="auto">
          <a:xfrm>
            <a:off x="1981200" y="5334000"/>
            <a:ext cx="108513" cy="116031"/>
          </a:xfrm>
          <a:prstGeom prst="pent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Pentagon 54">
            <a:extLst>
              <a:ext uri="{FF2B5EF4-FFF2-40B4-BE49-F238E27FC236}">
                <a16:creationId xmlns:a16="http://schemas.microsoft.com/office/drawing/2014/main" id="{D22F9D76-604E-494D-910C-C0EDA59C65FB}"/>
              </a:ext>
            </a:extLst>
          </p:cNvPr>
          <p:cNvSpPr/>
          <p:nvPr/>
        </p:nvSpPr>
        <p:spPr bwMode="auto">
          <a:xfrm>
            <a:off x="1097113" y="6341592"/>
            <a:ext cx="108513" cy="116031"/>
          </a:xfrm>
          <a:prstGeom prst="pent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Pentagon 55">
            <a:extLst>
              <a:ext uri="{FF2B5EF4-FFF2-40B4-BE49-F238E27FC236}">
                <a16:creationId xmlns:a16="http://schemas.microsoft.com/office/drawing/2014/main" id="{E472D378-5CC2-4AB5-863D-00BA99AE1E7B}"/>
              </a:ext>
            </a:extLst>
          </p:cNvPr>
          <p:cNvSpPr/>
          <p:nvPr/>
        </p:nvSpPr>
        <p:spPr bwMode="auto">
          <a:xfrm>
            <a:off x="2443017" y="4099200"/>
            <a:ext cx="108513" cy="116031"/>
          </a:xfrm>
          <a:prstGeom prst="pent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Pentagon 56">
            <a:extLst>
              <a:ext uri="{FF2B5EF4-FFF2-40B4-BE49-F238E27FC236}">
                <a16:creationId xmlns:a16="http://schemas.microsoft.com/office/drawing/2014/main" id="{5CB4FFAD-EDB4-468D-B759-9BCD32672CAA}"/>
              </a:ext>
            </a:extLst>
          </p:cNvPr>
          <p:cNvSpPr/>
          <p:nvPr/>
        </p:nvSpPr>
        <p:spPr bwMode="auto">
          <a:xfrm>
            <a:off x="2772914" y="1990921"/>
            <a:ext cx="108513" cy="116031"/>
          </a:xfrm>
          <a:prstGeom prst="pent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Pentagon 57">
            <a:extLst>
              <a:ext uri="{FF2B5EF4-FFF2-40B4-BE49-F238E27FC236}">
                <a16:creationId xmlns:a16="http://schemas.microsoft.com/office/drawing/2014/main" id="{8FDE883D-9A97-4D5A-821C-D5D8E83E0E4D}"/>
              </a:ext>
            </a:extLst>
          </p:cNvPr>
          <p:cNvSpPr/>
          <p:nvPr/>
        </p:nvSpPr>
        <p:spPr bwMode="auto">
          <a:xfrm>
            <a:off x="2588796" y="2750764"/>
            <a:ext cx="108513" cy="116031"/>
          </a:xfrm>
          <a:prstGeom prst="pent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Pentagon 58">
            <a:extLst>
              <a:ext uri="{FF2B5EF4-FFF2-40B4-BE49-F238E27FC236}">
                <a16:creationId xmlns:a16="http://schemas.microsoft.com/office/drawing/2014/main" id="{9F4DB3EC-860C-4299-A9F4-C051B45C0670}"/>
              </a:ext>
            </a:extLst>
          </p:cNvPr>
          <p:cNvSpPr/>
          <p:nvPr/>
        </p:nvSpPr>
        <p:spPr bwMode="auto">
          <a:xfrm>
            <a:off x="4093646" y="1508378"/>
            <a:ext cx="108513" cy="116031"/>
          </a:xfrm>
          <a:prstGeom prst="pent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Pentagon 59">
            <a:extLst>
              <a:ext uri="{FF2B5EF4-FFF2-40B4-BE49-F238E27FC236}">
                <a16:creationId xmlns:a16="http://schemas.microsoft.com/office/drawing/2014/main" id="{E199F70C-BB53-41C9-9FAF-7F4A862B2D08}"/>
              </a:ext>
            </a:extLst>
          </p:cNvPr>
          <p:cNvSpPr/>
          <p:nvPr/>
        </p:nvSpPr>
        <p:spPr bwMode="auto">
          <a:xfrm>
            <a:off x="4343400" y="2819400"/>
            <a:ext cx="108513" cy="116031"/>
          </a:xfrm>
          <a:prstGeom prst="pent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Pentagon 60">
            <a:extLst>
              <a:ext uri="{FF2B5EF4-FFF2-40B4-BE49-F238E27FC236}">
                <a16:creationId xmlns:a16="http://schemas.microsoft.com/office/drawing/2014/main" id="{7A7CCB61-ACF7-4BCE-9B8B-0B1DE9173CB4}"/>
              </a:ext>
            </a:extLst>
          </p:cNvPr>
          <p:cNvSpPr/>
          <p:nvPr/>
        </p:nvSpPr>
        <p:spPr bwMode="auto">
          <a:xfrm>
            <a:off x="5284916" y="3778270"/>
            <a:ext cx="108513" cy="116031"/>
          </a:xfrm>
          <a:prstGeom prst="pent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Pentagon 61">
            <a:extLst>
              <a:ext uri="{FF2B5EF4-FFF2-40B4-BE49-F238E27FC236}">
                <a16:creationId xmlns:a16="http://schemas.microsoft.com/office/drawing/2014/main" id="{08884518-B2EC-4BFD-A122-35EC09702A03}"/>
              </a:ext>
            </a:extLst>
          </p:cNvPr>
          <p:cNvSpPr/>
          <p:nvPr/>
        </p:nvSpPr>
        <p:spPr bwMode="auto">
          <a:xfrm>
            <a:off x="5349228" y="2927111"/>
            <a:ext cx="108513" cy="116031"/>
          </a:xfrm>
          <a:prstGeom prst="pent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Pentagon 62">
            <a:extLst>
              <a:ext uri="{FF2B5EF4-FFF2-40B4-BE49-F238E27FC236}">
                <a16:creationId xmlns:a16="http://schemas.microsoft.com/office/drawing/2014/main" id="{744A0387-3B56-4087-B2CC-6CFF39C0045D}"/>
              </a:ext>
            </a:extLst>
          </p:cNvPr>
          <p:cNvSpPr/>
          <p:nvPr/>
        </p:nvSpPr>
        <p:spPr bwMode="auto">
          <a:xfrm>
            <a:off x="4849462" y="5094910"/>
            <a:ext cx="108513" cy="116031"/>
          </a:xfrm>
          <a:prstGeom prst="pent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3FF07406-8415-4B27-A9D4-D78F2EFDFB39}"/>
              </a:ext>
            </a:extLst>
          </p:cNvPr>
          <p:cNvSpPr/>
          <p:nvPr/>
        </p:nvSpPr>
        <p:spPr bwMode="auto">
          <a:xfrm>
            <a:off x="4937098" y="5209540"/>
            <a:ext cx="1837718" cy="1022420"/>
          </a:xfrm>
          <a:custGeom>
            <a:avLst/>
            <a:gdLst>
              <a:gd name="connsiteX0" fmla="*/ 66869 w 1748349"/>
              <a:gd name="connsiteY0" fmla="*/ 0 h 999560"/>
              <a:gd name="connsiteX1" fmla="*/ 10989 w 1748349"/>
              <a:gd name="connsiteY1" fmla="*/ 269240 h 999560"/>
              <a:gd name="connsiteX2" fmla="*/ 5909 w 1748349"/>
              <a:gd name="connsiteY2" fmla="*/ 848360 h 999560"/>
              <a:gd name="connsiteX3" fmla="*/ 77029 w 1748349"/>
              <a:gd name="connsiteY3" fmla="*/ 985520 h 999560"/>
              <a:gd name="connsiteX4" fmla="*/ 331029 w 1748349"/>
              <a:gd name="connsiteY4" fmla="*/ 934720 h 999560"/>
              <a:gd name="connsiteX5" fmla="*/ 1748349 w 1748349"/>
              <a:gd name="connsiteY5" fmla="*/ 452120 h 999560"/>
              <a:gd name="connsiteX0" fmla="*/ 66869 w 1837884"/>
              <a:gd name="connsiteY0" fmla="*/ 0 h 999560"/>
              <a:gd name="connsiteX1" fmla="*/ 10989 w 1837884"/>
              <a:gd name="connsiteY1" fmla="*/ 269240 h 999560"/>
              <a:gd name="connsiteX2" fmla="*/ 5909 w 1837884"/>
              <a:gd name="connsiteY2" fmla="*/ 848360 h 999560"/>
              <a:gd name="connsiteX3" fmla="*/ 77029 w 1837884"/>
              <a:gd name="connsiteY3" fmla="*/ 985520 h 999560"/>
              <a:gd name="connsiteX4" fmla="*/ 331029 w 1837884"/>
              <a:gd name="connsiteY4" fmla="*/ 934720 h 999560"/>
              <a:gd name="connsiteX5" fmla="*/ 1837884 w 1837884"/>
              <a:gd name="connsiteY5" fmla="*/ 412115 h 999560"/>
              <a:gd name="connsiteX0" fmla="*/ 62893 w 1837718"/>
              <a:gd name="connsiteY0" fmla="*/ 0 h 1022420"/>
              <a:gd name="connsiteX1" fmla="*/ 10823 w 1837718"/>
              <a:gd name="connsiteY1" fmla="*/ 292100 h 1022420"/>
              <a:gd name="connsiteX2" fmla="*/ 5743 w 1837718"/>
              <a:gd name="connsiteY2" fmla="*/ 871220 h 1022420"/>
              <a:gd name="connsiteX3" fmla="*/ 76863 w 1837718"/>
              <a:gd name="connsiteY3" fmla="*/ 1008380 h 1022420"/>
              <a:gd name="connsiteX4" fmla="*/ 330863 w 1837718"/>
              <a:gd name="connsiteY4" fmla="*/ 957580 h 1022420"/>
              <a:gd name="connsiteX5" fmla="*/ 1837718 w 1837718"/>
              <a:gd name="connsiteY5" fmla="*/ 434975 h 102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7718" h="1022420">
                <a:moveTo>
                  <a:pt x="62893" y="0"/>
                </a:moveTo>
                <a:cubicBezTo>
                  <a:pt x="40033" y="63923"/>
                  <a:pt x="20348" y="146897"/>
                  <a:pt x="10823" y="292100"/>
                </a:cubicBezTo>
                <a:cubicBezTo>
                  <a:pt x="1298" y="437303"/>
                  <a:pt x="-5264" y="751840"/>
                  <a:pt x="5743" y="871220"/>
                </a:cubicBezTo>
                <a:cubicBezTo>
                  <a:pt x="16750" y="990600"/>
                  <a:pt x="22676" y="993987"/>
                  <a:pt x="76863" y="1008380"/>
                </a:cubicBezTo>
                <a:cubicBezTo>
                  <a:pt x="131050" y="1022773"/>
                  <a:pt x="52310" y="1046480"/>
                  <a:pt x="330863" y="957580"/>
                </a:cubicBezTo>
                <a:cubicBezTo>
                  <a:pt x="609416" y="868680"/>
                  <a:pt x="1268334" y="631825"/>
                  <a:pt x="1837718" y="434975"/>
                </a:cubicBezTo>
              </a:path>
            </a:pathLst>
          </a:cu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Pentagon 64">
            <a:extLst>
              <a:ext uri="{FF2B5EF4-FFF2-40B4-BE49-F238E27FC236}">
                <a16:creationId xmlns:a16="http://schemas.microsoft.com/office/drawing/2014/main" id="{CB1F254E-8C7C-4F8C-982A-C0FFF7752FBA}"/>
              </a:ext>
            </a:extLst>
          </p:cNvPr>
          <p:cNvSpPr/>
          <p:nvPr/>
        </p:nvSpPr>
        <p:spPr bwMode="auto">
          <a:xfrm>
            <a:off x="4989918" y="6087773"/>
            <a:ext cx="108513" cy="116031"/>
          </a:xfrm>
          <a:prstGeom prst="pent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Pentagon 65">
            <a:extLst>
              <a:ext uri="{FF2B5EF4-FFF2-40B4-BE49-F238E27FC236}">
                <a16:creationId xmlns:a16="http://schemas.microsoft.com/office/drawing/2014/main" id="{DF0E3D48-6E7E-4A27-BACD-63AF7234AFBF}"/>
              </a:ext>
            </a:extLst>
          </p:cNvPr>
          <p:cNvSpPr/>
          <p:nvPr/>
        </p:nvSpPr>
        <p:spPr bwMode="auto">
          <a:xfrm>
            <a:off x="6696878" y="5677401"/>
            <a:ext cx="108513" cy="116031"/>
          </a:xfrm>
          <a:prstGeom prst="pent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Pentagon 66">
            <a:extLst>
              <a:ext uri="{FF2B5EF4-FFF2-40B4-BE49-F238E27FC236}">
                <a16:creationId xmlns:a16="http://schemas.microsoft.com/office/drawing/2014/main" id="{2ECF4052-EC6F-49B6-8602-9CB6F198E989}"/>
              </a:ext>
            </a:extLst>
          </p:cNvPr>
          <p:cNvSpPr/>
          <p:nvPr/>
        </p:nvSpPr>
        <p:spPr bwMode="auto">
          <a:xfrm>
            <a:off x="4844001" y="4235854"/>
            <a:ext cx="108513" cy="116031"/>
          </a:xfrm>
          <a:prstGeom prst="pent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A23ED9E-2FDC-412E-885E-A18504C06C54}"/>
              </a:ext>
            </a:extLst>
          </p:cNvPr>
          <p:cNvSpPr/>
          <p:nvPr/>
        </p:nvSpPr>
        <p:spPr>
          <a:xfrm>
            <a:off x="8077200" y="948035"/>
            <a:ext cx="893194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1" dirty="0" err="1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Lorentine</a:t>
            </a:r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 Bay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8DEA9102-76D2-4448-9648-FE21C7B659C9}"/>
              </a:ext>
            </a:extLst>
          </p:cNvPr>
          <p:cNvSpPr/>
          <p:nvPr/>
        </p:nvSpPr>
        <p:spPr bwMode="auto">
          <a:xfrm>
            <a:off x="6247144" y="5829300"/>
            <a:ext cx="599426" cy="1024890"/>
          </a:xfrm>
          <a:custGeom>
            <a:avLst/>
            <a:gdLst>
              <a:gd name="connsiteX0" fmla="*/ 626096 w 626096"/>
              <a:gd name="connsiteY0" fmla="*/ 0 h 1051560"/>
              <a:gd name="connsiteX1" fmla="*/ 344156 w 626096"/>
              <a:gd name="connsiteY1" fmla="*/ 133350 h 1051560"/>
              <a:gd name="connsiteX2" fmla="*/ 233666 w 626096"/>
              <a:gd name="connsiteY2" fmla="*/ 257175 h 1051560"/>
              <a:gd name="connsiteX3" fmla="*/ 86981 w 626096"/>
              <a:gd name="connsiteY3" fmla="*/ 514350 h 1051560"/>
              <a:gd name="connsiteX4" fmla="*/ 8876 w 626096"/>
              <a:gd name="connsiteY4" fmla="*/ 830580 h 1051560"/>
              <a:gd name="connsiteX5" fmla="*/ 5066 w 626096"/>
              <a:gd name="connsiteY5" fmla="*/ 1051560 h 1051560"/>
              <a:gd name="connsiteX0" fmla="*/ 599426 w 599426"/>
              <a:gd name="connsiteY0" fmla="*/ 0 h 1024890"/>
              <a:gd name="connsiteX1" fmla="*/ 344156 w 599426"/>
              <a:gd name="connsiteY1" fmla="*/ 106680 h 1024890"/>
              <a:gd name="connsiteX2" fmla="*/ 233666 w 599426"/>
              <a:gd name="connsiteY2" fmla="*/ 230505 h 1024890"/>
              <a:gd name="connsiteX3" fmla="*/ 86981 w 599426"/>
              <a:gd name="connsiteY3" fmla="*/ 487680 h 1024890"/>
              <a:gd name="connsiteX4" fmla="*/ 8876 w 599426"/>
              <a:gd name="connsiteY4" fmla="*/ 803910 h 1024890"/>
              <a:gd name="connsiteX5" fmla="*/ 5066 w 599426"/>
              <a:gd name="connsiteY5" fmla="*/ 1024890 h 102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426" h="1024890">
                <a:moveTo>
                  <a:pt x="599426" y="0"/>
                </a:moveTo>
                <a:cubicBezTo>
                  <a:pt x="491158" y="45244"/>
                  <a:pt x="405116" y="68263"/>
                  <a:pt x="344156" y="106680"/>
                </a:cubicBezTo>
                <a:cubicBezTo>
                  <a:pt x="283196" y="145097"/>
                  <a:pt x="276528" y="167005"/>
                  <a:pt x="233666" y="230505"/>
                </a:cubicBezTo>
                <a:cubicBezTo>
                  <a:pt x="190803" y="294005"/>
                  <a:pt x="124446" y="392113"/>
                  <a:pt x="86981" y="487680"/>
                </a:cubicBezTo>
                <a:cubicBezTo>
                  <a:pt x="49516" y="583248"/>
                  <a:pt x="22528" y="714375"/>
                  <a:pt x="8876" y="803910"/>
                </a:cubicBezTo>
                <a:cubicBezTo>
                  <a:pt x="-4776" y="893445"/>
                  <a:pt x="145" y="959167"/>
                  <a:pt x="5066" y="1024890"/>
                </a:cubicBezTo>
              </a:path>
            </a:pathLst>
          </a:cu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967E5C09-E56F-41F9-BDA4-158EF245A55A}"/>
              </a:ext>
            </a:extLst>
          </p:cNvPr>
          <p:cNvSpPr/>
          <p:nvPr/>
        </p:nvSpPr>
        <p:spPr bwMode="auto">
          <a:xfrm>
            <a:off x="4225291" y="1267339"/>
            <a:ext cx="3184616" cy="1864481"/>
          </a:xfrm>
          <a:custGeom>
            <a:avLst/>
            <a:gdLst>
              <a:gd name="connsiteX0" fmla="*/ 0 w 3182295"/>
              <a:gd name="connsiteY0" fmla="*/ 188081 h 1696841"/>
              <a:gd name="connsiteX1" fmla="*/ 640080 w 3182295"/>
              <a:gd name="connsiteY1" fmla="*/ 35681 h 1696841"/>
              <a:gd name="connsiteX2" fmla="*/ 1242060 w 3182295"/>
              <a:gd name="connsiteY2" fmla="*/ 1391 h 1696841"/>
              <a:gd name="connsiteX3" fmla="*/ 1924050 w 3182295"/>
              <a:gd name="connsiteY3" fmla="*/ 66161 h 1696841"/>
              <a:gd name="connsiteX4" fmla="*/ 2419350 w 3182295"/>
              <a:gd name="connsiteY4" fmla="*/ 245231 h 1696841"/>
              <a:gd name="connsiteX5" fmla="*/ 2647950 w 3182295"/>
              <a:gd name="connsiteY5" fmla="*/ 405251 h 1696841"/>
              <a:gd name="connsiteX6" fmla="*/ 3032760 w 3182295"/>
              <a:gd name="connsiteY6" fmla="*/ 797681 h 1696841"/>
              <a:gd name="connsiteX7" fmla="*/ 3154680 w 3182295"/>
              <a:gd name="connsiteY7" fmla="*/ 1052951 h 1696841"/>
              <a:gd name="connsiteX8" fmla="*/ 3181350 w 3182295"/>
              <a:gd name="connsiteY8" fmla="*/ 1209161 h 1696841"/>
              <a:gd name="connsiteX9" fmla="*/ 3173730 w 3182295"/>
              <a:gd name="connsiteY9" fmla="*/ 1696841 h 1696841"/>
              <a:gd name="connsiteX0" fmla="*/ 0 w 3184616"/>
              <a:gd name="connsiteY0" fmla="*/ 188081 h 1864481"/>
              <a:gd name="connsiteX1" fmla="*/ 640080 w 3184616"/>
              <a:gd name="connsiteY1" fmla="*/ 35681 h 1864481"/>
              <a:gd name="connsiteX2" fmla="*/ 1242060 w 3184616"/>
              <a:gd name="connsiteY2" fmla="*/ 1391 h 1864481"/>
              <a:gd name="connsiteX3" fmla="*/ 1924050 w 3184616"/>
              <a:gd name="connsiteY3" fmla="*/ 66161 h 1864481"/>
              <a:gd name="connsiteX4" fmla="*/ 2419350 w 3184616"/>
              <a:gd name="connsiteY4" fmla="*/ 245231 h 1864481"/>
              <a:gd name="connsiteX5" fmla="*/ 2647950 w 3184616"/>
              <a:gd name="connsiteY5" fmla="*/ 405251 h 1864481"/>
              <a:gd name="connsiteX6" fmla="*/ 3032760 w 3184616"/>
              <a:gd name="connsiteY6" fmla="*/ 797681 h 1864481"/>
              <a:gd name="connsiteX7" fmla="*/ 3154680 w 3184616"/>
              <a:gd name="connsiteY7" fmla="*/ 1052951 h 1864481"/>
              <a:gd name="connsiteX8" fmla="*/ 3181350 w 3184616"/>
              <a:gd name="connsiteY8" fmla="*/ 1209161 h 1864481"/>
              <a:gd name="connsiteX9" fmla="*/ 3181350 w 3184616"/>
              <a:gd name="connsiteY9" fmla="*/ 1864481 h 186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4616" h="1864481">
                <a:moveTo>
                  <a:pt x="0" y="188081"/>
                </a:moveTo>
                <a:cubicBezTo>
                  <a:pt x="216535" y="127438"/>
                  <a:pt x="433070" y="66796"/>
                  <a:pt x="640080" y="35681"/>
                </a:cubicBezTo>
                <a:cubicBezTo>
                  <a:pt x="847090" y="4566"/>
                  <a:pt x="1028065" y="-3689"/>
                  <a:pt x="1242060" y="1391"/>
                </a:cubicBezTo>
                <a:cubicBezTo>
                  <a:pt x="1456055" y="6471"/>
                  <a:pt x="1727835" y="25521"/>
                  <a:pt x="1924050" y="66161"/>
                </a:cubicBezTo>
                <a:cubicBezTo>
                  <a:pt x="2120265" y="106801"/>
                  <a:pt x="2298700" y="188716"/>
                  <a:pt x="2419350" y="245231"/>
                </a:cubicBezTo>
                <a:cubicBezTo>
                  <a:pt x="2540000" y="301746"/>
                  <a:pt x="2545715" y="313176"/>
                  <a:pt x="2647950" y="405251"/>
                </a:cubicBezTo>
                <a:cubicBezTo>
                  <a:pt x="2750185" y="497326"/>
                  <a:pt x="2948305" y="689731"/>
                  <a:pt x="3032760" y="797681"/>
                </a:cubicBezTo>
                <a:cubicBezTo>
                  <a:pt x="3117215" y="905631"/>
                  <a:pt x="3129915" y="984371"/>
                  <a:pt x="3154680" y="1052951"/>
                </a:cubicBezTo>
                <a:cubicBezTo>
                  <a:pt x="3179445" y="1121531"/>
                  <a:pt x="3178175" y="1101846"/>
                  <a:pt x="3181350" y="1209161"/>
                </a:cubicBezTo>
                <a:cubicBezTo>
                  <a:pt x="3184525" y="1316476"/>
                  <a:pt x="3186747" y="1674298"/>
                  <a:pt x="3181350" y="1864481"/>
                </a:cubicBezTo>
              </a:path>
            </a:pathLst>
          </a:cu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Pentagon 71">
            <a:extLst>
              <a:ext uri="{FF2B5EF4-FFF2-40B4-BE49-F238E27FC236}">
                <a16:creationId xmlns:a16="http://schemas.microsoft.com/office/drawing/2014/main" id="{65CED3F4-0165-4459-81BD-A4BE8A468170}"/>
              </a:ext>
            </a:extLst>
          </p:cNvPr>
          <p:cNvSpPr/>
          <p:nvPr/>
        </p:nvSpPr>
        <p:spPr bwMode="auto">
          <a:xfrm>
            <a:off x="5473694" y="1280920"/>
            <a:ext cx="108513" cy="116031"/>
          </a:xfrm>
          <a:prstGeom prst="pent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96B623-8BC6-465B-942F-EB41D9AEE5D5}"/>
              </a:ext>
            </a:extLst>
          </p:cNvPr>
          <p:cNvSpPr/>
          <p:nvPr/>
        </p:nvSpPr>
        <p:spPr>
          <a:xfrm>
            <a:off x="4267200" y="1840468"/>
            <a:ext cx="88036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Prospective</a:t>
            </a:r>
          </a:p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Hivemind HQ</a:t>
            </a:r>
          </a:p>
        </p:txBody>
      </p:sp>
      <p:sp>
        <p:nvSpPr>
          <p:cNvPr id="75" name="Pentagon 74">
            <a:extLst>
              <a:ext uri="{FF2B5EF4-FFF2-40B4-BE49-F238E27FC236}">
                <a16:creationId xmlns:a16="http://schemas.microsoft.com/office/drawing/2014/main" id="{4ECD6F3B-1840-48CA-9298-5CDE4475889E}"/>
              </a:ext>
            </a:extLst>
          </p:cNvPr>
          <p:cNvSpPr/>
          <p:nvPr/>
        </p:nvSpPr>
        <p:spPr bwMode="auto">
          <a:xfrm>
            <a:off x="6823008" y="1718960"/>
            <a:ext cx="108513" cy="116031"/>
          </a:xfrm>
          <a:prstGeom prst="pent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Pentagon 75">
            <a:extLst>
              <a:ext uri="{FF2B5EF4-FFF2-40B4-BE49-F238E27FC236}">
                <a16:creationId xmlns:a16="http://schemas.microsoft.com/office/drawing/2014/main" id="{C05AAF66-1906-4429-A8EB-B953D0C3BF87}"/>
              </a:ext>
            </a:extLst>
          </p:cNvPr>
          <p:cNvSpPr/>
          <p:nvPr/>
        </p:nvSpPr>
        <p:spPr bwMode="auto">
          <a:xfrm>
            <a:off x="7424927" y="2999458"/>
            <a:ext cx="108513" cy="116031"/>
          </a:xfrm>
          <a:prstGeom prst="pent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7" name="Pentagon 76">
            <a:extLst>
              <a:ext uri="{FF2B5EF4-FFF2-40B4-BE49-F238E27FC236}">
                <a16:creationId xmlns:a16="http://schemas.microsoft.com/office/drawing/2014/main" id="{DE3A2C9B-93DB-4F59-8C07-A7B0A9A999F2}"/>
              </a:ext>
            </a:extLst>
          </p:cNvPr>
          <p:cNvSpPr/>
          <p:nvPr/>
        </p:nvSpPr>
        <p:spPr bwMode="auto">
          <a:xfrm>
            <a:off x="7249718" y="2333875"/>
            <a:ext cx="108513" cy="116031"/>
          </a:xfrm>
          <a:prstGeom prst="pent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Pentagon 77">
            <a:extLst>
              <a:ext uri="{FF2B5EF4-FFF2-40B4-BE49-F238E27FC236}">
                <a16:creationId xmlns:a16="http://schemas.microsoft.com/office/drawing/2014/main" id="{65EE8D5E-A845-4908-A749-90943EE08AAC}"/>
              </a:ext>
            </a:extLst>
          </p:cNvPr>
          <p:cNvSpPr/>
          <p:nvPr/>
        </p:nvSpPr>
        <p:spPr bwMode="auto">
          <a:xfrm>
            <a:off x="6318809" y="6408626"/>
            <a:ext cx="108513" cy="116031"/>
          </a:xfrm>
          <a:prstGeom prst="pent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A10556-2382-4321-97C8-3F65923D762C}"/>
              </a:ext>
            </a:extLst>
          </p:cNvPr>
          <p:cNvSpPr/>
          <p:nvPr/>
        </p:nvSpPr>
        <p:spPr>
          <a:xfrm>
            <a:off x="5464633" y="2514600"/>
            <a:ext cx="689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Tourist</a:t>
            </a:r>
          </a:p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Trap</a:t>
            </a:r>
          </a:p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Central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EF02C91-3485-4A79-B0B2-3E04081DCCFC}"/>
              </a:ext>
            </a:extLst>
          </p:cNvPr>
          <p:cNvSpPr/>
          <p:nvPr/>
        </p:nvSpPr>
        <p:spPr>
          <a:xfrm>
            <a:off x="8133789" y="1143000"/>
            <a:ext cx="1005403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To </a:t>
            </a:r>
            <a:r>
              <a:rPr lang="en-US" sz="700" b="1" dirty="0" err="1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Vrid’ch’k</a:t>
            </a:r>
            <a:r>
              <a:rPr lang="en-US" sz="7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District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BB76FA3-948D-4122-A4E0-E81504BBE398}"/>
              </a:ext>
            </a:extLst>
          </p:cNvPr>
          <p:cNvCxnSpPr>
            <a:cxnSpLocks/>
          </p:cNvCxnSpPr>
          <p:nvPr/>
        </p:nvCxnSpPr>
        <p:spPr bwMode="auto">
          <a:xfrm flipV="1">
            <a:off x="8753239" y="1338935"/>
            <a:ext cx="379230" cy="4505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3DC7E51D-440C-4B4D-9B9C-AE7914971996}"/>
              </a:ext>
            </a:extLst>
          </p:cNvPr>
          <p:cNvSpPr/>
          <p:nvPr/>
        </p:nvSpPr>
        <p:spPr>
          <a:xfrm>
            <a:off x="8305800" y="3429000"/>
            <a:ext cx="620684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To Beaches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EBCA8C6-D193-4B00-B07A-6861C50D9CDC}"/>
              </a:ext>
            </a:extLst>
          </p:cNvPr>
          <p:cNvCxnSpPr>
            <a:cxnSpLocks/>
          </p:cNvCxnSpPr>
          <p:nvPr/>
        </p:nvCxnSpPr>
        <p:spPr bwMode="auto">
          <a:xfrm flipV="1">
            <a:off x="8767413" y="3585693"/>
            <a:ext cx="379230" cy="4505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DAF408A0-FDFD-4F73-94BE-92D70B49117E}"/>
              </a:ext>
            </a:extLst>
          </p:cNvPr>
          <p:cNvSpPr/>
          <p:nvPr/>
        </p:nvSpPr>
        <p:spPr>
          <a:xfrm>
            <a:off x="6254828" y="6610053"/>
            <a:ext cx="620684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To Beaches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69E31CF-86B7-4278-ADEC-9EFE2F0CE17D}"/>
              </a:ext>
            </a:extLst>
          </p:cNvPr>
          <p:cNvCxnSpPr>
            <a:cxnSpLocks/>
          </p:cNvCxnSpPr>
          <p:nvPr/>
        </p:nvCxnSpPr>
        <p:spPr bwMode="auto">
          <a:xfrm flipH="1">
            <a:off x="6154244" y="6581359"/>
            <a:ext cx="51877" cy="28510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E3AA584-8AA2-4CB5-99AE-60240E09EBF4}"/>
              </a:ext>
            </a:extLst>
          </p:cNvPr>
          <p:cNvSpPr/>
          <p:nvPr/>
        </p:nvSpPr>
        <p:spPr bwMode="auto">
          <a:xfrm>
            <a:off x="287868" y="1972733"/>
            <a:ext cx="2460350" cy="4876800"/>
          </a:xfrm>
          <a:custGeom>
            <a:avLst/>
            <a:gdLst>
              <a:gd name="connsiteX0" fmla="*/ 2438400 w 2458743"/>
              <a:gd name="connsiteY0" fmla="*/ 0 h 5181600"/>
              <a:gd name="connsiteX1" fmla="*/ 2455333 w 2458743"/>
              <a:gd name="connsiteY1" fmla="*/ 973667 h 5181600"/>
              <a:gd name="connsiteX2" fmla="*/ 2379133 w 2458743"/>
              <a:gd name="connsiteY2" fmla="*/ 1921934 h 5181600"/>
              <a:gd name="connsiteX3" fmla="*/ 2235200 w 2458743"/>
              <a:gd name="connsiteY3" fmla="*/ 2717800 h 5181600"/>
              <a:gd name="connsiteX4" fmla="*/ 1879600 w 2458743"/>
              <a:gd name="connsiteY4" fmla="*/ 3674534 h 5181600"/>
              <a:gd name="connsiteX5" fmla="*/ 1363133 w 2458743"/>
              <a:gd name="connsiteY5" fmla="*/ 4284134 h 5181600"/>
              <a:gd name="connsiteX6" fmla="*/ 914400 w 2458743"/>
              <a:gd name="connsiteY6" fmla="*/ 4580467 h 5181600"/>
              <a:gd name="connsiteX7" fmla="*/ 0 w 2458743"/>
              <a:gd name="connsiteY7" fmla="*/ 5181600 h 5181600"/>
              <a:gd name="connsiteX0" fmla="*/ 2444496 w 2460350"/>
              <a:gd name="connsiteY0" fmla="*/ 0 h 4876800"/>
              <a:gd name="connsiteX1" fmla="*/ 2455333 w 2460350"/>
              <a:gd name="connsiteY1" fmla="*/ 668867 h 4876800"/>
              <a:gd name="connsiteX2" fmla="*/ 2379133 w 2460350"/>
              <a:gd name="connsiteY2" fmla="*/ 1617134 h 4876800"/>
              <a:gd name="connsiteX3" fmla="*/ 2235200 w 2460350"/>
              <a:gd name="connsiteY3" fmla="*/ 2413000 h 4876800"/>
              <a:gd name="connsiteX4" fmla="*/ 1879600 w 2460350"/>
              <a:gd name="connsiteY4" fmla="*/ 3369734 h 4876800"/>
              <a:gd name="connsiteX5" fmla="*/ 1363133 w 2460350"/>
              <a:gd name="connsiteY5" fmla="*/ 3979334 h 4876800"/>
              <a:gd name="connsiteX6" fmla="*/ 914400 w 2460350"/>
              <a:gd name="connsiteY6" fmla="*/ 4275667 h 4876800"/>
              <a:gd name="connsiteX7" fmla="*/ 0 w 2460350"/>
              <a:gd name="connsiteY7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0350" h="4876800">
                <a:moveTo>
                  <a:pt x="2444496" y="0"/>
                </a:moveTo>
                <a:cubicBezTo>
                  <a:pt x="2457901" y="326672"/>
                  <a:pt x="2466227" y="399345"/>
                  <a:pt x="2455333" y="668867"/>
                </a:cubicBezTo>
                <a:cubicBezTo>
                  <a:pt x="2444439" y="938389"/>
                  <a:pt x="2415822" y="1326445"/>
                  <a:pt x="2379133" y="1617134"/>
                </a:cubicBezTo>
                <a:cubicBezTo>
                  <a:pt x="2342444" y="1907823"/>
                  <a:pt x="2318455" y="2120900"/>
                  <a:pt x="2235200" y="2413000"/>
                </a:cubicBezTo>
                <a:cubicBezTo>
                  <a:pt x="2151945" y="2705100"/>
                  <a:pt x="2024945" y="3108678"/>
                  <a:pt x="1879600" y="3369734"/>
                </a:cubicBezTo>
                <a:cubicBezTo>
                  <a:pt x="1734255" y="3630790"/>
                  <a:pt x="1524000" y="3828345"/>
                  <a:pt x="1363133" y="3979334"/>
                </a:cubicBezTo>
                <a:cubicBezTo>
                  <a:pt x="1202266" y="4130323"/>
                  <a:pt x="914400" y="4275667"/>
                  <a:pt x="914400" y="4275667"/>
                </a:cubicBezTo>
                <a:lnTo>
                  <a:pt x="0" y="4876800"/>
                </a:lnTo>
              </a:path>
            </a:pathLst>
          </a:cu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D59EFA9-D24F-4643-BED5-6243347DD6E4}"/>
              </a:ext>
            </a:extLst>
          </p:cNvPr>
          <p:cNvSpPr/>
          <p:nvPr/>
        </p:nvSpPr>
        <p:spPr bwMode="auto">
          <a:xfrm>
            <a:off x="4207933" y="999067"/>
            <a:ext cx="1364528" cy="4224866"/>
          </a:xfrm>
          <a:custGeom>
            <a:avLst/>
            <a:gdLst>
              <a:gd name="connsiteX0" fmla="*/ 0 w 1364528"/>
              <a:gd name="connsiteY0" fmla="*/ 0 h 4224866"/>
              <a:gd name="connsiteX1" fmla="*/ 50800 w 1364528"/>
              <a:gd name="connsiteY1" fmla="*/ 838200 h 4224866"/>
              <a:gd name="connsiteX2" fmla="*/ 152400 w 1364528"/>
              <a:gd name="connsiteY2" fmla="*/ 1515533 h 4224866"/>
              <a:gd name="connsiteX3" fmla="*/ 237067 w 1364528"/>
              <a:gd name="connsiteY3" fmla="*/ 1761066 h 4224866"/>
              <a:gd name="connsiteX4" fmla="*/ 440267 w 1364528"/>
              <a:gd name="connsiteY4" fmla="*/ 1879600 h 4224866"/>
              <a:gd name="connsiteX5" fmla="*/ 804334 w 1364528"/>
              <a:gd name="connsiteY5" fmla="*/ 1972733 h 4224866"/>
              <a:gd name="connsiteX6" fmla="*/ 1126067 w 1364528"/>
              <a:gd name="connsiteY6" fmla="*/ 2082800 h 4224866"/>
              <a:gd name="connsiteX7" fmla="*/ 1320800 w 1364528"/>
              <a:gd name="connsiteY7" fmla="*/ 2235200 h 4224866"/>
              <a:gd name="connsiteX8" fmla="*/ 1363134 w 1364528"/>
              <a:gd name="connsiteY8" fmla="*/ 2523066 h 4224866"/>
              <a:gd name="connsiteX9" fmla="*/ 1337734 w 1364528"/>
              <a:gd name="connsiteY9" fmla="*/ 2777066 h 4224866"/>
              <a:gd name="connsiteX10" fmla="*/ 1185334 w 1364528"/>
              <a:gd name="connsiteY10" fmla="*/ 2929466 h 4224866"/>
              <a:gd name="connsiteX11" fmla="*/ 922867 w 1364528"/>
              <a:gd name="connsiteY11" fmla="*/ 3039533 h 4224866"/>
              <a:gd name="connsiteX12" fmla="*/ 651934 w 1364528"/>
              <a:gd name="connsiteY12" fmla="*/ 3225800 h 4224866"/>
              <a:gd name="connsiteX13" fmla="*/ 567267 w 1364528"/>
              <a:gd name="connsiteY13" fmla="*/ 3564466 h 4224866"/>
              <a:gd name="connsiteX14" fmla="*/ 711200 w 1364528"/>
              <a:gd name="connsiteY14" fmla="*/ 3869266 h 4224866"/>
              <a:gd name="connsiteX15" fmla="*/ 795867 w 1364528"/>
              <a:gd name="connsiteY15" fmla="*/ 4224866 h 422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4528" h="4224866">
                <a:moveTo>
                  <a:pt x="0" y="0"/>
                </a:moveTo>
                <a:cubicBezTo>
                  <a:pt x="12700" y="292805"/>
                  <a:pt x="25400" y="585611"/>
                  <a:pt x="50800" y="838200"/>
                </a:cubicBezTo>
                <a:cubicBezTo>
                  <a:pt x="76200" y="1090789"/>
                  <a:pt x="121356" y="1361722"/>
                  <a:pt x="152400" y="1515533"/>
                </a:cubicBezTo>
                <a:cubicBezTo>
                  <a:pt x="183444" y="1669344"/>
                  <a:pt x="189089" y="1700388"/>
                  <a:pt x="237067" y="1761066"/>
                </a:cubicBezTo>
                <a:cubicBezTo>
                  <a:pt x="285045" y="1821744"/>
                  <a:pt x="345723" y="1844322"/>
                  <a:pt x="440267" y="1879600"/>
                </a:cubicBezTo>
                <a:cubicBezTo>
                  <a:pt x="534812" y="1914878"/>
                  <a:pt x="690034" y="1938866"/>
                  <a:pt x="804334" y="1972733"/>
                </a:cubicBezTo>
                <a:cubicBezTo>
                  <a:pt x="918634" y="2006600"/>
                  <a:pt x="1039989" y="2039056"/>
                  <a:pt x="1126067" y="2082800"/>
                </a:cubicBezTo>
                <a:cubicBezTo>
                  <a:pt x="1212145" y="2126545"/>
                  <a:pt x="1281289" y="2161822"/>
                  <a:pt x="1320800" y="2235200"/>
                </a:cubicBezTo>
                <a:cubicBezTo>
                  <a:pt x="1360311" y="2308578"/>
                  <a:pt x="1360312" y="2432755"/>
                  <a:pt x="1363134" y="2523066"/>
                </a:cubicBezTo>
                <a:cubicBezTo>
                  <a:pt x="1365956" y="2613377"/>
                  <a:pt x="1367367" y="2709333"/>
                  <a:pt x="1337734" y="2777066"/>
                </a:cubicBezTo>
                <a:cubicBezTo>
                  <a:pt x="1308101" y="2844799"/>
                  <a:pt x="1254478" y="2885722"/>
                  <a:pt x="1185334" y="2929466"/>
                </a:cubicBezTo>
                <a:cubicBezTo>
                  <a:pt x="1116190" y="2973210"/>
                  <a:pt x="1011767" y="2990144"/>
                  <a:pt x="922867" y="3039533"/>
                </a:cubicBezTo>
                <a:cubicBezTo>
                  <a:pt x="833967" y="3088922"/>
                  <a:pt x="711201" y="3138311"/>
                  <a:pt x="651934" y="3225800"/>
                </a:cubicBezTo>
                <a:cubicBezTo>
                  <a:pt x="592667" y="3313289"/>
                  <a:pt x="557389" y="3457222"/>
                  <a:pt x="567267" y="3564466"/>
                </a:cubicBezTo>
                <a:cubicBezTo>
                  <a:pt x="577145" y="3671710"/>
                  <a:pt x="673100" y="3759199"/>
                  <a:pt x="711200" y="3869266"/>
                </a:cubicBezTo>
                <a:cubicBezTo>
                  <a:pt x="749300" y="3979333"/>
                  <a:pt x="772583" y="4102099"/>
                  <a:pt x="795867" y="4224866"/>
                </a:cubicBezTo>
              </a:path>
            </a:pathLst>
          </a:cu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DB2510F-6048-4BE5-9D6D-71EEEC677ACA}"/>
              </a:ext>
            </a:extLst>
          </p:cNvPr>
          <p:cNvSpPr/>
          <p:nvPr/>
        </p:nvSpPr>
        <p:spPr bwMode="auto">
          <a:xfrm>
            <a:off x="7406640" y="1852591"/>
            <a:ext cx="1737360" cy="570569"/>
          </a:xfrm>
          <a:custGeom>
            <a:avLst/>
            <a:gdLst>
              <a:gd name="connsiteX0" fmla="*/ 0 w 1737360"/>
              <a:gd name="connsiteY0" fmla="*/ 570569 h 570569"/>
              <a:gd name="connsiteX1" fmla="*/ 83820 w 1737360"/>
              <a:gd name="connsiteY1" fmla="*/ 326729 h 570569"/>
              <a:gd name="connsiteX2" fmla="*/ 281940 w 1737360"/>
              <a:gd name="connsiteY2" fmla="*/ 128609 h 570569"/>
              <a:gd name="connsiteX3" fmla="*/ 495300 w 1737360"/>
              <a:gd name="connsiteY3" fmla="*/ 14309 h 570569"/>
              <a:gd name="connsiteX4" fmla="*/ 960120 w 1737360"/>
              <a:gd name="connsiteY4" fmla="*/ 6689 h 570569"/>
              <a:gd name="connsiteX5" fmla="*/ 1737360 w 1737360"/>
              <a:gd name="connsiteY5" fmla="*/ 60029 h 57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7360" h="570569">
                <a:moveTo>
                  <a:pt x="0" y="570569"/>
                </a:moveTo>
                <a:cubicBezTo>
                  <a:pt x="18415" y="485479"/>
                  <a:pt x="36830" y="400389"/>
                  <a:pt x="83820" y="326729"/>
                </a:cubicBezTo>
                <a:cubicBezTo>
                  <a:pt x="130810" y="253069"/>
                  <a:pt x="213360" y="180679"/>
                  <a:pt x="281940" y="128609"/>
                </a:cubicBezTo>
                <a:cubicBezTo>
                  <a:pt x="350520" y="76539"/>
                  <a:pt x="382270" y="34629"/>
                  <a:pt x="495300" y="14309"/>
                </a:cubicBezTo>
                <a:cubicBezTo>
                  <a:pt x="608330" y="-6011"/>
                  <a:pt x="753110" y="-931"/>
                  <a:pt x="960120" y="6689"/>
                </a:cubicBezTo>
                <a:cubicBezTo>
                  <a:pt x="1167130" y="14309"/>
                  <a:pt x="1452245" y="37169"/>
                  <a:pt x="1737360" y="60029"/>
                </a:cubicBezTo>
              </a:path>
            </a:pathLst>
          </a:cu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Pentagon 93">
            <a:extLst>
              <a:ext uri="{FF2B5EF4-FFF2-40B4-BE49-F238E27FC236}">
                <a16:creationId xmlns:a16="http://schemas.microsoft.com/office/drawing/2014/main" id="{4EE09744-C2EF-4E5F-B8E6-9D4C69708774}"/>
              </a:ext>
            </a:extLst>
          </p:cNvPr>
          <p:cNvSpPr/>
          <p:nvPr/>
        </p:nvSpPr>
        <p:spPr bwMode="auto">
          <a:xfrm>
            <a:off x="9012257" y="1932905"/>
            <a:ext cx="108513" cy="116031"/>
          </a:xfrm>
          <a:prstGeom prst="pent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FC3E010-B873-4127-8F8C-EC06961DF507}"/>
              </a:ext>
            </a:extLst>
          </p:cNvPr>
          <p:cNvSpPr/>
          <p:nvPr/>
        </p:nvSpPr>
        <p:spPr>
          <a:xfrm>
            <a:off x="0" y="6260068"/>
            <a:ext cx="67839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AAL</a:t>
            </a:r>
          </a:p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Safehouse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0D48480-323A-4456-8FF7-A40031421273}"/>
              </a:ext>
            </a:extLst>
          </p:cNvPr>
          <p:cNvCxnSpPr>
            <a:cxnSpLocks/>
          </p:cNvCxnSpPr>
          <p:nvPr/>
        </p:nvCxnSpPr>
        <p:spPr bwMode="auto">
          <a:xfrm flipV="1">
            <a:off x="406178" y="6026938"/>
            <a:ext cx="127222" cy="24429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7FBFA6DD-1C5D-49C9-AC38-DE165E42B091}"/>
              </a:ext>
            </a:extLst>
          </p:cNvPr>
          <p:cNvSpPr/>
          <p:nvPr/>
        </p:nvSpPr>
        <p:spPr>
          <a:xfrm>
            <a:off x="5850895" y="1631412"/>
            <a:ext cx="710451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Krav</a:t>
            </a:r>
          </a:p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Sisterhood</a:t>
            </a:r>
          </a:p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Haven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6A7F2E0-7A72-4CD0-90AB-129485D6DA63}"/>
              </a:ext>
            </a:extLst>
          </p:cNvPr>
          <p:cNvCxnSpPr>
            <a:cxnSpLocks/>
          </p:cNvCxnSpPr>
          <p:nvPr/>
        </p:nvCxnSpPr>
        <p:spPr bwMode="auto">
          <a:xfrm flipH="1">
            <a:off x="5700217" y="1902745"/>
            <a:ext cx="211547" cy="0"/>
          </a:xfrm>
          <a:prstGeom prst="straightConnector1">
            <a:avLst/>
          </a:prstGeom>
          <a:noFill/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6478789C-8734-4E5C-A150-71AAAC15D393}"/>
              </a:ext>
            </a:extLst>
          </p:cNvPr>
          <p:cNvSpPr/>
          <p:nvPr/>
        </p:nvSpPr>
        <p:spPr>
          <a:xfrm>
            <a:off x="7940282" y="4724400"/>
            <a:ext cx="801823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dirty="0" err="1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Fromeltar</a:t>
            </a:r>
            <a:endParaRPr lang="en-US" sz="1100" b="1" dirty="0">
              <a:ln w="3175">
                <a:solidFill>
                  <a:schemeClr val="tx1"/>
                </a:solidFill>
                <a:prstDash val="solid"/>
              </a:ln>
              <a:effectLst>
                <a:glow rad="228600">
                  <a:srgbClr val="FFFF00">
                    <a:alpha val="40000"/>
                  </a:srgbClr>
                </a:glow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11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Estuary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1BB88AF-817F-4028-A042-A0B494EAA613}"/>
              </a:ext>
            </a:extLst>
          </p:cNvPr>
          <p:cNvSpPr/>
          <p:nvPr/>
        </p:nvSpPr>
        <p:spPr>
          <a:xfrm>
            <a:off x="3329515" y="5119600"/>
            <a:ext cx="56297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Aircar</a:t>
            </a:r>
          </a:p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Central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448823C-7857-4EC4-B586-5C09CB7D94B5}"/>
              </a:ext>
            </a:extLst>
          </p:cNvPr>
          <p:cNvSpPr/>
          <p:nvPr/>
        </p:nvSpPr>
        <p:spPr>
          <a:xfrm>
            <a:off x="2871584" y="3364468"/>
            <a:ext cx="72327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Showdown</a:t>
            </a:r>
          </a:p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Heights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458D4844-083D-4D08-91FB-8E5535369312}"/>
              </a:ext>
            </a:extLst>
          </p:cNvPr>
          <p:cNvSpPr/>
          <p:nvPr/>
        </p:nvSpPr>
        <p:spPr bwMode="auto">
          <a:xfrm>
            <a:off x="0" y="3374859"/>
            <a:ext cx="9136380" cy="2088971"/>
          </a:xfrm>
          <a:custGeom>
            <a:avLst/>
            <a:gdLst>
              <a:gd name="connsiteX0" fmla="*/ 0 w 9136380"/>
              <a:gd name="connsiteY0" fmla="*/ 732321 h 2088971"/>
              <a:gd name="connsiteX1" fmla="*/ 647700 w 9136380"/>
              <a:gd name="connsiteY1" fmla="*/ 473241 h 2088971"/>
              <a:gd name="connsiteX2" fmla="*/ 1242060 w 9136380"/>
              <a:gd name="connsiteY2" fmla="*/ 366561 h 2088971"/>
              <a:gd name="connsiteX3" fmla="*/ 2019300 w 9136380"/>
              <a:gd name="connsiteY3" fmla="*/ 435141 h 2088971"/>
              <a:gd name="connsiteX4" fmla="*/ 2354580 w 9136380"/>
              <a:gd name="connsiteY4" fmla="*/ 541821 h 2088971"/>
              <a:gd name="connsiteX5" fmla="*/ 3002280 w 9136380"/>
              <a:gd name="connsiteY5" fmla="*/ 808521 h 2088971"/>
              <a:gd name="connsiteX6" fmla="*/ 3543300 w 9136380"/>
              <a:gd name="connsiteY6" fmla="*/ 1143801 h 2088971"/>
              <a:gd name="connsiteX7" fmla="*/ 3863340 w 9136380"/>
              <a:gd name="connsiteY7" fmla="*/ 1440981 h 2088971"/>
              <a:gd name="connsiteX8" fmla="*/ 4229100 w 9136380"/>
              <a:gd name="connsiteY8" fmla="*/ 1806741 h 2088971"/>
              <a:gd name="connsiteX9" fmla="*/ 4716780 w 9136380"/>
              <a:gd name="connsiteY9" fmla="*/ 2027721 h 2088971"/>
              <a:gd name="connsiteX10" fmla="*/ 5204460 w 9136380"/>
              <a:gd name="connsiteY10" fmla="*/ 2058201 h 2088971"/>
              <a:gd name="connsiteX11" fmla="*/ 5600700 w 9136380"/>
              <a:gd name="connsiteY11" fmla="*/ 2073441 h 2088971"/>
              <a:gd name="connsiteX12" fmla="*/ 6088380 w 9136380"/>
              <a:gd name="connsiteY12" fmla="*/ 1821981 h 2088971"/>
              <a:gd name="connsiteX13" fmla="*/ 6423660 w 9136380"/>
              <a:gd name="connsiteY13" fmla="*/ 1380021 h 2088971"/>
              <a:gd name="connsiteX14" fmla="*/ 6499860 w 9136380"/>
              <a:gd name="connsiteY14" fmla="*/ 1067601 h 2088971"/>
              <a:gd name="connsiteX15" fmla="*/ 6537960 w 9136380"/>
              <a:gd name="connsiteY15" fmla="*/ 480861 h 2088971"/>
              <a:gd name="connsiteX16" fmla="*/ 6621780 w 9136380"/>
              <a:gd name="connsiteY16" fmla="*/ 244641 h 2088971"/>
              <a:gd name="connsiteX17" fmla="*/ 6896100 w 9136380"/>
              <a:gd name="connsiteY17" fmla="*/ 46521 h 2088971"/>
              <a:gd name="connsiteX18" fmla="*/ 7200900 w 9136380"/>
              <a:gd name="connsiteY18" fmla="*/ 801 h 2088971"/>
              <a:gd name="connsiteX19" fmla="*/ 7642860 w 9136380"/>
              <a:gd name="connsiteY19" fmla="*/ 69381 h 2088971"/>
              <a:gd name="connsiteX20" fmla="*/ 8252460 w 9136380"/>
              <a:gd name="connsiteY20" fmla="*/ 259881 h 2088971"/>
              <a:gd name="connsiteX21" fmla="*/ 8724900 w 9136380"/>
              <a:gd name="connsiteY21" fmla="*/ 305601 h 2088971"/>
              <a:gd name="connsiteX22" fmla="*/ 9136380 w 9136380"/>
              <a:gd name="connsiteY22" fmla="*/ 259881 h 208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136380" h="2088971">
                <a:moveTo>
                  <a:pt x="0" y="732321"/>
                </a:moveTo>
                <a:cubicBezTo>
                  <a:pt x="220345" y="633261"/>
                  <a:pt x="440690" y="534201"/>
                  <a:pt x="647700" y="473241"/>
                </a:cubicBezTo>
                <a:cubicBezTo>
                  <a:pt x="854710" y="412281"/>
                  <a:pt x="1013460" y="372911"/>
                  <a:pt x="1242060" y="366561"/>
                </a:cubicBezTo>
                <a:cubicBezTo>
                  <a:pt x="1470660" y="360211"/>
                  <a:pt x="1833880" y="405931"/>
                  <a:pt x="2019300" y="435141"/>
                </a:cubicBezTo>
                <a:cubicBezTo>
                  <a:pt x="2204720" y="464351"/>
                  <a:pt x="2190750" y="479591"/>
                  <a:pt x="2354580" y="541821"/>
                </a:cubicBezTo>
                <a:cubicBezTo>
                  <a:pt x="2518410" y="604051"/>
                  <a:pt x="2804160" y="708191"/>
                  <a:pt x="3002280" y="808521"/>
                </a:cubicBezTo>
                <a:cubicBezTo>
                  <a:pt x="3200400" y="908851"/>
                  <a:pt x="3399790" y="1038391"/>
                  <a:pt x="3543300" y="1143801"/>
                </a:cubicBezTo>
                <a:cubicBezTo>
                  <a:pt x="3686810" y="1249211"/>
                  <a:pt x="3749040" y="1330491"/>
                  <a:pt x="3863340" y="1440981"/>
                </a:cubicBezTo>
                <a:cubicBezTo>
                  <a:pt x="3977640" y="1551471"/>
                  <a:pt x="4086860" y="1708951"/>
                  <a:pt x="4229100" y="1806741"/>
                </a:cubicBezTo>
                <a:cubicBezTo>
                  <a:pt x="4371340" y="1904531"/>
                  <a:pt x="4554220" y="1985811"/>
                  <a:pt x="4716780" y="2027721"/>
                </a:cubicBezTo>
                <a:cubicBezTo>
                  <a:pt x="4879340" y="2069631"/>
                  <a:pt x="5057140" y="2050581"/>
                  <a:pt x="5204460" y="2058201"/>
                </a:cubicBezTo>
                <a:cubicBezTo>
                  <a:pt x="5351780" y="2065821"/>
                  <a:pt x="5453380" y="2112811"/>
                  <a:pt x="5600700" y="2073441"/>
                </a:cubicBezTo>
                <a:cubicBezTo>
                  <a:pt x="5748020" y="2034071"/>
                  <a:pt x="5951220" y="1937551"/>
                  <a:pt x="6088380" y="1821981"/>
                </a:cubicBezTo>
                <a:cubicBezTo>
                  <a:pt x="6225540" y="1706411"/>
                  <a:pt x="6355080" y="1505751"/>
                  <a:pt x="6423660" y="1380021"/>
                </a:cubicBezTo>
                <a:cubicBezTo>
                  <a:pt x="6492240" y="1254291"/>
                  <a:pt x="6480810" y="1217461"/>
                  <a:pt x="6499860" y="1067601"/>
                </a:cubicBezTo>
                <a:cubicBezTo>
                  <a:pt x="6518910" y="917741"/>
                  <a:pt x="6517640" y="618021"/>
                  <a:pt x="6537960" y="480861"/>
                </a:cubicBezTo>
                <a:cubicBezTo>
                  <a:pt x="6558280" y="343701"/>
                  <a:pt x="6562090" y="317031"/>
                  <a:pt x="6621780" y="244641"/>
                </a:cubicBezTo>
                <a:cubicBezTo>
                  <a:pt x="6681470" y="172251"/>
                  <a:pt x="6799580" y="87161"/>
                  <a:pt x="6896100" y="46521"/>
                </a:cubicBezTo>
                <a:cubicBezTo>
                  <a:pt x="6992620" y="5881"/>
                  <a:pt x="7076440" y="-3009"/>
                  <a:pt x="7200900" y="801"/>
                </a:cubicBezTo>
                <a:cubicBezTo>
                  <a:pt x="7325360" y="4611"/>
                  <a:pt x="7467600" y="26201"/>
                  <a:pt x="7642860" y="69381"/>
                </a:cubicBezTo>
                <a:cubicBezTo>
                  <a:pt x="7818120" y="112561"/>
                  <a:pt x="8072120" y="220511"/>
                  <a:pt x="8252460" y="259881"/>
                </a:cubicBezTo>
                <a:cubicBezTo>
                  <a:pt x="8432800" y="299251"/>
                  <a:pt x="8577580" y="305601"/>
                  <a:pt x="8724900" y="305601"/>
                </a:cubicBezTo>
                <a:cubicBezTo>
                  <a:pt x="8872220" y="305601"/>
                  <a:pt x="9004300" y="282741"/>
                  <a:pt x="9136380" y="259881"/>
                </a:cubicBezTo>
              </a:path>
            </a:pathLst>
          </a:custGeom>
          <a:noFill/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201D6997-B12A-42FE-B021-18F00CE9B8E9}"/>
              </a:ext>
            </a:extLst>
          </p:cNvPr>
          <p:cNvSpPr/>
          <p:nvPr/>
        </p:nvSpPr>
        <p:spPr bwMode="auto">
          <a:xfrm>
            <a:off x="-9525" y="3368026"/>
            <a:ext cx="9136380" cy="2088971"/>
          </a:xfrm>
          <a:custGeom>
            <a:avLst/>
            <a:gdLst>
              <a:gd name="connsiteX0" fmla="*/ 0 w 9136380"/>
              <a:gd name="connsiteY0" fmla="*/ 732321 h 2088971"/>
              <a:gd name="connsiteX1" fmla="*/ 647700 w 9136380"/>
              <a:gd name="connsiteY1" fmla="*/ 473241 h 2088971"/>
              <a:gd name="connsiteX2" fmla="*/ 1242060 w 9136380"/>
              <a:gd name="connsiteY2" fmla="*/ 366561 h 2088971"/>
              <a:gd name="connsiteX3" fmla="*/ 2019300 w 9136380"/>
              <a:gd name="connsiteY3" fmla="*/ 435141 h 2088971"/>
              <a:gd name="connsiteX4" fmla="*/ 2354580 w 9136380"/>
              <a:gd name="connsiteY4" fmla="*/ 541821 h 2088971"/>
              <a:gd name="connsiteX5" fmla="*/ 3002280 w 9136380"/>
              <a:gd name="connsiteY5" fmla="*/ 808521 h 2088971"/>
              <a:gd name="connsiteX6" fmla="*/ 3543300 w 9136380"/>
              <a:gd name="connsiteY6" fmla="*/ 1143801 h 2088971"/>
              <a:gd name="connsiteX7" fmla="*/ 3863340 w 9136380"/>
              <a:gd name="connsiteY7" fmla="*/ 1440981 h 2088971"/>
              <a:gd name="connsiteX8" fmla="*/ 4229100 w 9136380"/>
              <a:gd name="connsiteY8" fmla="*/ 1806741 h 2088971"/>
              <a:gd name="connsiteX9" fmla="*/ 4716780 w 9136380"/>
              <a:gd name="connsiteY9" fmla="*/ 2027721 h 2088971"/>
              <a:gd name="connsiteX10" fmla="*/ 5204460 w 9136380"/>
              <a:gd name="connsiteY10" fmla="*/ 2058201 h 2088971"/>
              <a:gd name="connsiteX11" fmla="*/ 5600700 w 9136380"/>
              <a:gd name="connsiteY11" fmla="*/ 2073441 h 2088971"/>
              <a:gd name="connsiteX12" fmla="*/ 6088380 w 9136380"/>
              <a:gd name="connsiteY12" fmla="*/ 1821981 h 2088971"/>
              <a:gd name="connsiteX13" fmla="*/ 6423660 w 9136380"/>
              <a:gd name="connsiteY13" fmla="*/ 1380021 h 2088971"/>
              <a:gd name="connsiteX14" fmla="*/ 6499860 w 9136380"/>
              <a:gd name="connsiteY14" fmla="*/ 1067601 h 2088971"/>
              <a:gd name="connsiteX15" fmla="*/ 6537960 w 9136380"/>
              <a:gd name="connsiteY15" fmla="*/ 480861 h 2088971"/>
              <a:gd name="connsiteX16" fmla="*/ 6621780 w 9136380"/>
              <a:gd name="connsiteY16" fmla="*/ 244641 h 2088971"/>
              <a:gd name="connsiteX17" fmla="*/ 6896100 w 9136380"/>
              <a:gd name="connsiteY17" fmla="*/ 46521 h 2088971"/>
              <a:gd name="connsiteX18" fmla="*/ 7200900 w 9136380"/>
              <a:gd name="connsiteY18" fmla="*/ 801 h 2088971"/>
              <a:gd name="connsiteX19" fmla="*/ 7642860 w 9136380"/>
              <a:gd name="connsiteY19" fmla="*/ 69381 h 2088971"/>
              <a:gd name="connsiteX20" fmla="*/ 8252460 w 9136380"/>
              <a:gd name="connsiteY20" fmla="*/ 259881 h 2088971"/>
              <a:gd name="connsiteX21" fmla="*/ 8724900 w 9136380"/>
              <a:gd name="connsiteY21" fmla="*/ 305601 h 2088971"/>
              <a:gd name="connsiteX22" fmla="*/ 9136380 w 9136380"/>
              <a:gd name="connsiteY22" fmla="*/ 259881 h 208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136380" h="2088971">
                <a:moveTo>
                  <a:pt x="0" y="732321"/>
                </a:moveTo>
                <a:cubicBezTo>
                  <a:pt x="220345" y="633261"/>
                  <a:pt x="440690" y="534201"/>
                  <a:pt x="647700" y="473241"/>
                </a:cubicBezTo>
                <a:cubicBezTo>
                  <a:pt x="854710" y="412281"/>
                  <a:pt x="1013460" y="372911"/>
                  <a:pt x="1242060" y="366561"/>
                </a:cubicBezTo>
                <a:cubicBezTo>
                  <a:pt x="1470660" y="360211"/>
                  <a:pt x="1833880" y="405931"/>
                  <a:pt x="2019300" y="435141"/>
                </a:cubicBezTo>
                <a:cubicBezTo>
                  <a:pt x="2204720" y="464351"/>
                  <a:pt x="2190750" y="479591"/>
                  <a:pt x="2354580" y="541821"/>
                </a:cubicBezTo>
                <a:cubicBezTo>
                  <a:pt x="2518410" y="604051"/>
                  <a:pt x="2804160" y="708191"/>
                  <a:pt x="3002280" y="808521"/>
                </a:cubicBezTo>
                <a:cubicBezTo>
                  <a:pt x="3200400" y="908851"/>
                  <a:pt x="3399790" y="1038391"/>
                  <a:pt x="3543300" y="1143801"/>
                </a:cubicBezTo>
                <a:cubicBezTo>
                  <a:pt x="3686810" y="1249211"/>
                  <a:pt x="3749040" y="1330491"/>
                  <a:pt x="3863340" y="1440981"/>
                </a:cubicBezTo>
                <a:cubicBezTo>
                  <a:pt x="3977640" y="1551471"/>
                  <a:pt x="4086860" y="1708951"/>
                  <a:pt x="4229100" y="1806741"/>
                </a:cubicBezTo>
                <a:cubicBezTo>
                  <a:pt x="4371340" y="1904531"/>
                  <a:pt x="4554220" y="1985811"/>
                  <a:pt x="4716780" y="2027721"/>
                </a:cubicBezTo>
                <a:cubicBezTo>
                  <a:pt x="4879340" y="2069631"/>
                  <a:pt x="5057140" y="2050581"/>
                  <a:pt x="5204460" y="2058201"/>
                </a:cubicBezTo>
                <a:cubicBezTo>
                  <a:pt x="5351780" y="2065821"/>
                  <a:pt x="5453380" y="2112811"/>
                  <a:pt x="5600700" y="2073441"/>
                </a:cubicBezTo>
                <a:cubicBezTo>
                  <a:pt x="5748020" y="2034071"/>
                  <a:pt x="5951220" y="1937551"/>
                  <a:pt x="6088380" y="1821981"/>
                </a:cubicBezTo>
                <a:cubicBezTo>
                  <a:pt x="6225540" y="1706411"/>
                  <a:pt x="6355080" y="1505751"/>
                  <a:pt x="6423660" y="1380021"/>
                </a:cubicBezTo>
                <a:cubicBezTo>
                  <a:pt x="6492240" y="1254291"/>
                  <a:pt x="6480810" y="1217461"/>
                  <a:pt x="6499860" y="1067601"/>
                </a:cubicBezTo>
                <a:cubicBezTo>
                  <a:pt x="6518910" y="917741"/>
                  <a:pt x="6517640" y="618021"/>
                  <a:pt x="6537960" y="480861"/>
                </a:cubicBezTo>
                <a:cubicBezTo>
                  <a:pt x="6558280" y="343701"/>
                  <a:pt x="6562090" y="317031"/>
                  <a:pt x="6621780" y="244641"/>
                </a:cubicBezTo>
                <a:cubicBezTo>
                  <a:pt x="6681470" y="172251"/>
                  <a:pt x="6799580" y="87161"/>
                  <a:pt x="6896100" y="46521"/>
                </a:cubicBezTo>
                <a:cubicBezTo>
                  <a:pt x="6992620" y="5881"/>
                  <a:pt x="7076440" y="-3009"/>
                  <a:pt x="7200900" y="801"/>
                </a:cubicBezTo>
                <a:cubicBezTo>
                  <a:pt x="7325360" y="4611"/>
                  <a:pt x="7467600" y="26201"/>
                  <a:pt x="7642860" y="69381"/>
                </a:cubicBezTo>
                <a:cubicBezTo>
                  <a:pt x="7818120" y="112561"/>
                  <a:pt x="8072120" y="220511"/>
                  <a:pt x="8252460" y="259881"/>
                </a:cubicBezTo>
                <a:cubicBezTo>
                  <a:pt x="8432800" y="299251"/>
                  <a:pt x="8577580" y="305601"/>
                  <a:pt x="8724900" y="305601"/>
                </a:cubicBezTo>
                <a:cubicBezTo>
                  <a:pt x="8872220" y="305601"/>
                  <a:pt x="9004300" y="282741"/>
                  <a:pt x="9136380" y="259881"/>
                </a:cubicBezTo>
              </a:path>
            </a:pathLst>
          </a:custGeom>
          <a:noFill/>
          <a:ln w="63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7FC680D-2B78-4201-BE7E-13ED37AF7982}"/>
              </a:ext>
            </a:extLst>
          </p:cNvPr>
          <p:cNvSpPr/>
          <p:nvPr/>
        </p:nvSpPr>
        <p:spPr>
          <a:xfrm>
            <a:off x="7390909" y="1002268"/>
            <a:ext cx="83869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(under</a:t>
            </a:r>
          </a:p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construction)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85960ED-0178-4AB5-A717-E40FBA17D1C7}"/>
              </a:ext>
            </a:extLst>
          </p:cNvPr>
          <p:cNvSpPr/>
          <p:nvPr/>
        </p:nvSpPr>
        <p:spPr bwMode="auto">
          <a:xfrm>
            <a:off x="3326130" y="1684020"/>
            <a:ext cx="925830" cy="1146810"/>
          </a:xfrm>
          <a:custGeom>
            <a:avLst/>
            <a:gdLst>
              <a:gd name="connsiteX0" fmla="*/ 0 w 925830"/>
              <a:gd name="connsiteY0" fmla="*/ 91440 h 1146810"/>
              <a:gd name="connsiteX1" fmla="*/ 41910 w 925830"/>
              <a:gd name="connsiteY1" fmla="*/ 506730 h 1146810"/>
              <a:gd name="connsiteX2" fmla="*/ 15240 w 925830"/>
              <a:gd name="connsiteY2" fmla="*/ 510540 h 1146810"/>
              <a:gd name="connsiteX3" fmla="*/ 30480 w 925830"/>
              <a:gd name="connsiteY3" fmla="*/ 643890 h 1146810"/>
              <a:gd name="connsiteX4" fmla="*/ 114300 w 925830"/>
              <a:gd name="connsiteY4" fmla="*/ 712470 h 1146810"/>
              <a:gd name="connsiteX5" fmla="*/ 129540 w 925830"/>
              <a:gd name="connsiteY5" fmla="*/ 975360 h 1146810"/>
              <a:gd name="connsiteX6" fmla="*/ 316230 w 925830"/>
              <a:gd name="connsiteY6" fmla="*/ 1146810 h 1146810"/>
              <a:gd name="connsiteX7" fmla="*/ 445770 w 925830"/>
              <a:gd name="connsiteY7" fmla="*/ 1112520 h 1146810"/>
              <a:gd name="connsiteX8" fmla="*/ 571500 w 925830"/>
              <a:gd name="connsiteY8" fmla="*/ 963930 h 1146810"/>
              <a:gd name="connsiteX9" fmla="*/ 701040 w 925830"/>
              <a:gd name="connsiteY9" fmla="*/ 994410 h 1146810"/>
              <a:gd name="connsiteX10" fmla="*/ 838200 w 925830"/>
              <a:gd name="connsiteY10" fmla="*/ 899160 h 1146810"/>
              <a:gd name="connsiteX11" fmla="*/ 925830 w 925830"/>
              <a:gd name="connsiteY11" fmla="*/ 845820 h 1146810"/>
              <a:gd name="connsiteX12" fmla="*/ 826770 w 925830"/>
              <a:gd name="connsiteY12" fmla="*/ 514350 h 1146810"/>
              <a:gd name="connsiteX13" fmla="*/ 773430 w 925830"/>
              <a:gd name="connsiteY13" fmla="*/ 0 h 1146810"/>
              <a:gd name="connsiteX14" fmla="*/ 0 w 925830"/>
              <a:gd name="connsiteY14" fmla="*/ 91440 h 114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5830" h="1146810">
                <a:moveTo>
                  <a:pt x="0" y="91440"/>
                </a:moveTo>
                <a:lnTo>
                  <a:pt x="41910" y="506730"/>
                </a:lnTo>
                <a:lnTo>
                  <a:pt x="15240" y="510540"/>
                </a:lnTo>
                <a:lnTo>
                  <a:pt x="30480" y="643890"/>
                </a:lnTo>
                <a:lnTo>
                  <a:pt x="114300" y="712470"/>
                </a:lnTo>
                <a:lnTo>
                  <a:pt x="129540" y="975360"/>
                </a:lnTo>
                <a:lnTo>
                  <a:pt x="316230" y="1146810"/>
                </a:lnTo>
                <a:lnTo>
                  <a:pt x="445770" y="1112520"/>
                </a:lnTo>
                <a:lnTo>
                  <a:pt x="571500" y="963930"/>
                </a:lnTo>
                <a:lnTo>
                  <a:pt x="701040" y="994410"/>
                </a:lnTo>
                <a:lnTo>
                  <a:pt x="838200" y="899160"/>
                </a:lnTo>
                <a:lnTo>
                  <a:pt x="925830" y="845820"/>
                </a:lnTo>
                <a:lnTo>
                  <a:pt x="826770" y="514350"/>
                </a:lnTo>
                <a:lnTo>
                  <a:pt x="773430" y="0"/>
                </a:lnTo>
                <a:lnTo>
                  <a:pt x="0" y="91440"/>
                </a:lnTo>
                <a:close/>
              </a:path>
            </a:pathLst>
          </a:cu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0" name="Pentagon 89">
            <a:extLst>
              <a:ext uri="{FF2B5EF4-FFF2-40B4-BE49-F238E27FC236}">
                <a16:creationId xmlns:a16="http://schemas.microsoft.com/office/drawing/2014/main" id="{AD4CA6AE-EE79-46D3-BC2B-1C523FFB5D03}"/>
              </a:ext>
            </a:extLst>
          </p:cNvPr>
          <p:cNvSpPr/>
          <p:nvPr/>
        </p:nvSpPr>
        <p:spPr bwMode="auto">
          <a:xfrm>
            <a:off x="4212629" y="2380384"/>
            <a:ext cx="108513" cy="116031"/>
          </a:xfrm>
          <a:prstGeom prst="pent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689C48-6721-4EC9-96CF-5D04F5B70E87}"/>
              </a:ext>
            </a:extLst>
          </p:cNvPr>
          <p:cNvSpPr/>
          <p:nvPr/>
        </p:nvSpPr>
        <p:spPr>
          <a:xfrm>
            <a:off x="5385366" y="3006946"/>
            <a:ext cx="58381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Speakeasy</a:t>
            </a:r>
          </a:p>
          <a:p>
            <a:pPr algn="ctr"/>
            <a:r>
              <a:rPr lang="en-US" sz="7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Site 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7B12E6-A110-4597-A886-5ABA2B7558CB}"/>
              </a:ext>
            </a:extLst>
          </p:cNvPr>
          <p:cNvSpPr/>
          <p:nvPr/>
        </p:nvSpPr>
        <p:spPr>
          <a:xfrm>
            <a:off x="5524266" y="3424535"/>
            <a:ext cx="6479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Legal</a:t>
            </a:r>
          </a:p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Offices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6A185AD-DFE0-4974-A122-93B6FA69366E}"/>
              </a:ext>
            </a:extLst>
          </p:cNvPr>
          <p:cNvCxnSpPr>
            <a:cxnSpLocks/>
          </p:cNvCxnSpPr>
          <p:nvPr/>
        </p:nvCxnSpPr>
        <p:spPr bwMode="auto">
          <a:xfrm flipH="1">
            <a:off x="5128260" y="3192780"/>
            <a:ext cx="373505" cy="70485"/>
          </a:xfrm>
          <a:prstGeom prst="straightConnector1">
            <a:avLst/>
          </a:prstGeom>
          <a:noFill/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34A85EE-182F-4271-8D16-5680D2FE337D}"/>
              </a:ext>
            </a:extLst>
          </p:cNvPr>
          <p:cNvCxnSpPr>
            <a:cxnSpLocks/>
          </p:cNvCxnSpPr>
          <p:nvPr/>
        </p:nvCxnSpPr>
        <p:spPr bwMode="auto">
          <a:xfrm flipV="1">
            <a:off x="5140950" y="3160931"/>
            <a:ext cx="0" cy="70702"/>
          </a:xfrm>
          <a:prstGeom prst="line">
            <a:avLst/>
          </a:pr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F9883668-D9B6-47BC-B28F-4D7F6D772ADD}"/>
              </a:ext>
            </a:extLst>
          </p:cNvPr>
          <p:cNvSpPr/>
          <p:nvPr/>
        </p:nvSpPr>
        <p:spPr bwMode="auto">
          <a:xfrm>
            <a:off x="5141595" y="3093047"/>
            <a:ext cx="197573" cy="85144"/>
          </a:xfrm>
          <a:custGeom>
            <a:avLst/>
            <a:gdLst>
              <a:gd name="connsiteX0" fmla="*/ 198120 w 198608"/>
              <a:gd name="connsiteY0" fmla="*/ 0 h 71135"/>
              <a:gd name="connsiteX1" fmla="*/ 167640 w 198608"/>
              <a:gd name="connsiteY1" fmla="*/ 62865 h 71135"/>
              <a:gd name="connsiteX2" fmla="*/ 0 w 198608"/>
              <a:gd name="connsiteY2" fmla="*/ 68580 h 7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608" h="71135">
                <a:moveTo>
                  <a:pt x="198120" y="0"/>
                </a:moveTo>
                <a:cubicBezTo>
                  <a:pt x="199390" y="25717"/>
                  <a:pt x="200660" y="51435"/>
                  <a:pt x="167640" y="62865"/>
                </a:cubicBezTo>
                <a:cubicBezTo>
                  <a:pt x="134620" y="74295"/>
                  <a:pt x="67310" y="71437"/>
                  <a:pt x="0" y="68580"/>
                </a:cubicBezTo>
              </a:path>
            </a:pathLst>
          </a:cu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0EE63D9-8D86-4D35-8132-D372973CA1B7}"/>
              </a:ext>
            </a:extLst>
          </p:cNvPr>
          <p:cNvCxnSpPr>
            <a:cxnSpLocks/>
          </p:cNvCxnSpPr>
          <p:nvPr/>
        </p:nvCxnSpPr>
        <p:spPr bwMode="auto">
          <a:xfrm flipV="1">
            <a:off x="5253990" y="3483732"/>
            <a:ext cx="334091" cy="4323"/>
          </a:xfrm>
          <a:prstGeom prst="line">
            <a:avLst/>
          </a:pr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D323F98E-D541-45D7-83E2-59E0DDD886AC}"/>
              </a:ext>
            </a:extLst>
          </p:cNvPr>
          <p:cNvSpPr/>
          <p:nvPr/>
        </p:nvSpPr>
        <p:spPr bwMode="auto">
          <a:xfrm>
            <a:off x="4070985" y="3354705"/>
            <a:ext cx="247650" cy="377190"/>
          </a:xfrm>
          <a:custGeom>
            <a:avLst/>
            <a:gdLst>
              <a:gd name="connsiteX0" fmla="*/ 247650 w 247650"/>
              <a:gd name="connsiteY0" fmla="*/ 283845 h 377190"/>
              <a:gd name="connsiteX1" fmla="*/ 247650 w 247650"/>
              <a:gd name="connsiteY1" fmla="*/ 365760 h 377190"/>
              <a:gd name="connsiteX2" fmla="*/ 142875 w 247650"/>
              <a:gd name="connsiteY2" fmla="*/ 377190 h 377190"/>
              <a:gd name="connsiteX3" fmla="*/ 13335 w 247650"/>
              <a:gd name="connsiteY3" fmla="*/ 333375 h 377190"/>
              <a:gd name="connsiteX4" fmla="*/ 0 w 247650"/>
              <a:gd name="connsiteY4" fmla="*/ 85725 h 377190"/>
              <a:gd name="connsiteX5" fmla="*/ 102870 w 247650"/>
              <a:gd name="connsiteY5" fmla="*/ 0 h 377190"/>
              <a:gd name="connsiteX6" fmla="*/ 243840 w 247650"/>
              <a:gd name="connsiteY6" fmla="*/ 108585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650" h="377190">
                <a:moveTo>
                  <a:pt x="247650" y="283845"/>
                </a:moveTo>
                <a:lnTo>
                  <a:pt x="247650" y="365760"/>
                </a:lnTo>
                <a:lnTo>
                  <a:pt x="142875" y="377190"/>
                </a:lnTo>
                <a:lnTo>
                  <a:pt x="13335" y="333375"/>
                </a:lnTo>
                <a:lnTo>
                  <a:pt x="0" y="85725"/>
                </a:lnTo>
                <a:lnTo>
                  <a:pt x="102870" y="0"/>
                </a:lnTo>
                <a:lnTo>
                  <a:pt x="243840" y="108585"/>
                </a:lnTo>
              </a:path>
            </a:pathLst>
          </a:cu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Pentagon 106">
            <a:extLst>
              <a:ext uri="{FF2B5EF4-FFF2-40B4-BE49-F238E27FC236}">
                <a16:creationId xmlns:a16="http://schemas.microsoft.com/office/drawing/2014/main" id="{5069DD2B-C99A-4034-9647-CDC0A7FC807B}"/>
              </a:ext>
            </a:extLst>
          </p:cNvPr>
          <p:cNvSpPr/>
          <p:nvPr/>
        </p:nvSpPr>
        <p:spPr bwMode="auto">
          <a:xfrm>
            <a:off x="4093646" y="3410803"/>
            <a:ext cx="108513" cy="116031"/>
          </a:xfrm>
          <a:prstGeom prst="pent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" name="Pentagon 107">
            <a:extLst>
              <a:ext uri="{FF2B5EF4-FFF2-40B4-BE49-F238E27FC236}">
                <a16:creationId xmlns:a16="http://schemas.microsoft.com/office/drawing/2014/main" id="{0D264298-25FA-4240-95D9-5E2781D39CB7}"/>
              </a:ext>
            </a:extLst>
          </p:cNvPr>
          <p:cNvSpPr/>
          <p:nvPr/>
        </p:nvSpPr>
        <p:spPr bwMode="auto">
          <a:xfrm>
            <a:off x="5588081" y="3338821"/>
            <a:ext cx="203119" cy="116031"/>
          </a:xfrm>
          <a:prstGeom prst="pent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379FB3C-941D-4615-BC17-AA67093EC27C}"/>
              </a:ext>
            </a:extLst>
          </p:cNvPr>
          <p:cNvSpPr/>
          <p:nvPr/>
        </p:nvSpPr>
        <p:spPr>
          <a:xfrm>
            <a:off x="5562600" y="3305145"/>
            <a:ext cx="805029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Monorail Office</a:t>
            </a:r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02185191-58B4-4960-AF94-164EFADC0A50}"/>
              </a:ext>
            </a:extLst>
          </p:cNvPr>
          <p:cNvSpPr/>
          <p:nvPr/>
        </p:nvSpPr>
        <p:spPr bwMode="auto">
          <a:xfrm>
            <a:off x="5971540" y="3462020"/>
            <a:ext cx="899160" cy="386080"/>
          </a:xfrm>
          <a:custGeom>
            <a:avLst/>
            <a:gdLst>
              <a:gd name="connsiteX0" fmla="*/ 899160 w 899160"/>
              <a:gd name="connsiteY0" fmla="*/ 309880 h 386080"/>
              <a:gd name="connsiteX1" fmla="*/ 764540 w 899160"/>
              <a:gd name="connsiteY1" fmla="*/ 231140 h 386080"/>
              <a:gd name="connsiteX2" fmla="*/ 728980 w 899160"/>
              <a:gd name="connsiteY2" fmla="*/ 386080 h 386080"/>
              <a:gd name="connsiteX3" fmla="*/ 635000 w 899160"/>
              <a:gd name="connsiteY3" fmla="*/ 342900 h 386080"/>
              <a:gd name="connsiteX4" fmla="*/ 388620 w 899160"/>
              <a:gd name="connsiteY4" fmla="*/ 264160 h 386080"/>
              <a:gd name="connsiteX5" fmla="*/ 378460 w 899160"/>
              <a:gd name="connsiteY5" fmla="*/ 0 h 386080"/>
              <a:gd name="connsiteX6" fmla="*/ 0 w 899160"/>
              <a:gd name="connsiteY6" fmla="*/ 7620 h 38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160" h="386080">
                <a:moveTo>
                  <a:pt x="899160" y="309880"/>
                </a:moveTo>
                <a:lnTo>
                  <a:pt x="764540" y="231140"/>
                </a:lnTo>
                <a:lnTo>
                  <a:pt x="728980" y="386080"/>
                </a:lnTo>
                <a:lnTo>
                  <a:pt x="635000" y="342900"/>
                </a:lnTo>
                <a:lnTo>
                  <a:pt x="388620" y="264160"/>
                </a:lnTo>
                <a:lnTo>
                  <a:pt x="378460" y="0"/>
                </a:lnTo>
                <a:lnTo>
                  <a:pt x="0" y="7620"/>
                </a:lnTo>
              </a:path>
            </a:pathLst>
          </a:cu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AC25AC2-5BD2-7CDE-5226-DB1EE2A532BF}"/>
              </a:ext>
            </a:extLst>
          </p:cNvPr>
          <p:cNvSpPr/>
          <p:nvPr/>
        </p:nvSpPr>
        <p:spPr>
          <a:xfrm>
            <a:off x="7074214" y="1430555"/>
            <a:ext cx="686406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Fortress</a:t>
            </a:r>
          </a:p>
          <a:p>
            <a:pPr algn="ctr"/>
            <a:r>
              <a:rPr lang="en-US" sz="11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Campus</a:t>
            </a:r>
          </a:p>
        </p:txBody>
      </p:sp>
    </p:spTree>
    <p:extLst>
      <p:ext uri="{BB962C8B-B14F-4D97-AF65-F5344CB8AC3E}">
        <p14:creationId xmlns:p14="http://schemas.microsoft.com/office/powerpoint/2010/main" val="241706276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B534DE7-194E-4500-A8EA-FA2275B9B285}"/>
              </a:ext>
            </a:extLst>
          </p:cNvPr>
          <p:cNvSpPr/>
          <p:nvPr/>
        </p:nvSpPr>
        <p:spPr bwMode="auto">
          <a:xfrm>
            <a:off x="36576" y="3212592"/>
            <a:ext cx="2639568" cy="914400"/>
          </a:xfrm>
          <a:custGeom>
            <a:avLst/>
            <a:gdLst>
              <a:gd name="connsiteX0" fmla="*/ 0 w 2639568"/>
              <a:gd name="connsiteY0" fmla="*/ 859536 h 914400"/>
              <a:gd name="connsiteX1" fmla="*/ 24384 w 2639568"/>
              <a:gd name="connsiteY1" fmla="*/ 914400 h 914400"/>
              <a:gd name="connsiteX2" fmla="*/ 1085088 w 2639568"/>
              <a:gd name="connsiteY2" fmla="*/ 542544 h 914400"/>
              <a:gd name="connsiteX3" fmla="*/ 1170432 w 2639568"/>
              <a:gd name="connsiteY3" fmla="*/ 609600 h 914400"/>
              <a:gd name="connsiteX4" fmla="*/ 1280160 w 2639568"/>
              <a:gd name="connsiteY4" fmla="*/ 542544 h 914400"/>
              <a:gd name="connsiteX5" fmla="*/ 1517904 w 2639568"/>
              <a:gd name="connsiteY5" fmla="*/ 566928 h 914400"/>
              <a:gd name="connsiteX6" fmla="*/ 1530096 w 2639568"/>
              <a:gd name="connsiteY6" fmla="*/ 627888 h 914400"/>
              <a:gd name="connsiteX7" fmla="*/ 1786128 w 2639568"/>
              <a:gd name="connsiteY7" fmla="*/ 597408 h 914400"/>
              <a:gd name="connsiteX8" fmla="*/ 2316480 w 2639568"/>
              <a:gd name="connsiteY8" fmla="*/ 713232 h 914400"/>
              <a:gd name="connsiteX9" fmla="*/ 2535936 w 2639568"/>
              <a:gd name="connsiteY9" fmla="*/ 902208 h 914400"/>
              <a:gd name="connsiteX10" fmla="*/ 2639568 w 2639568"/>
              <a:gd name="connsiteY10" fmla="*/ 377952 h 914400"/>
              <a:gd name="connsiteX11" fmla="*/ 2371344 w 2639568"/>
              <a:gd name="connsiteY11" fmla="*/ 323088 h 914400"/>
              <a:gd name="connsiteX12" fmla="*/ 2188464 w 2639568"/>
              <a:gd name="connsiteY12" fmla="*/ 249936 h 914400"/>
              <a:gd name="connsiteX13" fmla="*/ 2194560 w 2639568"/>
              <a:gd name="connsiteY13" fmla="*/ 97536 h 914400"/>
              <a:gd name="connsiteX14" fmla="*/ 1517904 w 2639568"/>
              <a:gd name="connsiteY14" fmla="*/ 0 h 914400"/>
              <a:gd name="connsiteX15" fmla="*/ 1188720 w 2639568"/>
              <a:gd name="connsiteY15" fmla="*/ 512064 h 914400"/>
              <a:gd name="connsiteX16" fmla="*/ 615696 w 2639568"/>
              <a:gd name="connsiteY16" fmla="*/ 585216 h 914400"/>
              <a:gd name="connsiteX17" fmla="*/ 182880 w 2639568"/>
              <a:gd name="connsiteY17" fmla="*/ 780288 h 914400"/>
              <a:gd name="connsiteX18" fmla="*/ 0 w 2639568"/>
              <a:gd name="connsiteY18" fmla="*/ 859536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39568" h="914400">
                <a:moveTo>
                  <a:pt x="0" y="859536"/>
                </a:moveTo>
                <a:lnTo>
                  <a:pt x="24384" y="914400"/>
                </a:lnTo>
                <a:lnTo>
                  <a:pt x="1085088" y="542544"/>
                </a:lnTo>
                <a:lnTo>
                  <a:pt x="1170432" y="609600"/>
                </a:lnTo>
                <a:lnTo>
                  <a:pt x="1280160" y="542544"/>
                </a:lnTo>
                <a:lnTo>
                  <a:pt x="1517904" y="566928"/>
                </a:lnTo>
                <a:lnTo>
                  <a:pt x="1530096" y="627888"/>
                </a:lnTo>
                <a:lnTo>
                  <a:pt x="1786128" y="597408"/>
                </a:lnTo>
                <a:lnTo>
                  <a:pt x="2316480" y="713232"/>
                </a:lnTo>
                <a:lnTo>
                  <a:pt x="2535936" y="902208"/>
                </a:lnTo>
                <a:lnTo>
                  <a:pt x="2639568" y="377952"/>
                </a:lnTo>
                <a:lnTo>
                  <a:pt x="2371344" y="323088"/>
                </a:lnTo>
                <a:lnTo>
                  <a:pt x="2188464" y="249936"/>
                </a:lnTo>
                <a:lnTo>
                  <a:pt x="2194560" y="97536"/>
                </a:lnTo>
                <a:lnTo>
                  <a:pt x="1517904" y="0"/>
                </a:lnTo>
                <a:lnTo>
                  <a:pt x="1188720" y="512064"/>
                </a:lnTo>
                <a:lnTo>
                  <a:pt x="615696" y="585216"/>
                </a:lnTo>
                <a:lnTo>
                  <a:pt x="182880" y="780288"/>
                </a:lnTo>
                <a:lnTo>
                  <a:pt x="0" y="859536"/>
                </a:lnTo>
                <a:close/>
              </a:path>
            </a:pathLst>
          </a:custGeom>
          <a:noFill/>
          <a:ln w="34925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8A4190E-6339-4CCA-9941-8ED30A388942}"/>
              </a:ext>
            </a:extLst>
          </p:cNvPr>
          <p:cNvSpPr/>
          <p:nvPr/>
        </p:nvSpPr>
        <p:spPr bwMode="auto">
          <a:xfrm>
            <a:off x="2580887" y="3627121"/>
            <a:ext cx="2402888" cy="1846840"/>
          </a:xfrm>
          <a:custGeom>
            <a:avLst/>
            <a:gdLst>
              <a:gd name="connsiteX0" fmla="*/ 107449 w 2624971"/>
              <a:gd name="connsiteY0" fmla="*/ 0 h 1822911"/>
              <a:gd name="connsiteX1" fmla="*/ 9913 w 2624971"/>
              <a:gd name="connsiteY1" fmla="*/ 493776 h 1822911"/>
              <a:gd name="connsiteX2" fmla="*/ 320809 w 2624971"/>
              <a:gd name="connsiteY2" fmla="*/ 524256 h 1822911"/>
              <a:gd name="connsiteX3" fmla="*/ 966985 w 2624971"/>
              <a:gd name="connsiteY3" fmla="*/ 871728 h 1822911"/>
              <a:gd name="connsiteX4" fmla="*/ 1302265 w 2624971"/>
              <a:gd name="connsiteY4" fmla="*/ 1207008 h 1822911"/>
              <a:gd name="connsiteX5" fmla="*/ 1777753 w 2624971"/>
              <a:gd name="connsiteY5" fmla="*/ 1621536 h 1822911"/>
              <a:gd name="connsiteX6" fmla="*/ 2527561 w 2624971"/>
              <a:gd name="connsiteY6" fmla="*/ 1822704 h 1822911"/>
              <a:gd name="connsiteX7" fmla="*/ 2570233 w 2624971"/>
              <a:gd name="connsiteY7" fmla="*/ 1658112 h 1822911"/>
              <a:gd name="connsiteX8" fmla="*/ 2106937 w 2624971"/>
              <a:gd name="connsiteY8" fmla="*/ 1578864 h 1822911"/>
              <a:gd name="connsiteX9" fmla="*/ 1674121 w 2624971"/>
              <a:gd name="connsiteY9" fmla="*/ 1353312 h 1822911"/>
              <a:gd name="connsiteX10" fmla="*/ 1332745 w 2624971"/>
              <a:gd name="connsiteY10" fmla="*/ 987552 h 1822911"/>
              <a:gd name="connsiteX11" fmla="*/ 1064521 w 2624971"/>
              <a:gd name="connsiteY11" fmla="*/ 719328 h 1822911"/>
              <a:gd name="connsiteX12" fmla="*/ 1168153 w 2624971"/>
              <a:gd name="connsiteY12" fmla="*/ 640080 h 1822911"/>
              <a:gd name="connsiteX13" fmla="*/ 997465 w 2624971"/>
              <a:gd name="connsiteY13" fmla="*/ 426720 h 1822911"/>
              <a:gd name="connsiteX14" fmla="*/ 436633 w 2624971"/>
              <a:gd name="connsiteY14" fmla="*/ 152400 h 1822911"/>
              <a:gd name="connsiteX15" fmla="*/ 107449 w 2624971"/>
              <a:gd name="connsiteY15" fmla="*/ 0 h 1822911"/>
              <a:gd name="connsiteX0" fmla="*/ 107449 w 2580514"/>
              <a:gd name="connsiteY0" fmla="*/ 0 h 1826716"/>
              <a:gd name="connsiteX1" fmla="*/ 9913 w 2580514"/>
              <a:gd name="connsiteY1" fmla="*/ 493776 h 1826716"/>
              <a:gd name="connsiteX2" fmla="*/ 320809 w 2580514"/>
              <a:gd name="connsiteY2" fmla="*/ 524256 h 1826716"/>
              <a:gd name="connsiteX3" fmla="*/ 966985 w 2580514"/>
              <a:gd name="connsiteY3" fmla="*/ 871728 h 1826716"/>
              <a:gd name="connsiteX4" fmla="*/ 1302265 w 2580514"/>
              <a:gd name="connsiteY4" fmla="*/ 1207008 h 1826716"/>
              <a:gd name="connsiteX5" fmla="*/ 1777753 w 2580514"/>
              <a:gd name="connsiteY5" fmla="*/ 1621536 h 1826716"/>
              <a:gd name="connsiteX6" fmla="*/ 2375161 w 2580514"/>
              <a:gd name="connsiteY6" fmla="*/ 1826514 h 1826716"/>
              <a:gd name="connsiteX7" fmla="*/ 2570233 w 2580514"/>
              <a:gd name="connsiteY7" fmla="*/ 1658112 h 1826716"/>
              <a:gd name="connsiteX8" fmla="*/ 2106937 w 2580514"/>
              <a:gd name="connsiteY8" fmla="*/ 1578864 h 1826716"/>
              <a:gd name="connsiteX9" fmla="*/ 1674121 w 2580514"/>
              <a:gd name="connsiteY9" fmla="*/ 1353312 h 1826716"/>
              <a:gd name="connsiteX10" fmla="*/ 1332745 w 2580514"/>
              <a:gd name="connsiteY10" fmla="*/ 987552 h 1826716"/>
              <a:gd name="connsiteX11" fmla="*/ 1064521 w 2580514"/>
              <a:gd name="connsiteY11" fmla="*/ 719328 h 1826716"/>
              <a:gd name="connsiteX12" fmla="*/ 1168153 w 2580514"/>
              <a:gd name="connsiteY12" fmla="*/ 640080 h 1826716"/>
              <a:gd name="connsiteX13" fmla="*/ 997465 w 2580514"/>
              <a:gd name="connsiteY13" fmla="*/ 426720 h 1826716"/>
              <a:gd name="connsiteX14" fmla="*/ 436633 w 2580514"/>
              <a:gd name="connsiteY14" fmla="*/ 152400 h 1826716"/>
              <a:gd name="connsiteX15" fmla="*/ 107449 w 2580514"/>
              <a:gd name="connsiteY15" fmla="*/ 0 h 1826716"/>
              <a:gd name="connsiteX0" fmla="*/ 107449 w 2444706"/>
              <a:gd name="connsiteY0" fmla="*/ 0 h 1826539"/>
              <a:gd name="connsiteX1" fmla="*/ 9913 w 2444706"/>
              <a:gd name="connsiteY1" fmla="*/ 493776 h 1826539"/>
              <a:gd name="connsiteX2" fmla="*/ 320809 w 2444706"/>
              <a:gd name="connsiteY2" fmla="*/ 524256 h 1826539"/>
              <a:gd name="connsiteX3" fmla="*/ 966985 w 2444706"/>
              <a:gd name="connsiteY3" fmla="*/ 871728 h 1826539"/>
              <a:gd name="connsiteX4" fmla="*/ 1302265 w 2444706"/>
              <a:gd name="connsiteY4" fmla="*/ 1207008 h 1826539"/>
              <a:gd name="connsiteX5" fmla="*/ 1777753 w 2444706"/>
              <a:gd name="connsiteY5" fmla="*/ 1621536 h 1826539"/>
              <a:gd name="connsiteX6" fmla="*/ 2375161 w 2444706"/>
              <a:gd name="connsiteY6" fmla="*/ 1826514 h 1826539"/>
              <a:gd name="connsiteX7" fmla="*/ 2402593 w 2444706"/>
              <a:gd name="connsiteY7" fmla="*/ 1635252 h 1826539"/>
              <a:gd name="connsiteX8" fmla="*/ 2106937 w 2444706"/>
              <a:gd name="connsiteY8" fmla="*/ 1578864 h 1826539"/>
              <a:gd name="connsiteX9" fmla="*/ 1674121 w 2444706"/>
              <a:gd name="connsiteY9" fmla="*/ 1353312 h 1826539"/>
              <a:gd name="connsiteX10" fmla="*/ 1332745 w 2444706"/>
              <a:gd name="connsiteY10" fmla="*/ 987552 h 1826539"/>
              <a:gd name="connsiteX11" fmla="*/ 1064521 w 2444706"/>
              <a:gd name="connsiteY11" fmla="*/ 719328 h 1826539"/>
              <a:gd name="connsiteX12" fmla="*/ 1168153 w 2444706"/>
              <a:gd name="connsiteY12" fmla="*/ 640080 h 1826539"/>
              <a:gd name="connsiteX13" fmla="*/ 997465 w 2444706"/>
              <a:gd name="connsiteY13" fmla="*/ 426720 h 1826539"/>
              <a:gd name="connsiteX14" fmla="*/ 436633 w 2444706"/>
              <a:gd name="connsiteY14" fmla="*/ 152400 h 1826539"/>
              <a:gd name="connsiteX15" fmla="*/ 107449 w 2444706"/>
              <a:gd name="connsiteY15" fmla="*/ 0 h 1826539"/>
              <a:gd name="connsiteX0" fmla="*/ 107449 w 2427360"/>
              <a:gd name="connsiteY0" fmla="*/ 0 h 1826539"/>
              <a:gd name="connsiteX1" fmla="*/ 9913 w 2427360"/>
              <a:gd name="connsiteY1" fmla="*/ 493776 h 1826539"/>
              <a:gd name="connsiteX2" fmla="*/ 320809 w 2427360"/>
              <a:gd name="connsiteY2" fmla="*/ 524256 h 1826539"/>
              <a:gd name="connsiteX3" fmla="*/ 966985 w 2427360"/>
              <a:gd name="connsiteY3" fmla="*/ 871728 h 1826539"/>
              <a:gd name="connsiteX4" fmla="*/ 1302265 w 2427360"/>
              <a:gd name="connsiteY4" fmla="*/ 1207008 h 1826539"/>
              <a:gd name="connsiteX5" fmla="*/ 1777753 w 2427360"/>
              <a:gd name="connsiteY5" fmla="*/ 1621536 h 1826539"/>
              <a:gd name="connsiteX6" fmla="*/ 2375161 w 2427360"/>
              <a:gd name="connsiteY6" fmla="*/ 1826514 h 1826539"/>
              <a:gd name="connsiteX7" fmla="*/ 2402593 w 2427360"/>
              <a:gd name="connsiteY7" fmla="*/ 1635252 h 1826539"/>
              <a:gd name="connsiteX8" fmla="*/ 2106937 w 2427360"/>
              <a:gd name="connsiteY8" fmla="*/ 1578864 h 1826539"/>
              <a:gd name="connsiteX9" fmla="*/ 1674121 w 2427360"/>
              <a:gd name="connsiteY9" fmla="*/ 1353312 h 1826539"/>
              <a:gd name="connsiteX10" fmla="*/ 1332745 w 2427360"/>
              <a:gd name="connsiteY10" fmla="*/ 987552 h 1826539"/>
              <a:gd name="connsiteX11" fmla="*/ 1064521 w 2427360"/>
              <a:gd name="connsiteY11" fmla="*/ 719328 h 1826539"/>
              <a:gd name="connsiteX12" fmla="*/ 1168153 w 2427360"/>
              <a:gd name="connsiteY12" fmla="*/ 640080 h 1826539"/>
              <a:gd name="connsiteX13" fmla="*/ 997465 w 2427360"/>
              <a:gd name="connsiteY13" fmla="*/ 426720 h 1826539"/>
              <a:gd name="connsiteX14" fmla="*/ 436633 w 2427360"/>
              <a:gd name="connsiteY14" fmla="*/ 152400 h 1826539"/>
              <a:gd name="connsiteX15" fmla="*/ 107449 w 2427360"/>
              <a:gd name="connsiteY15" fmla="*/ 0 h 1826539"/>
              <a:gd name="connsiteX0" fmla="*/ 107449 w 2402888"/>
              <a:gd name="connsiteY0" fmla="*/ 0 h 1846840"/>
              <a:gd name="connsiteX1" fmla="*/ 9913 w 2402888"/>
              <a:gd name="connsiteY1" fmla="*/ 493776 h 1846840"/>
              <a:gd name="connsiteX2" fmla="*/ 320809 w 2402888"/>
              <a:gd name="connsiteY2" fmla="*/ 524256 h 1846840"/>
              <a:gd name="connsiteX3" fmla="*/ 966985 w 2402888"/>
              <a:gd name="connsiteY3" fmla="*/ 871728 h 1846840"/>
              <a:gd name="connsiteX4" fmla="*/ 1302265 w 2402888"/>
              <a:gd name="connsiteY4" fmla="*/ 1207008 h 1846840"/>
              <a:gd name="connsiteX5" fmla="*/ 1777753 w 2402888"/>
              <a:gd name="connsiteY5" fmla="*/ 1621536 h 1846840"/>
              <a:gd name="connsiteX6" fmla="*/ 2375161 w 2402888"/>
              <a:gd name="connsiteY6" fmla="*/ 1826514 h 1846840"/>
              <a:gd name="connsiteX7" fmla="*/ 2402593 w 2402888"/>
              <a:gd name="connsiteY7" fmla="*/ 1635252 h 1846840"/>
              <a:gd name="connsiteX8" fmla="*/ 2106937 w 2402888"/>
              <a:gd name="connsiteY8" fmla="*/ 1578864 h 1846840"/>
              <a:gd name="connsiteX9" fmla="*/ 1674121 w 2402888"/>
              <a:gd name="connsiteY9" fmla="*/ 1353312 h 1846840"/>
              <a:gd name="connsiteX10" fmla="*/ 1332745 w 2402888"/>
              <a:gd name="connsiteY10" fmla="*/ 987552 h 1846840"/>
              <a:gd name="connsiteX11" fmla="*/ 1064521 w 2402888"/>
              <a:gd name="connsiteY11" fmla="*/ 719328 h 1846840"/>
              <a:gd name="connsiteX12" fmla="*/ 1168153 w 2402888"/>
              <a:gd name="connsiteY12" fmla="*/ 640080 h 1846840"/>
              <a:gd name="connsiteX13" fmla="*/ 997465 w 2402888"/>
              <a:gd name="connsiteY13" fmla="*/ 426720 h 1846840"/>
              <a:gd name="connsiteX14" fmla="*/ 436633 w 2402888"/>
              <a:gd name="connsiteY14" fmla="*/ 152400 h 1846840"/>
              <a:gd name="connsiteX15" fmla="*/ 107449 w 2402888"/>
              <a:gd name="connsiteY15" fmla="*/ 0 h 184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02888" h="1846840">
                <a:moveTo>
                  <a:pt x="107449" y="0"/>
                </a:moveTo>
                <a:cubicBezTo>
                  <a:pt x="40901" y="203200"/>
                  <a:pt x="-25647" y="406400"/>
                  <a:pt x="9913" y="493776"/>
                </a:cubicBezTo>
                <a:cubicBezTo>
                  <a:pt x="45473" y="581152"/>
                  <a:pt x="161297" y="461264"/>
                  <a:pt x="320809" y="524256"/>
                </a:cubicBezTo>
                <a:cubicBezTo>
                  <a:pt x="480321" y="587248"/>
                  <a:pt x="803409" y="757936"/>
                  <a:pt x="966985" y="871728"/>
                </a:cubicBezTo>
                <a:cubicBezTo>
                  <a:pt x="1130561" y="985520"/>
                  <a:pt x="1167137" y="1082040"/>
                  <a:pt x="1302265" y="1207008"/>
                </a:cubicBezTo>
                <a:cubicBezTo>
                  <a:pt x="1437393" y="1331976"/>
                  <a:pt x="1598937" y="1518285"/>
                  <a:pt x="1777753" y="1621536"/>
                </a:cubicBezTo>
                <a:cubicBezTo>
                  <a:pt x="1956569" y="1724787"/>
                  <a:pt x="2339601" y="1908048"/>
                  <a:pt x="2375161" y="1826514"/>
                </a:cubicBezTo>
                <a:cubicBezTo>
                  <a:pt x="2410721" y="1744980"/>
                  <a:pt x="2393957" y="1676527"/>
                  <a:pt x="2402593" y="1635252"/>
                </a:cubicBezTo>
                <a:cubicBezTo>
                  <a:pt x="2411229" y="1593977"/>
                  <a:pt x="2228349" y="1625854"/>
                  <a:pt x="2106937" y="1578864"/>
                </a:cubicBezTo>
                <a:cubicBezTo>
                  <a:pt x="1985525" y="1531874"/>
                  <a:pt x="1803153" y="1451864"/>
                  <a:pt x="1674121" y="1353312"/>
                </a:cubicBezTo>
                <a:cubicBezTo>
                  <a:pt x="1545089" y="1254760"/>
                  <a:pt x="1434345" y="1093216"/>
                  <a:pt x="1332745" y="987552"/>
                </a:cubicBezTo>
                <a:cubicBezTo>
                  <a:pt x="1231145" y="881888"/>
                  <a:pt x="1091953" y="777240"/>
                  <a:pt x="1064521" y="719328"/>
                </a:cubicBezTo>
                <a:cubicBezTo>
                  <a:pt x="1037089" y="661416"/>
                  <a:pt x="1179329" y="688848"/>
                  <a:pt x="1168153" y="640080"/>
                </a:cubicBezTo>
                <a:cubicBezTo>
                  <a:pt x="1156977" y="591312"/>
                  <a:pt x="1119385" y="508000"/>
                  <a:pt x="997465" y="426720"/>
                </a:cubicBezTo>
                <a:cubicBezTo>
                  <a:pt x="875545" y="345440"/>
                  <a:pt x="436633" y="152400"/>
                  <a:pt x="436633" y="152400"/>
                </a:cubicBezTo>
                <a:lnTo>
                  <a:pt x="107449" y="0"/>
                </a:lnTo>
                <a:close/>
              </a:path>
            </a:pathLst>
          </a:cu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EEE39CD-E9C5-4307-9C10-2911FD58269A}"/>
              </a:ext>
            </a:extLst>
          </p:cNvPr>
          <p:cNvSpPr/>
          <p:nvPr/>
        </p:nvSpPr>
        <p:spPr bwMode="auto">
          <a:xfrm>
            <a:off x="4968216" y="3707842"/>
            <a:ext cx="1634911" cy="1794588"/>
          </a:xfrm>
          <a:custGeom>
            <a:avLst/>
            <a:gdLst>
              <a:gd name="connsiteX0" fmla="*/ 46946 w 1450185"/>
              <a:gd name="connsiteY0" fmla="*/ 1589582 h 1763806"/>
              <a:gd name="connsiteX1" fmla="*/ 59138 w 1450185"/>
              <a:gd name="connsiteY1" fmla="*/ 1748078 h 1763806"/>
              <a:gd name="connsiteX2" fmla="*/ 510242 w 1450185"/>
              <a:gd name="connsiteY2" fmla="*/ 1729790 h 1763806"/>
              <a:gd name="connsiteX3" fmla="*/ 924770 w 1450185"/>
              <a:gd name="connsiteY3" fmla="*/ 1498142 h 1763806"/>
              <a:gd name="connsiteX4" fmla="*/ 973538 w 1450185"/>
              <a:gd name="connsiteY4" fmla="*/ 1528622 h 1763806"/>
              <a:gd name="connsiteX5" fmla="*/ 1004018 w 1450185"/>
              <a:gd name="connsiteY5" fmla="*/ 1406702 h 1763806"/>
              <a:gd name="connsiteX6" fmla="*/ 1223474 w 1450185"/>
              <a:gd name="connsiteY6" fmla="*/ 1168958 h 1763806"/>
              <a:gd name="connsiteX7" fmla="*/ 1327106 w 1450185"/>
              <a:gd name="connsiteY7" fmla="*/ 949502 h 1763806"/>
              <a:gd name="connsiteX8" fmla="*/ 1400258 w 1450185"/>
              <a:gd name="connsiteY8" fmla="*/ 809294 h 1763806"/>
              <a:gd name="connsiteX9" fmla="*/ 1449026 w 1450185"/>
              <a:gd name="connsiteY9" fmla="*/ 687374 h 1763806"/>
              <a:gd name="connsiteX10" fmla="*/ 1351490 w 1450185"/>
              <a:gd name="connsiteY10" fmla="*/ 662990 h 1763806"/>
              <a:gd name="connsiteX11" fmla="*/ 1381970 w 1450185"/>
              <a:gd name="connsiteY11" fmla="*/ 96062 h 1763806"/>
              <a:gd name="connsiteX12" fmla="*/ 1199090 w 1450185"/>
              <a:gd name="connsiteY12" fmla="*/ 22910 h 1763806"/>
              <a:gd name="connsiteX13" fmla="*/ 1132034 w 1450185"/>
              <a:gd name="connsiteY13" fmla="*/ 339902 h 1763806"/>
              <a:gd name="connsiteX14" fmla="*/ 1138130 w 1450185"/>
              <a:gd name="connsiteY14" fmla="*/ 882446 h 1763806"/>
              <a:gd name="connsiteX15" fmla="*/ 1034498 w 1450185"/>
              <a:gd name="connsiteY15" fmla="*/ 1120190 h 1763806"/>
              <a:gd name="connsiteX16" fmla="*/ 833330 w 1450185"/>
              <a:gd name="connsiteY16" fmla="*/ 1309166 h 1763806"/>
              <a:gd name="connsiteX17" fmla="*/ 443186 w 1450185"/>
              <a:gd name="connsiteY17" fmla="*/ 1571294 h 1763806"/>
              <a:gd name="connsiteX18" fmla="*/ 46946 w 1450185"/>
              <a:gd name="connsiteY18" fmla="*/ 1589582 h 1763806"/>
              <a:gd name="connsiteX0" fmla="*/ 11942 w 1666641"/>
              <a:gd name="connsiteY0" fmla="*/ 1589582 h 1763806"/>
              <a:gd name="connsiteX1" fmla="*/ 275594 w 1666641"/>
              <a:gd name="connsiteY1" fmla="*/ 1748078 h 1763806"/>
              <a:gd name="connsiteX2" fmla="*/ 726698 w 1666641"/>
              <a:gd name="connsiteY2" fmla="*/ 1729790 h 1763806"/>
              <a:gd name="connsiteX3" fmla="*/ 1141226 w 1666641"/>
              <a:gd name="connsiteY3" fmla="*/ 1498142 h 1763806"/>
              <a:gd name="connsiteX4" fmla="*/ 1189994 w 1666641"/>
              <a:gd name="connsiteY4" fmla="*/ 1528622 h 1763806"/>
              <a:gd name="connsiteX5" fmla="*/ 1220474 w 1666641"/>
              <a:gd name="connsiteY5" fmla="*/ 1406702 h 1763806"/>
              <a:gd name="connsiteX6" fmla="*/ 1439930 w 1666641"/>
              <a:gd name="connsiteY6" fmla="*/ 1168958 h 1763806"/>
              <a:gd name="connsiteX7" fmla="*/ 1543562 w 1666641"/>
              <a:gd name="connsiteY7" fmla="*/ 949502 h 1763806"/>
              <a:gd name="connsiteX8" fmla="*/ 1616714 w 1666641"/>
              <a:gd name="connsiteY8" fmla="*/ 809294 h 1763806"/>
              <a:gd name="connsiteX9" fmla="*/ 1665482 w 1666641"/>
              <a:gd name="connsiteY9" fmla="*/ 687374 h 1763806"/>
              <a:gd name="connsiteX10" fmla="*/ 1567946 w 1666641"/>
              <a:gd name="connsiteY10" fmla="*/ 662990 h 1763806"/>
              <a:gd name="connsiteX11" fmla="*/ 1598426 w 1666641"/>
              <a:gd name="connsiteY11" fmla="*/ 96062 h 1763806"/>
              <a:gd name="connsiteX12" fmla="*/ 1415546 w 1666641"/>
              <a:gd name="connsiteY12" fmla="*/ 22910 h 1763806"/>
              <a:gd name="connsiteX13" fmla="*/ 1348490 w 1666641"/>
              <a:gd name="connsiteY13" fmla="*/ 339902 h 1763806"/>
              <a:gd name="connsiteX14" fmla="*/ 1354586 w 1666641"/>
              <a:gd name="connsiteY14" fmla="*/ 882446 h 1763806"/>
              <a:gd name="connsiteX15" fmla="*/ 1250954 w 1666641"/>
              <a:gd name="connsiteY15" fmla="*/ 1120190 h 1763806"/>
              <a:gd name="connsiteX16" fmla="*/ 1049786 w 1666641"/>
              <a:gd name="connsiteY16" fmla="*/ 1309166 h 1763806"/>
              <a:gd name="connsiteX17" fmla="*/ 659642 w 1666641"/>
              <a:gd name="connsiteY17" fmla="*/ 1571294 h 1763806"/>
              <a:gd name="connsiteX18" fmla="*/ 11942 w 1666641"/>
              <a:gd name="connsiteY18" fmla="*/ 1589582 h 1763806"/>
              <a:gd name="connsiteX0" fmla="*/ 74274 w 1728973"/>
              <a:gd name="connsiteY0" fmla="*/ 1589582 h 1774833"/>
              <a:gd name="connsiteX1" fmla="*/ 94086 w 1728973"/>
              <a:gd name="connsiteY1" fmla="*/ 1763318 h 1774833"/>
              <a:gd name="connsiteX2" fmla="*/ 789030 w 1728973"/>
              <a:gd name="connsiteY2" fmla="*/ 1729790 h 1774833"/>
              <a:gd name="connsiteX3" fmla="*/ 1203558 w 1728973"/>
              <a:gd name="connsiteY3" fmla="*/ 1498142 h 1774833"/>
              <a:gd name="connsiteX4" fmla="*/ 1252326 w 1728973"/>
              <a:gd name="connsiteY4" fmla="*/ 1528622 h 1774833"/>
              <a:gd name="connsiteX5" fmla="*/ 1282806 w 1728973"/>
              <a:gd name="connsiteY5" fmla="*/ 1406702 h 1774833"/>
              <a:gd name="connsiteX6" fmla="*/ 1502262 w 1728973"/>
              <a:gd name="connsiteY6" fmla="*/ 1168958 h 1774833"/>
              <a:gd name="connsiteX7" fmla="*/ 1605894 w 1728973"/>
              <a:gd name="connsiteY7" fmla="*/ 949502 h 1774833"/>
              <a:gd name="connsiteX8" fmla="*/ 1679046 w 1728973"/>
              <a:gd name="connsiteY8" fmla="*/ 809294 h 1774833"/>
              <a:gd name="connsiteX9" fmla="*/ 1727814 w 1728973"/>
              <a:gd name="connsiteY9" fmla="*/ 687374 h 1774833"/>
              <a:gd name="connsiteX10" fmla="*/ 1630278 w 1728973"/>
              <a:gd name="connsiteY10" fmla="*/ 662990 h 1774833"/>
              <a:gd name="connsiteX11" fmla="*/ 1660758 w 1728973"/>
              <a:gd name="connsiteY11" fmla="*/ 96062 h 1774833"/>
              <a:gd name="connsiteX12" fmla="*/ 1477878 w 1728973"/>
              <a:gd name="connsiteY12" fmla="*/ 22910 h 1774833"/>
              <a:gd name="connsiteX13" fmla="*/ 1410822 w 1728973"/>
              <a:gd name="connsiteY13" fmla="*/ 339902 h 1774833"/>
              <a:gd name="connsiteX14" fmla="*/ 1416918 w 1728973"/>
              <a:gd name="connsiteY14" fmla="*/ 882446 h 1774833"/>
              <a:gd name="connsiteX15" fmla="*/ 1313286 w 1728973"/>
              <a:gd name="connsiteY15" fmla="*/ 1120190 h 1774833"/>
              <a:gd name="connsiteX16" fmla="*/ 1112118 w 1728973"/>
              <a:gd name="connsiteY16" fmla="*/ 1309166 h 1774833"/>
              <a:gd name="connsiteX17" fmla="*/ 721974 w 1728973"/>
              <a:gd name="connsiteY17" fmla="*/ 1571294 h 1774833"/>
              <a:gd name="connsiteX18" fmla="*/ 74274 w 1728973"/>
              <a:gd name="connsiteY18" fmla="*/ 1589582 h 1774833"/>
              <a:gd name="connsiteX0" fmla="*/ 99600 w 1700959"/>
              <a:gd name="connsiteY0" fmla="*/ 1597202 h 1774268"/>
              <a:gd name="connsiteX1" fmla="*/ 66072 w 1700959"/>
              <a:gd name="connsiteY1" fmla="*/ 1763318 h 1774268"/>
              <a:gd name="connsiteX2" fmla="*/ 761016 w 1700959"/>
              <a:gd name="connsiteY2" fmla="*/ 1729790 h 1774268"/>
              <a:gd name="connsiteX3" fmla="*/ 1175544 w 1700959"/>
              <a:gd name="connsiteY3" fmla="*/ 1498142 h 1774268"/>
              <a:gd name="connsiteX4" fmla="*/ 1224312 w 1700959"/>
              <a:gd name="connsiteY4" fmla="*/ 1528622 h 1774268"/>
              <a:gd name="connsiteX5" fmla="*/ 1254792 w 1700959"/>
              <a:gd name="connsiteY5" fmla="*/ 1406702 h 1774268"/>
              <a:gd name="connsiteX6" fmla="*/ 1474248 w 1700959"/>
              <a:gd name="connsiteY6" fmla="*/ 1168958 h 1774268"/>
              <a:gd name="connsiteX7" fmla="*/ 1577880 w 1700959"/>
              <a:gd name="connsiteY7" fmla="*/ 949502 h 1774268"/>
              <a:gd name="connsiteX8" fmla="*/ 1651032 w 1700959"/>
              <a:gd name="connsiteY8" fmla="*/ 809294 h 1774268"/>
              <a:gd name="connsiteX9" fmla="*/ 1699800 w 1700959"/>
              <a:gd name="connsiteY9" fmla="*/ 687374 h 1774268"/>
              <a:gd name="connsiteX10" fmla="*/ 1602264 w 1700959"/>
              <a:gd name="connsiteY10" fmla="*/ 662990 h 1774268"/>
              <a:gd name="connsiteX11" fmla="*/ 1632744 w 1700959"/>
              <a:gd name="connsiteY11" fmla="*/ 96062 h 1774268"/>
              <a:gd name="connsiteX12" fmla="*/ 1449864 w 1700959"/>
              <a:gd name="connsiteY12" fmla="*/ 22910 h 1774268"/>
              <a:gd name="connsiteX13" fmla="*/ 1382808 w 1700959"/>
              <a:gd name="connsiteY13" fmla="*/ 339902 h 1774268"/>
              <a:gd name="connsiteX14" fmla="*/ 1388904 w 1700959"/>
              <a:gd name="connsiteY14" fmla="*/ 882446 h 1774268"/>
              <a:gd name="connsiteX15" fmla="*/ 1285272 w 1700959"/>
              <a:gd name="connsiteY15" fmla="*/ 1120190 h 1774268"/>
              <a:gd name="connsiteX16" fmla="*/ 1084104 w 1700959"/>
              <a:gd name="connsiteY16" fmla="*/ 1309166 h 1774268"/>
              <a:gd name="connsiteX17" fmla="*/ 693960 w 1700959"/>
              <a:gd name="connsiteY17" fmla="*/ 1571294 h 1774268"/>
              <a:gd name="connsiteX18" fmla="*/ 99600 w 1700959"/>
              <a:gd name="connsiteY18" fmla="*/ 1597202 h 1774268"/>
              <a:gd name="connsiteX0" fmla="*/ 80330 w 1681689"/>
              <a:gd name="connsiteY0" fmla="*/ 1597202 h 1774268"/>
              <a:gd name="connsiteX1" fmla="*/ 46802 w 1681689"/>
              <a:gd name="connsiteY1" fmla="*/ 1763318 h 1774268"/>
              <a:gd name="connsiteX2" fmla="*/ 741746 w 1681689"/>
              <a:gd name="connsiteY2" fmla="*/ 1729790 h 1774268"/>
              <a:gd name="connsiteX3" fmla="*/ 1156274 w 1681689"/>
              <a:gd name="connsiteY3" fmla="*/ 1498142 h 1774268"/>
              <a:gd name="connsiteX4" fmla="*/ 1205042 w 1681689"/>
              <a:gd name="connsiteY4" fmla="*/ 1528622 h 1774268"/>
              <a:gd name="connsiteX5" fmla="*/ 1235522 w 1681689"/>
              <a:gd name="connsiteY5" fmla="*/ 1406702 h 1774268"/>
              <a:gd name="connsiteX6" fmla="*/ 1454978 w 1681689"/>
              <a:gd name="connsiteY6" fmla="*/ 1168958 h 1774268"/>
              <a:gd name="connsiteX7" fmla="*/ 1558610 w 1681689"/>
              <a:gd name="connsiteY7" fmla="*/ 949502 h 1774268"/>
              <a:gd name="connsiteX8" fmla="*/ 1631762 w 1681689"/>
              <a:gd name="connsiteY8" fmla="*/ 809294 h 1774268"/>
              <a:gd name="connsiteX9" fmla="*/ 1680530 w 1681689"/>
              <a:gd name="connsiteY9" fmla="*/ 687374 h 1774268"/>
              <a:gd name="connsiteX10" fmla="*/ 1582994 w 1681689"/>
              <a:gd name="connsiteY10" fmla="*/ 662990 h 1774268"/>
              <a:gd name="connsiteX11" fmla="*/ 1613474 w 1681689"/>
              <a:gd name="connsiteY11" fmla="*/ 96062 h 1774268"/>
              <a:gd name="connsiteX12" fmla="*/ 1430594 w 1681689"/>
              <a:gd name="connsiteY12" fmla="*/ 22910 h 1774268"/>
              <a:gd name="connsiteX13" fmla="*/ 1363538 w 1681689"/>
              <a:gd name="connsiteY13" fmla="*/ 339902 h 1774268"/>
              <a:gd name="connsiteX14" fmla="*/ 1369634 w 1681689"/>
              <a:gd name="connsiteY14" fmla="*/ 882446 h 1774268"/>
              <a:gd name="connsiteX15" fmla="*/ 1266002 w 1681689"/>
              <a:gd name="connsiteY15" fmla="*/ 1120190 h 1774268"/>
              <a:gd name="connsiteX16" fmla="*/ 1064834 w 1681689"/>
              <a:gd name="connsiteY16" fmla="*/ 1309166 h 1774268"/>
              <a:gd name="connsiteX17" fmla="*/ 674690 w 1681689"/>
              <a:gd name="connsiteY17" fmla="*/ 1571294 h 1774268"/>
              <a:gd name="connsiteX18" fmla="*/ 80330 w 1681689"/>
              <a:gd name="connsiteY18" fmla="*/ 1597202 h 1774268"/>
              <a:gd name="connsiteX0" fmla="*/ 33552 w 1634911"/>
              <a:gd name="connsiteY0" fmla="*/ 1597202 h 1794588"/>
              <a:gd name="connsiteX1" fmla="*/ 24 w 1634911"/>
              <a:gd name="connsiteY1" fmla="*/ 1763318 h 1794588"/>
              <a:gd name="connsiteX2" fmla="*/ 694968 w 1634911"/>
              <a:gd name="connsiteY2" fmla="*/ 1729790 h 1794588"/>
              <a:gd name="connsiteX3" fmla="*/ 1109496 w 1634911"/>
              <a:gd name="connsiteY3" fmla="*/ 1498142 h 1794588"/>
              <a:gd name="connsiteX4" fmla="*/ 1158264 w 1634911"/>
              <a:gd name="connsiteY4" fmla="*/ 1528622 h 1794588"/>
              <a:gd name="connsiteX5" fmla="*/ 1188744 w 1634911"/>
              <a:gd name="connsiteY5" fmla="*/ 1406702 h 1794588"/>
              <a:gd name="connsiteX6" fmla="*/ 1408200 w 1634911"/>
              <a:gd name="connsiteY6" fmla="*/ 1168958 h 1794588"/>
              <a:gd name="connsiteX7" fmla="*/ 1511832 w 1634911"/>
              <a:gd name="connsiteY7" fmla="*/ 949502 h 1794588"/>
              <a:gd name="connsiteX8" fmla="*/ 1584984 w 1634911"/>
              <a:gd name="connsiteY8" fmla="*/ 809294 h 1794588"/>
              <a:gd name="connsiteX9" fmla="*/ 1633752 w 1634911"/>
              <a:gd name="connsiteY9" fmla="*/ 687374 h 1794588"/>
              <a:gd name="connsiteX10" fmla="*/ 1536216 w 1634911"/>
              <a:gd name="connsiteY10" fmla="*/ 662990 h 1794588"/>
              <a:gd name="connsiteX11" fmla="*/ 1566696 w 1634911"/>
              <a:gd name="connsiteY11" fmla="*/ 96062 h 1794588"/>
              <a:gd name="connsiteX12" fmla="*/ 1383816 w 1634911"/>
              <a:gd name="connsiteY12" fmla="*/ 22910 h 1794588"/>
              <a:gd name="connsiteX13" fmla="*/ 1316760 w 1634911"/>
              <a:gd name="connsiteY13" fmla="*/ 339902 h 1794588"/>
              <a:gd name="connsiteX14" fmla="*/ 1322856 w 1634911"/>
              <a:gd name="connsiteY14" fmla="*/ 882446 h 1794588"/>
              <a:gd name="connsiteX15" fmla="*/ 1219224 w 1634911"/>
              <a:gd name="connsiteY15" fmla="*/ 1120190 h 1794588"/>
              <a:gd name="connsiteX16" fmla="*/ 1018056 w 1634911"/>
              <a:gd name="connsiteY16" fmla="*/ 1309166 h 1794588"/>
              <a:gd name="connsiteX17" fmla="*/ 627912 w 1634911"/>
              <a:gd name="connsiteY17" fmla="*/ 1571294 h 1794588"/>
              <a:gd name="connsiteX18" fmla="*/ 33552 w 1634911"/>
              <a:gd name="connsiteY18" fmla="*/ 1597202 h 179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34911" h="1794588">
                <a:moveTo>
                  <a:pt x="33552" y="1597202"/>
                </a:moveTo>
                <a:cubicBezTo>
                  <a:pt x="5104" y="1674926"/>
                  <a:pt x="4088" y="1695500"/>
                  <a:pt x="24" y="1763318"/>
                </a:cubicBezTo>
                <a:cubicBezTo>
                  <a:pt x="-4040" y="1831136"/>
                  <a:pt x="510056" y="1773986"/>
                  <a:pt x="694968" y="1729790"/>
                </a:cubicBezTo>
                <a:cubicBezTo>
                  <a:pt x="879880" y="1685594"/>
                  <a:pt x="1032280" y="1531670"/>
                  <a:pt x="1109496" y="1498142"/>
                </a:cubicBezTo>
                <a:cubicBezTo>
                  <a:pt x="1186712" y="1464614"/>
                  <a:pt x="1145056" y="1543862"/>
                  <a:pt x="1158264" y="1528622"/>
                </a:cubicBezTo>
                <a:cubicBezTo>
                  <a:pt x="1171472" y="1513382"/>
                  <a:pt x="1147088" y="1466646"/>
                  <a:pt x="1188744" y="1406702"/>
                </a:cubicBezTo>
                <a:cubicBezTo>
                  <a:pt x="1230400" y="1346758"/>
                  <a:pt x="1354352" y="1245158"/>
                  <a:pt x="1408200" y="1168958"/>
                </a:cubicBezTo>
                <a:cubicBezTo>
                  <a:pt x="1462048" y="1092758"/>
                  <a:pt x="1482368" y="1009446"/>
                  <a:pt x="1511832" y="949502"/>
                </a:cubicBezTo>
                <a:cubicBezTo>
                  <a:pt x="1541296" y="889558"/>
                  <a:pt x="1564664" y="852982"/>
                  <a:pt x="1584984" y="809294"/>
                </a:cubicBezTo>
                <a:cubicBezTo>
                  <a:pt x="1605304" y="765606"/>
                  <a:pt x="1641880" y="711758"/>
                  <a:pt x="1633752" y="687374"/>
                </a:cubicBezTo>
                <a:cubicBezTo>
                  <a:pt x="1625624" y="662990"/>
                  <a:pt x="1547392" y="761542"/>
                  <a:pt x="1536216" y="662990"/>
                </a:cubicBezTo>
                <a:cubicBezTo>
                  <a:pt x="1525040" y="564438"/>
                  <a:pt x="1592096" y="202742"/>
                  <a:pt x="1566696" y="96062"/>
                </a:cubicBezTo>
                <a:cubicBezTo>
                  <a:pt x="1541296" y="-10618"/>
                  <a:pt x="1425472" y="-17730"/>
                  <a:pt x="1383816" y="22910"/>
                </a:cubicBezTo>
                <a:cubicBezTo>
                  <a:pt x="1342160" y="63550"/>
                  <a:pt x="1326920" y="196646"/>
                  <a:pt x="1316760" y="339902"/>
                </a:cubicBezTo>
                <a:cubicBezTo>
                  <a:pt x="1306600" y="483158"/>
                  <a:pt x="1339112" y="752398"/>
                  <a:pt x="1322856" y="882446"/>
                </a:cubicBezTo>
                <a:cubicBezTo>
                  <a:pt x="1306600" y="1012494"/>
                  <a:pt x="1270024" y="1049070"/>
                  <a:pt x="1219224" y="1120190"/>
                </a:cubicBezTo>
                <a:cubicBezTo>
                  <a:pt x="1168424" y="1191310"/>
                  <a:pt x="1116608" y="1233982"/>
                  <a:pt x="1018056" y="1309166"/>
                </a:cubicBezTo>
                <a:cubicBezTo>
                  <a:pt x="919504" y="1384350"/>
                  <a:pt x="791996" y="1523288"/>
                  <a:pt x="627912" y="1571294"/>
                </a:cubicBezTo>
                <a:cubicBezTo>
                  <a:pt x="463828" y="1619300"/>
                  <a:pt x="62000" y="1519478"/>
                  <a:pt x="33552" y="1597202"/>
                </a:cubicBezTo>
                <a:close/>
              </a:path>
            </a:pathLst>
          </a:custGeom>
          <a:noFill/>
          <a:ln w="349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7F559AA-63BA-4933-A4F6-476F189728A2}"/>
              </a:ext>
            </a:extLst>
          </p:cNvPr>
          <p:cNvSpPr/>
          <p:nvPr/>
        </p:nvSpPr>
        <p:spPr bwMode="auto">
          <a:xfrm>
            <a:off x="6361199" y="3150767"/>
            <a:ext cx="2823573" cy="628838"/>
          </a:xfrm>
          <a:custGeom>
            <a:avLst/>
            <a:gdLst>
              <a:gd name="connsiteX0" fmla="*/ 2752321 w 2823573"/>
              <a:gd name="connsiteY0" fmla="*/ 269089 h 628838"/>
              <a:gd name="connsiteX1" fmla="*/ 2404849 w 2823573"/>
              <a:gd name="connsiteY1" fmla="*/ 336145 h 628838"/>
              <a:gd name="connsiteX2" fmla="*/ 2203681 w 2823573"/>
              <a:gd name="connsiteY2" fmla="*/ 275185 h 628838"/>
              <a:gd name="connsiteX3" fmla="*/ 2112241 w 2823573"/>
              <a:gd name="connsiteY3" fmla="*/ 293473 h 628838"/>
              <a:gd name="connsiteX4" fmla="*/ 1600177 w 2823573"/>
              <a:gd name="connsiteY4" fmla="*/ 171553 h 628838"/>
              <a:gd name="connsiteX5" fmla="*/ 1118593 w 2823573"/>
              <a:gd name="connsiteY5" fmla="*/ 13057 h 628838"/>
              <a:gd name="connsiteX6" fmla="*/ 588241 w 2823573"/>
              <a:gd name="connsiteY6" fmla="*/ 31345 h 628838"/>
              <a:gd name="connsiteX7" fmla="*/ 222481 w 2823573"/>
              <a:gd name="connsiteY7" fmla="*/ 208129 h 628838"/>
              <a:gd name="connsiteX8" fmla="*/ 76177 w 2823573"/>
              <a:gd name="connsiteY8" fmla="*/ 421489 h 628838"/>
              <a:gd name="connsiteX9" fmla="*/ 3025 w 2823573"/>
              <a:gd name="connsiteY9" fmla="*/ 555601 h 628838"/>
              <a:gd name="connsiteX10" fmla="*/ 173713 w 2823573"/>
              <a:gd name="connsiteY10" fmla="*/ 622657 h 628838"/>
              <a:gd name="connsiteX11" fmla="*/ 320017 w 2823573"/>
              <a:gd name="connsiteY11" fmla="*/ 403201 h 628838"/>
              <a:gd name="connsiteX12" fmla="*/ 594337 w 2823573"/>
              <a:gd name="connsiteY12" fmla="*/ 232513 h 628838"/>
              <a:gd name="connsiteX13" fmla="*/ 630913 w 2823573"/>
              <a:gd name="connsiteY13" fmla="*/ 311761 h 628838"/>
              <a:gd name="connsiteX14" fmla="*/ 649201 w 2823573"/>
              <a:gd name="connsiteY14" fmla="*/ 220321 h 628838"/>
              <a:gd name="connsiteX15" fmla="*/ 1002769 w 2823573"/>
              <a:gd name="connsiteY15" fmla="*/ 214225 h 628838"/>
              <a:gd name="connsiteX16" fmla="*/ 1533121 w 2823573"/>
              <a:gd name="connsiteY16" fmla="*/ 372721 h 628838"/>
              <a:gd name="connsiteX17" fmla="*/ 2118337 w 2823573"/>
              <a:gd name="connsiteY17" fmla="*/ 506833 h 628838"/>
              <a:gd name="connsiteX18" fmla="*/ 2764513 w 2823573"/>
              <a:gd name="connsiteY18" fmla="*/ 482449 h 628838"/>
              <a:gd name="connsiteX19" fmla="*/ 2752321 w 2823573"/>
              <a:gd name="connsiteY19" fmla="*/ 269089 h 62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23573" h="628838">
                <a:moveTo>
                  <a:pt x="2752321" y="269089"/>
                </a:moveTo>
                <a:cubicBezTo>
                  <a:pt x="2692377" y="244705"/>
                  <a:pt x="2496289" y="335129"/>
                  <a:pt x="2404849" y="336145"/>
                </a:cubicBezTo>
                <a:cubicBezTo>
                  <a:pt x="2313409" y="337161"/>
                  <a:pt x="2252449" y="282297"/>
                  <a:pt x="2203681" y="275185"/>
                </a:cubicBezTo>
                <a:cubicBezTo>
                  <a:pt x="2154913" y="268073"/>
                  <a:pt x="2212825" y="310745"/>
                  <a:pt x="2112241" y="293473"/>
                </a:cubicBezTo>
                <a:cubicBezTo>
                  <a:pt x="2011657" y="276201"/>
                  <a:pt x="1765785" y="218289"/>
                  <a:pt x="1600177" y="171553"/>
                </a:cubicBezTo>
                <a:cubicBezTo>
                  <a:pt x="1434569" y="124817"/>
                  <a:pt x="1287249" y="36425"/>
                  <a:pt x="1118593" y="13057"/>
                </a:cubicBezTo>
                <a:cubicBezTo>
                  <a:pt x="949937" y="-10311"/>
                  <a:pt x="737593" y="-1167"/>
                  <a:pt x="588241" y="31345"/>
                </a:cubicBezTo>
                <a:cubicBezTo>
                  <a:pt x="438889" y="63857"/>
                  <a:pt x="307825" y="143105"/>
                  <a:pt x="222481" y="208129"/>
                </a:cubicBezTo>
                <a:cubicBezTo>
                  <a:pt x="137137" y="273153"/>
                  <a:pt x="112753" y="363577"/>
                  <a:pt x="76177" y="421489"/>
                </a:cubicBezTo>
                <a:cubicBezTo>
                  <a:pt x="39601" y="479401"/>
                  <a:pt x="-13231" y="522073"/>
                  <a:pt x="3025" y="555601"/>
                </a:cubicBezTo>
                <a:cubicBezTo>
                  <a:pt x="19281" y="589129"/>
                  <a:pt x="120881" y="648057"/>
                  <a:pt x="173713" y="622657"/>
                </a:cubicBezTo>
                <a:cubicBezTo>
                  <a:pt x="226545" y="597257"/>
                  <a:pt x="249913" y="468225"/>
                  <a:pt x="320017" y="403201"/>
                </a:cubicBezTo>
                <a:cubicBezTo>
                  <a:pt x="390121" y="338177"/>
                  <a:pt x="542521" y="247753"/>
                  <a:pt x="594337" y="232513"/>
                </a:cubicBezTo>
                <a:cubicBezTo>
                  <a:pt x="646153" y="217273"/>
                  <a:pt x="621769" y="313793"/>
                  <a:pt x="630913" y="311761"/>
                </a:cubicBezTo>
                <a:cubicBezTo>
                  <a:pt x="640057" y="309729"/>
                  <a:pt x="587225" y="236577"/>
                  <a:pt x="649201" y="220321"/>
                </a:cubicBezTo>
                <a:cubicBezTo>
                  <a:pt x="711177" y="204065"/>
                  <a:pt x="855449" y="188825"/>
                  <a:pt x="1002769" y="214225"/>
                </a:cubicBezTo>
                <a:cubicBezTo>
                  <a:pt x="1150089" y="239625"/>
                  <a:pt x="1347193" y="323953"/>
                  <a:pt x="1533121" y="372721"/>
                </a:cubicBezTo>
                <a:cubicBezTo>
                  <a:pt x="1719049" y="421489"/>
                  <a:pt x="1913105" y="488545"/>
                  <a:pt x="2118337" y="506833"/>
                </a:cubicBezTo>
                <a:cubicBezTo>
                  <a:pt x="2323569" y="525121"/>
                  <a:pt x="2657833" y="518009"/>
                  <a:pt x="2764513" y="482449"/>
                </a:cubicBezTo>
                <a:cubicBezTo>
                  <a:pt x="2871193" y="446889"/>
                  <a:pt x="2812265" y="293473"/>
                  <a:pt x="2752321" y="269089"/>
                </a:cubicBezTo>
                <a:close/>
              </a:path>
            </a:pathLst>
          </a:cu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5768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ap&#10;&#10;Description automatically generated">
            <a:extLst>
              <a:ext uri="{FF2B5EF4-FFF2-40B4-BE49-F238E27FC236}">
                <a16:creationId xmlns:a16="http://schemas.microsoft.com/office/drawing/2014/main" id="{5043E873-48DB-4843-892D-0E3C6921D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48" y="0"/>
            <a:ext cx="4841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1816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A6AF4C-5CFD-4163-8CD9-36F533133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247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3ED3B4-5A3F-4EA3-A707-CAA8BAD02605}"/>
              </a:ext>
            </a:extLst>
          </p:cNvPr>
          <p:cNvSpPr/>
          <p:nvPr/>
        </p:nvSpPr>
        <p:spPr>
          <a:xfrm>
            <a:off x="4038600" y="2526268"/>
            <a:ext cx="66556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Personnel</a:t>
            </a:r>
          </a:p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Carrier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F39FE9-004E-4838-A566-516796E06555}"/>
              </a:ext>
            </a:extLst>
          </p:cNvPr>
          <p:cNvSpPr/>
          <p:nvPr/>
        </p:nvSpPr>
        <p:spPr>
          <a:xfrm>
            <a:off x="7823696" y="5181600"/>
            <a:ext cx="56297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Police</a:t>
            </a:r>
          </a:p>
          <a:p>
            <a:pPr algn="ctr"/>
            <a:r>
              <a:rPr lang="en-US" sz="900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Cruiser</a:t>
            </a:r>
          </a:p>
        </p:txBody>
      </p:sp>
    </p:spTree>
    <p:extLst>
      <p:ext uri="{BB962C8B-B14F-4D97-AF65-F5344CB8AC3E}">
        <p14:creationId xmlns:p14="http://schemas.microsoft.com/office/powerpoint/2010/main" val="166583201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34F7FB-7FBB-4C3D-9004-C5AF44539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78"/>
            <a:ext cx="9144000" cy="67972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EA8A80-8EC1-433B-BAEF-43E3EE776D3A}"/>
              </a:ext>
            </a:extLst>
          </p:cNvPr>
          <p:cNvSpPr/>
          <p:nvPr/>
        </p:nvSpPr>
        <p:spPr bwMode="auto">
          <a:xfrm>
            <a:off x="1143000" y="1447800"/>
            <a:ext cx="685800" cy="1066800"/>
          </a:xfrm>
          <a:prstGeom prst="rect">
            <a:avLst/>
          </a:prstGeom>
          <a:noFill/>
          <a:ln w="69850" cap="flat" cmpd="sng" algn="ctr">
            <a:solidFill>
              <a:srgbClr val="00FF00">
                <a:alpha val="4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46579B-ECCC-4134-904B-632F4C56DC1E}"/>
              </a:ext>
            </a:extLst>
          </p:cNvPr>
          <p:cNvSpPr>
            <a:spLocks noChangeArrowheads="1"/>
          </p:cNvSpPr>
          <p:nvPr/>
        </p:nvSpPr>
        <p:spPr bwMode="auto">
          <a:xfrm rot="4148099">
            <a:off x="341616" y="3992664"/>
            <a:ext cx="236621" cy="24183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0DDFF1-6659-4801-965D-02D9C0BAB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8" y="4178968"/>
            <a:ext cx="268705" cy="24063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FBF1AA-7ED9-4FDE-9B11-886BE745AD7D}"/>
              </a:ext>
            </a:extLst>
          </p:cNvPr>
          <p:cNvSpPr>
            <a:spLocks noChangeArrowheads="1"/>
          </p:cNvSpPr>
          <p:nvPr/>
        </p:nvSpPr>
        <p:spPr bwMode="auto">
          <a:xfrm rot="10954507">
            <a:off x="3286129" y="3515648"/>
            <a:ext cx="453691" cy="43434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D4CC7B-A089-4A88-B129-9B837A945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715729"/>
            <a:ext cx="540176" cy="465871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736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4037</TotalTime>
  <Words>112</Words>
  <Application>Microsoft Office PowerPoint</Application>
  <PresentationFormat>On-screen Show (4:3)</PresentationFormat>
  <Paragraphs>83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Knighthawks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Alvarez;© Alexis Álvarez 2020</dc:creator>
  <cp:lastModifiedBy>Alexis Álvarez</cp:lastModifiedBy>
  <cp:revision>690</cp:revision>
  <dcterms:created xsi:type="dcterms:W3CDTF">2004-08-15T22:23:35Z</dcterms:created>
  <dcterms:modified xsi:type="dcterms:W3CDTF">2023-09-22T23:32:30Z</dcterms:modified>
</cp:coreProperties>
</file>