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6084-AC01-19A7-7831-026569872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7C2A7-F9A8-5362-3A01-3F6CD304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0D850-4E29-C2B2-F329-FD38BD75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C7AA-AE6A-BEF7-7047-22D87C1C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4061-FF4F-7532-8BF4-3700AA04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64CA-95F2-868C-6261-BE6B6051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1E5B4-FCFB-A1B8-1A49-2573504D5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FB6FC-85D2-43B5-7601-D9FEDDC2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1FBAC-1EE4-B5D7-3F36-51F353E9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08886-A644-E492-18DC-FEF7DA28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FEAF3-FA80-2BF4-9FA4-BE2A69FC3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5482C-7A48-166E-92BC-8CBAC0337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E20F2-EF5E-170A-0E16-EBC598BF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A0F69-9456-51D3-CE7E-15931AF9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A6C9-A97C-AC48-0D85-77F0E5AF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E729-39F3-BCEE-5D6B-A703338D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5276-61AF-611E-3031-78F7576A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CC1C-93FD-7F53-6BE8-3863869C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2C5D-AEDB-E916-C371-FCB32164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FA481-AF12-3645-C709-7184C94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681F-BF6B-A0AB-42C7-6551B38F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04961-11B8-CAA0-8554-8DA8E8C2F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A854-6C5F-315B-5510-584EBFB6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1F84-1B55-0851-3F33-BC9F0304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03D05-56EC-6B9B-D335-6E680E81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807B-CB14-52CF-912C-3C13B0DC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9577C-2641-A8F6-3268-4F6E58046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DC34F-58FA-8BD3-876E-F4FBA0728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663B7-E2AD-84E3-8CDD-AD3AE87E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6B8EF-D302-401C-4735-9A953232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63305-6940-21DC-E785-3E6B83AF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ECF8-6975-7588-A5BE-34E712CE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A273A-95C5-185F-8C39-131403A56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4F080-5F52-FD6E-C12B-235938B66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0EB6C-1240-C00C-8E53-81D8BE8F5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89742-1578-D6C3-1342-378515E51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F01F9-D9E1-E2D6-2EF7-BAD33624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A9DA8-EACB-A38F-7F3B-5831169A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D3D19-E105-69C1-CD08-DBAA379D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E2A0-97C9-3FB5-F28C-98F8B342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D1FD-EC9D-B4E4-603A-98A7265E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7CAE1-5E51-5C5C-C009-1764E090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62DB5-5529-C508-797B-18518EA3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C0834-03E2-1F4E-3466-3597A4A3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D637F-1420-E01A-E57D-802E3B14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7714-1AC9-D070-1A2B-52103B9D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4D0F-55B6-2231-55B8-43E5E03B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0D42-106F-EE4C-AFF7-0D1852EC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BAE4E-AECD-311F-3796-DA32042D2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D6C75-A295-9C9C-B679-8282C7C5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693DC-359F-A01F-42A5-7EF2614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BF121-B1D7-7BB5-B6C9-8318DB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FF23-71A1-93DD-E78D-825D3697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9A9F7-72B5-EBE2-7006-1AAB8DC12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A6EF4-FD2A-8A1B-8648-C19347494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3E4F2-0724-6FD5-ABC6-1DB3E93C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5353E-D009-2E4D-B41E-0E20126A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E85D3-3D1F-CE5D-70A0-82819DE7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3AC49-66EE-1E18-988A-501F2CCF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7E036-DDC2-A9E2-CC13-7817F51A6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370AF-7FBD-0058-9548-AC6C4EDE8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EC7A-51F9-4815-9341-4A4D8FE102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31F5E-4E01-9720-0EEC-9C35AEB19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369CE-E04A-7BEC-AA40-5FD530035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0C77-2E89-43D5-B0BE-2C955A17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town&#10;&#10;Description automatically generated">
            <a:extLst>
              <a:ext uri="{FF2B5EF4-FFF2-40B4-BE49-F238E27FC236}">
                <a16:creationId xmlns:a16="http://schemas.microsoft.com/office/drawing/2014/main" id="{FB11E15C-DA59-8995-0D43-EADED2AF2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" y="0"/>
            <a:ext cx="10323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Álvarez</dc:creator>
  <cp:lastModifiedBy>Alexis Álvarez</cp:lastModifiedBy>
  <cp:revision>1</cp:revision>
  <dcterms:created xsi:type="dcterms:W3CDTF">2023-12-17T12:43:50Z</dcterms:created>
  <dcterms:modified xsi:type="dcterms:W3CDTF">2023-12-17T12:45:09Z</dcterms:modified>
</cp:coreProperties>
</file>