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/>
  </p:normalViewPr>
  <p:slideViewPr>
    <p:cSldViewPr snapToGrid="0">
      <p:cViewPr>
        <p:scale>
          <a:sx n="400" d="100"/>
          <a:sy n="400" d="100"/>
        </p:scale>
        <p:origin x="-11006" y="-5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77896-52DA-45DD-82F3-C1BB5FD09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950E1-4D86-4F4C-9EE8-E40744BD3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68EA7-258E-44D7-A419-C076A40C0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859A7-653F-4625-9877-6D34F805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E34FA-3042-4582-96A3-F9AEA4920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8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C3227-8589-4F60-BE47-87FDC7A21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6738F-F418-4497-B0B7-3855B03E2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81588-EFFB-4726-B9BF-D3932DB3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C6FE-5C75-4F84-8F75-AB709C99B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EE6A4-0021-4309-BAA8-C21AAC360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5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41C5C1-947F-437F-9649-23C0E4648A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E7275-07E7-4447-8900-993C330EC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C1623-0455-45F5-B119-AF809BB48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82185-29E8-4F48-A904-9F3E3B799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4E06F-A08F-4289-A9C1-7F5F702F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59E8C-5F56-4AA6-B94C-87424798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CB101-189F-4149-96E5-26A32D28E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3E860-B01C-47C5-9099-155FFA3F1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96C4C-DD45-435D-9D2D-7A16D66F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6F1AD-FEBA-485C-9357-471B4C34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5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F759-F037-4ED9-95DA-EF952761F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56996-C684-47ED-948B-D788D1250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B6307-9D50-4473-8B57-4DCA64DC3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B4D99-D4D7-4A01-8461-D5F6F510D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5DAFA-E4D5-4D1E-921C-5BF88878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8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5EFB-99F8-4081-BF19-AB2C22218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6740D-E035-445B-951B-AF63EF260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E1638-2181-46A1-9A68-6E1AD6B98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A5C03-751D-4A34-8416-FDE67E0C2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0317B-F1AA-4077-80F5-E29514EC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70AF5-0816-4CF6-9D60-5B9E9B943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8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6CD5E-B016-4C19-824A-27D35BA8E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E91CC-97D3-458F-9E60-5179560F6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EBC8EF-8540-4C53-8CDE-75030AB71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91724-DDE7-4522-9190-DB0E56CAD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C9D64-048C-46A6-9F10-ECDB44FD8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05DFE6-B629-4959-8D82-0CCABF6A8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2BF6E4-FF32-4583-9642-A05789456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73F04B-02E5-4800-A105-56B64303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3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64A87-31C7-4FA0-AC9D-275ADF1E8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DE9E38-183F-4452-B9BF-C98B21999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9028B9-F03E-4BA8-9AA3-4B082DDC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186EA-5D63-4527-B5EA-3B645EFD0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55CF1A-B42E-47F1-A3C4-181E5FAA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7F1A30-A0FF-4161-8CE8-44A694781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0F75A-94A8-4F56-89A0-D2441879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8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A46B1-BF9B-40B9-A035-30E3A9E2D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B53A4-4196-4931-80F9-29E16888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A3B6-08D9-4B21-984E-566E2EC17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B5213-23A4-4F77-AFA2-6BF8E470F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D0B53-2140-4F07-BD65-BBEE0202F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A2D07-C00E-4934-844E-D1D1F33C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0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AE93-9919-461E-BF01-C18B8239D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81730C-115C-43CE-93EC-2AED69AF6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E41B6-28D1-4014-A525-B589F00BB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EE74C-729C-4A6A-A46D-5ECF3876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5D95A-EC64-45C8-BBCA-108B8187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E08B5-7283-4420-8E5C-5C5DC200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3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881AAD-D79B-4A35-89FF-EFDF20F86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AE51E-4DE1-405E-B4F9-2AC081A69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6E3AC-1DA7-4970-BBBA-1F5514E30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83AF0-4784-4CB8-AF62-8C2BF2DC3A1F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3DB38-8AB6-46FE-9643-DA21308E2C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522B5-82A2-401B-8707-F751FF8EC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5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89E556-D987-4C0F-A8F0-D5CB146CF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600" y="0"/>
            <a:ext cx="91468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3B77F07-4A07-42EA-9345-B7DB9644AFEB}"/>
              </a:ext>
            </a:extLst>
          </p:cNvPr>
          <p:cNvSpPr/>
          <p:nvPr/>
        </p:nvSpPr>
        <p:spPr>
          <a:xfrm>
            <a:off x="5528309" y="2569844"/>
            <a:ext cx="1106805" cy="424815"/>
          </a:xfrm>
          <a:custGeom>
            <a:avLst/>
            <a:gdLst>
              <a:gd name="connsiteX0" fmla="*/ 0 w 973455"/>
              <a:gd name="connsiteY0" fmla="*/ 0 h 662940"/>
              <a:gd name="connsiteX1" fmla="*/ 57150 w 973455"/>
              <a:gd name="connsiteY1" fmla="*/ 260985 h 662940"/>
              <a:gd name="connsiteX2" fmla="*/ 624840 w 973455"/>
              <a:gd name="connsiteY2" fmla="*/ 179070 h 662940"/>
              <a:gd name="connsiteX3" fmla="*/ 725805 w 973455"/>
              <a:gd name="connsiteY3" fmla="*/ 462915 h 662940"/>
              <a:gd name="connsiteX4" fmla="*/ 973455 w 973455"/>
              <a:gd name="connsiteY4" fmla="*/ 662940 h 662940"/>
              <a:gd name="connsiteX0" fmla="*/ 0 w 880110"/>
              <a:gd name="connsiteY0" fmla="*/ 0 h 607695"/>
              <a:gd name="connsiteX1" fmla="*/ 57150 w 880110"/>
              <a:gd name="connsiteY1" fmla="*/ 260985 h 607695"/>
              <a:gd name="connsiteX2" fmla="*/ 624840 w 880110"/>
              <a:gd name="connsiteY2" fmla="*/ 179070 h 607695"/>
              <a:gd name="connsiteX3" fmla="*/ 725805 w 880110"/>
              <a:gd name="connsiteY3" fmla="*/ 462915 h 607695"/>
              <a:gd name="connsiteX4" fmla="*/ 880110 w 880110"/>
              <a:gd name="connsiteY4" fmla="*/ 607695 h 607695"/>
              <a:gd name="connsiteX0" fmla="*/ 0 w 1080135"/>
              <a:gd name="connsiteY0" fmla="*/ 0 h 428625"/>
              <a:gd name="connsiteX1" fmla="*/ 257175 w 1080135"/>
              <a:gd name="connsiteY1" fmla="*/ 81915 h 428625"/>
              <a:gd name="connsiteX2" fmla="*/ 824865 w 1080135"/>
              <a:gd name="connsiteY2" fmla="*/ 0 h 428625"/>
              <a:gd name="connsiteX3" fmla="*/ 925830 w 1080135"/>
              <a:gd name="connsiteY3" fmla="*/ 283845 h 428625"/>
              <a:gd name="connsiteX4" fmla="*/ 1080135 w 1080135"/>
              <a:gd name="connsiteY4" fmla="*/ 428625 h 428625"/>
              <a:gd name="connsiteX0" fmla="*/ 0 w 1106805"/>
              <a:gd name="connsiteY0" fmla="*/ 0 h 424815"/>
              <a:gd name="connsiteX1" fmla="*/ 257175 w 1106805"/>
              <a:gd name="connsiteY1" fmla="*/ 81915 h 424815"/>
              <a:gd name="connsiteX2" fmla="*/ 824865 w 1106805"/>
              <a:gd name="connsiteY2" fmla="*/ 0 h 424815"/>
              <a:gd name="connsiteX3" fmla="*/ 925830 w 1106805"/>
              <a:gd name="connsiteY3" fmla="*/ 283845 h 424815"/>
              <a:gd name="connsiteX4" fmla="*/ 1106805 w 1106805"/>
              <a:gd name="connsiteY4" fmla="*/ 424815 h 424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6805" h="424815">
                <a:moveTo>
                  <a:pt x="0" y="0"/>
                </a:moveTo>
                <a:lnTo>
                  <a:pt x="257175" y="81915"/>
                </a:lnTo>
                <a:lnTo>
                  <a:pt x="824865" y="0"/>
                </a:lnTo>
                <a:lnTo>
                  <a:pt x="925830" y="283845"/>
                </a:lnTo>
                <a:cubicBezTo>
                  <a:pt x="1008380" y="350520"/>
                  <a:pt x="1024255" y="358140"/>
                  <a:pt x="1106805" y="424815"/>
                </a:cubicBezTo>
              </a:path>
            </a:pathLst>
          </a:custGeom>
          <a:noFill/>
          <a:ln>
            <a:solidFill>
              <a:srgbClr val="00B05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049D04-31A6-49AD-887F-0ED7858D722A}"/>
              </a:ext>
            </a:extLst>
          </p:cNvPr>
          <p:cNvSpPr/>
          <p:nvPr/>
        </p:nvSpPr>
        <p:spPr>
          <a:xfrm rot="15026152">
            <a:off x="6338240" y="2674873"/>
            <a:ext cx="270722" cy="4571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635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387843B-C356-47D4-8006-9965DD8A7A23}"/>
              </a:ext>
            </a:extLst>
          </p:cNvPr>
          <p:cNvSpPr/>
          <p:nvPr/>
        </p:nvSpPr>
        <p:spPr>
          <a:xfrm rot="12668324">
            <a:off x="6502070" y="2899637"/>
            <a:ext cx="270722" cy="4571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635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2CBD2DD-D9DC-4558-8CBD-7131DA4784D0}"/>
              </a:ext>
            </a:extLst>
          </p:cNvPr>
          <p:cNvSpPr/>
          <p:nvPr/>
        </p:nvSpPr>
        <p:spPr>
          <a:xfrm rot="9372598">
            <a:off x="6138292" y="2447271"/>
            <a:ext cx="270722" cy="4571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635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C0CB80-15DF-4D6A-AEB1-3FFE179D86B9}"/>
              </a:ext>
            </a:extLst>
          </p:cNvPr>
          <p:cNvSpPr txBox="1"/>
          <p:nvPr/>
        </p:nvSpPr>
        <p:spPr>
          <a:xfrm>
            <a:off x="5284470" y="2215515"/>
            <a:ext cx="534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</a:rPr>
              <a:t>Beheaded Beholder</a:t>
            </a:r>
          </a:p>
        </p:txBody>
      </p:sp>
    </p:spTree>
    <p:extLst>
      <p:ext uri="{BB962C8B-B14F-4D97-AF65-F5344CB8AC3E}">
        <p14:creationId xmlns:p14="http://schemas.microsoft.com/office/powerpoint/2010/main" val="404559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Álvarez</dc:creator>
  <cp:lastModifiedBy>Alexis Álvarez</cp:lastModifiedBy>
  <cp:revision>2</cp:revision>
  <dcterms:created xsi:type="dcterms:W3CDTF">2022-02-21T12:50:41Z</dcterms:created>
  <dcterms:modified xsi:type="dcterms:W3CDTF">2022-02-21T13:21:17Z</dcterms:modified>
</cp:coreProperties>
</file>