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77896-52DA-45DD-82F3-C1BB5FD09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950E1-4D86-4F4C-9EE8-E40744BD3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68EA7-258E-44D7-A419-C076A40C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859A7-653F-4625-9877-6D34F805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E34FA-3042-4582-96A3-F9AEA492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C3227-8589-4F60-BE47-87FDC7A21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6738F-F418-4497-B0B7-3855B03E2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81588-EFFB-4726-B9BF-D3932DB3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C6FE-5C75-4F84-8F75-AB709C99B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EE6A4-0021-4309-BAA8-C21AAC360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41C5C1-947F-437F-9649-23C0E4648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E7275-07E7-4447-8900-993C330EC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C1623-0455-45F5-B119-AF809BB48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82185-29E8-4F48-A904-9F3E3B79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4E06F-A08F-4289-A9C1-7F5F702F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9E8C-5F56-4AA6-B94C-87424798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CB101-189F-4149-96E5-26A32D28E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3E860-B01C-47C5-9099-155FFA3F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96C4C-DD45-435D-9D2D-7A16D66F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F1AD-FEBA-485C-9357-471B4C34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5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F759-F037-4ED9-95DA-EF952761F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56996-C684-47ED-948B-D788D1250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B6307-9D50-4473-8B57-4DCA64DC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B4D99-D4D7-4A01-8461-D5F6F510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5DAFA-E4D5-4D1E-921C-5BF88878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8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5EFB-99F8-4081-BF19-AB2C22218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6740D-E035-445B-951B-AF63EF260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E1638-2181-46A1-9A68-6E1AD6B98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A5C03-751D-4A34-8416-FDE67E0C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0317B-F1AA-4077-80F5-E29514EC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70AF5-0816-4CF6-9D60-5B9E9B94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8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CD5E-B016-4C19-824A-27D35BA8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E91CC-97D3-458F-9E60-5179560F6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BC8EF-8540-4C53-8CDE-75030AB71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91724-DDE7-4522-9190-DB0E56CAD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C9D64-048C-46A6-9F10-ECDB44FD8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05DFE6-B629-4959-8D82-0CCABF6A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2BF6E4-FF32-4583-9642-A0578945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3F04B-02E5-4800-A105-56B64303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3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64A87-31C7-4FA0-AC9D-275ADF1E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DE9E38-183F-4452-B9BF-C98B21999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028B9-F03E-4BA8-9AA3-4B082DDC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186EA-5D63-4527-B5EA-3B645EFD0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55CF1A-B42E-47F1-A3C4-181E5FAA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F1A30-A0FF-4161-8CE8-44A694781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0F75A-94A8-4F56-89A0-D2441879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8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A46B1-BF9B-40B9-A035-30E3A9E2D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B53A4-4196-4931-80F9-29E16888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A3B6-08D9-4B21-984E-566E2EC17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B5213-23A4-4F77-AFA2-6BF8E470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D0B53-2140-4F07-BD65-BBEE0202F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A2D07-C00E-4934-844E-D1D1F33C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0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AE93-9919-461E-BF01-C18B8239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1730C-115C-43CE-93EC-2AED69AF6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E41B6-28D1-4014-A525-B589F00BB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EE74C-729C-4A6A-A46D-5ECF3876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5D95A-EC64-45C8-BBCA-108B8187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E08B5-7283-4420-8E5C-5C5DC200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3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81AAD-D79B-4A35-89FF-EFDF20F86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AE51E-4DE1-405E-B4F9-2AC081A69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6E3AC-1DA7-4970-BBBA-1F5514E30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83AF0-4784-4CB8-AF62-8C2BF2DC3A1F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3DB38-8AB6-46FE-9643-DA21308E2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522B5-82A2-401B-8707-F751FF8EC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4385-3780-43A4-A59F-EFAE9F9EA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5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33FF"/>
            </a:gs>
            <a:gs pos="68000">
              <a:schemeClr val="accent4">
                <a:lumMod val="50000"/>
              </a:schemeClr>
            </a:gs>
            <a:gs pos="7000">
              <a:srgbClr val="00B05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oon 30">
            <a:extLst>
              <a:ext uri="{FF2B5EF4-FFF2-40B4-BE49-F238E27FC236}">
                <a16:creationId xmlns:a16="http://schemas.microsoft.com/office/drawing/2014/main" id="{2ECDD54B-BC50-F3BA-A167-76FC735F21C8}"/>
              </a:ext>
            </a:extLst>
          </p:cNvPr>
          <p:cNvSpPr/>
          <p:nvPr/>
        </p:nvSpPr>
        <p:spPr>
          <a:xfrm>
            <a:off x="4214177" y="486201"/>
            <a:ext cx="420576" cy="732999"/>
          </a:xfrm>
          <a:prstGeom prst="moon">
            <a:avLst/>
          </a:prstGeom>
          <a:gradFill flip="none" rotWithShape="1">
            <a:gsLst>
              <a:gs pos="20000">
                <a:srgbClr val="FFFF00"/>
              </a:gs>
              <a:gs pos="48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Moon 31">
            <a:extLst>
              <a:ext uri="{FF2B5EF4-FFF2-40B4-BE49-F238E27FC236}">
                <a16:creationId xmlns:a16="http://schemas.microsoft.com/office/drawing/2014/main" id="{551FF96D-ACD9-B7C8-1D0B-BA2089802CBB}"/>
              </a:ext>
            </a:extLst>
          </p:cNvPr>
          <p:cNvSpPr/>
          <p:nvPr/>
        </p:nvSpPr>
        <p:spPr>
          <a:xfrm>
            <a:off x="2402733" y="3018892"/>
            <a:ext cx="420576" cy="732999"/>
          </a:xfrm>
          <a:prstGeom prst="moon">
            <a:avLst/>
          </a:prstGeom>
          <a:gradFill flip="none" rotWithShape="1">
            <a:gsLst>
              <a:gs pos="20000">
                <a:srgbClr val="FFFF00"/>
              </a:gs>
              <a:gs pos="48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oon 32">
            <a:extLst>
              <a:ext uri="{FF2B5EF4-FFF2-40B4-BE49-F238E27FC236}">
                <a16:creationId xmlns:a16="http://schemas.microsoft.com/office/drawing/2014/main" id="{B6185FA1-CC6A-3CAC-0148-2DEEFFF6464A}"/>
              </a:ext>
            </a:extLst>
          </p:cNvPr>
          <p:cNvSpPr/>
          <p:nvPr/>
        </p:nvSpPr>
        <p:spPr>
          <a:xfrm>
            <a:off x="4464997" y="5791168"/>
            <a:ext cx="420576" cy="732999"/>
          </a:xfrm>
          <a:prstGeom prst="moon">
            <a:avLst/>
          </a:prstGeom>
          <a:gradFill flip="none" rotWithShape="1">
            <a:gsLst>
              <a:gs pos="20000">
                <a:srgbClr val="FFFF00"/>
              </a:gs>
              <a:gs pos="48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Moon 33">
            <a:extLst>
              <a:ext uri="{FF2B5EF4-FFF2-40B4-BE49-F238E27FC236}">
                <a16:creationId xmlns:a16="http://schemas.microsoft.com/office/drawing/2014/main" id="{884FC17C-FFBD-1AA2-3C81-6AB05F3B4F62}"/>
              </a:ext>
            </a:extLst>
          </p:cNvPr>
          <p:cNvSpPr/>
          <p:nvPr/>
        </p:nvSpPr>
        <p:spPr>
          <a:xfrm>
            <a:off x="7417718" y="4556076"/>
            <a:ext cx="420576" cy="732999"/>
          </a:xfrm>
          <a:prstGeom prst="moon">
            <a:avLst/>
          </a:prstGeom>
          <a:gradFill flip="none" rotWithShape="1">
            <a:gsLst>
              <a:gs pos="20000">
                <a:srgbClr val="FFFF00"/>
              </a:gs>
              <a:gs pos="48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Moon 34">
            <a:extLst>
              <a:ext uri="{FF2B5EF4-FFF2-40B4-BE49-F238E27FC236}">
                <a16:creationId xmlns:a16="http://schemas.microsoft.com/office/drawing/2014/main" id="{BBB96E9D-1612-1EB3-B7FF-CCACE68E40C3}"/>
              </a:ext>
            </a:extLst>
          </p:cNvPr>
          <p:cNvSpPr/>
          <p:nvPr/>
        </p:nvSpPr>
        <p:spPr>
          <a:xfrm>
            <a:off x="9628860" y="2318333"/>
            <a:ext cx="420576" cy="732999"/>
          </a:xfrm>
          <a:prstGeom prst="moon">
            <a:avLst/>
          </a:prstGeom>
          <a:gradFill flip="none" rotWithShape="1">
            <a:gsLst>
              <a:gs pos="20000">
                <a:srgbClr val="FFFF00"/>
              </a:gs>
              <a:gs pos="48000">
                <a:srgbClr val="FFC000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EE0180-7D04-0B24-561D-33A7D5285EBA}"/>
              </a:ext>
            </a:extLst>
          </p:cNvPr>
          <p:cNvSpPr txBox="1"/>
          <p:nvPr/>
        </p:nvSpPr>
        <p:spPr>
          <a:xfrm>
            <a:off x="5343349" y="2806429"/>
            <a:ext cx="17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Pembroke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38F81B-9E30-53B1-D7E8-BDC5034E9D9F}"/>
              </a:ext>
            </a:extLst>
          </p:cNvPr>
          <p:cNvSpPr txBox="1"/>
          <p:nvPr/>
        </p:nvSpPr>
        <p:spPr>
          <a:xfrm>
            <a:off x="3666947" y="633919"/>
            <a:ext cx="17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Chaotic Evil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94F428-6F6A-B830-CB3D-CC54F7445F3A}"/>
              </a:ext>
            </a:extLst>
          </p:cNvPr>
          <p:cNvSpPr txBox="1"/>
          <p:nvPr/>
        </p:nvSpPr>
        <p:spPr>
          <a:xfrm>
            <a:off x="1757084" y="3136612"/>
            <a:ext cx="17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Chaos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AF1E90-7B61-5ADB-F127-3B099D0AD805}"/>
              </a:ext>
            </a:extLst>
          </p:cNvPr>
          <p:cNvSpPr txBox="1"/>
          <p:nvPr/>
        </p:nvSpPr>
        <p:spPr>
          <a:xfrm>
            <a:off x="3819348" y="5989502"/>
            <a:ext cx="17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Wild Magic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4CE0D9-DFD8-F5F4-1955-F2B039D7A703}"/>
              </a:ext>
            </a:extLst>
          </p:cNvPr>
          <p:cNvSpPr txBox="1"/>
          <p:nvPr/>
        </p:nvSpPr>
        <p:spPr>
          <a:xfrm>
            <a:off x="6608312" y="4656824"/>
            <a:ext cx="2039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Necromancy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97E702-1362-9D42-575A-DD6F6B87D9B8}"/>
              </a:ext>
            </a:extLst>
          </p:cNvPr>
          <p:cNvSpPr txBox="1"/>
          <p:nvPr/>
        </p:nvSpPr>
        <p:spPr>
          <a:xfrm>
            <a:off x="8917978" y="2456424"/>
            <a:ext cx="17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Evil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466D637-3BEE-A3CD-6FBA-E75FBDAD5091}"/>
              </a:ext>
            </a:extLst>
          </p:cNvPr>
          <p:cNvGrpSpPr/>
          <p:nvPr/>
        </p:nvGrpSpPr>
        <p:grpSpPr>
          <a:xfrm>
            <a:off x="0" y="-9728"/>
            <a:ext cx="12169302" cy="5836596"/>
            <a:chOff x="0" y="-9728"/>
            <a:chExt cx="12169302" cy="583659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104338C-A8CF-2A00-5690-A93A430BE6B8}"/>
                </a:ext>
              </a:extLst>
            </p:cNvPr>
            <p:cNvSpPr/>
            <p:nvPr/>
          </p:nvSpPr>
          <p:spPr>
            <a:xfrm>
              <a:off x="0" y="-9728"/>
              <a:ext cx="6517532" cy="5836596"/>
            </a:xfrm>
            <a:custGeom>
              <a:avLst/>
              <a:gdLst>
                <a:gd name="connsiteX0" fmla="*/ 0 w 6517532"/>
                <a:gd name="connsiteY0" fmla="*/ 5836596 h 5836596"/>
                <a:gd name="connsiteX1" fmla="*/ 97277 w 6517532"/>
                <a:gd name="connsiteY1" fmla="*/ 5817141 h 5836596"/>
                <a:gd name="connsiteX2" fmla="*/ 126460 w 6517532"/>
                <a:gd name="connsiteY2" fmla="*/ 5797685 h 5836596"/>
                <a:gd name="connsiteX3" fmla="*/ 184826 w 6517532"/>
                <a:gd name="connsiteY3" fmla="*/ 5768502 h 5836596"/>
                <a:gd name="connsiteX4" fmla="*/ 262647 w 6517532"/>
                <a:gd name="connsiteY4" fmla="*/ 5739319 h 5836596"/>
                <a:gd name="connsiteX5" fmla="*/ 340468 w 6517532"/>
                <a:gd name="connsiteY5" fmla="*/ 5700409 h 5836596"/>
                <a:gd name="connsiteX6" fmla="*/ 428017 w 6517532"/>
                <a:gd name="connsiteY6" fmla="*/ 5661498 h 5836596"/>
                <a:gd name="connsiteX7" fmla="*/ 457200 w 6517532"/>
                <a:gd name="connsiteY7" fmla="*/ 5651771 h 5836596"/>
                <a:gd name="connsiteX8" fmla="*/ 515566 w 6517532"/>
                <a:gd name="connsiteY8" fmla="*/ 5642043 h 5836596"/>
                <a:gd name="connsiteX9" fmla="*/ 593387 w 6517532"/>
                <a:gd name="connsiteY9" fmla="*/ 5603132 h 5836596"/>
                <a:gd name="connsiteX10" fmla="*/ 632298 w 6517532"/>
                <a:gd name="connsiteY10" fmla="*/ 5593405 h 5836596"/>
                <a:gd name="connsiteX11" fmla="*/ 739302 w 6517532"/>
                <a:gd name="connsiteY11" fmla="*/ 5573949 h 5836596"/>
                <a:gd name="connsiteX12" fmla="*/ 787940 w 6517532"/>
                <a:gd name="connsiteY12" fmla="*/ 5564222 h 5836596"/>
                <a:gd name="connsiteX13" fmla="*/ 846306 w 6517532"/>
                <a:gd name="connsiteY13" fmla="*/ 5544766 h 5836596"/>
                <a:gd name="connsiteX14" fmla="*/ 914400 w 6517532"/>
                <a:gd name="connsiteY14" fmla="*/ 5525311 h 5836596"/>
                <a:gd name="connsiteX15" fmla="*/ 963038 w 6517532"/>
                <a:gd name="connsiteY15" fmla="*/ 5496128 h 5836596"/>
                <a:gd name="connsiteX16" fmla="*/ 1021404 w 6517532"/>
                <a:gd name="connsiteY16" fmla="*/ 5466945 h 5836596"/>
                <a:gd name="connsiteX17" fmla="*/ 1060315 w 6517532"/>
                <a:gd name="connsiteY17" fmla="*/ 5437762 h 5836596"/>
                <a:gd name="connsiteX18" fmla="*/ 1118681 w 6517532"/>
                <a:gd name="connsiteY18" fmla="*/ 5428034 h 5836596"/>
                <a:gd name="connsiteX19" fmla="*/ 1313234 w 6517532"/>
                <a:gd name="connsiteY19" fmla="*/ 5418307 h 5836596"/>
                <a:gd name="connsiteX20" fmla="*/ 1459149 w 6517532"/>
                <a:gd name="connsiteY20" fmla="*/ 5379396 h 5836596"/>
                <a:gd name="connsiteX21" fmla="*/ 1566153 w 6517532"/>
                <a:gd name="connsiteY21" fmla="*/ 5359941 h 5836596"/>
                <a:gd name="connsiteX22" fmla="*/ 1712068 w 6517532"/>
                <a:gd name="connsiteY22" fmla="*/ 5311302 h 5836596"/>
                <a:gd name="connsiteX23" fmla="*/ 1994170 w 6517532"/>
                <a:gd name="connsiteY23" fmla="*/ 5272392 h 5836596"/>
                <a:gd name="connsiteX24" fmla="*/ 2130357 w 6517532"/>
                <a:gd name="connsiteY24" fmla="*/ 5233481 h 5836596"/>
                <a:gd name="connsiteX25" fmla="*/ 2305455 w 6517532"/>
                <a:gd name="connsiteY25" fmla="*/ 5223754 h 5836596"/>
                <a:gd name="connsiteX26" fmla="*/ 2402732 w 6517532"/>
                <a:gd name="connsiteY26" fmla="*/ 5175115 h 5836596"/>
                <a:gd name="connsiteX27" fmla="*/ 2461098 w 6517532"/>
                <a:gd name="connsiteY27" fmla="*/ 5165388 h 5836596"/>
                <a:gd name="connsiteX28" fmla="*/ 2538919 w 6517532"/>
                <a:gd name="connsiteY28" fmla="*/ 5145932 h 5836596"/>
                <a:gd name="connsiteX29" fmla="*/ 2636196 w 6517532"/>
                <a:gd name="connsiteY29" fmla="*/ 5107022 h 5836596"/>
                <a:gd name="connsiteX30" fmla="*/ 2947481 w 6517532"/>
                <a:gd name="connsiteY30" fmla="*/ 5068111 h 5836596"/>
                <a:gd name="connsiteX31" fmla="*/ 3171217 w 6517532"/>
                <a:gd name="connsiteY31" fmla="*/ 4951379 h 5836596"/>
                <a:gd name="connsiteX32" fmla="*/ 3249038 w 6517532"/>
                <a:gd name="connsiteY32" fmla="*/ 4902741 h 5836596"/>
                <a:gd name="connsiteX33" fmla="*/ 3394953 w 6517532"/>
                <a:gd name="connsiteY33" fmla="*/ 4844375 h 5836596"/>
                <a:gd name="connsiteX34" fmla="*/ 3472774 w 6517532"/>
                <a:gd name="connsiteY34" fmla="*/ 4805464 h 5836596"/>
                <a:gd name="connsiteX35" fmla="*/ 3521413 w 6517532"/>
                <a:gd name="connsiteY35" fmla="*/ 4786009 h 5836596"/>
                <a:gd name="connsiteX36" fmla="*/ 3589506 w 6517532"/>
                <a:gd name="connsiteY36" fmla="*/ 4747098 h 5836596"/>
                <a:gd name="connsiteX37" fmla="*/ 3686783 w 6517532"/>
                <a:gd name="connsiteY37" fmla="*/ 4727643 h 5836596"/>
                <a:gd name="connsiteX38" fmla="*/ 3793787 w 6517532"/>
                <a:gd name="connsiteY38" fmla="*/ 4688732 h 5836596"/>
                <a:gd name="connsiteX39" fmla="*/ 3861881 w 6517532"/>
                <a:gd name="connsiteY39" fmla="*/ 4659549 h 5836596"/>
                <a:gd name="connsiteX40" fmla="*/ 4017523 w 6517532"/>
                <a:gd name="connsiteY40" fmla="*/ 4640094 h 5836596"/>
                <a:gd name="connsiteX41" fmla="*/ 4163438 w 6517532"/>
                <a:gd name="connsiteY41" fmla="*/ 4581728 h 5836596"/>
                <a:gd name="connsiteX42" fmla="*/ 4192621 w 6517532"/>
                <a:gd name="connsiteY42" fmla="*/ 4562273 h 5836596"/>
                <a:gd name="connsiteX43" fmla="*/ 4270443 w 6517532"/>
                <a:gd name="connsiteY43" fmla="*/ 4523362 h 5836596"/>
                <a:gd name="connsiteX44" fmla="*/ 4367719 w 6517532"/>
                <a:gd name="connsiteY44" fmla="*/ 4406630 h 5836596"/>
                <a:gd name="connsiteX45" fmla="*/ 4396902 w 6517532"/>
                <a:gd name="connsiteY45" fmla="*/ 4387175 h 5836596"/>
                <a:gd name="connsiteX46" fmla="*/ 4601183 w 6517532"/>
                <a:gd name="connsiteY46" fmla="*/ 4289898 h 5836596"/>
                <a:gd name="connsiteX47" fmla="*/ 4630366 w 6517532"/>
                <a:gd name="connsiteY47" fmla="*/ 4280171 h 5836596"/>
                <a:gd name="connsiteX48" fmla="*/ 4737370 w 6517532"/>
                <a:gd name="connsiteY48" fmla="*/ 4260715 h 5836596"/>
                <a:gd name="connsiteX49" fmla="*/ 4766553 w 6517532"/>
                <a:gd name="connsiteY49" fmla="*/ 4241260 h 5836596"/>
                <a:gd name="connsiteX50" fmla="*/ 4786009 w 6517532"/>
                <a:gd name="connsiteY50" fmla="*/ 4221805 h 5836596"/>
                <a:gd name="connsiteX51" fmla="*/ 4834647 w 6517532"/>
                <a:gd name="connsiteY51" fmla="*/ 4202349 h 5836596"/>
                <a:gd name="connsiteX52" fmla="*/ 4873557 w 6517532"/>
                <a:gd name="connsiteY52" fmla="*/ 4173166 h 5836596"/>
                <a:gd name="connsiteX53" fmla="*/ 5077838 w 6517532"/>
                <a:gd name="connsiteY53" fmla="*/ 4095345 h 5836596"/>
                <a:gd name="connsiteX54" fmla="*/ 5165387 w 6517532"/>
                <a:gd name="connsiteY54" fmla="*/ 4056434 h 5836596"/>
                <a:gd name="connsiteX55" fmla="*/ 5398851 w 6517532"/>
                <a:gd name="connsiteY55" fmla="*/ 3998068 h 5836596"/>
                <a:gd name="connsiteX56" fmla="*/ 5554494 w 6517532"/>
                <a:gd name="connsiteY56" fmla="*/ 3900792 h 5836596"/>
                <a:gd name="connsiteX57" fmla="*/ 5642043 w 6517532"/>
                <a:gd name="connsiteY57" fmla="*/ 3871609 h 5836596"/>
                <a:gd name="connsiteX58" fmla="*/ 5671226 w 6517532"/>
                <a:gd name="connsiteY58" fmla="*/ 3852154 h 5836596"/>
                <a:gd name="connsiteX59" fmla="*/ 5710136 w 6517532"/>
                <a:gd name="connsiteY59" fmla="*/ 3832698 h 5836596"/>
                <a:gd name="connsiteX60" fmla="*/ 5758774 w 6517532"/>
                <a:gd name="connsiteY60" fmla="*/ 3813243 h 5836596"/>
                <a:gd name="connsiteX61" fmla="*/ 5865779 w 6517532"/>
                <a:gd name="connsiteY61" fmla="*/ 3764605 h 5836596"/>
                <a:gd name="connsiteX62" fmla="*/ 5894962 w 6517532"/>
                <a:gd name="connsiteY62" fmla="*/ 3735422 h 5836596"/>
                <a:gd name="connsiteX63" fmla="*/ 5924145 w 6517532"/>
                <a:gd name="connsiteY63" fmla="*/ 3725694 h 5836596"/>
                <a:gd name="connsiteX64" fmla="*/ 5963055 w 6517532"/>
                <a:gd name="connsiteY64" fmla="*/ 3686783 h 5836596"/>
                <a:gd name="connsiteX65" fmla="*/ 5992238 w 6517532"/>
                <a:gd name="connsiteY65" fmla="*/ 3618690 h 5836596"/>
                <a:gd name="connsiteX66" fmla="*/ 6031149 w 6517532"/>
                <a:gd name="connsiteY66" fmla="*/ 3579779 h 5836596"/>
                <a:gd name="connsiteX67" fmla="*/ 6060332 w 6517532"/>
                <a:gd name="connsiteY67" fmla="*/ 3472775 h 5836596"/>
                <a:gd name="connsiteX68" fmla="*/ 6099243 w 6517532"/>
                <a:gd name="connsiteY68" fmla="*/ 3394954 h 5836596"/>
                <a:gd name="connsiteX69" fmla="*/ 6118698 w 6517532"/>
                <a:gd name="connsiteY69" fmla="*/ 3326860 h 5836596"/>
                <a:gd name="connsiteX70" fmla="*/ 6128426 w 6517532"/>
                <a:gd name="connsiteY70" fmla="*/ 3297677 h 5836596"/>
                <a:gd name="connsiteX71" fmla="*/ 6157609 w 6517532"/>
                <a:gd name="connsiteY71" fmla="*/ 3268494 h 5836596"/>
                <a:gd name="connsiteX72" fmla="*/ 6167336 w 6517532"/>
                <a:gd name="connsiteY72" fmla="*/ 3200400 h 5836596"/>
                <a:gd name="connsiteX73" fmla="*/ 6177064 w 6517532"/>
                <a:gd name="connsiteY73" fmla="*/ 3161490 h 5836596"/>
                <a:gd name="connsiteX74" fmla="*/ 6186791 w 6517532"/>
                <a:gd name="connsiteY74" fmla="*/ 3073941 h 5836596"/>
                <a:gd name="connsiteX75" fmla="*/ 6215974 w 6517532"/>
                <a:gd name="connsiteY75" fmla="*/ 2937754 h 5836596"/>
                <a:gd name="connsiteX76" fmla="*/ 6245157 w 6517532"/>
                <a:gd name="connsiteY76" fmla="*/ 2869660 h 5836596"/>
                <a:gd name="connsiteX77" fmla="*/ 6274340 w 6517532"/>
                <a:gd name="connsiteY77" fmla="*/ 1984443 h 5836596"/>
                <a:gd name="connsiteX78" fmla="*/ 6303523 w 6517532"/>
                <a:gd name="connsiteY78" fmla="*/ 1819073 h 5836596"/>
                <a:gd name="connsiteX79" fmla="*/ 6322979 w 6517532"/>
                <a:gd name="connsiteY79" fmla="*/ 1780162 h 5836596"/>
                <a:gd name="connsiteX80" fmla="*/ 6332706 w 6517532"/>
                <a:gd name="connsiteY80" fmla="*/ 1750979 h 5836596"/>
                <a:gd name="connsiteX81" fmla="*/ 6371617 w 6517532"/>
                <a:gd name="connsiteY81" fmla="*/ 1663430 h 5836596"/>
                <a:gd name="connsiteX82" fmla="*/ 6400800 w 6517532"/>
                <a:gd name="connsiteY82" fmla="*/ 1498060 h 5836596"/>
                <a:gd name="connsiteX83" fmla="*/ 6420255 w 6517532"/>
                <a:gd name="connsiteY83" fmla="*/ 1420239 h 5836596"/>
                <a:gd name="connsiteX84" fmla="*/ 6459166 w 6517532"/>
                <a:gd name="connsiteY84" fmla="*/ 1371600 h 5836596"/>
                <a:gd name="connsiteX85" fmla="*/ 6488349 w 6517532"/>
                <a:gd name="connsiteY85" fmla="*/ 1264596 h 5836596"/>
                <a:gd name="connsiteX86" fmla="*/ 6517532 w 6517532"/>
                <a:gd name="connsiteY86" fmla="*/ 1031132 h 5836596"/>
                <a:gd name="connsiteX87" fmla="*/ 6507804 w 6517532"/>
                <a:gd name="connsiteY87" fmla="*/ 807396 h 5836596"/>
                <a:gd name="connsiteX88" fmla="*/ 6488349 w 6517532"/>
                <a:gd name="connsiteY88" fmla="*/ 710119 h 5836596"/>
                <a:gd name="connsiteX89" fmla="*/ 6429983 w 6517532"/>
                <a:gd name="connsiteY89" fmla="*/ 622571 h 5836596"/>
                <a:gd name="connsiteX90" fmla="*/ 6400800 w 6517532"/>
                <a:gd name="connsiteY90" fmla="*/ 554477 h 5836596"/>
                <a:gd name="connsiteX91" fmla="*/ 6361889 w 6517532"/>
                <a:gd name="connsiteY91" fmla="*/ 476656 h 5836596"/>
                <a:gd name="connsiteX92" fmla="*/ 6322979 w 6517532"/>
                <a:gd name="connsiteY92" fmla="*/ 223737 h 5836596"/>
                <a:gd name="connsiteX93" fmla="*/ 6313251 w 6517532"/>
                <a:gd name="connsiteY93" fmla="*/ 0 h 583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6517532" h="5836596">
                  <a:moveTo>
                    <a:pt x="0" y="5836596"/>
                  </a:moveTo>
                  <a:cubicBezTo>
                    <a:pt x="32426" y="5830111"/>
                    <a:pt x="65672" y="5826866"/>
                    <a:pt x="97277" y="5817141"/>
                  </a:cubicBezTo>
                  <a:cubicBezTo>
                    <a:pt x="108451" y="5813703"/>
                    <a:pt x="116240" y="5803363"/>
                    <a:pt x="126460" y="5797685"/>
                  </a:cubicBezTo>
                  <a:cubicBezTo>
                    <a:pt x="145474" y="5787121"/>
                    <a:pt x="164833" y="5777070"/>
                    <a:pt x="184826" y="5768502"/>
                  </a:cubicBezTo>
                  <a:cubicBezTo>
                    <a:pt x="210290" y="5757589"/>
                    <a:pt x="237265" y="5750423"/>
                    <a:pt x="262647" y="5739319"/>
                  </a:cubicBezTo>
                  <a:cubicBezTo>
                    <a:pt x="289218" y="5727694"/>
                    <a:pt x="314226" y="5712758"/>
                    <a:pt x="340468" y="5700409"/>
                  </a:cubicBezTo>
                  <a:cubicBezTo>
                    <a:pt x="369364" y="5686811"/>
                    <a:pt x="398538" y="5673781"/>
                    <a:pt x="428017" y="5661498"/>
                  </a:cubicBezTo>
                  <a:cubicBezTo>
                    <a:pt x="437482" y="5657554"/>
                    <a:pt x="447190" y="5653995"/>
                    <a:pt x="457200" y="5651771"/>
                  </a:cubicBezTo>
                  <a:cubicBezTo>
                    <a:pt x="476454" y="5647492"/>
                    <a:pt x="496111" y="5645286"/>
                    <a:pt x="515566" y="5642043"/>
                  </a:cubicBezTo>
                  <a:cubicBezTo>
                    <a:pt x="541506" y="5629073"/>
                    <a:pt x="566616" y="5614287"/>
                    <a:pt x="593387" y="5603132"/>
                  </a:cubicBezTo>
                  <a:cubicBezTo>
                    <a:pt x="605728" y="5597990"/>
                    <a:pt x="619247" y="5596305"/>
                    <a:pt x="632298" y="5593405"/>
                  </a:cubicBezTo>
                  <a:cubicBezTo>
                    <a:pt x="686369" y="5581389"/>
                    <a:pt x="681218" y="5584510"/>
                    <a:pt x="739302" y="5573949"/>
                  </a:cubicBezTo>
                  <a:cubicBezTo>
                    <a:pt x="755569" y="5570991"/>
                    <a:pt x="771989" y="5568572"/>
                    <a:pt x="787940" y="5564222"/>
                  </a:cubicBezTo>
                  <a:cubicBezTo>
                    <a:pt x="807725" y="5558826"/>
                    <a:pt x="826587" y="5550400"/>
                    <a:pt x="846306" y="5544766"/>
                  </a:cubicBezTo>
                  <a:lnTo>
                    <a:pt x="914400" y="5525311"/>
                  </a:lnTo>
                  <a:cubicBezTo>
                    <a:pt x="930613" y="5515583"/>
                    <a:pt x="946440" y="5505182"/>
                    <a:pt x="963038" y="5496128"/>
                  </a:cubicBezTo>
                  <a:cubicBezTo>
                    <a:pt x="982134" y="5485712"/>
                    <a:pt x="1002752" y="5478136"/>
                    <a:pt x="1021404" y="5466945"/>
                  </a:cubicBezTo>
                  <a:cubicBezTo>
                    <a:pt x="1035306" y="5458604"/>
                    <a:pt x="1045262" y="5443783"/>
                    <a:pt x="1060315" y="5437762"/>
                  </a:cubicBezTo>
                  <a:cubicBezTo>
                    <a:pt x="1078628" y="5430437"/>
                    <a:pt x="1099015" y="5429547"/>
                    <a:pt x="1118681" y="5428034"/>
                  </a:cubicBezTo>
                  <a:cubicBezTo>
                    <a:pt x="1183422" y="5423054"/>
                    <a:pt x="1248383" y="5421549"/>
                    <a:pt x="1313234" y="5418307"/>
                  </a:cubicBezTo>
                  <a:cubicBezTo>
                    <a:pt x="1470082" y="5392165"/>
                    <a:pt x="1246617" y="5432529"/>
                    <a:pt x="1459149" y="5379396"/>
                  </a:cubicBezTo>
                  <a:cubicBezTo>
                    <a:pt x="1494319" y="5370603"/>
                    <a:pt x="1530485" y="5366426"/>
                    <a:pt x="1566153" y="5359941"/>
                  </a:cubicBezTo>
                  <a:cubicBezTo>
                    <a:pt x="1621714" y="5304380"/>
                    <a:pt x="1586111" y="5328675"/>
                    <a:pt x="1712068" y="5311302"/>
                  </a:cubicBezTo>
                  <a:lnTo>
                    <a:pt x="1994170" y="5272392"/>
                  </a:lnTo>
                  <a:cubicBezTo>
                    <a:pt x="2093094" y="5257404"/>
                    <a:pt x="1951476" y="5259035"/>
                    <a:pt x="2130357" y="5233481"/>
                  </a:cubicBezTo>
                  <a:cubicBezTo>
                    <a:pt x="2188225" y="5225214"/>
                    <a:pt x="2247089" y="5226996"/>
                    <a:pt x="2305455" y="5223754"/>
                  </a:cubicBezTo>
                  <a:cubicBezTo>
                    <a:pt x="2337881" y="5207541"/>
                    <a:pt x="2368787" y="5187844"/>
                    <a:pt x="2402732" y="5175115"/>
                  </a:cubicBezTo>
                  <a:cubicBezTo>
                    <a:pt x="2421200" y="5168190"/>
                    <a:pt x="2441812" y="5169521"/>
                    <a:pt x="2461098" y="5165388"/>
                  </a:cubicBezTo>
                  <a:cubicBezTo>
                    <a:pt x="2487243" y="5159785"/>
                    <a:pt x="2513552" y="5154388"/>
                    <a:pt x="2538919" y="5145932"/>
                  </a:cubicBezTo>
                  <a:cubicBezTo>
                    <a:pt x="2572050" y="5134888"/>
                    <a:pt x="2601748" y="5112764"/>
                    <a:pt x="2636196" y="5107022"/>
                  </a:cubicBezTo>
                  <a:cubicBezTo>
                    <a:pt x="2778273" y="5083342"/>
                    <a:pt x="2674968" y="5099555"/>
                    <a:pt x="2947481" y="5068111"/>
                  </a:cubicBezTo>
                  <a:cubicBezTo>
                    <a:pt x="3053102" y="5021168"/>
                    <a:pt x="3055937" y="5023429"/>
                    <a:pt x="3171217" y="4951379"/>
                  </a:cubicBezTo>
                  <a:cubicBezTo>
                    <a:pt x="3197157" y="4935166"/>
                    <a:pt x="3222047" y="4917136"/>
                    <a:pt x="3249038" y="4902741"/>
                  </a:cubicBezTo>
                  <a:cubicBezTo>
                    <a:pt x="3299002" y="4876094"/>
                    <a:pt x="3342917" y="4867141"/>
                    <a:pt x="3394953" y="4844375"/>
                  </a:cubicBezTo>
                  <a:cubicBezTo>
                    <a:pt x="3421524" y="4832750"/>
                    <a:pt x="3446441" y="4817618"/>
                    <a:pt x="3472774" y="4805464"/>
                  </a:cubicBezTo>
                  <a:cubicBezTo>
                    <a:pt x="3488629" y="4798146"/>
                    <a:pt x="3505795" y="4793818"/>
                    <a:pt x="3521413" y="4786009"/>
                  </a:cubicBezTo>
                  <a:cubicBezTo>
                    <a:pt x="3544795" y="4774318"/>
                    <a:pt x="3564854" y="4755799"/>
                    <a:pt x="3589506" y="4747098"/>
                  </a:cubicBezTo>
                  <a:cubicBezTo>
                    <a:pt x="3620689" y="4736092"/>
                    <a:pt x="3686783" y="4727643"/>
                    <a:pt x="3686783" y="4727643"/>
                  </a:cubicBezTo>
                  <a:cubicBezTo>
                    <a:pt x="3833574" y="4654247"/>
                    <a:pt x="3667847" y="4730712"/>
                    <a:pt x="3793787" y="4688732"/>
                  </a:cubicBezTo>
                  <a:cubicBezTo>
                    <a:pt x="3817214" y="4680923"/>
                    <a:pt x="3837750" y="4664795"/>
                    <a:pt x="3861881" y="4659549"/>
                  </a:cubicBezTo>
                  <a:cubicBezTo>
                    <a:pt x="3912972" y="4648442"/>
                    <a:pt x="3965642" y="4646579"/>
                    <a:pt x="4017523" y="4640094"/>
                  </a:cubicBezTo>
                  <a:cubicBezTo>
                    <a:pt x="4164000" y="4556393"/>
                    <a:pt x="4003830" y="4639767"/>
                    <a:pt x="4163438" y="4581728"/>
                  </a:cubicBezTo>
                  <a:cubicBezTo>
                    <a:pt x="4174425" y="4577733"/>
                    <a:pt x="4182357" y="4567871"/>
                    <a:pt x="4192621" y="4562273"/>
                  </a:cubicBezTo>
                  <a:cubicBezTo>
                    <a:pt x="4218082" y="4548385"/>
                    <a:pt x="4244502" y="4536332"/>
                    <a:pt x="4270443" y="4523362"/>
                  </a:cubicBezTo>
                  <a:cubicBezTo>
                    <a:pt x="4312606" y="4464333"/>
                    <a:pt x="4315634" y="4452204"/>
                    <a:pt x="4367719" y="4406630"/>
                  </a:cubicBezTo>
                  <a:cubicBezTo>
                    <a:pt x="4376517" y="4398931"/>
                    <a:pt x="4386445" y="4392403"/>
                    <a:pt x="4396902" y="4387175"/>
                  </a:cubicBezTo>
                  <a:cubicBezTo>
                    <a:pt x="4464360" y="4353446"/>
                    <a:pt x="4529633" y="4313746"/>
                    <a:pt x="4601183" y="4289898"/>
                  </a:cubicBezTo>
                  <a:cubicBezTo>
                    <a:pt x="4610911" y="4286656"/>
                    <a:pt x="4620340" y="4282319"/>
                    <a:pt x="4630366" y="4280171"/>
                  </a:cubicBezTo>
                  <a:cubicBezTo>
                    <a:pt x="4665814" y="4272575"/>
                    <a:pt x="4701702" y="4267200"/>
                    <a:pt x="4737370" y="4260715"/>
                  </a:cubicBezTo>
                  <a:cubicBezTo>
                    <a:pt x="4747098" y="4254230"/>
                    <a:pt x="4757424" y="4248563"/>
                    <a:pt x="4766553" y="4241260"/>
                  </a:cubicBezTo>
                  <a:cubicBezTo>
                    <a:pt x="4773715" y="4235531"/>
                    <a:pt x="4778046" y="4226355"/>
                    <a:pt x="4786009" y="4221805"/>
                  </a:cubicBezTo>
                  <a:cubicBezTo>
                    <a:pt x="4801170" y="4213142"/>
                    <a:pt x="4819383" y="4210829"/>
                    <a:pt x="4834647" y="4202349"/>
                  </a:cubicBezTo>
                  <a:cubicBezTo>
                    <a:pt x="4848819" y="4194475"/>
                    <a:pt x="4858888" y="4180069"/>
                    <a:pt x="4873557" y="4173166"/>
                  </a:cubicBezTo>
                  <a:cubicBezTo>
                    <a:pt x="5045088" y="4092446"/>
                    <a:pt x="4945943" y="4153965"/>
                    <a:pt x="5077838" y="4095345"/>
                  </a:cubicBezTo>
                  <a:cubicBezTo>
                    <a:pt x="5107021" y="4082375"/>
                    <a:pt x="5135090" y="4066533"/>
                    <a:pt x="5165387" y="4056434"/>
                  </a:cubicBezTo>
                  <a:cubicBezTo>
                    <a:pt x="5294784" y="4013302"/>
                    <a:pt x="5301802" y="4014243"/>
                    <a:pt x="5398851" y="3998068"/>
                  </a:cubicBezTo>
                  <a:cubicBezTo>
                    <a:pt x="5450732" y="3965643"/>
                    <a:pt x="5496453" y="3920139"/>
                    <a:pt x="5554494" y="3900792"/>
                  </a:cubicBezTo>
                  <a:cubicBezTo>
                    <a:pt x="5583677" y="3891064"/>
                    <a:pt x="5613648" y="3883440"/>
                    <a:pt x="5642043" y="3871609"/>
                  </a:cubicBezTo>
                  <a:cubicBezTo>
                    <a:pt x="5652835" y="3867112"/>
                    <a:pt x="5661075" y="3857955"/>
                    <a:pt x="5671226" y="3852154"/>
                  </a:cubicBezTo>
                  <a:cubicBezTo>
                    <a:pt x="5683816" y="3844959"/>
                    <a:pt x="5696885" y="3838588"/>
                    <a:pt x="5710136" y="3832698"/>
                  </a:cubicBezTo>
                  <a:cubicBezTo>
                    <a:pt x="5726093" y="3825606"/>
                    <a:pt x="5742776" y="3820242"/>
                    <a:pt x="5758774" y="3813243"/>
                  </a:cubicBezTo>
                  <a:cubicBezTo>
                    <a:pt x="5794669" y="3797539"/>
                    <a:pt x="5830111" y="3780818"/>
                    <a:pt x="5865779" y="3764605"/>
                  </a:cubicBezTo>
                  <a:cubicBezTo>
                    <a:pt x="5875507" y="3754877"/>
                    <a:pt x="5883516" y="3743053"/>
                    <a:pt x="5894962" y="3735422"/>
                  </a:cubicBezTo>
                  <a:cubicBezTo>
                    <a:pt x="5903494" y="3729734"/>
                    <a:pt x="5915801" y="3731654"/>
                    <a:pt x="5924145" y="3725694"/>
                  </a:cubicBezTo>
                  <a:cubicBezTo>
                    <a:pt x="5939071" y="3715032"/>
                    <a:pt x="5950085" y="3699753"/>
                    <a:pt x="5963055" y="3686783"/>
                  </a:cubicBezTo>
                  <a:cubicBezTo>
                    <a:pt x="5970568" y="3664244"/>
                    <a:pt x="5977814" y="3637922"/>
                    <a:pt x="5992238" y="3618690"/>
                  </a:cubicBezTo>
                  <a:cubicBezTo>
                    <a:pt x="6003244" y="3604016"/>
                    <a:pt x="6018179" y="3592749"/>
                    <a:pt x="6031149" y="3579779"/>
                  </a:cubicBezTo>
                  <a:cubicBezTo>
                    <a:pt x="6040877" y="3544111"/>
                    <a:pt x="6047551" y="3507466"/>
                    <a:pt x="6060332" y="3472775"/>
                  </a:cubicBezTo>
                  <a:cubicBezTo>
                    <a:pt x="6070358" y="3445561"/>
                    <a:pt x="6091276" y="3422840"/>
                    <a:pt x="6099243" y="3394954"/>
                  </a:cubicBezTo>
                  <a:cubicBezTo>
                    <a:pt x="6105728" y="3372256"/>
                    <a:pt x="6111915" y="3349471"/>
                    <a:pt x="6118698" y="3326860"/>
                  </a:cubicBezTo>
                  <a:cubicBezTo>
                    <a:pt x="6121644" y="3317039"/>
                    <a:pt x="6122738" y="3306209"/>
                    <a:pt x="6128426" y="3297677"/>
                  </a:cubicBezTo>
                  <a:cubicBezTo>
                    <a:pt x="6136057" y="3286231"/>
                    <a:pt x="6147881" y="3278222"/>
                    <a:pt x="6157609" y="3268494"/>
                  </a:cubicBezTo>
                  <a:cubicBezTo>
                    <a:pt x="6160851" y="3245796"/>
                    <a:pt x="6163234" y="3222959"/>
                    <a:pt x="6167336" y="3200400"/>
                  </a:cubicBezTo>
                  <a:cubicBezTo>
                    <a:pt x="6169728" y="3187246"/>
                    <a:pt x="6175031" y="3174704"/>
                    <a:pt x="6177064" y="3161490"/>
                  </a:cubicBezTo>
                  <a:cubicBezTo>
                    <a:pt x="6181529" y="3132469"/>
                    <a:pt x="6182910" y="3103046"/>
                    <a:pt x="6186791" y="3073941"/>
                  </a:cubicBezTo>
                  <a:cubicBezTo>
                    <a:pt x="6192233" y="3033127"/>
                    <a:pt x="6203505" y="2975160"/>
                    <a:pt x="6215974" y="2937754"/>
                  </a:cubicBezTo>
                  <a:cubicBezTo>
                    <a:pt x="6223783" y="2914327"/>
                    <a:pt x="6235429" y="2892358"/>
                    <a:pt x="6245157" y="2869660"/>
                  </a:cubicBezTo>
                  <a:cubicBezTo>
                    <a:pt x="6311279" y="2539062"/>
                    <a:pt x="6226013" y="2979983"/>
                    <a:pt x="6274340" y="1984443"/>
                  </a:cubicBezTo>
                  <a:cubicBezTo>
                    <a:pt x="6277054" y="1928534"/>
                    <a:pt x="6290558" y="1873526"/>
                    <a:pt x="6303523" y="1819073"/>
                  </a:cubicBezTo>
                  <a:cubicBezTo>
                    <a:pt x="6306882" y="1804966"/>
                    <a:pt x="6317267" y="1793491"/>
                    <a:pt x="6322979" y="1780162"/>
                  </a:cubicBezTo>
                  <a:cubicBezTo>
                    <a:pt x="6327018" y="1770737"/>
                    <a:pt x="6328762" y="1760444"/>
                    <a:pt x="6332706" y="1750979"/>
                  </a:cubicBezTo>
                  <a:cubicBezTo>
                    <a:pt x="6344989" y="1721500"/>
                    <a:pt x="6358647" y="1692613"/>
                    <a:pt x="6371617" y="1663430"/>
                  </a:cubicBezTo>
                  <a:cubicBezTo>
                    <a:pt x="6381345" y="1608307"/>
                    <a:pt x="6389822" y="1552948"/>
                    <a:pt x="6400800" y="1498060"/>
                  </a:cubicBezTo>
                  <a:cubicBezTo>
                    <a:pt x="6406044" y="1471841"/>
                    <a:pt x="6409050" y="1444517"/>
                    <a:pt x="6420255" y="1420239"/>
                  </a:cubicBezTo>
                  <a:cubicBezTo>
                    <a:pt x="6428956" y="1401387"/>
                    <a:pt x="6446196" y="1387813"/>
                    <a:pt x="6459166" y="1371600"/>
                  </a:cubicBezTo>
                  <a:cubicBezTo>
                    <a:pt x="6473985" y="1327146"/>
                    <a:pt x="6475183" y="1326039"/>
                    <a:pt x="6488349" y="1264596"/>
                  </a:cubicBezTo>
                  <a:cubicBezTo>
                    <a:pt x="6501769" y="1201970"/>
                    <a:pt x="6513653" y="1066048"/>
                    <a:pt x="6517532" y="1031132"/>
                  </a:cubicBezTo>
                  <a:cubicBezTo>
                    <a:pt x="6514289" y="956553"/>
                    <a:pt x="6514562" y="881739"/>
                    <a:pt x="6507804" y="807396"/>
                  </a:cubicBezTo>
                  <a:cubicBezTo>
                    <a:pt x="6504810" y="774464"/>
                    <a:pt x="6508190" y="736573"/>
                    <a:pt x="6488349" y="710119"/>
                  </a:cubicBezTo>
                  <a:cubicBezTo>
                    <a:pt x="6463910" y="677534"/>
                    <a:pt x="6448745" y="660095"/>
                    <a:pt x="6429983" y="622571"/>
                  </a:cubicBezTo>
                  <a:cubicBezTo>
                    <a:pt x="6418939" y="600483"/>
                    <a:pt x="6411243" y="576855"/>
                    <a:pt x="6400800" y="554477"/>
                  </a:cubicBezTo>
                  <a:cubicBezTo>
                    <a:pt x="6388535" y="528196"/>
                    <a:pt x="6374859" y="502596"/>
                    <a:pt x="6361889" y="476656"/>
                  </a:cubicBezTo>
                  <a:cubicBezTo>
                    <a:pt x="6337973" y="93971"/>
                    <a:pt x="6374964" y="496658"/>
                    <a:pt x="6322979" y="223737"/>
                  </a:cubicBezTo>
                  <a:cubicBezTo>
                    <a:pt x="6309728" y="154170"/>
                    <a:pt x="6313251" y="69774"/>
                    <a:pt x="6313251" y="0"/>
                  </a:cubicBezTo>
                </a:path>
              </a:pathLst>
            </a:custGeom>
            <a:noFill/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E10834F-6F75-D591-B7AD-1F62EAEE09BC}"/>
                </a:ext>
              </a:extLst>
            </p:cNvPr>
            <p:cNvSpPr/>
            <p:nvPr/>
          </p:nvSpPr>
          <p:spPr>
            <a:xfrm>
              <a:off x="6284068" y="387712"/>
              <a:ext cx="5885234" cy="2297121"/>
            </a:xfrm>
            <a:custGeom>
              <a:avLst/>
              <a:gdLst>
                <a:gd name="connsiteX0" fmla="*/ 0 w 5885234"/>
                <a:gd name="connsiteY0" fmla="*/ 2297121 h 2447318"/>
                <a:gd name="connsiteX1" fmla="*/ 38911 w 5885234"/>
                <a:gd name="connsiteY1" fmla="*/ 2443036 h 2447318"/>
                <a:gd name="connsiteX2" fmla="*/ 165370 w 5885234"/>
                <a:gd name="connsiteY2" fmla="*/ 2180389 h 2447318"/>
                <a:gd name="connsiteX3" fmla="*/ 291830 w 5885234"/>
                <a:gd name="connsiteY3" fmla="*/ 2034474 h 2447318"/>
                <a:gd name="connsiteX4" fmla="*/ 311285 w 5885234"/>
                <a:gd name="connsiteY4" fmla="*/ 1995564 h 2447318"/>
                <a:gd name="connsiteX5" fmla="*/ 389106 w 5885234"/>
                <a:gd name="connsiteY5" fmla="*/ 1927470 h 2447318"/>
                <a:gd name="connsiteX6" fmla="*/ 437745 w 5885234"/>
                <a:gd name="connsiteY6" fmla="*/ 1878832 h 2447318"/>
                <a:gd name="connsiteX7" fmla="*/ 544749 w 5885234"/>
                <a:gd name="connsiteY7" fmla="*/ 1801010 h 2447318"/>
                <a:gd name="connsiteX8" fmla="*/ 612843 w 5885234"/>
                <a:gd name="connsiteY8" fmla="*/ 1762100 h 2447318"/>
                <a:gd name="connsiteX9" fmla="*/ 642026 w 5885234"/>
                <a:gd name="connsiteY9" fmla="*/ 1703734 h 2447318"/>
                <a:gd name="connsiteX10" fmla="*/ 690664 w 5885234"/>
                <a:gd name="connsiteY10" fmla="*/ 1694006 h 2447318"/>
                <a:gd name="connsiteX11" fmla="*/ 787941 w 5885234"/>
                <a:gd name="connsiteY11" fmla="*/ 1655096 h 2447318"/>
                <a:gd name="connsiteX12" fmla="*/ 826851 w 5885234"/>
                <a:gd name="connsiteY12" fmla="*/ 1635640 h 2447318"/>
                <a:gd name="connsiteX13" fmla="*/ 904672 w 5885234"/>
                <a:gd name="connsiteY13" fmla="*/ 1616185 h 2447318"/>
                <a:gd name="connsiteX14" fmla="*/ 963038 w 5885234"/>
                <a:gd name="connsiteY14" fmla="*/ 1577274 h 2447318"/>
                <a:gd name="connsiteX15" fmla="*/ 1031132 w 5885234"/>
                <a:gd name="connsiteY15" fmla="*/ 1548091 h 2447318"/>
                <a:gd name="connsiteX16" fmla="*/ 1070043 w 5885234"/>
                <a:gd name="connsiteY16" fmla="*/ 1528636 h 2447318"/>
                <a:gd name="connsiteX17" fmla="*/ 1118681 w 5885234"/>
                <a:gd name="connsiteY17" fmla="*/ 1509181 h 2447318"/>
                <a:gd name="connsiteX18" fmla="*/ 1206230 w 5885234"/>
                <a:gd name="connsiteY18" fmla="*/ 1441087 h 2447318"/>
                <a:gd name="connsiteX19" fmla="*/ 1313234 w 5885234"/>
                <a:gd name="connsiteY19" fmla="*/ 1363266 h 2447318"/>
                <a:gd name="connsiteX20" fmla="*/ 1420238 w 5885234"/>
                <a:gd name="connsiteY20" fmla="*/ 1246534 h 2447318"/>
                <a:gd name="connsiteX21" fmla="*/ 1439694 w 5885234"/>
                <a:gd name="connsiteY21" fmla="*/ 1207623 h 2447318"/>
                <a:gd name="connsiteX22" fmla="*/ 1478604 w 5885234"/>
                <a:gd name="connsiteY22" fmla="*/ 1139530 h 2447318"/>
                <a:gd name="connsiteX23" fmla="*/ 1527243 w 5885234"/>
                <a:gd name="connsiteY23" fmla="*/ 1090891 h 2447318"/>
                <a:gd name="connsiteX24" fmla="*/ 1575881 w 5885234"/>
                <a:gd name="connsiteY24" fmla="*/ 1051981 h 2447318"/>
                <a:gd name="connsiteX25" fmla="*/ 1643975 w 5885234"/>
                <a:gd name="connsiteY25" fmla="*/ 1013070 h 2447318"/>
                <a:gd name="connsiteX26" fmla="*/ 1673158 w 5885234"/>
                <a:gd name="connsiteY26" fmla="*/ 1003342 h 2447318"/>
                <a:gd name="connsiteX27" fmla="*/ 1741251 w 5885234"/>
                <a:gd name="connsiteY27" fmla="*/ 993615 h 2447318"/>
                <a:gd name="connsiteX28" fmla="*/ 1828800 w 5885234"/>
                <a:gd name="connsiteY28" fmla="*/ 935249 h 2447318"/>
                <a:gd name="connsiteX29" fmla="*/ 1994170 w 5885234"/>
                <a:gd name="connsiteY29" fmla="*/ 857427 h 2447318"/>
                <a:gd name="connsiteX30" fmla="*/ 2042809 w 5885234"/>
                <a:gd name="connsiteY30" fmla="*/ 847700 h 2447318"/>
                <a:gd name="connsiteX31" fmla="*/ 2169268 w 5885234"/>
                <a:gd name="connsiteY31" fmla="*/ 799061 h 2447318"/>
                <a:gd name="connsiteX32" fmla="*/ 2305455 w 5885234"/>
                <a:gd name="connsiteY32" fmla="*/ 760151 h 2447318"/>
                <a:gd name="connsiteX33" fmla="*/ 2402732 w 5885234"/>
                <a:gd name="connsiteY33" fmla="*/ 730968 h 2447318"/>
                <a:gd name="connsiteX34" fmla="*/ 2480553 w 5885234"/>
                <a:gd name="connsiteY34" fmla="*/ 701785 h 2447318"/>
                <a:gd name="connsiteX35" fmla="*/ 2568102 w 5885234"/>
                <a:gd name="connsiteY35" fmla="*/ 682330 h 2447318"/>
                <a:gd name="connsiteX36" fmla="*/ 2704289 w 5885234"/>
                <a:gd name="connsiteY36" fmla="*/ 633691 h 2447318"/>
                <a:gd name="connsiteX37" fmla="*/ 2889115 w 5885234"/>
                <a:gd name="connsiteY37" fmla="*/ 594781 h 2447318"/>
                <a:gd name="connsiteX38" fmla="*/ 3122579 w 5885234"/>
                <a:gd name="connsiteY38" fmla="*/ 565598 h 2447318"/>
                <a:gd name="connsiteX39" fmla="*/ 3171217 w 5885234"/>
                <a:gd name="connsiteY39" fmla="*/ 555870 h 2447318"/>
                <a:gd name="connsiteX40" fmla="*/ 3365770 w 5885234"/>
                <a:gd name="connsiteY40" fmla="*/ 526687 h 2447318"/>
                <a:gd name="connsiteX41" fmla="*/ 3482502 w 5885234"/>
                <a:gd name="connsiteY41" fmla="*/ 478049 h 2447318"/>
                <a:gd name="connsiteX42" fmla="*/ 3667328 w 5885234"/>
                <a:gd name="connsiteY42" fmla="*/ 439138 h 2447318"/>
                <a:gd name="connsiteX43" fmla="*/ 3861881 w 5885234"/>
                <a:gd name="connsiteY43" fmla="*/ 409955 h 2447318"/>
                <a:gd name="connsiteX44" fmla="*/ 4134255 w 5885234"/>
                <a:gd name="connsiteY44" fmla="*/ 341861 h 2447318"/>
                <a:gd name="connsiteX45" fmla="*/ 4289898 w 5885234"/>
                <a:gd name="connsiteY45" fmla="*/ 293223 h 2447318"/>
                <a:gd name="connsiteX46" fmla="*/ 4367719 w 5885234"/>
                <a:gd name="connsiteY46" fmla="*/ 264040 h 2447318"/>
                <a:gd name="connsiteX47" fmla="*/ 4435813 w 5885234"/>
                <a:gd name="connsiteY47" fmla="*/ 254313 h 2447318"/>
                <a:gd name="connsiteX48" fmla="*/ 4533089 w 5885234"/>
                <a:gd name="connsiteY48" fmla="*/ 195947 h 2447318"/>
                <a:gd name="connsiteX49" fmla="*/ 4591455 w 5885234"/>
                <a:gd name="connsiteY49" fmla="*/ 157036 h 2447318"/>
                <a:gd name="connsiteX50" fmla="*/ 4863830 w 5885234"/>
                <a:gd name="connsiteY50" fmla="*/ 50032 h 2447318"/>
                <a:gd name="connsiteX51" fmla="*/ 4922196 w 5885234"/>
                <a:gd name="connsiteY51" fmla="*/ 40304 h 2447318"/>
                <a:gd name="connsiteX52" fmla="*/ 5282119 w 5885234"/>
                <a:gd name="connsiteY52" fmla="*/ 20849 h 2447318"/>
                <a:gd name="connsiteX53" fmla="*/ 5593404 w 5885234"/>
                <a:gd name="connsiteY53" fmla="*/ 1393 h 2447318"/>
                <a:gd name="connsiteX54" fmla="*/ 5885234 w 5885234"/>
                <a:gd name="connsiteY54" fmla="*/ 1393 h 2447318"/>
                <a:gd name="connsiteX0" fmla="*/ 0 w 5885234"/>
                <a:gd name="connsiteY0" fmla="*/ 2297121 h 2297121"/>
                <a:gd name="connsiteX1" fmla="*/ 165370 w 5885234"/>
                <a:gd name="connsiteY1" fmla="*/ 2180389 h 2297121"/>
                <a:gd name="connsiteX2" fmla="*/ 291830 w 5885234"/>
                <a:gd name="connsiteY2" fmla="*/ 2034474 h 2297121"/>
                <a:gd name="connsiteX3" fmla="*/ 311285 w 5885234"/>
                <a:gd name="connsiteY3" fmla="*/ 1995564 h 2297121"/>
                <a:gd name="connsiteX4" fmla="*/ 389106 w 5885234"/>
                <a:gd name="connsiteY4" fmla="*/ 1927470 h 2297121"/>
                <a:gd name="connsiteX5" fmla="*/ 437745 w 5885234"/>
                <a:gd name="connsiteY5" fmla="*/ 1878832 h 2297121"/>
                <a:gd name="connsiteX6" fmla="*/ 544749 w 5885234"/>
                <a:gd name="connsiteY6" fmla="*/ 1801010 h 2297121"/>
                <a:gd name="connsiteX7" fmla="*/ 612843 w 5885234"/>
                <a:gd name="connsiteY7" fmla="*/ 1762100 h 2297121"/>
                <a:gd name="connsiteX8" fmla="*/ 642026 w 5885234"/>
                <a:gd name="connsiteY8" fmla="*/ 1703734 h 2297121"/>
                <a:gd name="connsiteX9" fmla="*/ 690664 w 5885234"/>
                <a:gd name="connsiteY9" fmla="*/ 1694006 h 2297121"/>
                <a:gd name="connsiteX10" fmla="*/ 787941 w 5885234"/>
                <a:gd name="connsiteY10" fmla="*/ 1655096 h 2297121"/>
                <a:gd name="connsiteX11" fmla="*/ 826851 w 5885234"/>
                <a:gd name="connsiteY11" fmla="*/ 1635640 h 2297121"/>
                <a:gd name="connsiteX12" fmla="*/ 904672 w 5885234"/>
                <a:gd name="connsiteY12" fmla="*/ 1616185 h 2297121"/>
                <a:gd name="connsiteX13" fmla="*/ 963038 w 5885234"/>
                <a:gd name="connsiteY13" fmla="*/ 1577274 h 2297121"/>
                <a:gd name="connsiteX14" fmla="*/ 1031132 w 5885234"/>
                <a:gd name="connsiteY14" fmla="*/ 1548091 h 2297121"/>
                <a:gd name="connsiteX15" fmla="*/ 1070043 w 5885234"/>
                <a:gd name="connsiteY15" fmla="*/ 1528636 h 2297121"/>
                <a:gd name="connsiteX16" fmla="*/ 1118681 w 5885234"/>
                <a:gd name="connsiteY16" fmla="*/ 1509181 h 2297121"/>
                <a:gd name="connsiteX17" fmla="*/ 1206230 w 5885234"/>
                <a:gd name="connsiteY17" fmla="*/ 1441087 h 2297121"/>
                <a:gd name="connsiteX18" fmla="*/ 1313234 w 5885234"/>
                <a:gd name="connsiteY18" fmla="*/ 1363266 h 2297121"/>
                <a:gd name="connsiteX19" fmla="*/ 1420238 w 5885234"/>
                <a:gd name="connsiteY19" fmla="*/ 1246534 h 2297121"/>
                <a:gd name="connsiteX20" fmla="*/ 1439694 w 5885234"/>
                <a:gd name="connsiteY20" fmla="*/ 1207623 h 2297121"/>
                <a:gd name="connsiteX21" fmla="*/ 1478604 w 5885234"/>
                <a:gd name="connsiteY21" fmla="*/ 1139530 h 2297121"/>
                <a:gd name="connsiteX22" fmla="*/ 1527243 w 5885234"/>
                <a:gd name="connsiteY22" fmla="*/ 1090891 h 2297121"/>
                <a:gd name="connsiteX23" fmla="*/ 1575881 w 5885234"/>
                <a:gd name="connsiteY23" fmla="*/ 1051981 h 2297121"/>
                <a:gd name="connsiteX24" fmla="*/ 1643975 w 5885234"/>
                <a:gd name="connsiteY24" fmla="*/ 1013070 h 2297121"/>
                <a:gd name="connsiteX25" fmla="*/ 1673158 w 5885234"/>
                <a:gd name="connsiteY25" fmla="*/ 1003342 h 2297121"/>
                <a:gd name="connsiteX26" fmla="*/ 1741251 w 5885234"/>
                <a:gd name="connsiteY26" fmla="*/ 993615 h 2297121"/>
                <a:gd name="connsiteX27" fmla="*/ 1828800 w 5885234"/>
                <a:gd name="connsiteY27" fmla="*/ 935249 h 2297121"/>
                <a:gd name="connsiteX28" fmla="*/ 1994170 w 5885234"/>
                <a:gd name="connsiteY28" fmla="*/ 857427 h 2297121"/>
                <a:gd name="connsiteX29" fmla="*/ 2042809 w 5885234"/>
                <a:gd name="connsiteY29" fmla="*/ 847700 h 2297121"/>
                <a:gd name="connsiteX30" fmla="*/ 2169268 w 5885234"/>
                <a:gd name="connsiteY30" fmla="*/ 799061 h 2297121"/>
                <a:gd name="connsiteX31" fmla="*/ 2305455 w 5885234"/>
                <a:gd name="connsiteY31" fmla="*/ 760151 h 2297121"/>
                <a:gd name="connsiteX32" fmla="*/ 2402732 w 5885234"/>
                <a:gd name="connsiteY32" fmla="*/ 730968 h 2297121"/>
                <a:gd name="connsiteX33" fmla="*/ 2480553 w 5885234"/>
                <a:gd name="connsiteY33" fmla="*/ 701785 h 2297121"/>
                <a:gd name="connsiteX34" fmla="*/ 2568102 w 5885234"/>
                <a:gd name="connsiteY34" fmla="*/ 682330 h 2297121"/>
                <a:gd name="connsiteX35" fmla="*/ 2704289 w 5885234"/>
                <a:gd name="connsiteY35" fmla="*/ 633691 h 2297121"/>
                <a:gd name="connsiteX36" fmla="*/ 2889115 w 5885234"/>
                <a:gd name="connsiteY36" fmla="*/ 594781 h 2297121"/>
                <a:gd name="connsiteX37" fmla="*/ 3122579 w 5885234"/>
                <a:gd name="connsiteY37" fmla="*/ 565598 h 2297121"/>
                <a:gd name="connsiteX38" fmla="*/ 3171217 w 5885234"/>
                <a:gd name="connsiteY38" fmla="*/ 555870 h 2297121"/>
                <a:gd name="connsiteX39" fmla="*/ 3365770 w 5885234"/>
                <a:gd name="connsiteY39" fmla="*/ 526687 h 2297121"/>
                <a:gd name="connsiteX40" fmla="*/ 3482502 w 5885234"/>
                <a:gd name="connsiteY40" fmla="*/ 478049 h 2297121"/>
                <a:gd name="connsiteX41" fmla="*/ 3667328 w 5885234"/>
                <a:gd name="connsiteY41" fmla="*/ 439138 h 2297121"/>
                <a:gd name="connsiteX42" fmla="*/ 3861881 w 5885234"/>
                <a:gd name="connsiteY42" fmla="*/ 409955 h 2297121"/>
                <a:gd name="connsiteX43" fmla="*/ 4134255 w 5885234"/>
                <a:gd name="connsiteY43" fmla="*/ 341861 h 2297121"/>
                <a:gd name="connsiteX44" fmla="*/ 4289898 w 5885234"/>
                <a:gd name="connsiteY44" fmla="*/ 293223 h 2297121"/>
                <a:gd name="connsiteX45" fmla="*/ 4367719 w 5885234"/>
                <a:gd name="connsiteY45" fmla="*/ 264040 h 2297121"/>
                <a:gd name="connsiteX46" fmla="*/ 4435813 w 5885234"/>
                <a:gd name="connsiteY46" fmla="*/ 254313 h 2297121"/>
                <a:gd name="connsiteX47" fmla="*/ 4533089 w 5885234"/>
                <a:gd name="connsiteY47" fmla="*/ 195947 h 2297121"/>
                <a:gd name="connsiteX48" fmla="*/ 4591455 w 5885234"/>
                <a:gd name="connsiteY48" fmla="*/ 157036 h 2297121"/>
                <a:gd name="connsiteX49" fmla="*/ 4863830 w 5885234"/>
                <a:gd name="connsiteY49" fmla="*/ 50032 h 2297121"/>
                <a:gd name="connsiteX50" fmla="*/ 4922196 w 5885234"/>
                <a:gd name="connsiteY50" fmla="*/ 40304 h 2297121"/>
                <a:gd name="connsiteX51" fmla="*/ 5282119 w 5885234"/>
                <a:gd name="connsiteY51" fmla="*/ 20849 h 2297121"/>
                <a:gd name="connsiteX52" fmla="*/ 5593404 w 5885234"/>
                <a:gd name="connsiteY52" fmla="*/ 1393 h 2297121"/>
                <a:gd name="connsiteX53" fmla="*/ 5885234 w 5885234"/>
                <a:gd name="connsiteY53" fmla="*/ 1393 h 2297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5885234" h="2297121">
                  <a:moveTo>
                    <a:pt x="0" y="2297121"/>
                  </a:moveTo>
                  <a:cubicBezTo>
                    <a:pt x="34452" y="2272802"/>
                    <a:pt x="116732" y="2224164"/>
                    <a:pt x="165370" y="2180389"/>
                  </a:cubicBezTo>
                  <a:cubicBezTo>
                    <a:pt x="214008" y="2136615"/>
                    <a:pt x="210437" y="2142998"/>
                    <a:pt x="291830" y="2034474"/>
                  </a:cubicBezTo>
                  <a:cubicBezTo>
                    <a:pt x="300531" y="2022873"/>
                    <a:pt x="302857" y="2007364"/>
                    <a:pt x="311285" y="1995564"/>
                  </a:cubicBezTo>
                  <a:cubicBezTo>
                    <a:pt x="327926" y="1972267"/>
                    <a:pt x="370812" y="1943935"/>
                    <a:pt x="389106" y="1927470"/>
                  </a:cubicBezTo>
                  <a:cubicBezTo>
                    <a:pt x="406149" y="1912132"/>
                    <a:pt x="420702" y="1894170"/>
                    <a:pt x="437745" y="1878832"/>
                  </a:cubicBezTo>
                  <a:cubicBezTo>
                    <a:pt x="469037" y="1850669"/>
                    <a:pt x="509205" y="1822883"/>
                    <a:pt x="544749" y="1801010"/>
                  </a:cubicBezTo>
                  <a:cubicBezTo>
                    <a:pt x="567013" y="1787309"/>
                    <a:pt x="590145" y="1775070"/>
                    <a:pt x="612843" y="1762100"/>
                  </a:cubicBezTo>
                  <a:cubicBezTo>
                    <a:pt x="622571" y="1742645"/>
                    <a:pt x="625656" y="1718058"/>
                    <a:pt x="642026" y="1703734"/>
                  </a:cubicBezTo>
                  <a:cubicBezTo>
                    <a:pt x="654469" y="1692846"/>
                    <a:pt x="675126" y="1699656"/>
                    <a:pt x="690664" y="1694006"/>
                  </a:cubicBezTo>
                  <a:cubicBezTo>
                    <a:pt x="845357" y="1637753"/>
                    <a:pt x="676071" y="1683061"/>
                    <a:pt x="787941" y="1655096"/>
                  </a:cubicBezTo>
                  <a:cubicBezTo>
                    <a:pt x="800911" y="1648611"/>
                    <a:pt x="813094" y="1640226"/>
                    <a:pt x="826851" y="1635640"/>
                  </a:cubicBezTo>
                  <a:cubicBezTo>
                    <a:pt x="852217" y="1627184"/>
                    <a:pt x="880095" y="1626718"/>
                    <a:pt x="904672" y="1616185"/>
                  </a:cubicBezTo>
                  <a:cubicBezTo>
                    <a:pt x="926164" y="1606974"/>
                    <a:pt x="942450" y="1588360"/>
                    <a:pt x="963038" y="1577274"/>
                  </a:cubicBezTo>
                  <a:cubicBezTo>
                    <a:pt x="984781" y="1565566"/>
                    <a:pt x="1008651" y="1558310"/>
                    <a:pt x="1031132" y="1548091"/>
                  </a:cubicBezTo>
                  <a:cubicBezTo>
                    <a:pt x="1044333" y="1542090"/>
                    <a:pt x="1056792" y="1534525"/>
                    <a:pt x="1070043" y="1528636"/>
                  </a:cubicBezTo>
                  <a:cubicBezTo>
                    <a:pt x="1086000" y="1521544"/>
                    <a:pt x="1103063" y="1516990"/>
                    <a:pt x="1118681" y="1509181"/>
                  </a:cubicBezTo>
                  <a:cubicBezTo>
                    <a:pt x="1145792" y="1495626"/>
                    <a:pt x="1189016" y="1453998"/>
                    <a:pt x="1206230" y="1441087"/>
                  </a:cubicBezTo>
                  <a:cubicBezTo>
                    <a:pt x="1407952" y="1289796"/>
                    <a:pt x="1134385" y="1506344"/>
                    <a:pt x="1313234" y="1363266"/>
                  </a:cubicBezTo>
                  <a:cubicBezTo>
                    <a:pt x="1380198" y="1251657"/>
                    <a:pt x="1291641" y="1387990"/>
                    <a:pt x="1420238" y="1246534"/>
                  </a:cubicBezTo>
                  <a:cubicBezTo>
                    <a:pt x="1429993" y="1235804"/>
                    <a:pt x="1432750" y="1220354"/>
                    <a:pt x="1439694" y="1207623"/>
                  </a:cubicBezTo>
                  <a:cubicBezTo>
                    <a:pt x="1452212" y="1184673"/>
                    <a:pt x="1462919" y="1160444"/>
                    <a:pt x="1478604" y="1139530"/>
                  </a:cubicBezTo>
                  <a:cubicBezTo>
                    <a:pt x="1492361" y="1121187"/>
                    <a:pt x="1509339" y="1105214"/>
                    <a:pt x="1527243" y="1090891"/>
                  </a:cubicBezTo>
                  <a:cubicBezTo>
                    <a:pt x="1543456" y="1077921"/>
                    <a:pt x="1559271" y="1064438"/>
                    <a:pt x="1575881" y="1051981"/>
                  </a:cubicBezTo>
                  <a:cubicBezTo>
                    <a:pt x="1597595" y="1035696"/>
                    <a:pt x="1618837" y="1023844"/>
                    <a:pt x="1643975" y="1013070"/>
                  </a:cubicBezTo>
                  <a:cubicBezTo>
                    <a:pt x="1653400" y="1009031"/>
                    <a:pt x="1663103" y="1005353"/>
                    <a:pt x="1673158" y="1003342"/>
                  </a:cubicBezTo>
                  <a:cubicBezTo>
                    <a:pt x="1695641" y="998845"/>
                    <a:pt x="1718553" y="996857"/>
                    <a:pt x="1741251" y="993615"/>
                  </a:cubicBezTo>
                  <a:cubicBezTo>
                    <a:pt x="1773835" y="969177"/>
                    <a:pt x="1791277" y="954011"/>
                    <a:pt x="1828800" y="935249"/>
                  </a:cubicBezTo>
                  <a:cubicBezTo>
                    <a:pt x="1883290" y="908004"/>
                    <a:pt x="1934431" y="869374"/>
                    <a:pt x="1994170" y="857427"/>
                  </a:cubicBezTo>
                  <a:lnTo>
                    <a:pt x="2042809" y="847700"/>
                  </a:lnTo>
                  <a:cubicBezTo>
                    <a:pt x="2134003" y="802103"/>
                    <a:pt x="2067548" y="830849"/>
                    <a:pt x="2169268" y="799061"/>
                  </a:cubicBezTo>
                  <a:cubicBezTo>
                    <a:pt x="2291611" y="760828"/>
                    <a:pt x="2216382" y="777965"/>
                    <a:pt x="2305455" y="760151"/>
                  </a:cubicBezTo>
                  <a:cubicBezTo>
                    <a:pt x="2391691" y="717034"/>
                    <a:pt x="2289688" y="763267"/>
                    <a:pt x="2402732" y="730968"/>
                  </a:cubicBezTo>
                  <a:cubicBezTo>
                    <a:pt x="2429370" y="723357"/>
                    <a:pt x="2453974" y="709602"/>
                    <a:pt x="2480553" y="701785"/>
                  </a:cubicBezTo>
                  <a:cubicBezTo>
                    <a:pt x="2509233" y="693350"/>
                    <a:pt x="2539502" y="691034"/>
                    <a:pt x="2568102" y="682330"/>
                  </a:cubicBezTo>
                  <a:cubicBezTo>
                    <a:pt x="2614218" y="668295"/>
                    <a:pt x="2658173" y="647726"/>
                    <a:pt x="2704289" y="633691"/>
                  </a:cubicBezTo>
                  <a:cubicBezTo>
                    <a:pt x="2723031" y="627987"/>
                    <a:pt x="2874340" y="596954"/>
                    <a:pt x="2889115" y="594781"/>
                  </a:cubicBezTo>
                  <a:cubicBezTo>
                    <a:pt x="2966707" y="583370"/>
                    <a:pt x="3044888" y="576314"/>
                    <a:pt x="3122579" y="565598"/>
                  </a:cubicBezTo>
                  <a:cubicBezTo>
                    <a:pt x="3138958" y="563339"/>
                    <a:pt x="3154828" y="558055"/>
                    <a:pt x="3171217" y="555870"/>
                  </a:cubicBezTo>
                  <a:cubicBezTo>
                    <a:pt x="3366497" y="529832"/>
                    <a:pt x="3170481" y="565744"/>
                    <a:pt x="3365770" y="526687"/>
                  </a:cubicBezTo>
                  <a:cubicBezTo>
                    <a:pt x="3404681" y="510474"/>
                    <a:pt x="3441607" y="488273"/>
                    <a:pt x="3482502" y="478049"/>
                  </a:cubicBezTo>
                  <a:cubicBezTo>
                    <a:pt x="3554839" y="459964"/>
                    <a:pt x="3562819" y="457314"/>
                    <a:pt x="3667328" y="439138"/>
                  </a:cubicBezTo>
                  <a:cubicBezTo>
                    <a:pt x="3788420" y="418078"/>
                    <a:pt x="3713133" y="443423"/>
                    <a:pt x="3861881" y="409955"/>
                  </a:cubicBezTo>
                  <a:cubicBezTo>
                    <a:pt x="3953184" y="389412"/>
                    <a:pt x="4044929" y="369775"/>
                    <a:pt x="4134255" y="341861"/>
                  </a:cubicBezTo>
                  <a:cubicBezTo>
                    <a:pt x="4186136" y="325648"/>
                    <a:pt x="4238332" y="310412"/>
                    <a:pt x="4289898" y="293223"/>
                  </a:cubicBezTo>
                  <a:cubicBezTo>
                    <a:pt x="4316181" y="284462"/>
                    <a:pt x="4340950" y="271178"/>
                    <a:pt x="4367719" y="264040"/>
                  </a:cubicBezTo>
                  <a:cubicBezTo>
                    <a:pt x="4389873" y="258132"/>
                    <a:pt x="4413115" y="257555"/>
                    <a:pt x="4435813" y="254313"/>
                  </a:cubicBezTo>
                  <a:cubicBezTo>
                    <a:pt x="4511943" y="159147"/>
                    <a:pt x="4430589" y="238655"/>
                    <a:pt x="4533089" y="195947"/>
                  </a:cubicBezTo>
                  <a:cubicBezTo>
                    <a:pt x="4554673" y="186954"/>
                    <a:pt x="4570724" y="167852"/>
                    <a:pt x="4591455" y="157036"/>
                  </a:cubicBezTo>
                  <a:cubicBezTo>
                    <a:pt x="4719073" y="90453"/>
                    <a:pt x="4741261" y="78872"/>
                    <a:pt x="4863830" y="50032"/>
                  </a:cubicBezTo>
                  <a:cubicBezTo>
                    <a:pt x="4883029" y="45514"/>
                    <a:pt x="4902520" y="41677"/>
                    <a:pt x="4922196" y="40304"/>
                  </a:cubicBezTo>
                  <a:cubicBezTo>
                    <a:pt x="5042054" y="31942"/>
                    <a:pt x="5162204" y="28344"/>
                    <a:pt x="5282119" y="20849"/>
                  </a:cubicBezTo>
                  <a:cubicBezTo>
                    <a:pt x="5385881" y="14364"/>
                    <a:pt x="5489494" y="4745"/>
                    <a:pt x="5593404" y="1393"/>
                  </a:cubicBezTo>
                  <a:cubicBezTo>
                    <a:pt x="5690630" y="-1743"/>
                    <a:pt x="5787957" y="1393"/>
                    <a:pt x="5885234" y="1393"/>
                  </a:cubicBezTo>
                </a:path>
              </a:pathLst>
            </a:custGeom>
            <a:noFill/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FE7B29E-160A-F0FD-801D-D97BC46C8306}"/>
              </a:ext>
            </a:extLst>
          </p:cNvPr>
          <p:cNvSpPr txBox="1"/>
          <p:nvPr/>
        </p:nvSpPr>
        <p:spPr>
          <a:xfrm>
            <a:off x="7131901" y="3463682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bullywugs</a:t>
            </a: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D113FD-7C1C-93AC-C6E8-00BCE049B1FD}"/>
              </a:ext>
            </a:extLst>
          </p:cNvPr>
          <p:cNvSpPr txBox="1"/>
          <p:nvPr/>
        </p:nvSpPr>
        <p:spPr>
          <a:xfrm>
            <a:off x="6364177" y="1481880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bullywugs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551999-F366-A4DE-12F7-77405153F917}"/>
              </a:ext>
            </a:extLst>
          </p:cNvPr>
          <p:cNvSpPr txBox="1"/>
          <p:nvPr/>
        </p:nvSpPr>
        <p:spPr>
          <a:xfrm>
            <a:off x="4214177" y="2117870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bullywugs</a:t>
            </a:r>
            <a:endParaRPr lang="en-US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074E86-C27F-ADB3-D7F0-905915BB9211}"/>
              </a:ext>
            </a:extLst>
          </p:cNvPr>
          <p:cNvSpPr txBox="1"/>
          <p:nvPr/>
        </p:nvSpPr>
        <p:spPr>
          <a:xfrm>
            <a:off x="4984376" y="4584022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/>
              <a:t>bullywugs</a:t>
            </a:r>
            <a:endParaRPr lang="en-US" sz="16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2B0F92-A4CE-B629-128E-AC141E06E119}"/>
              </a:ext>
            </a:extLst>
          </p:cNvPr>
          <p:cNvSpPr txBox="1"/>
          <p:nvPr/>
        </p:nvSpPr>
        <p:spPr>
          <a:xfrm>
            <a:off x="2509734" y="1651157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goblinoids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297AFC-EFC2-80F1-0C60-F04C1521DA35}"/>
              </a:ext>
            </a:extLst>
          </p:cNvPr>
          <p:cNvSpPr txBox="1"/>
          <p:nvPr/>
        </p:nvSpPr>
        <p:spPr>
          <a:xfrm>
            <a:off x="1801522" y="4035769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goblinoids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7AD1A64-8927-CA3E-E1CD-107BEEB1F832}"/>
              </a:ext>
            </a:extLst>
          </p:cNvPr>
          <p:cNvSpPr txBox="1"/>
          <p:nvPr/>
        </p:nvSpPr>
        <p:spPr>
          <a:xfrm>
            <a:off x="2509734" y="5565679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goblinoids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7FE01E-A06F-C7B9-CA28-9C5CC0B8EA30}"/>
              </a:ext>
            </a:extLst>
          </p:cNvPr>
          <p:cNvSpPr txBox="1"/>
          <p:nvPr/>
        </p:nvSpPr>
        <p:spPr>
          <a:xfrm>
            <a:off x="6254597" y="5708461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goblinoids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8AD8FF-F00C-A84E-2BB5-9B7B88BF7F12}"/>
              </a:ext>
            </a:extLst>
          </p:cNvPr>
          <p:cNvSpPr txBox="1"/>
          <p:nvPr/>
        </p:nvSpPr>
        <p:spPr>
          <a:xfrm>
            <a:off x="8857893" y="3429000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goblinoids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A309AA1-199D-C8CA-CC08-0F0953B7E02D}"/>
              </a:ext>
            </a:extLst>
          </p:cNvPr>
          <p:cNvSpPr txBox="1"/>
          <p:nvPr/>
        </p:nvSpPr>
        <p:spPr>
          <a:xfrm>
            <a:off x="7152450" y="486201"/>
            <a:ext cx="1111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goblinoids</a:t>
            </a:r>
          </a:p>
        </p:txBody>
      </p:sp>
    </p:spTree>
    <p:extLst>
      <p:ext uri="{BB962C8B-B14F-4D97-AF65-F5344CB8AC3E}">
        <p14:creationId xmlns:p14="http://schemas.microsoft.com/office/powerpoint/2010/main" val="404559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Álvarez</dc:creator>
  <cp:lastModifiedBy>Alexis Álvarez</cp:lastModifiedBy>
  <cp:revision>3</cp:revision>
  <dcterms:created xsi:type="dcterms:W3CDTF">2022-02-21T12:50:41Z</dcterms:created>
  <dcterms:modified xsi:type="dcterms:W3CDTF">2023-07-12T12:43:26Z</dcterms:modified>
</cp:coreProperties>
</file>