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3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FC0B8-AFBE-400E-8D90-3ACDB08FB4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153894-12D2-4250-A357-3C0B29A1D4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9320B-FE69-4834-98CB-559F156A0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4B538-BE49-4BC6-8800-2718BB15BB51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702F8-64DE-4875-8934-3BA09A1B1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A2B02-0DE5-4C6F-B355-C76FF78E5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79A6-BAD2-41F8-A2B9-6A3F96FC5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4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9A4C1-8957-4336-B60E-B384B9D5B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E6FCC5-81BD-478D-933C-78C93C397F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E5FFB-2A47-48A4-9E4C-37FC7385D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4B538-BE49-4BC6-8800-2718BB15BB51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37840-750D-4F8E-AE1B-D08BD24BB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B8D27-3C53-4D73-A0CE-4055EF7D3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79A6-BAD2-41F8-A2B9-6A3F96FC5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91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460DF-0D2B-4A25-91FE-1F3D3213C1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0A3ABC-71F2-41F3-A16A-65502625A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75B0E9-459D-443F-AB79-147106EE4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4B538-BE49-4BC6-8800-2718BB15BB51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AACCB-8628-44CD-ABCF-651B4AD9E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34049-7C43-41F7-89E4-1F3F186C3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79A6-BAD2-41F8-A2B9-6A3F96FC5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97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7BA06-D653-4C49-A876-B87EAAE59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9B1CC-7688-4F5E-831D-8DDB2190D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62A54-8F33-4B37-9BC9-35396BE57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4B538-BE49-4BC6-8800-2718BB15BB51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2E3B46-5FBC-4695-8F3A-57CE788F5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48B81-4F95-4556-86AA-3D3427E79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79A6-BAD2-41F8-A2B9-6A3F96FC5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33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4418D-70F0-4C20-96D5-5A9B748AC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B94C5-DE2B-48E2-A839-16F1666A9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0FAC8-187D-4190-B580-31E53ABE7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4B538-BE49-4BC6-8800-2718BB15BB51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AF659C-1DEA-4E1F-B2B5-18108A8E0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83206-A962-4363-BEF0-49E1A7F7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79A6-BAD2-41F8-A2B9-6A3F96FC5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971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21BFA-F192-46CA-B673-6713A9423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BC132-7F52-49D3-821A-F9EA09C88B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7FEAED-42DD-47E6-BC32-F426BBE701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1EAA5-9F6B-455F-9B9C-5CC04911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4B538-BE49-4BC6-8800-2718BB15BB51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618F56-C3A8-4952-BBBF-B9E2372D5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4924BC-CDDA-433C-B9D7-75A00CE8C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79A6-BAD2-41F8-A2B9-6A3F96FC5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3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7365B-AC12-4A8A-A127-D9589B22E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77171E-E20D-4FE4-AB92-AE9593F2A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91FAAC-9998-4864-929D-5FDE8040D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C28E19-23F2-40F9-B78A-2363B3893F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5A1814-3849-49D4-996D-8F27B1BE0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618F75-2B60-487F-9EA0-144EE7A39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4B538-BE49-4BC6-8800-2718BB15BB51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E7E0B9-4B2B-46B4-BA5F-95318165C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4EC9FB-4C0A-4C73-8C89-93EAFCDE9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79A6-BAD2-41F8-A2B9-6A3F96FC5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030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C1CD3-49E4-4DC5-98B1-F55C77C60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AB5CA2-34DF-424A-AC20-78065D449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4B538-BE49-4BC6-8800-2718BB15BB51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C4C1ED-7C9D-456B-BC4C-D5610B7CE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A30204-D53D-4425-86F4-84B7BF0A2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79A6-BAD2-41F8-A2B9-6A3F96FC5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50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BFF159-8F50-47EC-B169-AB50EA8EE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4B538-BE49-4BC6-8800-2718BB15BB51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A207CF-5956-4843-995B-529BB0BD6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15B56A-5FFE-4AAE-9C5D-2F650245B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79A6-BAD2-41F8-A2B9-6A3F96FC5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866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07D6F-1146-46F1-989C-E5E9DC72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45C3D-BFE7-4A8D-9797-F8AE6A836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D1AA39-4BCA-4824-AFA4-01A53158CA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122071-C4E9-4EE1-A2B8-EBBC8F90D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4B538-BE49-4BC6-8800-2718BB15BB51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E19C37-823A-400B-85CC-A5F6BEA00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089098-9757-45B8-9D6D-711C71D21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79A6-BAD2-41F8-A2B9-6A3F96FC5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06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A480C-FFE6-4D17-95FE-6CF5C168F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063013-E380-4CC7-A93A-7C7245988F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FE4CAD-B787-46F6-97EB-AC741B624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BA9FB3-E3CA-49B0-94F0-8E6F975DB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4B538-BE49-4BC6-8800-2718BB15BB51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5BDC34-07D9-470A-89C2-271DE7035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3C7692-2324-4C99-BEC6-0D984FB22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79A6-BAD2-41F8-A2B9-6A3F96FC5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8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D372A5-1E20-47CE-B648-03B31E89C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97B6D2-2052-496B-BCBA-1AC7764B0A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3D149-0C32-47B8-919D-B9878280DB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4B538-BE49-4BC6-8800-2718BB15BB51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64010-9CDD-4DAB-8A65-98A96F38A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03797-A461-4B4E-85C5-9A273C3533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C79A6-BAD2-41F8-A2B9-6A3F96FC5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159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 result for bahamas paradise islands">
            <a:extLst>
              <a:ext uri="{FF2B5EF4-FFF2-40B4-BE49-F238E27FC236}">
                <a16:creationId xmlns:a16="http://schemas.microsoft.com/office/drawing/2014/main" id="{8AA28197-FCFF-4362-BAB3-37B6F644CE5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7691"/>
            <a:ext cx="12192000" cy="613244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reeform: Shape 4">
            <a:extLst>
              <a:ext uri="{FF2B5EF4-FFF2-40B4-BE49-F238E27FC236}">
                <a16:creationId xmlns:a16="http://schemas.microsoft.com/office/drawing/2014/main" id="{3ECB40BA-700A-4D5F-BA3D-38BBD2DC5512}"/>
              </a:ext>
            </a:extLst>
          </p:cNvPr>
          <p:cNvSpPr/>
          <p:nvPr/>
        </p:nvSpPr>
        <p:spPr>
          <a:xfrm>
            <a:off x="8090452" y="2852530"/>
            <a:ext cx="4280095" cy="3400970"/>
          </a:xfrm>
          <a:custGeom>
            <a:avLst/>
            <a:gdLst>
              <a:gd name="connsiteX0" fmla="*/ 0 w 4280095"/>
              <a:gd name="connsiteY0" fmla="*/ 3190461 h 3400970"/>
              <a:gd name="connsiteX1" fmla="*/ 785191 w 4280095"/>
              <a:gd name="connsiteY1" fmla="*/ 2912166 h 3400970"/>
              <a:gd name="connsiteX2" fmla="*/ 1977887 w 4280095"/>
              <a:gd name="connsiteY2" fmla="*/ 2932044 h 3400970"/>
              <a:gd name="connsiteX3" fmla="*/ 3309731 w 4280095"/>
              <a:gd name="connsiteY3" fmla="*/ 3120887 h 3400970"/>
              <a:gd name="connsiteX4" fmla="*/ 4065105 w 4280095"/>
              <a:gd name="connsiteY4" fmla="*/ 3279913 h 3400970"/>
              <a:gd name="connsiteX5" fmla="*/ 4224131 w 4280095"/>
              <a:gd name="connsiteY5" fmla="*/ 3210340 h 3400970"/>
              <a:gd name="connsiteX6" fmla="*/ 4244009 w 4280095"/>
              <a:gd name="connsiteY6" fmla="*/ 1033670 h 3400970"/>
              <a:gd name="connsiteX7" fmla="*/ 3756991 w 4280095"/>
              <a:gd name="connsiteY7" fmla="*/ 854766 h 3400970"/>
              <a:gd name="connsiteX8" fmla="*/ 3429000 w 4280095"/>
              <a:gd name="connsiteY8" fmla="*/ 487018 h 3400970"/>
              <a:gd name="connsiteX9" fmla="*/ 2763078 w 4280095"/>
              <a:gd name="connsiteY9" fmla="*/ 228600 h 3400970"/>
              <a:gd name="connsiteX10" fmla="*/ 2534478 w 4280095"/>
              <a:gd name="connsiteY10" fmla="*/ 0 h 340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80095" h="3400970">
                <a:moveTo>
                  <a:pt x="0" y="3190461"/>
                </a:moveTo>
                <a:cubicBezTo>
                  <a:pt x="227771" y="3072848"/>
                  <a:pt x="455543" y="2955235"/>
                  <a:pt x="785191" y="2912166"/>
                </a:cubicBezTo>
                <a:cubicBezTo>
                  <a:pt x="1114839" y="2869097"/>
                  <a:pt x="1557130" y="2897257"/>
                  <a:pt x="1977887" y="2932044"/>
                </a:cubicBezTo>
                <a:cubicBezTo>
                  <a:pt x="2398644" y="2966831"/>
                  <a:pt x="2961861" y="3062909"/>
                  <a:pt x="3309731" y="3120887"/>
                </a:cubicBezTo>
                <a:cubicBezTo>
                  <a:pt x="3657601" y="3178865"/>
                  <a:pt x="3912705" y="3265004"/>
                  <a:pt x="4065105" y="3279913"/>
                </a:cubicBezTo>
                <a:cubicBezTo>
                  <a:pt x="4217505" y="3294822"/>
                  <a:pt x="4194314" y="3584714"/>
                  <a:pt x="4224131" y="3210340"/>
                </a:cubicBezTo>
                <a:cubicBezTo>
                  <a:pt x="4253948" y="2835966"/>
                  <a:pt x="4321866" y="1426266"/>
                  <a:pt x="4244009" y="1033670"/>
                </a:cubicBezTo>
                <a:cubicBezTo>
                  <a:pt x="4166152" y="641074"/>
                  <a:pt x="3892826" y="945875"/>
                  <a:pt x="3756991" y="854766"/>
                </a:cubicBezTo>
                <a:cubicBezTo>
                  <a:pt x="3621156" y="763657"/>
                  <a:pt x="3594652" y="591379"/>
                  <a:pt x="3429000" y="487018"/>
                </a:cubicBezTo>
                <a:cubicBezTo>
                  <a:pt x="3263348" y="382657"/>
                  <a:pt x="2912165" y="309770"/>
                  <a:pt x="2763078" y="228600"/>
                </a:cubicBezTo>
                <a:cubicBezTo>
                  <a:pt x="2613991" y="147430"/>
                  <a:pt x="2574234" y="73715"/>
                  <a:pt x="2534478" y="0"/>
                </a:cubicBezTo>
              </a:path>
            </a:pathLst>
          </a:custGeom>
          <a:noFill/>
          <a:ln w="34925">
            <a:solidFill>
              <a:srgbClr val="66FF33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07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Alexis Álvarez</dc:creator>
  <cp:lastModifiedBy>Alexis Álvarez</cp:lastModifiedBy>
  <cp:revision>1</cp:revision>
  <dcterms:created xsi:type="dcterms:W3CDTF">2021-02-14T18:57:36Z</dcterms:created>
  <dcterms:modified xsi:type="dcterms:W3CDTF">2021-02-14T19:01:04Z</dcterms:modified>
</cp:coreProperties>
</file>