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B7B3-5044-A0F0-0239-B9FE60149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BB629-96D4-FD9A-1FEC-B308C7EA7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8C975-B4C6-5E7B-9228-85965150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F700-5CFF-0F0C-013A-1F395EA3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B5A8A-B0D0-FD30-D16E-92DE6D10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6092-B29B-B8A6-C874-C37315B1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BB47B-B94C-FCEF-011C-8389EC236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B78E0-7DAA-7634-98F3-563BB54B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BF52-0EAC-8ABD-FC3F-BCAAD6AF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F1394-5D3F-6D45-D15D-B34BCB1D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F86E6-D13E-1B23-56BA-039C2DBFC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59FFF-3858-AD70-E066-FD2708FAE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53CD-6619-0624-84F2-61888C0E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58BCC-792B-CD1D-50C9-8613541A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801DE-7338-DD87-D435-38E98684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1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37A9-3648-4387-FEA6-F6ED0F21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2F6B-CAB7-BC88-3380-A4348A1F8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72E3A-50B8-AE96-0F08-BDA89A4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C9AB7-99F7-75FC-E791-7B7DC871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F0D5-21C7-3F4E-37C4-F45EB6BA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390D-B651-CEC3-8D0D-54CCA4B8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49A28-5F35-F7B4-AF82-A40077C0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FC4D2-717F-CDE2-58A3-558F827C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D8718-9E26-6B11-4C61-89201C61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44DCF-F2FC-B180-EF01-AA6E9706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052E-2B78-5BDB-A0BB-CCC6B403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CD7B3-9F4F-C2E1-438C-654C8013B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07E6D-F0DF-C6BC-AEAD-12468304F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6BD55-1D0C-3D7B-CE60-546D55F1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E7648-F505-54B7-2506-431641D1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64B8B-3E41-BF35-6A0D-EF8653D4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A36D-5D44-B73B-25BD-B4CE1F48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9BAE7-2C11-7C59-2C1F-FB166D9F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AFD14-4517-A2AC-0ADD-5FFAD4012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01BF-A68C-F047-652D-CE67E9633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37B1E-5DE2-B815-8DE0-BF153C930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2E479-99FB-0F03-1C87-5E1B7230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03F17-E251-DC39-392F-121EB1D6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6D067-4FAD-53F9-BCA2-E3ED890B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96E1-9DC4-986C-CECD-527F8A68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C3977-34BC-F278-42E3-C329F28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08264-39EE-1030-BC12-261E331E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8107A-DE9A-4D58-6500-E19FDB65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E82FC-581C-B882-AF12-EF840905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313DB-8253-A477-9F75-3C6DB8A2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A90AA-36FE-6E57-BBB2-CE27513C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CF27-4431-29E0-1437-286FCAE7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ACC6F-0513-86EE-3FF6-B0A29943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E5CA3-F26F-EB70-A6CA-225048395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F57A6-0099-D371-1C1C-DBBE07CE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2EE0D-B462-AC55-DBFD-D6322639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F9F89-1243-9CFF-004D-B95EBF00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A5A7-799A-508A-C8BF-F1063E5B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FC697-E52E-801A-E6C8-F3085B741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29078-F48E-064C-559A-CCF53EBD0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F652D-DB9D-7088-6768-6D8C81D9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0741D-1971-F6E5-513E-47B6A841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7189-D346-AD59-DF1A-8CC0DBE8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994F5-E21B-B941-EEB0-3CED59DF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3D2D9-D6ED-8BBB-D384-F4B12222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AD5A-1F98-4FDF-1526-F0A884A70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21950-1F15-4E26-9215-CC10482B3EE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0977-0421-BF51-E0D7-3CD50E67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49FD0-75A4-57FE-F9C0-157F90784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08892-AE09-458F-B9F5-707F85BDC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4B02ED-0235-4E42-7F50-CBBB3648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4524" cy="335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F6FFE-41D7-903E-89AA-6471E295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76" y="3352501"/>
            <a:ext cx="6374524" cy="3505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34B6F-47D8-7C9B-906C-696FA6DE3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3352501"/>
            <a:ext cx="5817477" cy="3505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AE847-EEDA-929E-0D75-185996B83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523" y="-1"/>
            <a:ext cx="5817477" cy="33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1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CEF61-ACFA-0053-66D8-C31471D4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943"/>
            <a:ext cx="12192000" cy="62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Alexis Álvarez</dc:creator>
  <cp:lastModifiedBy>Alexis Álvarez</cp:lastModifiedBy>
  <cp:revision>1</cp:revision>
  <dcterms:created xsi:type="dcterms:W3CDTF">2025-02-21T12:13:03Z</dcterms:created>
  <dcterms:modified xsi:type="dcterms:W3CDTF">2025-02-21T12:29:14Z</dcterms:modified>
</cp:coreProperties>
</file>