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728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CC33"/>
    <a:srgbClr val="993300"/>
    <a:srgbClr val="0099FF"/>
    <a:srgbClr val="CC99FF"/>
    <a:srgbClr val="808080"/>
    <a:srgbClr val="FFCC66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8173" autoAdjust="0"/>
    <p:restoredTop sz="94670" autoAdjust="0"/>
  </p:normalViewPr>
  <p:slideViewPr>
    <p:cSldViewPr>
      <p:cViewPr varScale="1">
        <p:scale>
          <a:sx n="75" d="100"/>
          <a:sy n="75" d="100"/>
        </p:scale>
        <p:origin x="-112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65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2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2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2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014C460-A0E4-45D7-BCF6-967BA32489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964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65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65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5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65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535E508-CC61-4592-97BE-42A16F0C26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429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4C766B-2133-4D80-99C0-28ED86D2C3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7DD77C-BB35-4CE2-87F0-C674222C16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D5B0F8-F63A-43CD-B3AF-8157B7EFBA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957C94-99E2-4A60-B8C5-7FFB197C3D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C64468-6912-436A-AE32-049E6F6B45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66592A-794A-4E6B-9D15-7845497914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8593C9-FD52-4967-92FF-5EE64D1504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E31EF7-F5B9-413E-BFDD-646CB35A7E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538F8E-C03E-4029-83A3-174AE7ED69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F32D3A-D001-47DC-B52B-E2C164FCCC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5B46BE-05A6-43CA-9F83-C6A403B789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34E1659-2B03-4839-A8D4-05188EB3036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3" name="Oval 3"/>
          <p:cNvSpPr>
            <a:spLocks noChangeArrowheads="1"/>
          </p:cNvSpPr>
          <p:nvPr/>
        </p:nvSpPr>
        <p:spPr bwMode="auto">
          <a:xfrm>
            <a:off x="4343400" y="3276600"/>
            <a:ext cx="2286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691" name="Freeform 11"/>
          <p:cNvSpPr>
            <a:spLocks/>
          </p:cNvSpPr>
          <p:nvPr/>
        </p:nvSpPr>
        <p:spPr bwMode="auto">
          <a:xfrm>
            <a:off x="4746625" y="4178300"/>
            <a:ext cx="4397375" cy="2603500"/>
          </a:xfrm>
          <a:custGeom>
            <a:avLst/>
            <a:gdLst/>
            <a:ahLst/>
            <a:cxnLst>
              <a:cxn ang="0">
                <a:pos x="2544" y="496"/>
              </a:cxn>
              <a:cxn ang="0">
                <a:pos x="2488" y="440"/>
              </a:cxn>
              <a:cxn ang="0">
                <a:pos x="2432" y="392"/>
              </a:cxn>
              <a:cxn ang="0">
                <a:pos x="2192" y="320"/>
              </a:cxn>
              <a:cxn ang="0">
                <a:pos x="1960" y="160"/>
              </a:cxn>
              <a:cxn ang="0">
                <a:pos x="1784" y="88"/>
              </a:cxn>
              <a:cxn ang="0">
                <a:pos x="1728" y="304"/>
              </a:cxn>
              <a:cxn ang="0">
                <a:pos x="1304" y="256"/>
              </a:cxn>
              <a:cxn ang="0">
                <a:pos x="1256" y="176"/>
              </a:cxn>
              <a:cxn ang="0">
                <a:pos x="1104" y="112"/>
              </a:cxn>
              <a:cxn ang="0">
                <a:pos x="1024" y="0"/>
              </a:cxn>
              <a:cxn ang="0">
                <a:pos x="704" y="208"/>
              </a:cxn>
              <a:cxn ang="0">
                <a:pos x="744" y="400"/>
              </a:cxn>
              <a:cxn ang="0">
                <a:pos x="864" y="576"/>
              </a:cxn>
              <a:cxn ang="0">
                <a:pos x="536" y="632"/>
              </a:cxn>
              <a:cxn ang="0">
                <a:pos x="488" y="664"/>
              </a:cxn>
              <a:cxn ang="0">
                <a:pos x="264" y="768"/>
              </a:cxn>
              <a:cxn ang="0">
                <a:pos x="136" y="1096"/>
              </a:cxn>
              <a:cxn ang="0">
                <a:pos x="40" y="1136"/>
              </a:cxn>
              <a:cxn ang="0">
                <a:pos x="0" y="1192"/>
              </a:cxn>
              <a:cxn ang="0">
                <a:pos x="232" y="1408"/>
              </a:cxn>
              <a:cxn ang="0">
                <a:pos x="592" y="1216"/>
              </a:cxn>
              <a:cxn ang="0">
                <a:pos x="776" y="1440"/>
              </a:cxn>
              <a:cxn ang="0">
                <a:pos x="856" y="1640"/>
              </a:cxn>
              <a:cxn ang="0">
                <a:pos x="1208" y="1544"/>
              </a:cxn>
              <a:cxn ang="0">
                <a:pos x="1424" y="1528"/>
              </a:cxn>
              <a:cxn ang="0">
                <a:pos x="1456" y="1584"/>
              </a:cxn>
              <a:cxn ang="0">
                <a:pos x="1744" y="1624"/>
              </a:cxn>
              <a:cxn ang="0">
                <a:pos x="2208" y="1440"/>
              </a:cxn>
              <a:cxn ang="0">
                <a:pos x="2272" y="1312"/>
              </a:cxn>
              <a:cxn ang="0">
                <a:pos x="2160" y="1168"/>
              </a:cxn>
              <a:cxn ang="0">
                <a:pos x="2120" y="1128"/>
              </a:cxn>
              <a:cxn ang="0">
                <a:pos x="2184" y="1016"/>
              </a:cxn>
              <a:cxn ang="0">
                <a:pos x="2296" y="968"/>
              </a:cxn>
              <a:cxn ang="0">
                <a:pos x="2360" y="1072"/>
              </a:cxn>
              <a:cxn ang="0">
                <a:pos x="2752" y="1096"/>
              </a:cxn>
              <a:cxn ang="0">
                <a:pos x="2760" y="976"/>
              </a:cxn>
              <a:cxn ang="0">
                <a:pos x="2600" y="592"/>
              </a:cxn>
            </a:cxnLst>
            <a:rect l="0" t="0" r="r" b="b"/>
            <a:pathLst>
              <a:path w="2770" h="1640">
                <a:moveTo>
                  <a:pt x="2616" y="528"/>
                </a:moveTo>
                <a:cubicBezTo>
                  <a:pt x="2559" y="509"/>
                  <a:pt x="2582" y="521"/>
                  <a:pt x="2544" y="496"/>
                </a:cubicBezTo>
                <a:cubicBezTo>
                  <a:pt x="2498" y="427"/>
                  <a:pt x="2559" y="508"/>
                  <a:pt x="2504" y="464"/>
                </a:cubicBezTo>
                <a:cubicBezTo>
                  <a:pt x="2496" y="458"/>
                  <a:pt x="2495" y="447"/>
                  <a:pt x="2488" y="440"/>
                </a:cubicBezTo>
                <a:cubicBezTo>
                  <a:pt x="2481" y="433"/>
                  <a:pt x="2472" y="429"/>
                  <a:pt x="2464" y="424"/>
                </a:cubicBezTo>
                <a:cubicBezTo>
                  <a:pt x="2450" y="383"/>
                  <a:pt x="2467" y="411"/>
                  <a:pt x="2432" y="392"/>
                </a:cubicBezTo>
                <a:cubicBezTo>
                  <a:pt x="2332" y="337"/>
                  <a:pt x="2442" y="364"/>
                  <a:pt x="2264" y="352"/>
                </a:cubicBezTo>
                <a:cubicBezTo>
                  <a:pt x="2207" y="333"/>
                  <a:pt x="2230" y="345"/>
                  <a:pt x="2192" y="320"/>
                </a:cubicBezTo>
                <a:cubicBezTo>
                  <a:pt x="2159" y="271"/>
                  <a:pt x="2196" y="319"/>
                  <a:pt x="2152" y="280"/>
                </a:cubicBezTo>
                <a:cubicBezTo>
                  <a:pt x="2082" y="217"/>
                  <a:pt x="2050" y="190"/>
                  <a:pt x="1960" y="160"/>
                </a:cubicBezTo>
                <a:cubicBezTo>
                  <a:pt x="1922" y="147"/>
                  <a:pt x="1879" y="149"/>
                  <a:pt x="1840" y="136"/>
                </a:cubicBezTo>
                <a:cubicBezTo>
                  <a:pt x="1829" y="104"/>
                  <a:pt x="1815" y="98"/>
                  <a:pt x="1784" y="88"/>
                </a:cubicBezTo>
                <a:cubicBezTo>
                  <a:pt x="1746" y="98"/>
                  <a:pt x="1733" y="89"/>
                  <a:pt x="1720" y="128"/>
                </a:cubicBezTo>
                <a:cubicBezTo>
                  <a:pt x="1729" y="206"/>
                  <a:pt x="1736" y="224"/>
                  <a:pt x="1728" y="304"/>
                </a:cubicBezTo>
                <a:cubicBezTo>
                  <a:pt x="1649" y="297"/>
                  <a:pt x="1574" y="282"/>
                  <a:pt x="1496" y="272"/>
                </a:cubicBezTo>
                <a:cubicBezTo>
                  <a:pt x="1431" y="277"/>
                  <a:pt x="1362" y="294"/>
                  <a:pt x="1304" y="256"/>
                </a:cubicBezTo>
                <a:cubicBezTo>
                  <a:pt x="1296" y="232"/>
                  <a:pt x="1288" y="208"/>
                  <a:pt x="1280" y="184"/>
                </a:cubicBezTo>
                <a:cubicBezTo>
                  <a:pt x="1277" y="176"/>
                  <a:pt x="1264" y="180"/>
                  <a:pt x="1256" y="176"/>
                </a:cubicBezTo>
                <a:cubicBezTo>
                  <a:pt x="1247" y="172"/>
                  <a:pt x="1241" y="164"/>
                  <a:pt x="1232" y="160"/>
                </a:cubicBezTo>
                <a:cubicBezTo>
                  <a:pt x="1189" y="141"/>
                  <a:pt x="1144" y="139"/>
                  <a:pt x="1104" y="112"/>
                </a:cubicBezTo>
                <a:cubicBezTo>
                  <a:pt x="1093" y="80"/>
                  <a:pt x="1083" y="48"/>
                  <a:pt x="1072" y="16"/>
                </a:cubicBezTo>
                <a:cubicBezTo>
                  <a:pt x="1067" y="0"/>
                  <a:pt x="1024" y="0"/>
                  <a:pt x="1024" y="0"/>
                </a:cubicBezTo>
                <a:cubicBezTo>
                  <a:pt x="970" y="8"/>
                  <a:pt x="886" y="11"/>
                  <a:pt x="840" y="48"/>
                </a:cubicBezTo>
                <a:cubicBezTo>
                  <a:pt x="785" y="92"/>
                  <a:pt x="742" y="151"/>
                  <a:pt x="704" y="208"/>
                </a:cubicBezTo>
                <a:cubicBezTo>
                  <a:pt x="692" y="268"/>
                  <a:pt x="681" y="304"/>
                  <a:pt x="704" y="376"/>
                </a:cubicBezTo>
                <a:cubicBezTo>
                  <a:pt x="709" y="391"/>
                  <a:pt x="731" y="392"/>
                  <a:pt x="744" y="400"/>
                </a:cubicBezTo>
                <a:cubicBezTo>
                  <a:pt x="830" y="454"/>
                  <a:pt x="875" y="442"/>
                  <a:pt x="992" y="448"/>
                </a:cubicBezTo>
                <a:cubicBezTo>
                  <a:pt x="981" y="572"/>
                  <a:pt x="989" y="569"/>
                  <a:pt x="864" y="576"/>
                </a:cubicBezTo>
                <a:cubicBezTo>
                  <a:pt x="789" y="580"/>
                  <a:pt x="715" y="581"/>
                  <a:pt x="640" y="584"/>
                </a:cubicBezTo>
                <a:cubicBezTo>
                  <a:pt x="578" y="609"/>
                  <a:pt x="613" y="594"/>
                  <a:pt x="536" y="632"/>
                </a:cubicBezTo>
                <a:cubicBezTo>
                  <a:pt x="526" y="637"/>
                  <a:pt x="521" y="650"/>
                  <a:pt x="512" y="656"/>
                </a:cubicBezTo>
                <a:cubicBezTo>
                  <a:pt x="505" y="661"/>
                  <a:pt x="495" y="660"/>
                  <a:pt x="488" y="664"/>
                </a:cubicBezTo>
                <a:cubicBezTo>
                  <a:pt x="440" y="690"/>
                  <a:pt x="435" y="699"/>
                  <a:pt x="384" y="712"/>
                </a:cubicBezTo>
                <a:cubicBezTo>
                  <a:pt x="345" y="741"/>
                  <a:pt x="311" y="756"/>
                  <a:pt x="264" y="768"/>
                </a:cubicBezTo>
                <a:cubicBezTo>
                  <a:pt x="246" y="795"/>
                  <a:pt x="226" y="802"/>
                  <a:pt x="216" y="832"/>
                </a:cubicBezTo>
                <a:cubicBezTo>
                  <a:pt x="212" y="892"/>
                  <a:pt x="212" y="1053"/>
                  <a:pt x="136" y="1096"/>
                </a:cubicBezTo>
                <a:cubicBezTo>
                  <a:pt x="130" y="1099"/>
                  <a:pt x="66" y="1112"/>
                  <a:pt x="64" y="1112"/>
                </a:cubicBezTo>
                <a:cubicBezTo>
                  <a:pt x="56" y="1120"/>
                  <a:pt x="49" y="1130"/>
                  <a:pt x="40" y="1136"/>
                </a:cubicBezTo>
                <a:cubicBezTo>
                  <a:pt x="33" y="1141"/>
                  <a:pt x="21" y="1137"/>
                  <a:pt x="16" y="1144"/>
                </a:cubicBezTo>
                <a:cubicBezTo>
                  <a:pt x="6" y="1158"/>
                  <a:pt x="0" y="1192"/>
                  <a:pt x="0" y="1192"/>
                </a:cubicBezTo>
                <a:cubicBezTo>
                  <a:pt x="3" y="1213"/>
                  <a:pt x="1" y="1236"/>
                  <a:pt x="8" y="1256"/>
                </a:cubicBezTo>
                <a:cubicBezTo>
                  <a:pt x="38" y="1340"/>
                  <a:pt x="153" y="1388"/>
                  <a:pt x="232" y="1408"/>
                </a:cubicBezTo>
                <a:cubicBezTo>
                  <a:pt x="275" y="1401"/>
                  <a:pt x="323" y="1407"/>
                  <a:pt x="360" y="1384"/>
                </a:cubicBezTo>
                <a:cubicBezTo>
                  <a:pt x="433" y="1339"/>
                  <a:pt x="511" y="1236"/>
                  <a:pt x="592" y="1216"/>
                </a:cubicBezTo>
                <a:cubicBezTo>
                  <a:pt x="808" y="1228"/>
                  <a:pt x="750" y="1184"/>
                  <a:pt x="768" y="1416"/>
                </a:cubicBezTo>
                <a:cubicBezTo>
                  <a:pt x="769" y="1424"/>
                  <a:pt x="773" y="1432"/>
                  <a:pt x="776" y="1440"/>
                </a:cubicBezTo>
                <a:cubicBezTo>
                  <a:pt x="779" y="1485"/>
                  <a:pt x="776" y="1531"/>
                  <a:pt x="784" y="1576"/>
                </a:cubicBezTo>
                <a:cubicBezTo>
                  <a:pt x="790" y="1608"/>
                  <a:pt x="856" y="1640"/>
                  <a:pt x="856" y="1640"/>
                </a:cubicBezTo>
                <a:cubicBezTo>
                  <a:pt x="1024" y="1626"/>
                  <a:pt x="1026" y="1626"/>
                  <a:pt x="1152" y="1584"/>
                </a:cubicBezTo>
                <a:cubicBezTo>
                  <a:pt x="1214" y="1522"/>
                  <a:pt x="1134" y="1597"/>
                  <a:pt x="1208" y="1544"/>
                </a:cubicBezTo>
                <a:cubicBezTo>
                  <a:pt x="1246" y="1517"/>
                  <a:pt x="1247" y="1506"/>
                  <a:pt x="1296" y="1496"/>
                </a:cubicBezTo>
                <a:cubicBezTo>
                  <a:pt x="1354" y="1502"/>
                  <a:pt x="1374" y="1511"/>
                  <a:pt x="1424" y="1528"/>
                </a:cubicBezTo>
                <a:cubicBezTo>
                  <a:pt x="1432" y="1536"/>
                  <a:pt x="1442" y="1542"/>
                  <a:pt x="1448" y="1552"/>
                </a:cubicBezTo>
                <a:cubicBezTo>
                  <a:pt x="1453" y="1562"/>
                  <a:pt x="1447" y="1578"/>
                  <a:pt x="1456" y="1584"/>
                </a:cubicBezTo>
                <a:cubicBezTo>
                  <a:pt x="1474" y="1596"/>
                  <a:pt x="1520" y="1600"/>
                  <a:pt x="1520" y="1600"/>
                </a:cubicBezTo>
                <a:cubicBezTo>
                  <a:pt x="1576" y="1596"/>
                  <a:pt x="1705" y="1565"/>
                  <a:pt x="1744" y="1624"/>
                </a:cubicBezTo>
                <a:cubicBezTo>
                  <a:pt x="1864" y="1621"/>
                  <a:pt x="1984" y="1626"/>
                  <a:pt x="2104" y="1616"/>
                </a:cubicBezTo>
                <a:cubicBezTo>
                  <a:pt x="2147" y="1613"/>
                  <a:pt x="2201" y="1477"/>
                  <a:pt x="2208" y="1440"/>
                </a:cubicBezTo>
                <a:cubicBezTo>
                  <a:pt x="2214" y="1411"/>
                  <a:pt x="2214" y="1380"/>
                  <a:pt x="2224" y="1352"/>
                </a:cubicBezTo>
                <a:cubicBezTo>
                  <a:pt x="2229" y="1339"/>
                  <a:pt x="2261" y="1320"/>
                  <a:pt x="2272" y="1312"/>
                </a:cubicBezTo>
                <a:cubicBezTo>
                  <a:pt x="2312" y="1251"/>
                  <a:pt x="2261" y="1241"/>
                  <a:pt x="2208" y="1200"/>
                </a:cubicBezTo>
                <a:cubicBezTo>
                  <a:pt x="2193" y="1188"/>
                  <a:pt x="2176" y="1179"/>
                  <a:pt x="2160" y="1168"/>
                </a:cubicBezTo>
                <a:cubicBezTo>
                  <a:pt x="2152" y="1163"/>
                  <a:pt x="2136" y="1152"/>
                  <a:pt x="2136" y="1152"/>
                </a:cubicBezTo>
                <a:cubicBezTo>
                  <a:pt x="2131" y="1144"/>
                  <a:pt x="2120" y="1138"/>
                  <a:pt x="2120" y="1128"/>
                </a:cubicBezTo>
                <a:cubicBezTo>
                  <a:pt x="2120" y="1123"/>
                  <a:pt x="2149" y="1035"/>
                  <a:pt x="2160" y="1024"/>
                </a:cubicBezTo>
                <a:cubicBezTo>
                  <a:pt x="2166" y="1018"/>
                  <a:pt x="2176" y="1019"/>
                  <a:pt x="2184" y="1016"/>
                </a:cubicBezTo>
                <a:cubicBezTo>
                  <a:pt x="2205" y="984"/>
                  <a:pt x="2195" y="972"/>
                  <a:pt x="2232" y="960"/>
                </a:cubicBezTo>
                <a:cubicBezTo>
                  <a:pt x="2253" y="963"/>
                  <a:pt x="2277" y="958"/>
                  <a:pt x="2296" y="968"/>
                </a:cubicBezTo>
                <a:cubicBezTo>
                  <a:pt x="2313" y="977"/>
                  <a:pt x="2300" y="1009"/>
                  <a:pt x="2312" y="1024"/>
                </a:cubicBezTo>
                <a:cubicBezTo>
                  <a:pt x="2326" y="1042"/>
                  <a:pt x="2341" y="1059"/>
                  <a:pt x="2360" y="1072"/>
                </a:cubicBezTo>
                <a:cubicBezTo>
                  <a:pt x="2388" y="1091"/>
                  <a:pt x="2416" y="1093"/>
                  <a:pt x="2448" y="1104"/>
                </a:cubicBezTo>
                <a:cubicBezTo>
                  <a:pt x="2549" y="1101"/>
                  <a:pt x="2652" y="1113"/>
                  <a:pt x="2752" y="1096"/>
                </a:cubicBezTo>
                <a:cubicBezTo>
                  <a:pt x="2769" y="1093"/>
                  <a:pt x="2767" y="1065"/>
                  <a:pt x="2768" y="1048"/>
                </a:cubicBezTo>
                <a:cubicBezTo>
                  <a:pt x="2770" y="1024"/>
                  <a:pt x="2764" y="1000"/>
                  <a:pt x="2760" y="976"/>
                </a:cubicBezTo>
                <a:cubicBezTo>
                  <a:pt x="2751" y="919"/>
                  <a:pt x="2652" y="893"/>
                  <a:pt x="2608" y="864"/>
                </a:cubicBezTo>
                <a:cubicBezTo>
                  <a:pt x="2582" y="785"/>
                  <a:pt x="2582" y="676"/>
                  <a:pt x="2600" y="592"/>
                </a:cubicBezTo>
                <a:cubicBezTo>
                  <a:pt x="2623" y="483"/>
                  <a:pt x="2616" y="680"/>
                  <a:pt x="2616" y="528"/>
                </a:cubicBezTo>
                <a:close/>
              </a:path>
            </a:pathLst>
          </a:custGeom>
          <a:solidFill>
            <a:srgbClr val="008000"/>
          </a:soli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693" name="Freeform 13"/>
          <p:cNvSpPr>
            <a:spLocks/>
          </p:cNvSpPr>
          <p:nvPr/>
        </p:nvSpPr>
        <p:spPr bwMode="auto">
          <a:xfrm>
            <a:off x="3581400" y="0"/>
            <a:ext cx="3021012" cy="5522912"/>
          </a:xfrm>
          <a:custGeom>
            <a:avLst/>
            <a:gdLst/>
            <a:ahLst/>
            <a:cxnLst>
              <a:cxn ang="0">
                <a:pos x="1487" y="2463"/>
              </a:cxn>
              <a:cxn ang="0">
                <a:pos x="1383" y="2303"/>
              </a:cxn>
              <a:cxn ang="0">
                <a:pos x="1519" y="2095"/>
              </a:cxn>
              <a:cxn ang="0">
                <a:pos x="1367" y="1887"/>
              </a:cxn>
              <a:cxn ang="0">
                <a:pos x="1311" y="1711"/>
              </a:cxn>
              <a:cxn ang="0">
                <a:pos x="1671" y="1503"/>
              </a:cxn>
              <a:cxn ang="0">
                <a:pos x="1791" y="1263"/>
              </a:cxn>
              <a:cxn ang="0">
                <a:pos x="1903" y="1159"/>
              </a:cxn>
              <a:cxn ang="0">
                <a:pos x="1759" y="1047"/>
              </a:cxn>
              <a:cxn ang="0">
                <a:pos x="1455" y="759"/>
              </a:cxn>
              <a:cxn ang="0">
                <a:pos x="1383" y="719"/>
              </a:cxn>
              <a:cxn ang="0">
                <a:pos x="1407" y="375"/>
              </a:cxn>
              <a:cxn ang="0">
                <a:pos x="1223" y="239"/>
              </a:cxn>
              <a:cxn ang="0">
                <a:pos x="1111" y="47"/>
              </a:cxn>
              <a:cxn ang="0">
                <a:pos x="959" y="23"/>
              </a:cxn>
              <a:cxn ang="0">
                <a:pos x="887" y="255"/>
              </a:cxn>
              <a:cxn ang="0">
                <a:pos x="807" y="335"/>
              </a:cxn>
              <a:cxn ang="0">
                <a:pos x="863" y="519"/>
              </a:cxn>
              <a:cxn ang="0">
                <a:pos x="887" y="871"/>
              </a:cxn>
              <a:cxn ang="0">
                <a:pos x="647" y="1207"/>
              </a:cxn>
              <a:cxn ang="0">
                <a:pos x="759" y="1343"/>
              </a:cxn>
              <a:cxn ang="0">
                <a:pos x="695" y="1511"/>
              </a:cxn>
              <a:cxn ang="0">
                <a:pos x="559" y="1671"/>
              </a:cxn>
              <a:cxn ang="0">
                <a:pos x="263" y="1783"/>
              </a:cxn>
              <a:cxn ang="0">
                <a:pos x="183" y="1895"/>
              </a:cxn>
              <a:cxn ang="0">
                <a:pos x="207" y="2087"/>
              </a:cxn>
              <a:cxn ang="0">
                <a:pos x="127" y="2279"/>
              </a:cxn>
              <a:cxn ang="0">
                <a:pos x="111" y="2655"/>
              </a:cxn>
              <a:cxn ang="0">
                <a:pos x="39" y="2783"/>
              </a:cxn>
              <a:cxn ang="0">
                <a:pos x="63" y="3103"/>
              </a:cxn>
              <a:cxn ang="0">
                <a:pos x="31" y="3143"/>
              </a:cxn>
              <a:cxn ang="0">
                <a:pos x="143" y="3383"/>
              </a:cxn>
              <a:cxn ang="0">
                <a:pos x="343" y="3479"/>
              </a:cxn>
              <a:cxn ang="0">
                <a:pos x="551" y="3247"/>
              </a:cxn>
              <a:cxn ang="0">
                <a:pos x="479" y="3103"/>
              </a:cxn>
              <a:cxn ang="0">
                <a:pos x="575" y="2911"/>
              </a:cxn>
              <a:cxn ang="0">
                <a:pos x="519" y="2535"/>
              </a:cxn>
              <a:cxn ang="0">
                <a:pos x="495" y="2463"/>
              </a:cxn>
              <a:cxn ang="0">
                <a:pos x="551" y="2343"/>
              </a:cxn>
              <a:cxn ang="0">
                <a:pos x="695" y="2279"/>
              </a:cxn>
              <a:cxn ang="0">
                <a:pos x="887" y="2055"/>
              </a:cxn>
              <a:cxn ang="0">
                <a:pos x="895" y="1863"/>
              </a:cxn>
              <a:cxn ang="0">
                <a:pos x="943" y="1599"/>
              </a:cxn>
              <a:cxn ang="0">
                <a:pos x="1047" y="1759"/>
              </a:cxn>
              <a:cxn ang="0">
                <a:pos x="1079" y="1799"/>
              </a:cxn>
              <a:cxn ang="0">
                <a:pos x="1199" y="2167"/>
              </a:cxn>
              <a:cxn ang="0">
                <a:pos x="1383" y="2479"/>
              </a:cxn>
              <a:cxn ang="0">
                <a:pos x="1431" y="2591"/>
              </a:cxn>
            </a:cxnLst>
            <a:rect l="0" t="0" r="r" b="b"/>
            <a:pathLst>
              <a:path w="1903" h="3479">
                <a:moveTo>
                  <a:pt x="1559" y="2599"/>
                </a:moveTo>
                <a:cubicBezTo>
                  <a:pt x="1546" y="2548"/>
                  <a:pt x="1516" y="2506"/>
                  <a:pt x="1487" y="2463"/>
                </a:cubicBezTo>
                <a:cubicBezTo>
                  <a:pt x="1465" y="2430"/>
                  <a:pt x="1473" y="2413"/>
                  <a:pt x="1439" y="2391"/>
                </a:cubicBezTo>
                <a:cubicBezTo>
                  <a:pt x="1420" y="2360"/>
                  <a:pt x="1394" y="2337"/>
                  <a:pt x="1383" y="2303"/>
                </a:cubicBezTo>
                <a:cubicBezTo>
                  <a:pt x="1386" y="2290"/>
                  <a:pt x="1383" y="2274"/>
                  <a:pt x="1391" y="2263"/>
                </a:cubicBezTo>
                <a:cubicBezTo>
                  <a:pt x="1440" y="2197"/>
                  <a:pt x="1493" y="2174"/>
                  <a:pt x="1519" y="2095"/>
                </a:cubicBezTo>
                <a:cubicBezTo>
                  <a:pt x="1516" y="2074"/>
                  <a:pt x="1517" y="2052"/>
                  <a:pt x="1511" y="2031"/>
                </a:cubicBezTo>
                <a:cubicBezTo>
                  <a:pt x="1498" y="1982"/>
                  <a:pt x="1410" y="1909"/>
                  <a:pt x="1367" y="1887"/>
                </a:cubicBezTo>
                <a:cubicBezTo>
                  <a:pt x="1313" y="1815"/>
                  <a:pt x="1334" y="1845"/>
                  <a:pt x="1303" y="1799"/>
                </a:cubicBezTo>
                <a:cubicBezTo>
                  <a:pt x="1306" y="1770"/>
                  <a:pt x="1305" y="1740"/>
                  <a:pt x="1311" y="1711"/>
                </a:cubicBezTo>
                <a:cubicBezTo>
                  <a:pt x="1325" y="1645"/>
                  <a:pt x="1448" y="1605"/>
                  <a:pt x="1503" y="1591"/>
                </a:cubicBezTo>
                <a:cubicBezTo>
                  <a:pt x="1556" y="1559"/>
                  <a:pt x="1613" y="1526"/>
                  <a:pt x="1671" y="1503"/>
                </a:cubicBezTo>
                <a:cubicBezTo>
                  <a:pt x="1728" y="1446"/>
                  <a:pt x="1688" y="1385"/>
                  <a:pt x="1719" y="1327"/>
                </a:cubicBezTo>
                <a:cubicBezTo>
                  <a:pt x="1744" y="1280"/>
                  <a:pt x="1761" y="1288"/>
                  <a:pt x="1791" y="1263"/>
                </a:cubicBezTo>
                <a:cubicBezTo>
                  <a:pt x="1870" y="1197"/>
                  <a:pt x="1768" y="1278"/>
                  <a:pt x="1831" y="1215"/>
                </a:cubicBezTo>
                <a:cubicBezTo>
                  <a:pt x="1851" y="1195"/>
                  <a:pt x="1879" y="1175"/>
                  <a:pt x="1903" y="1159"/>
                </a:cubicBezTo>
                <a:cubicBezTo>
                  <a:pt x="1900" y="1143"/>
                  <a:pt x="1900" y="1126"/>
                  <a:pt x="1895" y="1111"/>
                </a:cubicBezTo>
                <a:cubicBezTo>
                  <a:pt x="1877" y="1058"/>
                  <a:pt x="1804" y="1056"/>
                  <a:pt x="1759" y="1047"/>
                </a:cubicBezTo>
                <a:cubicBezTo>
                  <a:pt x="1658" y="1027"/>
                  <a:pt x="1518" y="1027"/>
                  <a:pt x="1479" y="911"/>
                </a:cubicBezTo>
                <a:cubicBezTo>
                  <a:pt x="1479" y="904"/>
                  <a:pt x="1493" y="789"/>
                  <a:pt x="1455" y="759"/>
                </a:cubicBezTo>
                <a:cubicBezTo>
                  <a:pt x="1448" y="754"/>
                  <a:pt x="1438" y="755"/>
                  <a:pt x="1431" y="751"/>
                </a:cubicBezTo>
                <a:cubicBezTo>
                  <a:pt x="1414" y="742"/>
                  <a:pt x="1383" y="719"/>
                  <a:pt x="1383" y="719"/>
                </a:cubicBezTo>
                <a:cubicBezTo>
                  <a:pt x="1323" y="629"/>
                  <a:pt x="1387" y="538"/>
                  <a:pt x="1415" y="455"/>
                </a:cubicBezTo>
                <a:cubicBezTo>
                  <a:pt x="1412" y="428"/>
                  <a:pt x="1412" y="401"/>
                  <a:pt x="1407" y="375"/>
                </a:cubicBezTo>
                <a:cubicBezTo>
                  <a:pt x="1395" y="310"/>
                  <a:pt x="1374" y="312"/>
                  <a:pt x="1311" y="303"/>
                </a:cubicBezTo>
                <a:cubicBezTo>
                  <a:pt x="1270" y="289"/>
                  <a:pt x="1257" y="262"/>
                  <a:pt x="1223" y="239"/>
                </a:cubicBezTo>
                <a:cubicBezTo>
                  <a:pt x="1206" y="213"/>
                  <a:pt x="1172" y="177"/>
                  <a:pt x="1143" y="167"/>
                </a:cubicBezTo>
                <a:cubicBezTo>
                  <a:pt x="1112" y="121"/>
                  <a:pt x="1126" y="107"/>
                  <a:pt x="1111" y="47"/>
                </a:cubicBezTo>
                <a:cubicBezTo>
                  <a:pt x="1105" y="23"/>
                  <a:pt x="1047" y="7"/>
                  <a:pt x="1047" y="7"/>
                </a:cubicBezTo>
                <a:cubicBezTo>
                  <a:pt x="1017" y="11"/>
                  <a:pt x="978" y="0"/>
                  <a:pt x="959" y="23"/>
                </a:cubicBezTo>
                <a:cubicBezTo>
                  <a:pt x="941" y="44"/>
                  <a:pt x="922" y="107"/>
                  <a:pt x="903" y="135"/>
                </a:cubicBezTo>
                <a:cubicBezTo>
                  <a:pt x="899" y="175"/>
                  <a:pt x="909" y="221"/>
                  <a:pt x="887" y="255"/>
                </a:cubicBezTo>
                <a:cubicBezTo>
                  <a:pt x="872" y="277"/>
                  <a:pt x="850" y="292"/>
                  <a:pt x="831" y="311"/>
                </a:cubicBezTo>
                <a:cubicBezTo>
                  <a:pt x="823" y="319"/>
                  <a:pt x="807" y="335"/>
                  <a:pt x="807" y="335"/>
                </a:cubicBezTo>
                <a:cubicBezTo>
                  <a:pt x="810" y="362"/>
                  <a:pt x="811" y="389"/>
                  <a:pt x="815" y="415"/>
                </a:cubicBezTo>
                <a:cubicBezTo>
                  <a:pt x="821" y="451"/>
                  <a:pt x="851" y="484"/>
                  <a:pt x="863" y="519"/>
                </a:cubicBezTo>
                <a:cubicBezTo>
                  <a:pt x="871" y="581"/>
                  <a:pt x="883" y="643"/>
                  <a:pt x="903" y="703"/>
                </a:cubicBezTo>
                <a:cubicBezTo>
                  <a:pt x="900" y="759"/>
                  <a:pt x="927" y="831"/>
                  <a:pt x="887" y="871"/>
                </a:cubicBezTo>
                <a:cubicBezTo>
                  <a:pt x="850" y="908"/>
                  <a:pt x="657" y="924"/>
                  <a:pt x="615" y="927"/>
                </a:cubicBezTo>
                <a:cubicBezTo>
                  <a:pt x="544" y="1034"/>
                  <a:pt x="570" y="1117"/>
                  <a:pt x="647" y="1207"/>
                </a:cubicBezTo>
                <a:cubicBezTo>
                  <a:pt x="682" y="1248"/>
                  <a:pt x="655" y="1234"/>
                  <a:pt x="695" y="1247"/>
                </a:cubicBezTo>
                <a:cubicBezTo>
                  <a:pt x="750" y="1321"/>
                  <a:pt x="731" y="1287"/>
                  <a:pt x="759" y="1343"/>
                </a:cubicBezTo>
                <a:cubicBezTo>
                  <a:pt x="751" y="1388"/>
                  <a:pt x="756" y="1406"/>
                  <a:pt x="719" y="1431"/>
                </a:cubicBezTo>
                <a:cubicBezTo>
                  <a:pt x="711" y="1455"/>
                  <a:pt x="709" y="1489"/>
                  <a:pt x="695" y="1511"/>
                </a:cubicBezTo>
                <a:cubicBezTo>
                  <a:pt x="695" y="1511"/>
                  <a:pt x="635" y="1591"/>
                  <a:pt x="623" y="1607"/>
                </a:cubicBezTo>
                <a:cubicBezTo>
                  <a:pt x="599" y="1638"/>
                  <a:pt x="599" y="1658"/>
                  <a:pt x="559" y="1671"/>
                </a:cubicBezTo>
                <a:cubicBezTo>
                  <a:pt x="492" y="1725"/>
                  <a:pt x="411" y="1735"/>
                  <a:pt x="327" y="1743"/>
                </a:cubicBezTo>
                <a:cubicBezTo>
                  <a:pt x="306" y="1756"/>
                  <a:pt x="277" y="1762"/>
                  <a:pt x="263" y="1783"/>
                </a:cubicBezTo>
                <a:cubicBezTo>
                  <a:pt x="242" y="1815"/>
                  <a:pt x="255" y="1802"/>
                  <a:pt x="223" y="1823"/>
                </a:cubicBezTo>
                <a:cubicBezTo>
                  <a:pt x="209" y="1865"/>
                  <a:pt x="220" y="1840"/>
                  <a:pt x="183" y="1895"/>
                </a:cubicBezTo>
                <a:cubicBezTo>
                  <a:pt x="166" y="1920"/>
                  <a:pt x="161" y="1970"/>
                  <a:pt x="151" y="1999"/>
                </a:cubicBezTo>
                <a:cubicBezTo>
                  <a:pt x="159" y="2052"/>
                  <a:pt x="157" y="2070"/>
                  <a:pt x="207" y="2087"/>
                </a:cubicBezTo>
                <a:cubicBezTo>
                  <a:pt x="249" y="2150"/>
                  <a:pt x="169" y="2196"/>
                  <a:pt x="135" y="2247"/>
                </a:cubicBezTo>
                <a:cubicBezTo>
                  <a:pt x="132" y="2258"/>
                  <a:pt x="130" y="2268"/>
                  <a:pt x="127" y="2279"/>
                </a:cubicBezTo>
                <a:cubicBezTo>
                  <a:pt x="122" y="2295"/>
                  <a:pt x="111" y="2327"/>
                  <a:pt x="111" y="2327"/>
                </a:cubicBezTo>
                <a:cubicBezTo>
                  <a:pt x="121" y="2463"/>
                  <a:pt x="127" y="2495"/>
                  <a:pt x="111" y="2655"/>
                </a:cubicBezTo>
                <a:cubicBezTo>
                  <a:pt x="108" y="2682"/>
                  <a:pt x="66" y="2710"/>
                  <a:pt x="55" y="2735"/>
                </a:cubicBezTo>
                <a:cubicBezTo>
                  <a:pt x="48" y="2750"/>
                  <a:pt x="39" y="2783"/>
                  <a:pt x="39" y="2783"/>
                </a:cubicBezTo>
                <a:cubicBezTo>
                  <a:pt x="47" y="2831"/>
                  <a:pt x="57" y="2838"/>
                  <a:pt x="71" y="2879"/>
                </a:cubicBezTo>
                <a:cubicBezTo>
                  <a:pt x="68" y="2954"/>
                  <a:pt x="73" y="3029"/>
                  <a:pt x="63" y="3103"/>
                </a:cubicBezTo>
                <a:cubicBezTo>
                  <a:pt x="62" y="3113"/>
                  <a:pt x="45" y="3111"/>
                  <a:pt x="39" y="3119"/>
                </a:cubicBezTo>
                <a:cubicBezTo>
                  <a:pt x="34" y="3126"/>
                  <a:pt x="34" y="3135"/>
                  <a:pt x="31" y="3143"/>
                </a:cubicBezTo>
                <a:cubicBezTo>
                  <a:pt x="38" y="3272"/>
                  <a:pt x="0" y="3295"/>
                  <a:pt x="95" y="3319"/>
                </a:cubicBezTo>
                <a:cubicBezTo>
                  <a:pt x="132" y="3344"/>
                  <a:pt x="115" y="3355"/>
                  <a:pt x="143" y="3383"/>
                </a:cubicBezTo>
                <a:cubicBezTo>
                  <a:pt x="170" y="3410"/>
                  <a:pt x="162" y="3391"/>
                  <a:pt x="191" y="3407"/>
                </a:cubicBezTo>
                <a:cubicBezTo>
                  <a:pt x="244" y="3436"/>
                  <a:pt x="282" y="3464"/>
                  <a:pt x="343" y="3479"/>
                </a:cubicBezTo>
                <a:cubicBezTo>
                  <a:pt x="459" y="3467"/>
                  <a:pt x="497" y="3477"/>
                  <a:pt x="567" y="3407"/>
                </a:cubicBezTo>
                <a:cubicBezTo>
                  <a:pt x="562" y="3354"/>
                  <a:pt x="564" y="3299"/>
                  <a:pt x="551" y="3247"/>
                </a:cubicBezTo>
                <a:cubicBezTo>
                  <a:pt x="545" y="3223"/>
                  <a:pt x="511" y="3183"/>
                  <a:pt x="511" y="3183"/>
                </a:cubicBezTo>
                <a:cubicBezTo>
                  <a:pt x="503" y="3151"/>
                  <a:pt x="497" y="3130"/>
                  <a:pt x="479" y="3103"/>
                </a:cubicBezTo>
                <a:cubicBezTo>
                  <a:pt x="482" y="3074"/>
                  <a:pt x="481" y="3044"/>
                  <a:pt x="487" y="3015"/>
                </a:cubicBezTo>
                <a:cubicBezTo>
                  <a:pt x="496" y="2968"/>
                  <a:pt x="544" y="2942"/>
                  <a:pt x="575" y="2911"/>
                </a:cubicBezTo>
                <a:cubicBezTo>
                  <a:pt x="599" y="2838"/>
                  <a:pt x="583" y="2808"/>
                  <a:pt x="559" y="2735"/>
                </a:cubicBezTo>
                <a:cubicBezTo>
                  <a:pt x="554" y="2659"/>
                  <a:pt x="564" y="2595"/>
                  <a:pt x="519" y="2535"/>
                </a:cubicBezTo>
                <a:cubicBezTo>
                  <a:pt x="514" y="2519"/>
                  <a:pt x="508" y="2503"/>
                  <a:pt x="503" y="2487"/>
                </a:cubicBezTo>
                <a:cubicBezTo>
                  <a:pt x="500" y="2479"/>
                  <a:pt x="495" y="2463"/>
                  <a:pt x="495" y="2463"/>
                </a:cubicBezTo>
                <a:cubicBezTo>
                  <a:pt x="498" y="2431"/>
                  <a:pt x="494" y="2398"/>
                  <a:pt x="503" y="2367"/>
                </a:cubicBezTo>
                <a:cubicBezTo>
                  <a:pt x="507" y="2354"/>
                  <a:pt x="542" y="2347"/>
                  <a:pt x="551" y="2343"/>
                </a:cubicBezTo>
                <a:cubicBezTo>
                  <a:pt x="580" y="2331"/>
                  <a:pt x="601" y="2301"/>
                  <a:pt x="631" y="2295"/>
                </a:cubicBezTo>
                <a:cubicBezTo>
                  <a:pt x="679" y="2285"/>
                  <a:pt x="658" y="2291"/>
                  <a:pt x="695" y="2279"/>
                </a:cubicBezTo>
                <a:cubicBezTo>
                  <a:pt x="713" y="2209"/>
                  <a:pt x="702" y="2139"/>
                  <a:pt x="783" y="2119"/>
                </a:cubicBezTo>
                <a:cubicBezTo>
                  <a:pt x="816" y="2086"/>
                  <a:pt x="841" y="2066"/>
                  <a:pt x="887" y="2055"/>
                </a:cubicBezTo>
                <a:cubicBezTo>
                  <a:pt x="892" y="2050"/>
                  <a:pt x="927" y="2018"/>
                  <a:pt x="927" y="2007"/>
                </a:cubicBezTo>
                <a:cubicBezTo>
                  <a:pt x="927" y="1964"/>
                  <a:pt x="910" y="1907"/>
                  <a:pt x="895" y="1863"/>
                </a:cubicBezTo>
                <a:cubicBezTo>
                  <a:pt x="901" y="1811"/>
                  <a:pt x="913" y="1763"/>
                  <a:pt x="919" y="1711"/>
                </a:cubicBezTo>
                <a:cubicBezTo>
                  <a:pt x="922" y="1684"/>
                  <a:pt x="913" y="1624"/>
                  <a:pt x="943" y="1599"/>
                </a:cubicBezTo>
                <a:cubicBezTo>
                  <a:pt x="965" y="1581"/>
                  <a:pt x="999" y="1575"/>
                  <a:pt x="1023" y="1559"/>
                </a:cubicBezTo>
                <a:cubicBezTo>
                  <a:pt x="1055" y="1685"/>
                  <a:pt x="1028" y="1564"/>
                  <a:pt x="1047" y="1759"/>
                </a:cubicBezTo>
                <a:cubicBezTo>
                  <a:pt x="1048" y="1770"/>
                  <a:pt x="1048" y="1782"/>
                  <a:pt x="1055" y="1791"/>
                </a:cubicBezTo>
                <a:cubicBezTo>
                  <a:pt x="1060" y="1798"/>
                  <a:pt x="1071" y="1795"/>
                  <a:pt x="1079" y="1799"/>
                </a:cubicBezTo>
                <a:cubicBezTo>
                  <a:pt x="1109" y="1814"/>
                  <a:pt x="1135" y="1839"/>
                  <a:pt x="1159" y="1863"/>
                </a:cubicBezTo>
                <a:cubicBezTo>
                  <a:pt x="1191" y="1960"/>
                  <a:pt x="1178" y="2069"/>
                  <a:pt x="1199" y="2167"/>
                </a:cubicBezTo>
                <a:cubicBezTo>
                  <a:pt x="1209" y="2215"/>
                  <a:pt x="1327" y="2295"/>
                  <a:pt x="1375" y="2319"/>
                </a:cubicBezTo>
                <a:cubicBezTo>
                  <a:pt x="1393" y="2372"/>
                  <a:pt x="1360" y="2426"/>
                  <a:pt x="1383" y="2479"/>
                </a:cubicBezTo>
                <a:cubicBezTo>
                  <a:pt x="1391" y="2498"/>
                  <a:pt x="1411" y="2510"/>
                  <a:pt x="1423" y="2527"/>
                </a:cubicBezTo>
                <a:cubicBezTo>
                  <a:pt x="1426" y="2548"/>
                  <a:pt x="1419" y="2573"/>
                  <a:pt x="1431" y="2591"/>
                </a:cubicBezTo>
                <a:cubicBezTo>
                  <a:pt x="1452" y="2621"/>
                  <a:pt x="1546" y="2600"/>
                  <a:pt x="1559" y="2599"/>
                </a:cubicBezTo>
                <a:close/>
              </a:path>
            </a:pathLst>
          </a:custGeom>
          <a:solidFill>
            <a:srgbClr val="008000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696" name="Freeform 16"/>
          <p:cNvSpPr>
            <a:spLocks/>
          </p:cNvSpPr>
          <p:nvPr/>
        </p:nvSpPr>
        <p:spPr bwMode="auto">
          <a:xfrm>
            <a:off x="2314575" y="0"/>
            <a:ext cx="4162425" cy="6858000"/>
          </a:xfrm>
          <a:custGeom>
            <a:avLst/>
            <a:gdLst/>
            <a:ahLst/>
            <a:cxnLst>
              <a:cxn ang="0">
                <a:pos x="2622" y="4160"/>
              </a:cxn>
              <a:cxn ang="0">
                <a:pos x="2398" y="3864"/>
              </a:cxn>
              <a:cxn ang="0">
                <a:pos x="2038" y="3736"/>
              </a:cxn>
              <a:cxn ang="0">
                <a:pos x="2014" y="3592"/>
              </a:cxn>
              <a:cxn ang="0">
                <a:pos x="1758" y="3472"/>
              </a:cxn>
              <a:cxn ang="0">
                <a:pos x="1718" y="3344"/>
              </a:cxn>
              <a:cxn ang="0">
                <a:pos x="1694" y="3336"/>
              </a:cxn>
              <a:cxn ang="0">
                <a:pos x="1606" y="3288"/>
              </a:cxn>
              <a:cxn ang="0">
                <a:pos x="1558" y="3256"/>
              </a:cxn>
              <a:cxn ang="0">
                <a:pos x="1526" y="3128"/>
              </a:cxn>
              <a:cxn ang="0">
                <a:pos x="1478" y="3096"/>
              </a:cxn>
              <a:cxn ang="0">
                <a:pos x="1406" y="3056"/>
              </a:cxn>
              <a:cxn ang="0">
                <a:pos x="1366" y="2984"/>
              </a:cxn>
              <a:cxn ang="0">
                <a:pos x="1334" y="2824"/>
              </a:cxn>
              <a:cxn ang="0">
                <a:pos x="1302" y="2576"/>
              </a:cxn>
              <a:cxn ang="0">
                <a:pos x="1262" y="2488"/>
              </a:cxn>
              <a:cxn ang="0">
                <a:pos x="1142" y="2448"/>
              </a:cxn>
              <a:cxn ang="0">
                <a:pos x="1046" y="2392"/>
              </a:cxn>
              <a:cxn ang="0">
                <a:pos x="918" y="2344"/>
              </a:cxn>
              <a:cxn ang="0">
                <a:pos x="798" y="2272"/>
              </a:cxn>
              <a:cxn ang="0">
                <a:pos x="750" y="2256"/>
              </a:cxn>
              <a:cxn ang="0">
                <a:pos x="702" y="2224"/>
              </a:cxn>
              <a:cxn ang="0">
                <a:pos x="686" y="2200"/>
              </a:cxn>
              <a:cxn ang="0">
                <a:pos x="662" y="2184"/>
              </a:cxn>
              <a:cxn ang="0">
                <a:pos x="654" y="2160"/>
              </a:cxn>
              <a:cxn ang="0">
                <a:pos x="582" y="2104"/>
              </a:cxn>
              <a:cxn ang="0">
                <a:pos x="542" y="2064"/>
              </a:cxn>
              <a:cxn ang="0">
                <a:pos x="526" y="2040"/>
              </a:cxn>
              <a:cxn ang="0">
                <a:pos x="478" y="2008"/>
              </a:cxn>
              <a:cxn ang="0">
                <a:pos x="462" y="1984"/>
              </a:cxn>
              <a:cxn ang="0">
                <a:pos x="414" y="1952"/>
              </a:cxn>
              <a:cxn ang="0">
                <a:pos x="302" y="1880"/>
              </a:cxn>
              <a:cxn ang="0">
                <a:pos x="238" y="1832"/>
              </a:cxn>
              <a:cxn ang="0">
                <a:pos x="222" y="1808"/>
              </a:cxn>
              <a:cxn ang="0">
                <a:pos x="198" y="1792"/>
              </a:cxn>
              <a:cxn ang="0">
                <a:pos x="126" y="1680"/>
              </a:cxn>
              <a:cxn ang="0">
                <a:pos x="102" y="1472"/>
              </a:cxn>
              <a:cxn ang="0">
                <a:pos x="78" y="1424"/>
              </a:cxn>
              <a:cxn ang="0">
                <a:pos x="62" y="1376"/>
              </a:cxn>
              <a:cxn ang="0">
                <a:pos x="46" y="960"/>
              </a:cxn>
              <a:cxn ang="0">
                <a:pos x="6" y="888"/>
              </a:cxn>
              <a:cxn ang="0">
                <a:pos x="14" y="560"/>
              </a:cxn>
              <a:cxn ang="0">
                <a:pos x="38" y="536"/>
              </a:cxn>
              <a:cxn ang="0">
                <a:pos x="46" y="496"/>
              </a:cxn>
              <a:cxn ang="0">
                <a:pos x="142" y="376"/>
              </a:cxn>
              <a:cxn ang="0">
                <a:pos x="222" y="280"/>
              </a:cxn>
              <a:cxn ang="0">
                <a:pos x="254" y="232"/>
              </a:cxn>
              <a:cxn ang="0">
                <a:pos x="270" y="0"/>
              </a:cxn>
            </a:cxnLst>
            <a:rect l="0" t="0" r="r" b="b"/>
            <a:pathLst>
              <a:path w="2622" h="4160">
                <a:moveTo>
                  <a:pt x="2622" y="4160"/>
                </a:moveTo>
                <a:cubicBezTo>
                  <a:pt x="2488" y="4115"/>
                  <a:pt x="2530" y="3908"/>
                  <a:pt x="2398" y="3864"/>
                </a:cubicBezTo>
                <a:cubicBezTo>
                  <a:pt x="2291" y="3784"/>
                  <a:pt x="2146" y="3808"/>
                  <a:pt x="2038" y="3736"/>
                </a:cubicBezTo>
                <a:cubicBezTo>
                  <a:pt x="2024" y="3693"/>
                  <a:pt x="2040" y="3618"/>
                  <a:pt x="2014" y="3592"/>
                </a:cubicBezTo>
                <a:cubicBezTo>
                  <a:pt x="1946" y="3524"/>
                  <a:pt x="1835" y="3523"/>
                  <a:pt x="1758" y="3472"/>
                </a:cubicBezTo>
                <a:cubicBezTo>
                  <a:pt x="1729" y="3429"/>
                  <a:pt x="1755" y="3374"/>
                  <a:pt x="1718" y="3344"/>
                </a:cubicBezTo>
                <a:cubicBezTo>
                  <a:pt x="1711" y="3339"/>
                  <a:pt x="1701" y="3340"/>
                  <a:pt x="1694" y="3336"/>
                </a:cubicBezTo>
                <a:cubicBezTo>
                  <a:pt x="1665" y="3320"/>
                  <a:pt x="1635" y="3304"/>
                  <a:pt x="1606" y="3288"/>
                </a:cubicBezTo>
                <a:cubicBezTo>
                  <a:pt x="1589" y="3279"/>
                  <a:pt x="1558" y="3256"/>
                  <a:pt x="1558" y="3256"/>
                </a:cubicBezTo>
                <a:cubicBezTo>
                  <a:pt x="1544" y="3214"/>
                  <a:pt x="1540" y="3171"/>
                  <a:pt x="1526" y="3128"/>
                </a:cubicBezTo>
                <a:cubicBezTo>
                  <a:pt x="1520" y="3110"/>
                  <a:pt x="1494" y="3107"/>
                  <a:pt x="1478" y="3096"/>
                </a:cubicBezTo>
                <a:cubicBezTo>
                  <a:pt x="1453" y="3079"/>
                  <a:pt x="1434" y="3065"/>
                  <a:pt x="1406" y="3056"/>
                </a:cubicBezTo>
                <a:cubicBezTo>
                  <a:pt x="1390" y="3032"/>
                  <a:pt x="1382" y="3008"/>
                  <a:pt x="1366" y="2984"/>
                </a:cubicBezTo>
                <a:cubicBezTo>
                  <a:pt x="1355" y="2836"/>
                  <a:pt x="1363" y="2910"/>
                  <a:pt x="1334" y="2824"/>
                </a:cubicBezTo>
                <a:cubicBezTo>
                  <a:pt x="1326" y="2741"/>
                  <a:pt x="1320" y="2657"/>
                  <a:pt x="1302" y="2576"/>
                </a:cubicBezTo>
                <a:cubicBezTo>
                  <a:pt x="1297" y="2552"/>
                  <a:pt x="1292" y="2498"/>
                  <a:pt x="1262" y="2488"/>
                </a:cubicBezTo>
                <a:cubicBezTo>
                  <a:pt x="1245" y="2482"/>
                  <a:pt x="1167" y="2464"/>
                  <a:pt x="1142" y="2448"/>
                </a:cubicBezTo>
                <a:cubicBezTo>
                  <a:pt x="1109" y="2426"/>
                  <a:pt x="1083" y="2404"/>
                  <a:pt x="1046" y="2392"/>
                </a:cubicBezTo>
                <a:cubicBezTo>
                  <a:pt x="1016" y="2347"/>
                  <a:pt x="968" y="2350"/>
                  <a:pt x="918" y="2344"/>
                </a:cubicBezTo>
                <a:cubicBezTo>
                  <a:pt x="874" y="2329"/>
                  <a:pt x="837" y="2298"/>
                  <a:pt x="798" y="2272"/>
                </a:cubicBezTo>
                <a:cubicBezTo>
                  <a:pt x="784" y="2263"/>
                  <a:pt x="764" y="2265"/>
                  <a:pt x="750" y="2256"/>
                </a:cubicBezTo>
                <a:cubicBezTo>
                  <a:pt x="734" y="2245"/>
                  <a:pt x="702" y="2224"/>
                  <a:pt x="702" y="2224"/>
                </a:cubicBezTo>
                <a:cubicBezTo>
                  <a:pt x="697" y="2216"/>
                  <a:pt x="693" y="2207"/>
                  <a:pt x="686" y="2200"/>
                </a:cubicBezTo>
                <a:cubicBezTo>
                  <a:pt x="679" y="2193"/>
                  <a:pt x="668" y="2192"/>
                  <a:pt x="662" y="2184"/>
                </a:cubicBezTo>
                <a:cubicBezTo>
                  <a:pt x="657" y="2177"/>
                  <a:pt x="659" y="2167"/>
                  <a:pt x="654" y="2160"/>
                </a:cubicBezTo>
                <a:cubicBezTo>
                  <a:pt x="641" y="2144"/>
                  <a:pt x="600" y="2116"/>
                  <a:pt x="582" y="2104"/>
                </a:cubicBezTo>
                <a:cubicBezTo>
                  <a:pt x="539" y="2040"/>
                  <a:pt x="595" y="2117"/>
                  <a:pt x="542" y="2064"/>
                </a:cubicBezTo>
                <a:cubicBezTo>
                  <a:pt x="535" y="2057"/>
                  <a:pt x="533" y="2046"/>
                  <a:pt x="526" y="2040"/>
                </a:cubicBezTo>
                <a:cubicBezTo>
                  <a:pt x="512" y="2027"/>
                  <a:pt x="478" y="2008"/>
                  <a:pt x="478" y="2008"/>
                </a:cubicBezTo>
                <a:cubicBezTo>
                  <a:pt x="473" y="2000"/>
                  <a:pt x="469" y="1990"/>
                  <a:pt x="462" y="1984"/>
                </a:cubicBezTo>
                <a:cubicBezTo>
                  <a:pt x="448" y="1971"/>
                  <a:pt x="414" y="1952"/>
                  <a:pt x="414" y="1952"/>
                </a:cubicBezTo>
                <a:cubicBezTo>
                  <a:pt x="392" y="1918"/>
                  <a:pt x="342" y="1893"/>
                  <a:pt x="302" y="1880"/>
                </a:cubicBezTo>
                <a:cubicBezTo>
                  <a:pt x="283" y="1851"/>
                  <a:pt x="266" y="1851"/>
                  <a:pt x="238" y="1832"/>
                </a:cubicBezTo>
                <a:cubicBezTo>
                  <a:pt x="233" y="1824"/>
                  <a:pt x="229" y="1815"/>
                  <a:pt x="222" y="1808"/>
                </a:cubicBezTo>
                <a:cubicBezTo>
                  <a:pt x="215" y="1801"/>
                  <a:pt x="203" y="1800"/>
                  <a:pt x="198" y="1792"/>
                </a:cubicBezTo>
                <a:cubicBezTo>
                  <a:pt x="168" y="1745"/>
                  <a:pt x="185" y="1719"/>
                  <a:pt x="126" y="1680"/>
                </a:cubicBezTo>
                <a:cubicBezTo>
                  <a:pt x="117" y="1503"/>
                  <a:pt x="135" y="1571"/>
                  <a:pt x="102" y="1472"/>
                </a:cubicBezTo>
                <a:cubicBezTo>
                  <a:pt x="73" y="1384"/>
                  <a:pt x="119" y="1517"/>
                  <a:pt x="78" y="1424"/>
                </a:cubicBezTo>
                <a:cubicBezTo>
                  <a:pt x="71" y="1409"/>
                  <a:pt x="62" y="1376"/>
                  <a:pt x="62" y="1376"/>
                </a:cubicBezTo>
                <a:cubicBezTo>
                  <a:pt x="59" y="1237"/>
                  <a:pt x="113" y="1081"/>
                  <a:pt x="46" y="960"/>
                </a:cubicBezTo>
                <a:cubicBezTo>
                  <a:pt x="0" y="877"/>
                  <a:pt x="24" y="942"/>
                  <a:pt x="6" y="888"/>
                </a:cubicBezTo>
                <a:cubicBezTo>
                  <a:pt x="9" y="779"/>
                  <a:pt x="4" y="669"/>
                  <a:pt x="14" y="560"/>
                </a:cubicBezTo>
                <a:cubicBezTo>
                  <a:pt x="15" y="549"/>
                  <a:pt x="33" y="546"/>
                  <a:pt x="38" y="536"/>
                </a:cubicBezTo>
                <a:cubicBezTo>
                  <a:pt x="44" y="524"/>
                  <a:pt x="39" y="508"/>
                  <a:pt x="46" y="496"/>
                </a:cubicBezTo>
                <a:cubicBezTo>
                  <a:pt x="70" y="454"/>
                  <a:pt x="114" y="417"/>
                  <a:pt x="142" y="376"/>
                </a:cubicBezTo>
                <a:cubicBezTo>
                  <a:pt x="157" y="316"/>
                  <a:pt x="189" y="323"/>
                  <a:pt x="222" y="280"/>
                </a:cubicBezTo>
                <a:cubicBezTo>
                  <a:pt x="234" y="265"/>
                  <a:pt x="254" y="232"/>
                  <a:pt x="254" y="232"/>
                </a:cubicBezTo>
                <a:cubicBezTo>
                  <a:pt x="270" y="136"/>
                  <a:pt x="270" y="130"/>
                  <a:pt x="270" y="0"/>
                </a:cubicBezTo>
              </a:path>
            </a:pathLst>
          </a:custGeom>
          <a:noFill/>
          <a:ln w="28575" cap="flat" cmpd="sng">
            <a:solidFill>
              <a:srgbClr val="0000FF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Oval 3"/>
          <p:cNvSpPr>
            <a:spLocks noChangeArrowheads="1"/>
          </p:cNvSpPr>
          <p:nvPr/>
        </p:nvSpPr>
        <p:spPr bwMode="auto">
          <a:xfrm>
            <a:off x="4953000" y="4343400"/>
            <a:ext cx="2286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22"/>
          <p:cNvSpPr/>
          <p:nvPr/>
        </p:nvSpPr>
        <p:spPr bwMode="auto">
          <a:xfrm>
            <a:off x="1" y="1447800"/>
            <a:ext cx="9144000" cy="4270612"/>
          </a:xfrm>
          <a:custGeom>
            <a:avLst/>
            <a:gdLst>
              <a:gd name="connsiteX0" fmla="*/ 0 w 8857695"/>
              <a:gd name="connsiteY0" fmla="*/ 31282 h 3470518"/>
              <a:gd name="connsiteX1" fmla="*/ 81887 w 8857695"/>
              <a:gd name="connsiteY1" fmla="*/ 3987 h 3470518"/>
              <a:gd name="connsiteX2" fmla="*/ 327547 w 8857695"/>
              <a:gd name="connsiteY2" fmla="*/ 31282 h 3470518"/>
              <a:gd name="connsiteX3" fmla="*/ 409433 w 8857695"/>
              <a:gd name="connsiteY3" fmla="*/ 85873 h 3470518"/>
              <a:gd name="connsiteX4" fmla="*/ 491320 w 8857695"/>
              <a:gd name="connsiteY4" fmla="*/ 113169 h 3470518"/>
              <a:gd name="connsiteX5" fmla="*/ 532263 w 8857695"/>
              <a:gd name="connsiteY5" fmla="*/ 208703 h 3470518"/>
              <a:gd name="connsiteX6" fmla="*/ 545911 w 8857695"/>
              <a:gd name="connsiteY6" fmla="*/ 263294 h 3470518"/>
              <a:gd name="connsiteX7" fmla="*/ 573206 w 8857695"/>
              <a:gd name="connsiteY7" fmla="*/ 304237 h 3470518"/>
              <a:gd name="connsiteX8" fmla="*/ 600502 w 8857695"/>
              <a:gd name="connsiteY8" fmla="*/ 358828 h 3470518"/>
              <a:gd name="connsiteX9" fmla="*/ 641445 w 8857695"/>
              <a:gd name="connsiteY9" fmla="*/ 399772 h 3470518"/>
              <a:gd name="connsiteX10" fmla="*/ 668741 w 8857695"/>
              <a:gd name="connsiteY10" fmla="*/ 454363 h 3470518"/>
              <a:gd name="connsiteX11" fmla="*/ 709684 w 8857695"/>
              <a:gd name="connsiteY11" fmla="*/ 495306 h 3470518"/>
              <a:gd name="connsiteX12" fmla="*/ 764275 w 8857695"/>
              <a:gd name="connsiteY12" fmla="*/ 577193 h 3470518"/>
              <a:gd name="connsiteX13" fmla="*/ 846161 w 8857695"/>
              <a:gd name="connsiteY13" fmla="*/ 659079 h 3470518"/>
              <a:gd name="connsiteX14" fmla="*/ 873457 w 8857695"/>
              <a:gd name="connsiteY14" fmla="*/ 700022 h 3470518"/>
              <a:gd name="connsiteX15" fmla="*/ 955344 w 8857695"/>
              <a:gd name="connsiteY15" fmla="*/ 768261 h 3470518"/>
              <a:gd name="connsiteX16" fmla="*/ 1064526 w 8857695"/>
              <a:gd name="connsiteY16" fmla="*/ 918387 h 3470518"/>
              <a:gd name="connsiteX17" fmla="*/ 1105469 w 8857695"/>
              <a:gd name="connsiteY17" fmla="*/ 959330 h 3470518"/>
              <a:gd name="connsiteX18" fmla="*/ 1132764 w 8857695"/>
              <a:gd name="connsiteY18" fmla="*/ 1013921 h 3470518"/>
              <a:gd name="connsiteX19" fmla="*/ 1201003 w 8857695"/>
              <a:gd name="connsiteY19" fmla="*/ 1095807 h 3470518"/>
              <a:gd name="connsiteX20" fmla="*/ 1214651 w 8857695"/>
              <a:gd name="connsiteY20" fmla="*/ 1136751 h 3470518"/>
              <a:gd name="connsiteX21" fmla="*/ 1269242 w 8857695"/>
              <a:gd name="connsiteY21" fmla="*/ 1232285 h 3470518"/>
              <a:gd name="connsiteX22" fmla="*/ 1310185 w 8857695"/>
              <a:gd name="connsiteY22" fmla="*/ 1286876 h 3470518"/>
              <a:gd name="connsiteX23" fmla="*/ 1364776 w 8857695"/>
              <a:gd name="connsiteY23" fmla="*/ 1327819 h 3470518"/>
              <a:gd name="connsiteX24" fmla="*/ 1446663 w 8857695"/>
              <a:gd name="connsiteY24" fmla="*/ 1382410 h 3470518"/>
              <a:gd name="connsiteX25" fmla="*/ 1487606 w 8857695"/>
              <a:gd name="connsiteY25" fmla="*/ 1423354 h 3470518"/>
              <a:gd name="connsiteX26" fmla="*/ 1569493 w 8857695"/>
              <a:gd name="connsiteY26" fmla="*/ 1477945 h 3470518"/>
              <a:gd name="connsiteX27" fmla="*/ 1596788 w 8857695"/>
              <a:gd name="connsiteY27" fmla="*/ 1518888 h 3470518"/>
              <a:gd name="connsiteX28" fmla="*/ 1610436 w 8857695"/>
              <a:gd name="connsiteY28" fmla="*/ 1559831 h 3470518"/>
              <a:gd name="connsiteX29" fmla="*/ 1651379 w 8857695"/>
              <a:gd name="connsiteY29" fmla="*/ 1600775 h 3470518"/>
              <a:gd name="connsiteX30" fmla="*/ 1692323 w 8857695"/>
              <a:gd name="connsiteY30" fmla="*/ 1682661 h 3470518"/>
              <a:gd name="connsiteX31" fmla="*/ 1746914 w 8857695"/>
              <a:gd name="connsiteY31" fmla="*/ 1723605 h 3470518"/>
              <a:gd name="connsiteX32" fmla="*/ 1815152 w 8857695"/>
              <a:gd name="connsiteY32" fmla="*/ 1832787 h 3470518"/>
              <a:gd name="connsiteX33" fmla="*/ 1842448 w 8857695"/>
              <a:gd name="connsiteY33" fmla="*/ 1873730 h 3470518"/>
              <a:gd name="connsiteX34" fmla="*/ 1883391 w 8857695"/>
              <a:gd name="connsiteY34" fmla="*/ 1901025 h 3470518"/>
              <a:gd name="connsiteX35" fmla="*/ 1897039 w 8857695"/>
              <a:gd name="connsiteY35" fmla="*/ 1941969 h 3470518"/>
              <a:gd name="connsiteX36" fmla="*/ 1924335 w 8857695"/>
              <a:gd name="connsiteY36" fmla="*/ 1982912 h 3470518"/>
              <a:gd name="connsiteX37" fmla="*/ 2047164 w 8857695"/>
              <a:gd name="connsiteY37" fmla="*/ 2092094 h 3470518"/>
              <a:gd name="connsiteX38" fmla="*/ 2088108 w 8857695"/>
              <a:gd name="connsiteY38" fmla="*/ 2105742 h 3470518"/>
              <a:gd name="connsiteX39" fmla="*/ 2156347 w 8857695"/>
              <a:gd name="connsiteY39" fmla="*/ 2201276 h 3470518"/>
              <a:gd name="connsiteX40" fmla="*/ 2183642 w 8857695"/>
              <a:gd name="connsiteY40" fmla="*/ 2255867 h 3470518"/>
              <a:gd name="connsiteX41" fmla="*/ 2224585 w 8857695"/>
              <a:gd name="connsiteY41" fmla="*/ 2296810 h 3470518"/>
              <a:gd name="connsiteX42" fmla="*/ 2292824 w 8857695"/>
              <a:gd name="connsiteY42" fmla="*/ 2378697 h 3470518"/>
              <a:gd name="connsiteX43" fmla="*/ 2347415 w 8857695"/>
              <a:gd name="connsiteY43" fmla="*/ 2446936 h 3470518"/>
              <a:gd name="connsiteX44" fmla="*/ 2361063 w 8857695"/>
              <a:gd name="connsiteY44" fmla="*/ 2487879 h 3470518"/>
              <a:gd name="connsiteX45" fmla="*/ 2456597 w 8857695"/>
              <a:gd name="connsiteY45" fmla="*/ 2610709 h 3470518"/>
              <a:gd name="connsiteX46" fmla="*/ 2483893 w 8857695"/>
              <a:gd name="connsiteY46" fmla="*/ 2651652 h 3470518"/>
              <a:gd name="connsiteX47" fmla="*/ 2565779 w 8857695"/>
              <a:gd name="connsiteY47" fmla="*/ 2733539 h 3470518"/>
              <a:gd name="connsiteX48" fmla="*/ 2606723 w 8857695"/>
              <a:gd name="connsiteY48" fmla="*/ 2774482 h 3470518"/>
              <a:gd name="connsiteX49" fmla="*/ 2770496 w 8857695"/>
              <a:gd name="connsiteY49" fmla="*/ 2883664 h 3470518"/>
              <a:gd name="connsiteX50" fmla="*/ 2811439 w 8857695"/>
              <a:gd name="connsiteY50" fmla="*/ 2910960 h 3470518"/>
              <a:gd name="connsiteX51" fmla="*/ 2852382 w 8857695"/>
              <a:gd name="connsiteY51" fmla="*/ 2938255 h 3470518"/>
              <a:gd name="connsiteX52" fmla="*/ 2975212 w 8857695"/>
              <a:gd name="connsiteY52" fmla="*/ 3061085 h 3470518"/>
              <a:gd name="connsiteX53" fmla="*/ 3057099 w 8857695"/>
              <a:gd name="connsiteY53" fmla="*/ 3129324 h 3470518"/>
              <a:gd name="connsiteX54" fmla="*/ 3098042 w 8857695"/>
              <a:gd name="connsiteY54" fmla="*/ 3142972 h 3470518"/>
              <a:gd name="connsiteX55" fmla="*/ 3138985 w 8857695"/>
              <a:gd name="connsiteY55" fmla="*/ 3183915 h 3470518"/>
              <a:gd name="connsiteX56" fmla="*/ 3193576 w 8857695"/>
              <a:gd name="connsiteY56" fmla="*/ 3197563 h 3470518"/>
              <a:gd name="connsiteX57" fmla="*/ 3248167 w 8857695"/>
              <a:gd name="connsiteY57" fmla="*/ 3224858 h 3470518"/>
              <a:gd name="connsiteX58" fmla="*/ 3343702 w 8857695"/>
              <a:gd name="connsiteY58" fmla="*/ 3279449 h 3470518"/>
              <a:gd name="connsiteX59" fmla="*/ 3384645 w 8857695"/>
              <a:gd name="connsiteY59" fmla="*/ 3293097 h 3470518"/>
              <a:gd name="connsiteX60" fmla="*/ 3439236 w 8857695"/>
              <a:gd name="connsiteY60" fmla="*/ 3320393 h 3470518"/>
              <a:gd name="connsiteX61" fmla="*/ 3480179 w 8857695"/>
              <a:gd name="connsiteY61" fmla="*/ 3334040 h 3470518"/>
              <a:gd name="connsiteX62" fmla="*/ 3534770 w 8857695"/>
              <a:gd name="connsiteY62" fmla="*/ 3361336 h 3470518"/>
              <a:gd name="connsiteX63" fmla="*/ 3575714 w 8857695"/>
              <a:gd name="connsiteY63" fmla="*/ 3388631 h 3470518"/>
              <a:gd name="connsiteX64" fmla="*/ 3657600 w 8857695"/>
              <a:gd name="connsiteY64" fmla="*/ 3415927 h 3470518"/>
              <a:gd name="connsiteX65" fmla="*/ 3739487 w 8857695"/>
              <a:gd name="connsiteY65" fmla="*/ 3443222 h 3470518"/>
              <a:gd name="connsiteX66" fmla="*/ 3780430 w 8857695"/>
              <a:gd name="connsiteY66" fmla="*/ 3456870 h 3470518"/>
              <a:gd name="connsiteX67" fmla="*/ 3848669 w 8857695"/>
              <a:gd name="connsiteY67" fmla="*/ 3470518 h 3470518"/>
              <a:gd name="connsiteX68" fmla="*/ 4217158 w 8857695"/>
              <a:gd name="connsiteY68" fmla="*/ 3443222 h 3470518"/>
              <a:gd name="connsiteX69" fmla="*/ 4408227 w 8857695"/>
              <a:gd name="connsiteY69" fmla="*/ 3415927 h 3470518"/>
              <a:gd name="connsiteX70" fmla="*/ 4462818 w 8857695"/>
              <a:gd name="connsiteY70" fmla="*/ 3402279 h 3470518"/>
              <a:gd name="connsiteX71" fmla="*/ 4558352 w 8857695"/>
              <a:gd name="connsiteY71" fmla="*/ 3347688 h 3470518"/>
              <a:gd name="connsiteX72" fmla="*/ 4599296 w 8857695"/>
              <a:gd name="connsiteY72" fmla="*/ 3334040 h 3470518"/>
              <a:gd name="connsiteX73" fmla="*/ 4681182 w 8857695"/>
              <a:gd name="connsiteY73" fmla="*/ 3265802 h 3470518"/>
              <a:gd name="connsiteX74" fmla="*/ 4804012 w 8857695"/>
              <a:gd name="connsiteY74" fmla="*/ 3183915 h 3470518"/>
              <a:gd name="connsiteX75" fmla="*/ 4899547 w 8857695"/>
              <a:gd name="connsiteY75" fmla="*/ 3115676 h 3470518"/>
              <a:gd name="connsiteX76" fmla="*/ 4954138 w 8857695"/>
              <a:gd name="connsiteY76" fmla="*/ 3088381 h 3470518"/>
              <a:gd name="connsiteX77" fmla="*/ 4995081 w 8857695"/>
              <a:gd name="connsiteY77" fmla="*/ 3033790 h 3470518"/>
              <a:gd name="connsiteX78" fmla="*/ 5036024 w 8857695"/>
              <a:gd name="connsiteY78" fmla="*/ 3020142 h 3470518"/>
              <a:gd name="connsiteX79" fmla="*/ 5076967 w 8857695"/>
              <a:gd name="connsiteY79" fmla="*/ 2992846 h 3470518"/>
              <a:gd name="connsiteX80" fmla="*/ 5117911 w 8857695"/>
              <a:gd name="connsiteY80" fmla="*/ 2951903 h 3470518"/>
              <a:gd name="connsiteX81" fmla="*/ 5199797 w 8857695"/>
              <a:gd name="connsiteY81" fmla="*/ 2897312 h 3470518"/>
              <a:gd name="connsiteX82" fmla="*/ 5227093 w 8857695"/>
              <a:gd name="connsiteY82" fmla="*/ 2842721 h 3470518"/>
              <a:gd name="connsiteX83" fmla="*/ 5268036 w 8857695"/>
              <a:gd name="connsiteY83" fmla="*/ 2801778 h 3470518"/>
              <a:gd name="connsiteX84" fmla="*/ 5308979 w 8857695"/>
              <a:gd name="connsiteY84" fmla="*/ 2747187 h 3470518"/>
              <a:gd name="connsiteX85" fmla="*/ 5363570 w 8857695"/>
              <a:gd name="connsiteY85" fmla="*/ 2665300 h 3470518"/>
              <a:gd name="connsiteX86" fmla="*/ 5431809 w 8857695"/>
              <a:gd name="connsiteY86" fmla="*/ 2583413 h 3470518"/>
              <a:gd name="connsiteX87" fmla="*/ 5459105 w 8857695"/>
              <a:gd name="connsiteY87" fmla="*/ 2542470 h 3470518"/>
              <a:gd name="connsiteX88" fmla="*/ 5581935 w 8857695"/>
              <a:gd name="connsiteY88" fmla="*/ 2433288 h 3470518"/>
              <a:gd name="connsiteX89" fmla="*/ 5609230 w 8857695"/>
              <a:gd name="connsiteY89" fmla="*/ 2392345 h 3470518"/>
              <a:gd name="connsiteX90" fmla="*/ 5691117 w 8857695"/>
              <a:gd name="connsiteY90" fmla="*/ 2310458 h 3470518"/>
              <a:gd name="connsiteX91" fmla="*/ 5732060 w 8857695"/>
              <a:gd name="connsiteY91" fmla="*/ 2269515 h 3470518"/>
              <a:gd name="connsiteX92" fmla="*/ 5773003 w 8857695"/>
              <a:gd name="connsiteY92" fmla="*/ 2228572 h 3470518"/>
              <a:gd name="connsiteX93" fmla="*/ 5827594 w 8857695"/>
              <a:gd name="connsiteY93" fmla="*/ 2146685 h 3470518"/>
              <a:gd name="connsiteX94" fmla="*/ 5909481 w 8857695"/>
              <a:gd name="connsiteY94" fmla="*/ 2064799 h 3470518"/>
              <a:gd name="connsiteX95" fmla="*/ 6045958 w 8857695"/>
              <a:gd name="connsiteY95" fmla="*/ 1901025 h 3470518"/>
              <a:gd name="connsiteX96" fmla="*/ 6086902 w 8857695"/>
              <a:gd name="connsiteY96" fmla="*/ 1887378 h 3470518"/>
              <a:gd name="connsiteX97" fmla="*/ 6127845 w 8857695"/>
              <a:gd name="connsiteY97" fmla="*/ 1832787 h 3470518"/>
              <a:gd name="connsiteX98" fmla="*/ 6209732 w 8857695"/>
              <a:gd name="connsiteY98" fmla="*/ 1791843 h 3470518"/>
              <a:gd name="connsiteX99" fmla="*/ 6305266 w 8857695"/>
              <a:gd name="connsiteY99" fmla="*/ 1723605 h 3470518"/>
              <a:gd name="connsiteX100" fmla="*/ 6346209 w 8857695"/>
              <a:gd name="connsiteY100" fmla="*/ 1682661 h 3470518"/>
              <a:gd name="connsiteX101" fmla="*/ 6400800 w 8857695"/>
              <a:gd name="connsiteY101" fmla="*/ 1655366 h 3470518"/>
              <a:gd name="connsiteX102" fmla="*/ 6441744 w 8857695"/>
              <a:gd name="connsiteY102" fmla="*/ 1628070 h 3470518"/>
              <a:gd name="connsiteX103" fmla="*/ 6496335 w 8857695"/>
              <a:gd name="connsiteY103" fmla="*/ 1600775 h 3470518"/>
              <a:gd name="connsiteX104" fmla="*/ 6632812 w 8857695"/>
              <a:gd name="connsiteY104" fmla="*/ 1532536 h 3470518"/>
              <a:gd name="connsiteX105" fmla="*/ 6673755 w 8857695"/>
              <a:gd name="connsiteY105" fmla="*/ 1505240 h 3470518"/>
              <a:gd name="connsiteX106" fmla="*/ 6782938 w 8857695"/>
              <a:gd name="connsiteY106" fmla="*/ 1477945 h 3470518"/>
              <a:gd name="connsiteX107" fmla="*/ 6878472 w 8857695"/>
              <a:gd name="connsiteY107" fmla="*/ 1437002 h 3470518"/>
              <a:gd name="connsiteX108" fmla="*/ 6974006 w 8857695"/>
              <a:gd name="connsiteY108" fmla="*/ 1396058 h 3470518"/>
              <a:gd name="connsiteX109" fmla="*/ 7069541 w 8857695"/>
              <a:gd name="connsiteY109" fmla="*/ 1341467 h 3470518"/>
              <a:gd name="connsiteX110" fmla="*/ 7165075 w 8857695"/>
              <a:gd name="connsiteY110" fmla="*/ 1314172 h 3470518"/>
              <a:gd name="connsiteX111" fmla="*/ 7233314 w 8857695"/>
              <a:gd name="connsiteY111" fmla="*/ 1286876 h 3470518"/>
              <a:gd name="connsiteX112" fmla="*/ 7274257 w 8857695"/>
              <a:gd name="connsiteY112" fmla="*/ 1259581 h 3470518"/>
              <a:gd name="connsiteX113" fmla="*/ 7356144 w 8857695"/>
              <a:gd name="connsiteY113" fmla="*/ 1232285 h 3470518"/>
              <a:gd name="connsiteX114" fmla="*/ 7478973 w 8857695"/>
              <a:gd name="connsiteY114" fmla="*/ 1177694 h 3470518"/>
              <a:gd name="connsiteX115" fmla="*/ 7560860 w 8857695"/>
              <a:gd name="connsiteY115" fmla="*/ 1136751 h 3470518"/>
              <a:gd name="connsiteX116" fmla="*/ 7642747 w 8857695"/>
              <a:gd name="connsiteY116" fmla="*/ 1109455 h 3470518"/>
              <a:gd name="connsiteX117" fmla="*/ 7683690 w 8857695"/>
              <a:gd name="connsiteY117" fmla="*/ 1095807 h 3470518"/>
              <a:gd name="connsiteX118" fmla="*/ 7724633 w 8857695"/>
              <a:gd name="connsiteY118" fmla="*/ 1082160 h 3470518"/>
              <a:gd name="connsiteX119" fmla="*/ 7806520 w 8857695"/>
              <a:gd name="connsiteY119" fmla="*/ 1041216 h 3470518"/>
              <a:gd name="connsiteX120" fmla="*/ 7847463 w 8857695"/>
              <a:gd name="connsiteY120" fmla="*/ 1013921 h 3470518"/>
              <a:gd name="connsiteX121" fmla="*/ 7888406 w 8857695"/>
              <a:gd name="connsiteY121" fmla="*/ 1000273 h 3470518"/>
              <a:gd name="connsiteX122" fmla="*/ 7970293 w 8857695"/>
              <a:gd name="connsiteY122" fmla="*/ 959330 h 3470518"/>
              <a:gd name="connsiteX123" fmla="*/ 8065827 w 8857695"/>
              <a:gd name="connsiteY123" fmla="*/ 918387 h 3470518"/>
              <a:gd name="connsiteX124" fmla="*/ 8106770 w 8857695"/>
              <a:gd name="connsiteY124" fmla="*/ 891091 h 3470518"/>
              <a:gd name="connsiteX125" fmla="*/ 8147714 w 8857695"/>
              <a:gd name="connsiteY125" fmla="*/ 877443 h 3470518"/>
              <a:gd name="connsiteX126" fmla="*/ 8188657 w 8857695"/>
              <a:gd name="connsiteY126" fmla="*/ 850148 h 3470518"/>
              <a:gd name="connsiteX127" fmla="*/ 8229600 w 8857695"/>
              <a:gd name="connsiteY127" fmla="*/ 836500 h 3470518"/>
              <a:gd name="connsiteX128" fmla="*/ 8311487 w 8857695"/>
              <a:gd name="connsiteY128" fmla="*/ 781909 h 3470518"/>
              <a:gd name="connsiteX129" fmla="*/ 8352430 w 8857695"/>
              <a:gd name="connsiteY129" fmla="*/ 754613 h 3470518"/>
              <a:gd name="connsiteX130" fmla="*/ 8434317 w 8857695"/>
              <a:gd name="connsiteY130" fmla="*/ 727318 h 3470518"/>
              <a:gd name="connsiteX131" fmla="*/ 8529851 w 8857695"/>
              <a:gd name="connsiteY131" fmla="*/ 659079 h 3470518"/>
              <a:gd name="connsiteX132" fmla="*/ 8584442 w 8857695"/>
              <a:gd name="connsiteY132" fmla="*/ 631784 h 3470518"/>
              <a:gd name="connsiteX133" fmla="*/ 8625385 w 8857695"/>
              <a:gd name="connsiteY133" fmla="*/ 618136 h 3470518"/>
              <a:gd name="connsiteX134" fmla="*/ 8666329 w 8857695"/>
              <a:gd name="connsiteY134" fmla="*/ 590840 h 3470518"/>
              <a:gd name="connsiteX135" fmla="*/ 8748215 w 8857695"/>
              <a:gd name="connsiteY135" fmla="*/ 563545 h 3470518"/>
              <a:gd name="connsiteX136" fmla="*/ 8802806 w 8857695"/>
              <a:gd name="connsiteY136" fmla="*/ 536249 h 3470518"/>
              <a:gd name="connsiteX137" fmla="*/ 8857397 w 8857695"/>
              <a:gd name="connsiteY137" fmla="*/ 508954 h 3470518"/>
              <a:gd name="connsiteX0" fmla="*/ 0 w 9157648"/>
              <a:gd name="connsiteY0" fmla="*/ 31282 h 3470518"/>
              <a:gd name="connsiteX1" fmla="*/ 81887 w 9157648"/>
              <a:gd name="connsiteY1" fmla="*/ 3987 h 3470518"/>
              <a:gd name="connsiteX2" fmla="*/ 327547 w 9157648"/>
              <a:gd name="connsiteY2" fmla="*/ 31282 h 3470518"/>
              <a:gd name="connsiteX3" fmla="*/ 409433 w 9157648"/>
              <a:gd name="connsiteY3" fmla="*/ 85873 h 3470518"/>
              <a:gd name="connsiteX4" fmla="*/ 491320 w 9157648"/>
              <a:gd name="connsiteY4" fmla="*/ 113169 h 3470518"/>
              <a:gd name="connsiteX5" fmla="*/ 532263 w 9157648"/>
              <a:gd name="connsiteY5" fmla="*/ 208703 h 3470518"/>
              <a:gd name="connsiteX6" fmla="*/ 545911 w 9157648"/>
              <a:gd name="connsiteY6" fmla="*/ 263294 h 3470518"/>
              <a:gd name="connsiteX7" fmla="*/ 573206 w 9157648"/>
              <a:gd name="connsiteY7" fmla="*/ 304237 h 3470518"/>
              <a:gd name="connsiteX8" fmla="*/ 600502 w 9157648"/>
              <a:gd name="connsiteY8" fmla="*/ 358828 h 3470518"/>
              <a:gd name="connsiteX9" fmla="*/ 641445 w 9157648"/>
              <a:gd name="connsiteY9" fmla="*/ 399772 h 3470518"/>
              <a:gd name="connsiteX10" fmla="*/ 668741 w 9157648"/>
              <a:gd name="connsiteY10" fmla="*/ 454363 h 3470518"/>
              <a:gd name="connsiteX11" fmla="*/ 709684 w 9157648"/>
              <a:gd name="connsiteY11" fmla="*/ 495306 h 3470518"/>
              <a:gd name="connsiteX12" fmla="*/ 764275 w 9157648"/>
              <a:gd name="connsiteY12" fmla="*/ 577193 h 3470518"/>
              <a:gd name="connsiteX13" fmla="*/ 846161 w 9157648"/>
              <a:gd name="connsiteY13" fmla="*/ 659079 h 3470518"/>
              <a:gd name="connsiteX14" fmla="*/ 873457 w 9157648"/>
              <a:gd name="connsiteY14" fmla="*/ 700022 h 3470518"/>
              <a:gd name="connsiteX15" fmla="*/ 955344 w 9157648"/>
              <a:gd name="connsiteY15" fmla="*/ 768261 h 3470518"/>
              <a:gd name="connsiteX16" fmla="*/ 1064526 w 9157648"/>
              <a:gd name="connsiteY16" fmla="*/ 918387 h 3470518"/>
              <a:gd name="connsiteX17" fmla="*/ 1105469 w 9157648"/>
              <a:gd name="connsiteY17" fmla="*/ 959330 h 3470518"/>
              <a:gd name="connsiteX18" fmla="*/ 1132764 w 9157648"/>
              <a:gd name="connsiteY18" fmla="*/ 1013921 h 3470518"/>
              <a:gd name="connsiteX19" fmla="*/ 1201003 w 9157648"/>
              <a:gd name="connsiteY19" fmla="*/ 1095807 h 3470518"/>
              <a:gd name="connsiteX20" fmla="*/ 1214651 w 9157648"/>
              <a:gd name="connsiteY20" fmla="*/ 1136751 h 3470518"/>
              <a:gd name="connsiteX21" fmla="*/ 1269242 w 9157648"/>
              <a:gd name="connsiteY21" fmla="*/ 1232285 h 3470518"/>
              <a:gd name="connsiteX22" fmla="*/ 1310185 w 9157648"/>
              <a:gd name="connsiteY22" fmla="*/ 1286876 h 3470518"/>
              <a:gd name="connsiteX23" fmla="*/ 1364776 w 9157648"/>
              <a:gd name="connsiteY23" fmla="*/ 1327819 h 3470518"/>
              <a:gd name="connsiteX24" fmla="*/ 1446663 w 9157648"/>
              <a:gd name="connsiteY24" fmla="*/ 1382410 h 3470518"/>
              <a:gd name="connsiteX25" fmla="*/ 1487606 w 9157648"/>
              <a:gd name="connsiteY25" fmla="*/ 1423354 h 3470518"/>
              <a:gd name="connsiteX26" fmla="*/ 1569493 w 9157648"/>
              <a:gd name="connsiteY26" fmla="*/ 1477945 h 3470518"/>
              <a:gd name="connsiteX27" fmla="*/ 1596788 w 9157648"/>
              <a:gd name="connsiteY27" fmla="*/ 1518888 h 3470518"/>
              <a:gd name="connsiteX28" fmla="*/ 1610436 w 9157648"/>
              <a:gd name="connsiteY28" fmla="*/ 1559831 h 3470518"/>
              <a:gd name="connsiteX29" fmla="*/ 1651379 w 9157648"/>
              <a:gd name="connsiteY29" fmla="*/ 1600775 h 3470518"/>
              <a:gd name="connsiteX30" fmla="*/ 1692323 w 9157648"/>
              <a:gd name="connsiteY30" fmla="*/ 1682661 h 3470518"/>
              <a:gd name="connsiteX31" fmla="*/ 1746914 w 9157648"/>
              <a:gd name="connsiteY31" fmla="*/ 1723605 h 3470518"/>
              <a:gd name="connsiteX32" fmla="*/ 1815152 w 9157648"/>
              <a:gd name="connsiteY32" fmla="*/ 1832787 h 3470518"/>
              <a:gd name="connsiteX33" fmla="*/ 1842448 w 9157648"/>
              <a:gd name="connsiteY33" fmla="*/ 1873730 h 3470518"/>
              <a:gd name="connsiteX34" fmla="*/ 1883391 w 9157648"/>
              <a:gd name="connsiteY34" fmla="*/ 1901025 h 3470518"/>
              <a:gd name="connsiteX35" fmla="*/ 1897039 w 9157648"/>
              <a:gd name="connsiteY35" fmla="*/ 1941969 h 3470518"/>
              <a:gd name="connsiteX36" fmla="*/ 1924335 w 9157648"/>
              <a:gd name="connsiteY36" fmla="*/ 1982912 h 3470518"/>
              <a:gd name="connsiteX37" fmla="*/ 2047164 w 9157648"/>
              <a:gd name="connsiteY37" fmla="*/ 2092094 h 3470518"/>
              <a:gd name="connsiteX38" fmla="*/ 2088108 w 9157648"/>
              <a:gd name="connsiteY38" fmla="*/ 2105742 h 3470518"/>
              <a:gd name="connsiteX39" fmla="*/ 2156347 w 9157648"/>
              <a:gd name="connsiteY39" fmla="*/ 2201276 h 3470518"/>
              <a:gd name="connsiteX40" fmla="*/ 2183642 w 9157648"/>
              <a:gd name="connsiteY40" fmla="*/ 2255867 h 3470518"/>
              <a:gd name="connsiteX41" fmla="*/ 2224585 w 9157648"/>
              <a:gd name="connsiteY41" fmla="*/ 2296810 h 3470518"/>
              <a:gd name="connsiteX42" fmla="*/ 2292824 w 9157648"/>
              <a:gd name="connsiteY42" fmla="*/ 2378697 h 3470518"/>
              <a:gd name="connsiteX43" fmla="*/ 2347415 w 9157648"/>
              <a:gd name="connsiteY43" fmla="*/ 2446936 h 3470518"/>
              <a:gd name="connsiteX44" fmla="*/ 2361063 w 9157648"/>
              <a:gd name="connsiteY44" fmla="*/ 2487879 h 3470518"/>
              <a:gd name="connsiteX45" fmla="*/ 2456597 w 9157648"/>
              <a:gd name="connsiteY45" fmla="*/ 2610709 h 3470518"/>
              <a:gd name="connsiteX46" fmla="*/ 2483893 w 9157648"/>
              <a:gd name="connsiteY46" fmla="*/ 2651652 h 3470518"/>
              <a:gd name="connsiteX47" fmla="*/ 2565779 w 9157648"/>
              <a:gd name="connsiteY47" fmla="*/ 2733539 h 3470518"/>
              <a:gd name="connsiteX48" fmla="*/ 2606723 w 9157648"/>
              <a:gd name="connsiteY48" fmla="*/ 2774482 h 3470518"/>
              <a:gd name="connsiteX49" fmla="*/ 2770496 w 9157648"/>
              <a:gd name="connsiteY49" fmla="*/ 2883664 h 3470518"/>
              <a:gd name="connsiteX50" fmla="*/ 2811439 w 9157648"/>
              <a:gd name="connsiteY50" fmla="*/ 2910960 h 3470518"/>
              <a:gd name="connsiteX51" fmla="*/ 2852382 w 9157648"/>
              <a:gd name="connsiteY51" fmla="*/ 2938255 h 3470518"/>
              <a:gd name="connsiteX52" fmla="*/ 2975212 w 9157648"/>
              <a:gd name="connsiteY52" fmla="*/ 3061085 h 3470518"/>
              <a:gd name="connsiteX53" fmla="*/ 3057099 w 9157648"/>
              <a:gd name="connsiteY53" fmla="*/ 3129324 h 3470518"/>
              <a:gd name="connsiteX54" fmla="*/ 3098042 w 9157648"/>
              <a:gd name="connsiteY54" fmla="*/ 3142972 h 3470518"/>
              <a:gd name="connsiteX55" fmla="*/ 3138985 w 9157648"/>
              <a:gd name="connsiteY55" fmla="*/ 3183915 h 3470518"/>
              <a:gd name="connsiteX56" fmla="*/ 3193576 w 9157648"/>
              <a:gd name="connsiteY56" fmla="*/ 3197563 h 3470518"/>
              <a:gd name="connsiteX57" fmla="*/ 3248167 w 9157648"/>
              <a:gd name="connsiteY57" fmla="*/ 3224858 h 3470518"/>
              <a:gd name="connsiteX58" fmla="*/ 3343702 w 9157648"/>
              <a:gd name="connsiteY58" fmla="*/ 3279449 h 3470518"/>
              <a:gd name="connsiteX59" fmla="*/ 3384645 w 9157648"/>
              <a:gd name="connsiteY59" fmla="*/ 3293097 h 3470518"/>
              <a:gd name="connsiteX60" fmla="*/ 3439236 w 9157648"/>
              <a:gd name="connsiteY60" fmla="*/ 3320393 h 3470518"/>
              <a:gd name="connsiteX61" fmla="*/ 3480179 w 9157648"/>
              <a:gd name="connsiteY61" fmla="*/ 3334040 h 3470518"/>
              <a:gd name="connsiteX62" fmla="*/ 3534770 w 9157648"/>
              <a:gd name="connsiteY62" fmla="*/ 3361336 h 3470518"/>
              <a:gd name="connsiteX63" fmla="*/ 3575714 w 9157648"/>
              <a:gd name="connsiteY63" fmla="*/ 3388631 h 3470518"/>
              <a:gd name="connsiteX64" fmla="*/ 3657600 w 9157648"/>
              <a:gd name="connsiteY64" fmla="*/ 3415927 h 3470518"/>
              <a:gd name="connsiteX65" fmla="*/ 3739487 w 9157648"/>
              <a:gd name="connsiteY65" fmla="*/ 3443222 h 3470518"/>
              <a:gd name="connsiteX66" fmla="*/ 3780430 w 9157648"/>
              <a:gd name="connsiteY66" fmla="*/ 3456870 h 3470518"/>
              <a:gd name="connsiteX67" fmla="*/ 3848669 w 9157648"/>
              <a:gd name="connsiteY67" fmla="*/ 3470518 h 3470518"/>
              <a:gd name="connsiteX68" fmla="*/ 4217158 w 9157648"/>
              <a:gd name="connsiteY68" fmla="*/ 3443222 h 3470518"/>
              <a:gd name="connsiteX69" fmla="*/ 4408227 w 9157648"/>
              <a:gd name="connsiteY69" fmla="*/ 3415927 h 3470518"/>
              <a:gd name="connsiteX70" fmla="*/ 4462818 w 9157648"/>
              <a:gd name="connsiteY70" fmla="*/ 3402279 h 3470518"/>
              <a:gd name="connsiteX71" fmla="*/ 4558352 w 9157648"/>
              <a:gd name="connsiteY71" fmla="*/ 3347688 h 3470518"/>
              <a:gd name="connsiteX72" fmla="*/ 4599296 w 9157648"/>
              <a:gd name="connsiteY72" fmla="*/ 3334040 h 3470518"/>
              <a:gd name="connsiteX73" fmla="*/ 4681182 w 9157648"/>
              <a:gd name="connsiteY73" fmla="*/ 3265802 h 3470518"/>
              <a:gd name="connsiteX74" fmla="*/ 4804012 w 9157648"/>
              <a:gd name="connsiteY74" fmla="*/ 3183915 h 3470518"/>
              <a:gd name="connsiteX75" fmla="*/ 4899547 w 9157648"/>
              <a:gd name="connsiteY75" fmla="*/ 3115676 h 3470518"/>
              <a:gd name="connsiteX76" fmla="*/ 4954138 w 9157648"/>
              <a:gd name="connsiteY76" fmla="*/ 3088381 h 3470518"/>
              <a:gd name="connsiteX77" fmla="*/ 4995081 w 9157648"/>
              <a:gd name="connsiteY77" fmla="*/ 3033790 h 3470518"/>
              <a:gd name="connsiteX78" fmla="*/ 5036024 w 9157648"/>
              <a:gd name="connsiteY78" fmla="*/ 3020142 h 3470518"/>
              <a:gd name="connsiteX79" fmla="*/ 5076967 w 9157648"/>
              <a:gd name="connsiteY79" fmla="*/ 2992846 h 3470518"/>
              <a:gd name="connsiteX80" fmla="*/ 5117911 w 9157648"/>
              <a:gd name="connsiteY80" fmla="*/ 2951903 h 3470518"/>
              <a:gd name="connsiteX81" fmla="*/ 5199797 w 9157648"/>
              <a:gd name="connsiteY81" fmla="*/ 2897312 h 3470518"/>
              <a:gd name="connsiteX82" fmla="*/ 5227093 w 9157648"/>
              <a:gd name="connsiteY82" fmla="*/ 2842721 h 3470518"/>
              <a:gd name="connsiteX83" fmla="*/ 5268036 w 9157648"/>
              <a:gd name="connsiteY83" fmla="*/ 2801778 h 3470518"/>
              <a:gd name="connsiteX84" fmla="*/ 5308979 w 9157648"/>
              <a:gd name="connsiteY84" fmla="*/ 2747187 h 3470518"/>
              <a:gd name="connsiteX85" fmla="*/ 5363570 w 9157648"/>
              <a:gd name="connsiteY85" fmla="*/ 2665300 h 3470518"/>
              <a:gd name="connsiteX86" fmla="*/ 5431809 w 9157648"/>
              <a:gd name="connsiteY86" fmla="*/ 2583413 h 3470518"/>
              <a:gd name="connsiteX87" fmla="*/ 5459105 w 9157648"/>
              <a:gd name="connsiteY87" fmla="*/ 2542470 h 3470518"/>
              <a:gd name="connsiteX88" fmla="*/ 5581935 w 9157648"/>
              <a:gd name="connsiteY88" fmla="*/ 2433288 h 3470518"/>
              <a:gd name="connsiteX89" fmla="*/ 5609230 w 9157648"/>
              <a:gd name="connsiteY89" fmla="*/ 2392345 h 3470518"/>
              <a:gd name="connsiteX90" fmla="*/ 5691117 w 9157648"/>
              <a:gd name="connsiteY90" fmla="*/ 2310458 h 3470518"/>
              <a:gd name="connsiteX91" fmla="*/ 5732060 w 9157648"/>
              <a:gd name="connsiteY91" fmla="*/ 2269515 h 3470518"/>
              <a:gd name="connsiteX92" fmla="*/ 5773003 w 9157648"/>
              <a:gd name="connsiteY92" fmla="*/ 2228572 h 3470518"/>
              <a:gd name="connsiteX93" fmla="*/ 5827594 w 9157648"/>
              <a:gd name="connsiteY93" fmla="*/ 2146685 h 3470518"/>
              <a:gd name="connsiteX94" fmla="*/ 5909481 w 9157648"/>
              <a:gd name="connsiteY94" fmla="*/ 2064799 h 3470518"/>
              <a:gd name="connsiteX95" fmla="*/ 6045958 w 9157648"/>
              <a:gd name="connsiteY95" fmla="*/ 1901025 h 3470518"/>
              <a:gd name="connsiteX96" fmla="*/ 6086902 w 9157648"/>
              <a:gd name="connsiteY96" fmla="*/ 1887378 h 3470518"/>
              <a:gd name="connsiteX97" fmla="*/ 6127845 w 9157648"/>
              <a:gd name="connsiteY97" fmla="*/ 1832787 h 3470518"/>
              <a:gd name="connsiteX98" fmla="*/ 6209732 w 9157648"/>
              <a:gd name="connsiteY98" fmla="*/ 1791843 h 3470518"/>
              <a:gd name="connsiteX99" fmla="*/ 6305266 w 9157648"/>
              <a:gd name="connsiteY99" fmla="*/ 1723605 h 3470518"/>
              <a:gd name="connsiteX100" fmla="*/ 6346209 w 9157648"/>
              <a:gd name="connsiteY100" fmla="*/ 1682661 h 3470518"/>
              <a:gd name="connsiteX101" fmla="*/ 6400800 w 9157648"/>
              <a:gd name="connsiteY101" fmla="*/ 1655366 h 3470518"/>
              <a:gd name="connsiteX102" fmla="*/ 6441744 w 9157648"/>
              <a:gd name="connsiteY102" fmla="*/ 1628070 h 3470518"/>
              <a:gd name="connsiteX103" fmla="*/ 6496335 w 9157648"/>
              <a:gd name="connsiteY103" fmla="*/ 1600775 h 3470518"/>
              <a:gd name="connsiteX104" fmla="*/ 6632812 w 9157648"/>
              <a:gd name="connsiteY104" fmla="*/ 1532536 h 3470518"/>
              <a:gd name="connsiteX105" fmla="*/ 6673755 w 9157648"/>
              <a:gd name="connsiteY105" fmla="*/ 1505240 h 3470518"/>
              <a:gd name="connsiteX106" fmla="*/ 6782938 w 9157648"/>
              <a:gd name="connsiteY106" fmla="*/ 1477945 h 3470518"/>
              <a:gd name="connsiteX107" fmla="*/ 6878472 w 9157648"/>
              <a:gd name="connsiteY107" fmla="*/ 1437002 h 3470518"/>
              <a:gd name="connsiteX108" fmla="*/ 6974006 w 9157648"/>
              <a:gd name="connsiteY108" fmla="*/ 1396058 h 3470518"/>
              <a:gd name="connsiteX109" fmla="*/ 7069541 w 9157648"/>
              <a:gd name="connsiteY109" fmla="*/ 1341467 h 3470518"/>
              <a:gd name="connsiteX110" fmla="*/ 7165075 w 9157648"/>
              <a:gd name="connsiteY110" fmla="*/ 1314172 h 3470518"/>
              <a:gd name="connsiteX111" fmla="*/ 7233314 w 9157648"/>
              <a:gd name="connsiteY111" fmla="*/ 1286876 h 3470518"/>
              <a:gd name="connsiteX112" fmla="*/ 7274257 w 9157648"/>
              <a:gd name="connsiteY112" fmla="*/ 1259581 h 3470518"/>
              <a:gd name="connsiteX113" fmla="*/ 7356144 w 9157648"/>
              <a:gd name="connsiteY113" fmla="*/ 1232285 h 3470518"/>
              <a:gd name="connsiteX114" fmla="*/ 7478973 w 9157648"/>
              <a:gd name="connsiteY114" fmla="*/ 1177694 h 3470518"/>
              <a:gd name="connsiteX115" fmla="*/ 7560860 w 9157648"/>
              <a:gd name="connsiteY115" fmla="*/ 1136751 h 3470518"/>
              <a:gd name="connsiteX116" fmla="*/ 7642747 w 9157648"/>
              <a:gd name="connsiteY116" fmla="*/ 1109455 h 3470518"/>
              <a:gd name="connsiteX117" fmla="*/ 7683690 w 9157648"/>
              <a:gd name="connsiteY117" fmla="*/ 1095807 h 3470518"/>
              <a:gd name="connsiteX118" fmla="*/ 7724633 w 9157648"/>
              <a:gd name="connsiteY118" fmla="*/ 1082160 h 3470518"/>
              <a:gd name="connsiteX119" fmla="*/ 7806520 w 9157648"/>
              <a:gd name="connsiteY119" fmla="*/ 1041216 h 3470518"/>
              <a:gd name="connsiteX120" fmla="*/ 7847463 w 9157648"/>
              <a:gd name="connsiteY120" fmla="*/ 1013921 h 3470518"/>
              <a:gd name="connsiteX121" fmla="*/ 7888406 w 9157648"/>
              <a:gd name="connsiteY121" fmla="*/ 1000273 h 3470518"/>
              <a:gd name="connsiteX122" fmla="*/ 7970293 w 9157648"/>
              <a:gd name="connsiteY122" fmla="*/ 959330 h 3470518"/>
              <a:gd name="connsiteX123" fmla="*/ 8065827 w 9157648"/>
              <a:gd name="connsiteY123" fmla="*/ 918387 h 3470518"/>
              <a:gd name="connsiteX124" fmla="*/ 8106770 w 9157648"/>
              <a:gd name="connsiteY124" fmla="*/ 891091 h 3470518"/>
              <a:gd name="connsiteX125" fmla="*/ 8147714 w 9157648"/>
              <a:gd name="connsiteY125" fmla="*/ 877443 h 3470518"/>
              <a:gd name="connsiteX126" fmla="*/ 8188657 w 9157648"/>
              <a:gd name="connsiteY126" fmla="*/ 850148 h 3470518"/>
              <a:gd name="connsiteX127" fmla="*/ 8229600 w 9157648"/>
              <a:gd name="connsiteY127" fmla="*/ 836500 h 3470518"/>
              <a:gd name="connsiteX128" fmla="*/ 8311487 w 9157648"/>
              <a:gd name="connsiteY128" fmla="*/ 781909 h 3470518"/>
              <a:gd name="connsiteX129" fmla="*/ 8352430 w 9157648"/>
              <a:gd name="connsiteY129" fmla="*/ 754613 h 3470518"/>
              <a:gd name="connsiteX130" fmla="*/ 8434317 w 9157648"/>
              <a:gd name="connsiteY130" fmla="*/ 727318 h 3470518"/>
              <a:gd name="connsiteX131" fmla="*/ 8529851 w 9157648"/>
              <a:gd name="connsiteY131" fmla="*/ 659079 h 3470518"/>
              <a:gd name="connsiteX132" fmla="*/ 8584442 w 9157648"/>
              <a:gd name="connsiteY132" fmla="*/ 631784 h 3470518"/>
              <a:gd name="connsiteX133" fmla="*/ 8625385 w 9157648"/>
              <a:gd name="connsiteY133" fmla="*/ 618136 h 3470518"/>
              <a:gd name="connsiteX134" fmla="*/ 8666329 w 9157648"/>
              <a:gd name="connsiteY134" fmla="*/ 590840 h 3470518"/>
              <a:gd name="connsiteX135" fmla="*/ 8748215 w 9157648"/>
              <a:gd name="connsiteY135" fmla="*/ 563545 h 3470518"/>
              <a:gd name="connsiteX136" fmla="*/ 8802806 w 9157648"/>
              <a:gd name="connsiteY136" fmla="*/ 536249 h 3470518"/>
              <a:gd name="connsiteX137" fmla="*/ 9157648 w 9157648"/>
              <a:gd name="connsiteY137" fmla="*/ 495306 h 3470518"/>
              <a:gd name="connsiteX0" fmla="*/ 0 w 9157648"/>
              <a:gd name="connsiteY0" fmla="*/ 31282 h 3470518"/>
              <a:gd name="connsiteX1" fmla="*/ 81887 w 9157648"/>
              <a:gd name="connsiteY1" fmla="*/ 3987 h 3470518"/>
              <a:gd name="connsiteX2" fmla="*/ 327547 w 9157648"/>
              <a:gd name="connsiteY2" fmla="*/ 31282 h 3470518"/>
              <a:gd name="connsiteX3" fmla="*/ 409433 w 9157648"/>
              <a:gd name="connsiteY3" fmla="*/ 85873 h 3470518"/>
              <a:gd name="connsiteX4" fmla="*/ 491320 w 9157648"/>
              <a:gd name="connsiteY4" fmla="*/ 113169 h 3470518"/>
              <a:gd name="connsiteX5" fmla="*/ 532263 w 9157648"/>
              <a:gd name="connsiteY5" fmla="*/ 208703 h 3470518"/>
              <a:gd name="connsiteX6" fmla="*/ 545911 w 9157648"/>
              <a:gd name="connsiteY6" fmla="*/ 263294 h 3470518"/>
              <a:gd name="connsiteX7" fmla="*/ 573206 w 9157648"/>
              <a:gd name="connsiteY7" fmla="*/ 304237 h 3470518"/>
              <a:gd name="connsiteX8" fmla="*/ 600502 w 9157648"/>
              <a:gd name="connsiteY8" fmla="*/ 358828 h 3470518"/>
              <a:gd name="connsiteX9" fmla="*/ 641445 w 9157648"/>
              <a:gd name="connsiteY9" fmla="*/ 399772 h 3470518"/>
              <a:gd name="connsiteX10" fmla="*/ 668741 w 9157648"/>
              <a:gd name="connsiteY10" fmla="*/ 454363 h 3470518"/>
              <a:gd name="connsiteX11" fmla="*/ 709684 w 9157648"/>
              <a:gd name="connsiteY11" fmla="*/ 495306 h 3470518"/>
              <a:gd name="connsiteX12" fmla="*/ 764275 w 9157648"/>
              <a:gd name="connsiteY12" fmla="*/ 577193 h 3470518"/>
              <a:gd name="connsiteX13" fmla="*/ 846161 w 9157648"/>
              <a:gd name="connsiteY13" fmla="*/ 659079 h 3470518"/>
              <a:gd name="connsiteX14" fmla="*/ 873457 w 9157648"/>
              <a:gd name="connsiteY14" fmla="*/ 700022 h 3470518"/>
              <a:gd name="connsiteX15" fmla="*/ 955344 w 9157648"/>
              <a:gd name="connsiteY15" fmla="*/ 768261 h 3470518"/>
              <a:gd name="connsiteX16" fmla="*/ 1064526 w 9157648"/>
              <a:gd name="connsiteY16" fmla="*/ 918387 h 3470518"/>
              <a:gd name="connsiteX17" fmla="*/ 1105469 w 9157648"/>
              <a:gd name="connsiteY17" fmla="*/ 959330 h 3470518"/>
              <a:gd name="connsiteX18" fmla="*/ 1132764 w 9157648"/>
              <a:gd name="connsiteY18" fmla="*/ 1013921 h 3470518"/>
              <a:gd name="connsiteX19" fmla="*/ 1201003 w 9157648"/>
              <a:gd name="connsiteY19" fmla="*/ 1095807 h 3470518"/>
              <a:gd name="connsiteX20" fmla="*/ 1214651 w 9157648"/>
              <a:gd name="connsiteY20" fmla="*/ 1136751 h 3470518"/>
              <a:gd name="connsiteX21" fmla="*/ 1269242 w 9157648"/>
              <a:gd name="connsiteY21" fmla="*/ 1232285 h 3470518"/>
              <a:gd name="connsiteX22" fmla="*/ 1310185 w 9157648"/>
              <a:gd name="connsiteY22" fmla="*/ 1286876 h 3470518"/>
              <a:gd name="connsiteX23" fmla="*/ 1364776 w 9157648"/>
              <a:gd name="connsiteY23" fmla="*/ 1327819 h 3470518"/>
              <a:gd name="connsiteX24" fmla="*/ 1446663 w 9157648"/>
              <a:gd name="connsiteY24" fmla="*/ 1382410 h 3470518"/>
              <a:gd name="connsiteX25" fmla="*/ 1487606 w 9157648"/>
              <a:gd name="connsiteY25" fmla="*/ 1423354 h 3470518"/>
              <a:gd name="connsiteX26" fmla="*/ 1569493 w 9157648"/>
              <a:gd name="connsiteY26" fmla="*/ 1477945 h 3470518"/>
              <a:gd name="connsiteX27" fmla="*/ 1596788 w 9157648"/>
              <a:gd name="connsiteY27" fmla="*/ 1518888 h 3470518"/>
              <a:gd name="connsiteX28" fmla="*/ 1610436 w 9157648"/>
              <a:gd name="connsiteY28" fmla="*/ 1559831 h 3470518"/>
              <a:gd name="connsiteX29" fmla="*/ 1651379 w 9157648"/>
              <a:gd name="connsiteY29" fmla="*/ 1600775 h 3470518"/>
              <a:gd name="connsiteX30" fmla="*/ 1692323 w 9157648"/>
              <a:gd name="connsiteY30" fmla="*/ 1682661 h 3470518"/>
              <a:gd name="connsiteX31" fmla="*/ 1746914 w 9157648"/>
              <a:gd name="connsiteY31" fmla="*/ 1723605 h 3470518"/>
              <a:gd name="connsiteX32" fmla="*/ 1815152 w 9157648"/>
              <a:gd name="connsiteY32" fmla="*/ 1832787 h 3470518"/>
              <a:gd name="connsiteX33" fmla="*/ 1842448 w 9157648"/>
              <a:gd name="connsiteY33" fmla="*/ 1873730 h 3470518"/>
              <a:gd name="connsiteX34" fmla="*/ 1883391 w 9157648"/>
              <a:gd name="connsiteY34" fmla="*/ 1901025 h 3470518"/>
              <a:gd name="connsiteX35" fmla="*/ 1897039 w 9157648"/>
              <a:gd name="connsiteY35" fmla="*/ 1941969 h 3470518"/>
              <a:gd name="connsiteX36" fmla="*/ 1924335 w 9157648"/>
              <a:gd name="connsiteY36" fmla="*/ 1982912 h 3470518"/>
              <a:gd name="connsiteX37" fmla="*/ 2047164 w 9157648"/>
              <a:gd name="connsiteY37" fmla="*/ 2092094 h 3470518"/>
              <a:gd name="connsiteX38" fmla="*/ 2088108 w 9157648"/>
              <a:gd name="connsiteY38" fmla="*/ 2105742 h 3470518"/>
              <a:gd name="connsiteX39" fmla="*/ 2156347 w 9157648"/>
              <a:gd name="connsiteY39" fmla="*/ 2201276 h 3470518"/>
              <a:gd name="connsiteX40" fmla="*/ 2183642 w 9157648"/>
              <a:gd name="connsiteY40" fmla="*/ 2255867 h 3470518"/>
              <a:gd name="connsiteX41" fmla="*/ 2224585 w 9157648"/>
              <a:gd name="connsiteY41" fmla="*/ 2296810 h 3470518"/>
              <a:gd name="connsiteX42" fmla="*/ 2292824 w 9157648"/>
              <a:gd name="connsiteY42" fmla="*/ 2378697 h 3470518"/>
              <a:gd name="connsiteX43" fmla="*/ 2347415 w 9157648"/>
              <a:gd name="connsiteY43" fmla="*/ 2446936 h 3470518"/>
              <a:gd name="connsiteX44" fmla="*/ 2361063 w 9157648"/>
              <a:gd name="connsiteY44" fmla="*/ 2487879 h 3470518"/>
              <a:gd name="connsiteX45" fmla="*/ 2456597 w 9157648"/>
              <a:gd name="connsiteY45" fmla="*/ 2610709 h 3470518"/>
              <a:gd name="connsiteX46" fmla="*/ 2483893 w 9157648"/>
              <a:gd name="connsiteY46" fmla="*/ 2651652 h 3470518"/>
              <a:gd name="connsiteX47" fmla="*/ 2565779 w 9157648"/>
              <a:gd name="connsiteY47" fmla="*/ 2733539 h 3470518"/>
              <a:gd name="connsiteX48" fmla="*/ 2606723 w 9157648"/>
              <a:gd name="connsiteY48" fmla="*/ 2774482 h 3470518"/>
              <a:gd name="connsiteX49" fmla="*/ 2770496 w 9157648"/>
              <a:gd name="connsiteY49" fmla="*/ 2883664 h 3470518"/>
              <a:gd name="connsiteX50" fmla="*/ 2811439 w 9157648"/>
              <a:gd name="connsiteY50" fmla="*/ 2910960 h 3470518"/>
              <a:gd name="connsiteX51" fmla="*/ 2852382 w 9157648"/>
              <a:gd name="connsiteY51" fmla="*/ 2938255 h 3470518"/>
              <a:gd name="connsiteX52" fmla="*/ 2975212 w 9157648"/>
              <a:gd name="connsiteY52" fmla="*/ 3061085 h 3470518"/>
              <a:gd name="connsiteX53" fmla="*/ 3057099 w 9157648"/>
              <a:gd name="connsiteY53" fmla="*/ 3129324 h 3470518"/>
              <a:gd name="connsiteX54" fmla="*/ 3098042 w 9157648"/>
              <a:gd name="connsiteY54" fmla="*/ 3142972 h 3470518"/>
              <a:gd name="connsiteX55" fmla="*/ 3138985 w 9157648"/>
              <a:gd name="connsiteY55" fmla="*/ 3183915 h 3470518"/>
              <a:gd name="connsiteX56" fmla="*/ 3193576 w 9157648"/>
              <a:gd name="connsiteY56" fmla="*/ 3197563 h 3470518"/>
              <a:gd name="connsiteX57" fmla="*/ 3248167 w 9157648"/>
              <a:gd name="connsiteY57" fmla="*/ 3224858 h 3470518"/>
              <a:gd name="connsiteX58" fmla="*/ 3343702 w 9157648"/>
              <a:gd name="connsiteY58" fmla="*/ 3279449 h 3470518"/>
              <a:gd name="connsiteX59" fmla="*/ 3384645 w 9157648"/>
              <a:gd name="connsiteY59" fmla="*/ 3293097 h 3470518"/>
              <a:gd name="connsiteX60" fmla="*/ 3439236 w 9157648"/>
              <a:gd name="connsiteY60" fmla="*/ 3320393 h 3470518"/>
              <a:gd name="connsiteX61" fmla="*/ 3480179 w 9157648"/>
              <a:gd name="connsiteY61" fmla="*/ 3334040 h 3470518"/>
              <a:gd name="connsiteX62" fmla="*/ 3534770 w 9157648"/>
              <a:gd name="connsiteY62" fmla="*/ 3361336 h 3470518"/>
              <a:gd name="connsiteX63" fmla="*/ 3575714 w 9157648"/>
              <a:gd name="connsiteY63" fmla="*/ 3388631 h 3470518"/>
              <a:gd name="connsiteX64" fmla="*/ 3657600 w 9157648"/>
              <a:gd name="connsiteY64" fmla="*/ 3415927 h 3470518"/>
              <a:gd name="connsiteX65" fmla="*/ 3739487 w 9157648"/>
              <a:gd name="connsiteY65" fmla="*/ 3443222 h 3470518"/>
              <a:gd name="connsiteX66" fmla="*/ 3780430 w 9157648"/>
              <a:gd name="connsiteY66" fmla="*/ 3456870 h 3470518"/>
              <a:gd name="connsiteX67" fmla="*/ 3848669 w 9157648"/>
              <a:gd name="connsiteY67" fmla="*/ 3470518 h 3470518"/>
              <a:gd name="connsiteX68" fmla="*/ 4217158 w 9157648"/>
              <a:gd name="connsiteY68" fmla="*/ 3443222 h 3470518"/>
              <a:gd name="connsiteX69" fmla="*/ 4408227 w 9157648"/>
              <a:gd name="connsiteY69" fmla="*/ 3415927 h 3470518"/>
              <a:gd name="connsiteX70" fmla="*/ 4462818 w 9157648"/>
              <a:gd name="connsiteY70" fmla="*/ 3402279 h 3470518"/>
              <a:gd name="connsiteX71" fmla="*/ 4558352 w 9157648"/>
              <a:gd name="connsiteY71" fmla="*/ 3347688 h 3470518"/>
              <a:gd name="connsiteX72" fmla="*/ 4599296 w 9157648"/>
              <a:gd name="connsiteY72" fmla="*/ 3334040 h 3470518"/>
              <a:gd name="connsiteX73" fmla="*/ 4681182 w 9157648"/>
              <a:gd name="connsiteY73" fmla="*/ 3265802 h 3470518"/>
              <a:gd name="connsiteX74" fmla="*/ 4804012 w 9157648"/>
              <a:gd name="connsiteY74" fmla="*/ 3183915 h 3470518"/>
              <a:gd name="connsiteX75" fmla="*/ 4899547 w 9157648"/>
              <a:gd name="connsiteY75" fmla="*/ 3115676 h 3470518"/>
              <a:gd name="connsiteX76" fmla="*/ 4954138 w 9157648"/>
              <a:gd name="connsiteY76" fmla="*/ 3088381 h 3470518"/>
              <a:gd name="connsiteX77" fmla="*/ 4995081 w 9157648"/>
              <a:gd name="connsiteY77" fmla="*/ 3033790 h 3470518"/>
              <a:gd name="connsiteX78" fmla="*/ 5036024 w 9157648"/>
              <a:gd name="connsiteY78" fmla="*/ 3020142 h 3470518"/>
              <a:gd name="connsiteX79" fmla="*/ 5076967 w 9157648"/>
              <a:gd name="connsiteY79" fmla="*/ 2992846 h 3470518"/>
              <a:gd name="connsiteX80" fmla="*/ 5117911 w 9157648"/>
              <a:gd name="connsiteY80" fmla="*/ 2951903 h 3470518"/>
              <a:gd name="connsiteX81" fmla="*/ 5199797 w 9157648"/>
              <a:gd name="connsiteY81" fmla="*/ 2897312 h 3470518"/>
              <a:gd name="connsiteX82" fmla="*/ 5227093 w 9157648"/>
              <a:gd name="connsiteY82" fmla="*/ 2842721 h 3470518"/>
              <a:gd name="connsiteX83" fmla="*/ 5268036 w 9157648"/>
              <a:gd name="connsiteY83" fmla="*/ 2801778 h 3470518"/>
              <a:gd name="connsiteX84" fmla="*/ 5308979 w 9157648"/>
              <a:gd name="connsiteY84" fmla="*/ 2747187 h 3470518"/>
              <a:gd name="connsiteX85" fmla="*/ 5363570 w 9157648"/>
              <a:gd name="connsiteY85" fmla="*/ 2665300 h 3470518"/>
              <a:gd name="connsiteX86" fmla="*/ 5431809 w 9157648"/>
              <a:gd name="connsiteY86" fmla="*/ 2583413 h 3470518"/>
              <a:gd name="connsiteX87" fmla="*/ 5459105 w 9157648"/>
              <a:gd name="connsiteY87" fmla="*/ 2542470 h 3470518"/>
              <a:gd name="connsiteX88" fmla="*/ 5581935 w 9157648"/>
              <a:gd name="connsiteY88" fmla="*/ 2433288 h 3470518"/>
              <a:gd name="connsiteX89" fmla="*/ 5609230 w 9157648"/>
              <a:gd name="connsiteY89" fmla="*/ 2392345 h 3470518"/>
              <a:gd name="connsiteX90" fmla="*/ 5691117 w 9157648"/>
              <a:gd name="connsiteY90" fmla="*/ 2310458 h 3470518"/>
              <a:gd name="connsiteX91" fmla="*/ 5732060 w 9157648"/>
              <a:gd name="connsiteY91" fmla="*/ 2269515 h 3470518"/>
              <a:gd name="connsiteX92" fmla="*/ 5773003 w 9157648"/>
              <a:gd name="connsiteY92" fmla="*/ 2228572 h 3470518"/>
              <a:gd name="connsiteX93" fmla="*/ 5827594 w 9157648"/>
              <a:gd name="connsiteY93" fmla="*/ 2146685 h 3470518"/>
              <a:gd name="connsiteX94" fmla="*/ 5909481 w 9157648"/>
              <a:gd name="connsiteY94" fmla="*/ 2064799 h 3470518"/>
              <a:gd name="connsiteX95" fmla="*/ 6045958 w 9157648"/>
              <a:gd name="connsiteY95" fmla="*/ 1901025 h 3470518"/>
              <a:gd name="connsiteX96" fmla="*/ 6086902 w 9157648"/>
              <a:gd name="connsiteY96" fmla="*/ 1887378 h 3470518"/>
              <a:gd name="connsiteX97" fmla="*/ 6127845 w 9157648"/>
              <a:gd name="connsiteY97" fmla="*/ 1832787 h 3470518"/>
              <a:gd name="connsiteX98" fmla="*/ 6209732 w 9157648"/>
              <a:gd name="connsiteY98" fmla="*/ 1791843 h 3470518"/>
              <a:gd name="connsiteX99" fmla="*/ 6305266 w 9157648"/>
              <a:gd name="connsiteY99" fmla="*/ 1723605 h 3470518"/>
              <a:gd name="connsiteX100" fmla="*/ 6346209 w 9157648"/>
              <a:gd name="connsiteY100" fmla="*/ 1682661 h 3470518"/>
              <a:gd name="connsiteX101" fmla="*/ 6400800 w 9157648"/>
              <a:gd name="connsiteY101" fmla="*/ 1655366 h 3470518"/>
              <a:gd name="connsiteX102" fmla="*/ 6441744 w 9157648"/>
              <a:gd name="connsiteY102" fmla="*/ 1628070 h 3470518"/>
              <a:gd name="connsiteX103" fmla="*/ 6496335 w 9157648"/>
              <a:gd name="connsiteY103" fmla="*/ 1600775 h 3470518"/>
              <a:gd name="connsiteX104" fmla="*/ 6632812 w 9157648"/>
              <a:gd name="connsiteY104" fmla="*/ 1532536 h 3470518"/>
              <a:gd name="connsiteX105" fmla="*/ 6673755 w 9157648"/>
              <a:gd name="connsiteY105" fmla="*/ 1505240 h 3470518"/>
              <a:gd name="connsiteX106" fmla="*/ 6782938 w 9157648"/>
              <a:gd name="connsiteY106" fmla="*/ 1477945 h 3470518"/>
              <a:gd name="connsiteX107" fmla="*/ 6878472 w 9157648"/>
              <a:gd name="connsiteY107" fmla="*/ 1437002 h 3470518"/>
              <a:gd name="connsiteX108" fmla="*/ 6974006 w 9157648"/>
              <a:gd name="connsiteY108" fmla="*/ 1396058 h 3470518"/>
              <a:gd name="connsiteX109" fmla="*/ 7069541 w 9157648"/>
              <a:gd name="connsiteY109" fmla="*/ 1341467 h 3470518"/>
              <a:gd name="connsiteX110" fmla="*/ 7165075 w 9157648"/>
              <a:gd name="connsiteY110" fmla="*/ 1314172 h 3470518"/>
              <a:gd name="connsiteX111" fmla="*/ 7233314 w 9157648"/>
              <a:gd name="connsiteY111" fmla="*/ 1286876 h 3470518"/>
              <a:gd name="connsiteX112" fmla="*/ 7274257 w 9157648"/>
              <a:gd name="connsiteY112" fmla="*/ 1259581 h 3470518"/>
              <a:gd name="connsiteX113" fmla="*/ 7356144 w 9157648"/>
              <a:gd name="connsiteY113" fmla="*/ 1232285 h 3470518"/>
              <a:gd name="connsiteX114" fmla="*/ 7478973 w 9157648"/>
              <a:gd name="connsiteY114" fmla="*/ 1177694 h 3470518"/>
              <a:gd name="connsiteX115" fmla="*/ 7560860 w 9157648"/>
              <a:gd name="connsiteY115" fmla="*/ 1136751 h 3470518"/>
              <a:gd name="connsiteX116" fmla="*/ 7642747 w 9157648"/>
              <a:gd name="connsiteY116" fmla="*/ 1109455 h 3470518"/>
              <a:gd name="connsiteX117" fmla="*/ 7683690 w 9157648"/>
              <a:gd name="connsiteY117" fmla="*/ 1095807 h 3470518"/>
              <a:gd name="connsiteX118" fmla="*/ 7724633 w 9157648"/>
              <a:gd name="connsiteY118" fmla="*/ 1082160 h 3470518"/>
              <a:gd name="connsiteX119" fmla="*/ 7806520 w 9157648"/>
              <a:gd name="connsiteY119" fmla="*/ 1041216 h 3470518"/>
              <a:gd name="connsiteX120" fmla="*/ 7847463 w 9157648"/>
              <a:gd name="connsiteY120" fmla="*/ 1013921 h 3470518"/>
              <a:gd name="connsiteX121" fmla="*/ 7888406 w 9157648"/>
              <a:gd name="connsiteY121" fmla="*/ 1000273 h 3470518"/>
              <a:gd name="connsiteX122" fmla="*/ 7970293 w 9157648"/>
              <a:gd name="connsiteY122" fmla="*/ 959330 h 3470518"/>
              <a:gd name="connsiteX123" fmla="*/ 8065827 w 9157648"/>
              <a:gd name="connsiteY123" fmla="*/ 918387 h 3470518"/>
              <a:gd name="connsiteX124" fmla="*/ 8106770 w 9157648"/>
              <a:gd name="connsiteY124" fmla="*/ 891091 h 3470518"/>
              <a:gd name="connsiteX125" fmla="*/ 8147714 w 9157648"/>
              <a:gd name="connsiteY125" fmla="*/ 877443 h 3470518"/>
              <a:gd name="connsiteX126" fmla="*/ 8188657 w 9157648"/>
              <a:gd name="connsiteY126" fmla="*/ 850148 h 3470518"/>
              <a:gd name="connsiteX127" fmla="*/ 8229600 w 9157648"/>
              <a:gd name="connsiteY127" fmla="*/ 836500 h 3470518"/>
              <a:gd name="connsiteX128" fmla="*/ 8311487 w 9157648"/>
              <a:gd name="connsiteY128" fmla="*/ 781909 h 3470518"/>
              <a:gd name="connsiteX129" fmla="*/ 8352430 w 9157648"/>
              <a:gd name="connsiteY129" fmla="*/ 754613 h 3470518"/>
              <a:gd name="connsiteX130" fmla="*/ 8434317 w 9157648"/>
              <a:gd name="connsiteY130" fmla="*/ 727318 h 3470518"/>
              <a:gd name="connsiteX131" fmla="*/ 8529851 w 9157648"/>
              <a:gd name="connsiteY131" fmla="*/ 659079 h 3470518"/>
              <a:gd name="connsiteX132" fmla="*/ 8584442 w 9157648"/>
              <a:gd name="connsiteY132" fmla="*/ 631784 h 3470518"/>
              <a:gd name="connsiteX133" fmla="*/ 8625385 w 9157648"/>
              <a:gd name="connsiteY133" fmla="*/ 618136 h 3470518"/>
              <a:gd name="connsiteX134" fmla="*/ 8666329 w 9157648"/>
              <a:gd name="connsiteY134" fmla="*/ 590840 h 3470518"/>
              <a:gd name="connsiteX135" fmla="*/ 8748215 w 9157648"/>
              <a:gd name="connsiteY135" fmla="*/ 563545 h 3470518"/>
              <a:gd name="connsiteX136" fmla="*/ 8852847 w 9157648"/>
              <a:gd name="connsiteY136" fmla="*/ 571506 h 3470518"/>
              <a:gd name="connsiteX137" fmla="*/ 9157648 w 9157648"/>
              <a:gd name="connsiteY137" fmla="*/ 495306 h 3470518"/>
              <a:gd name="connsiteX0" fmla="*/ 0 w 9157648"/>
              <a:gd name="connsiteY0" fmla="*/ 31282 h 3470518"/>
              <a:gd name="connsiteX1" fmla="*/ 81887 w 9157648"/>
              <a:gd name="connsiteY1" fmla="*/ 3987 h 3470518"/>
              <a:gd name="connsiteX2" fmla="*/ 327547 w 9157648"/>
              <a:gd name="connsiteY2" fmla="*/ 31282 h 3470518"/>
              <a:gd name="connsiteX3" fmla="*/ 409433 w 9157648"/>
              <a:gd name="connsiteY3" fmla="*/ 85873 h 3470518"/>
              <a:gd name="connsiteX4" fmla="*/ 491320 w 9157648"/>
              <a:gd name="connsiteY4" fmla="*/ 113169 h 3470518"/>
              <a:gd name="connsiteX5" fmla="*/ 532263 w 9157648"/>
              <a:gd name="connsiteY5" fmla="*/ 208703 h 3470518"/>
              <a:gd name="connsiteX6" fmla="*/ 545911 w 9157648"/>
              <a:gd name="connsiteY6" fmla="*/ 263294 h 3470518"/>
              <a:gd name="connsiteX7" fmla="*/ 573206 w 9157648"/>
              <a:gd name="connsiteY7" fmla="*/ 304237 h 3470518"/>
              <a:gd name="connsiteX8" fmla="*/ 600502 w 9157648"/>
              <a:gd name="connsiteY8" fmla="*/ 358828 h 3470518"/>
              <a:gd name="connsiteX9" fmla="*/ 641445 w 9157648"/>
              <a:gd name="connsiteY9" fmla="*/ 399772 h 3470518"/>
              <a:gd name="connsiteX10" fmla="*/ 668741 w 9157648"/>
              <a:gd name="connsiteY10" fmla="*/ 454363 h 3470518"/>
              <a:gd name="connsiteX11" fmla="*/ 709684 w 9157648"/>
              <a:gd name="connsiteY11" fmla="*/ 495306 h 3470518"/>
              <a:gd name="connsiteX12" fmla="*/ 764275 w 9157648"/>
              <a:gd name="connsiteY12" fmla="*/ 577193 h 3470518"/>
              <a:gd name="connsiteX13" fmla="*/ 846161 w 9157648"/>
              <a:gd name="connsiteY13" fmla="*/ 659079 h 3470518"/>
              <a:gd name="connsiteX14" fmla="*/ 873457 w 9157648"/>
              <a:gd name="connsiteY14" fmla="*/ 700022 h 3470518"/>
              <a:gd name="connsiteX15" fmla="*/ 955344 w 9157648"/>
              <a:gd name="connsiteY15" fmla="*/ 768261 h 3470518"/>
              <a:gd name="connsiteX16" fmla="*/ 1064526 w 9157648"/>
              <a:gd name="connsiteY16" fmla="*/ 918387 h 3470518"/>
              <a:gd name="connsiteX17" fmla="*/ 1105469 w 9157648"/>
              <a:gd name="connsiteY17" fmla="*/ 959330 h 3470518"/>
              <a:gd name="connsiteX18" fmla="*/ 1132764 w 9157648"/>
              <a:gd name="connsiteY18" fmla="*/ 1013921 h 3470518"/>
              <a:gd name="connsiteX19" fmla="*/ 1201003 w 9157648"/>
              <a:gd name="connsiteY19" fmla="*/ 1095807 h 3470518"/>
              <a:gd name="connsiteX20" fmla="*/ 1214651 w 9157648"/>
              <a:gd name="connsiteY20" fmla="*/ 1136751 h 3470518"/>
              <a:gd name="connsiteX21" fmla="*/ 1269242 w 9157648"/>
              <a:gd name="connsiteY21" fmla="*/ 1232285 h 3470518"/>
              <a:gd name="connsiteX22" fmla="*/ 1310185 w 9157648"/>
              <a:gd name="connsiteY22" fmla="*/ 1286876 h 3470518"/>
              <a:gd name="connsiteX23" fmla="*/ 1364776 w 9157648"/>
              <a:gd name="connsiteY23" fmla="*/ 1327819 h 3470518"/>
              <a:gd name="connsiteX24" fmla="*/ 1446663 w 9157648"/>
              <a:gd name="connsiteY24" fmla="*/ 1382410 h 3470518"/>
              <a:gd name="connsiteX25" fmla="*/ 1487606 w 9157648"/>
              <a:gd name="connsiteY25" fmla="*/ 1423354 h 3470518"/>
              <a:gd name="connsiteX26" fmla="*/ 1569493 w 9157648"/>
              <a:gd name="connsiteY26" fmla="*/ 1477945 h 3470518"/>
              <a:gd name="connsiteX27" fmla="*/ 1596788 w 9157648"/>
              <a:gd name="connsiteY27" fmla="*/ 1518888 h 3470518"/>
              <a:gd name="connsiteX28" fmla="*/ 1610436 w 9157648"/>
              <a:gd name="connsiteY28" fmla="*/ 1559831 h 3470518"/>
              <a:gd name="connsiteX29" fmla="*/ 1651379 w 9157648"/>
              <a:gd name="connsiteY29" fmla="*/ 1600775 h 3470518"/>
              <a:gd name="connsiteX30" fmla="*/ 1692323 w 9157648"/>
              <a:gd name="connsiteY30" fmla="*/ 1682661 h 3470518"/>
              <a:gd name="connsiteX31" fmla="*/ 1746914 w 9157648"/>
              <a:gd name="connsiteY31" fmla="*/ 1723605 h 3470518"/>
              <a:gd name="connsiteX32" fmla="*/ 1815152 w 9157648"/>
              <a:gd name="connsiteY32" fmla="*/ 1832787 h 3470518"/>
              <a:gd name="connsiteX33" fmla="*/ 1842448 w 9157648"/>
              <a:gd name="connsiteY33" fmla="*/ 1873730 h 3470518"/>
              <a:gd name="connsiteX34" fmla="*/ 1883391 w 9157648"/>
              <a:gd name="connsiteY34" fmla="*/ 1901025 h 3470518"/>
              <a:gd name="connsiteX35" fmla="*/ 1897039 w 9157648"/>
              <a:gd name="connsiteY35" fmla="*/ 1941969 h 3470518"/>
              <a:gd name="connsiteX36" fmla="*/ 1924335 w 9157648"/>
              <a:gd name="connsiteY36" fmla="*/ 1982912 h 3470518"/>
              <a:gd name="connsiteX37" fmla="*/ 2047164 w 9157648"/>
              <a:gd name="connsiteY37" fmla="*/ 2092094 h 3470518"/>
              <a:gd name="connsiteX38" fmla="*/ 2088108 w 9157648"/>
              <a:gd name="connsiteY38" fmla="*/ 2105742 h 3470518"/>
              <a:gd name="connsiteX39" fmla="*/ 2156347 w 9157648"/>
              <a:gd name="connsiteY39" fmla="*/ 2201276 h 3470518"/>
              <a:gd name="connsiteX40" fmla="*/ 2183642 w 9157648"/>
              <a:gd name="connsiteY40" fmla="*/ 2255867 h 3470518"/>
              <a:gd name="connsiteX41" fmla="*/ 2224585 w 9157648"/>
              <a:gd name="connsiteY41" fmla="*/ 2296810 h 3470518"/>
              <a:gd name="connsiteX42" fmla="*/ 2292824 w 9157648"/>
              <a:gd name="connsiteY42" fmla="*/ 2378697 h 3470518"/>
              <a:gd name="connsiteX43" fmla="*/ 2347415 w 9157648"/>
              <a:gd name="connsiteY43" fmla="*/ 2446936 h 3470518"/>
              <a:gd name="connsiteX44" fmla="*/ 2361063 w 9157648"/>
              <a:gd name="connsiteY44" fmla="*/ 2487879 h 3470518"/>
              <a:gd name="connsiteX45" fmla="*/ 2456597 w 9157648"/>
              <a:gd name="connsiteY45" fmla="*/ 2610709 h 3470518"/>
              <a:gd name="connsiteX46" fmla="*/ 2483893 w 9157648"/>
              <a:gd name="connsiteY46" fmla="*/ 2651652 h 3470518"/>
              <a:gd name="connsiteX47" fmla="*/ 2565779 w 9157648"/>
              <a:gd name="connsiteY47" fmla="*/ 2733539 h 3470518"/>
              <a:gd name="connsiteX48" fmla="*/ 2606723 w 9157648"/>
              <a:gd name="connsiteY48" fmla="*/ 2774482 h 3470518"/>
              <a:gd name="connsiteX49" fmla="*/ 2770496 w 9157648"/>
              <a:gd name="connsiteY49" fmla="*/ 2883664 h 3470518"/>
              <a:gd name="connsiteX50" fmla="*/ 2811439 w 9157648"/>
              <a:gd name="connsiteY50" fmla="*/ 2910960 h 3470518"/>
              <a:gd name="connsiteX51" fmla="*/ 2852382 w 9157648"/>
              <a:gd name="connsiteY51" fmla="*/ 2938255 h 3470518"/>
              <a:gd name="connsiteX52" fmla="*/ 2975212 w 9157648"/>
              <a:gd name="connsiteY52" fmla="*/ 3061085 h 3470518"/>
              <a:gd name="connsiteX53" fmla="*/ 3057099 w 9157648"/>
              <a:gd name="connsiteY53" fmla="*/ 3129324 h 3470518"/>
              <a:gd name="connsiteX54" fmla="*/ 3098042 w 9157648"/>
              <a:gd name="connsiteY54" fmla="*/ 3142972 h 3470518"/>
              <a:gd name="connsiteX55" fmla="*/ 3138985 w 9157648"/>
              <a:gd name="connsiteY55" fmla="*/ 3183915 h 3470518"/>
              <a:gd name="connsiteX56" fmla="*/ 3193576 w 9157648"/>
              <a:gd name="connsiteY56" fmla="*/ 3197563 h 3470518"/>
              <a:gd name="connsiteX57" fmla="*/ 3248167 w 9157648"/>
              <a:gd name="connsiteY57" fmla="*/ 3224858 h 3470518"/>
              <a:gd name="connsiteX58" fmla="*/ 3343702 w 9157648"/>
              <a:gd name="connsiteY58" fmla="*/ 3279449 h 3470518"/>
              <a:gd name="connsiteX59" fmla="*/ 3384645 w 9157648"/>
              <a:gd name="connsiteY59" fmla="*/ 3293097 h 3470518"/>
              <a:gd name="connsiteX60" fmla="*/ 3439236 w 9157648"/>
              <a:gd name="connsiteY60" fmla="*/ 3320393 h 3470518"/>
              <a:gd name="connsiteX61" fmla="*/ 3480179 w 9157648"/>
              <a:gd name="connsiteY61" fmla="*/ 3334040 h 3470518"/>
              <a:gd name="connsiteX62" fmla="*/ 3534770 w 9157648"/>
              <a:gd name="connsiteY62" fmla="*/ 3361336 h 3470518"/>
              <a:gd name="connsiteX63" fmla="*/ 3575714 w 9157648"/>
              <a:gd name="connsiteY63" fmla="*/ 3388631 h 3470518"/>
              <a:gd name="connsiteX64" fmla="*/ 3657600 w 9157648"/>
              <a:gd name="connsiteY64" fmla="*/ 3415927 h 3470518"/>
              <a:gd name="connsiteX65" fmla="*/ 3739487 w 9157648"/>
              <a:gd name="connsiteY65" fmla="*/ 3443222 h 3470518"/>
              <a:gd name="connsiteX66" fmla="*/ 3780430 w 9157648"/>
              <a:gd name="connsiteY66" fmla="*/ 3456870 h 3470518"/>
              <a:gd name="connsiteX67" fmla="*/ 3848669 w 9157648"/>
              <a:gd name="connsiteY67" fmla="*/ 3470518 h 3470518"/>
              <a:gd name="connsiteX68" fmla="*/ 4217158 w 9157648"/>
              <a:gd name="connsiteY68" fmla="*/ 3443222 h 3470518"/>
              <a:gd name="connsiteX69" fmla="*/ 4408227 w 9157648"/>
              <a:gd name="connsiteY69" fmla="*/ 3415927 h 3470518"/>
              <a:gd name="connsiteX70" fmla="*/ 4462818 w 9157648"/>
              <a:gd name="connsiteY70" fmla="*/ 3402279 h 3470518"/>
              <a:gd name="connsiteX71" fmla="*/ 4558352 w 9157648"/>
              <a:gd name="connsiteY71" fmla="*/ 3347688 h 3470518"/>
              <a:gd name="connsiteX72" fmla="*/ 4599296 w 9157648"/>
              <a:gd name="connsiteY72" fmla="*/ 3334040 h 3470518"/>
              <a:gd name="connsiteX73" fmla="*/ 4681182 w 9157648"/>
              <a:gd name="connsiteY73" fmla="*/ 3265802 h 3470518"/>
              <a:gd name="connsiteX74" fmla="*/ 4804012 w 9157648"/>
              <a:gd name="connsiteY74" fmla="*/ 3183915 h 3470518"/>
              <a:gd name="connsiteX75" fmla="*/ 4899547 w 9157648"/>
              <a:gd name="connsiteY75" fmla="*/ 3115676 h 3470518"/>
              <a:gd name="connsiteX76" fmla="*/ 4954138 w 9157648"/>
              <a:gd name="connsiteY76" fmla="*/ 3088381 h 3470518"/>
              <a:gd name="connsiteX77" fmla="*/ 4995081 w 9157648"/>
              <a:gd name="connsiteY77" fmla="*/ 3033790 h 3470518"/>
              <a:gd name="connsiteX78" fmla="*/ 5036024 w 9157648"/>
              <a:gd name="connsiteY78" fmla="*/ 3020142 h 3470518"/>
              <a:gd name="connsiteX79" fmla="*/ 5076967 w 9157648"/>
              <a:gd name="connsiteY79" fmla="*/ 2992846 h 3470518"/>
              <a:gd name="connsiteX80" fmla="*/ 5117911 w 9157648"/>
              <a:gd name="connsiteY80" fmla="*/ 2951903 h 3470518"/>
              <a:gd name="connsiteX81" fmla="*/ 5199797 w 9157648"/>
              <a:gd name="connsiteY81" fmla="*/ 2897312 h 3470518"/>
              <a:gd name="connsiteX82" fmla="*/ 5227093 w 9157648"/>
              <a:gd name="connsiteY82" fmla="*/ 2842721 h 3470518"/>
              <a:gd name="connsiteX83" fmla="*/ 5268036 w 9157648"/>
              <a:gd name="connsiteY83" fmla="*/ 2801778 h 3470518"/>
              <a:gd name="connsiteX84" fmla="*/ 5308979 w 9157648"/>
              <a:gd name="connsiteY84" fmla="*/ 2747187 h 3470518"/>
              <a:gd name="connsiteX85" fmla="*/ 5363570 w 9157648"/>
              <a:gd name="connsiteY85" fmla="*/ 2665300 h 3470518"/>
              <a:gd name="connsiteX86" fmla="*/ 5431809 w 9157648"/>
              <a:gd name="connsiteY86" fmla="*/ 2583413 h 3470518"/>
              <a:gd name="connsiteX87" fmla="*/ 5459105 w 9157648"/>
              <a:gd name="connsiteY87" fmla="*/ 2542470 h 3470518"/>
              <a:gd name="connsiteX88" fmla="*/ 5581935 w 9157648"/>
              <a:gd name="connsiteY88" fmla="*/ 2433288 h 3470518"/>
              <a:gd name="connsiteX89" fmla="*/ 5609230 w 9157648"/>
              <a:gd name="connsiteY89" fmla="*/ 2392345 h 3470518"/>
              <a:gd name="connsiteX90" fmla="*/ 5691117 w 9157648"/>
              <a:gd name="connsiteY90" fmla="*/ 2310458 h 3470518"/>
              <a:gd name="connsiteX91" fmla="*/ 5732060 w 9157648"/>
              <a:gd name="connsiteY91" fmla="*/ 2269515 h 3470518"/>
              <a:gd name="connsiteX92" fmla="*/ 5773003 w 9157648"/>
              <a:gd name="connsiteY92" fmla="*/ 2228572 h 3470518"/>
              <a:gd name="connsiteX93" fmla="*/ 5827594 w 9157648"/>
              <a:gd name="connsiteY93" fmla="*/ 2146685 h 3470518"/>
              <a:gd name="connsiteX94" fmla="*/ 5909481 w 9157648"/>
              <a:gd name="connsiteY94" fmla="*/ 2064799 h 3470518"/>
              <a:gd name="connsiteX95" fmla="*/ 6045958 w 9157648"/>
              <a:gd name="connsiteY95" fmla="*/ 1901025 h 3470518"/>
              <a:gd name="connsiteX96" fmla="*/ 6086902 w 9157648"/>
              <a:gd name="connsiteY96" fmla="*/ 1887378 h 3470518"/>
              <a:gd name="connsiteX97" fmla="*/ 6127845 w 9157648"/>
              <a:gd name="connsiteY97" fmla="*/ 1832787 h 3470518"/>
              <a:gd name="connsiteX98" fmla="*/ 6209732 w 9157648"/>
              <a:gd name="connsiteY98" fmla="*/ 1791843 h 3470518"/>
              <a:gd name="connsiteX99" fmla="*/ 6305266 w 9157648"/>
              <a:gd name="connsiteY99" fmla="*/ 1723605 h 3470518"/>
              <a:gd name="connsiteX100" fmla="*/ 6346209 w 9157648"/>
              <a:gd name="connsiteY100" fmla="*/ 1682661 h 3470518"/>
              <a:gd name="connsiteX101" fmla="*/ 6400800 w 9157648"/>
              <a:gd name="connsiteY101" fmla="*/ 1655366 h 3470518"/>
              <a:gd name="connsiteX102" fmla="*/ 6441744 w 9157648"/>
              <a:gd name="connsiteY102" fmla="*/ 1628070 h 3470518"/>
              <a:gd name="connsiteX103" fmla="*/ 6496335 w 9157648"/>
              <a:gd name="connsiteY103" fmla="*/ 1600775 h 3470518"/>
              <a:gd name="connsiteX104" fmla="*/ 6632812 w 9157648"/>
              <a:gd name="connsiteY104" fmla="*/ 1532536 h 3470518"/>
              <a:gd name="connsiteX105" fmla="*/ 6673755 w 9157648"/>
              <a:gd name="connsiteY105" fmla="*/ 1505240 h 3470518"/>
              <a:gd name="connsiteX106" fmla="*/ 6782938 w 9157648"/>
              <a:gd name="connsiteY106" fmla="*/ 1477945 h 3470518"/>
              <a:gd name="connsiteX107" fmla="*/ 6878472 w 9157648"/>
              <a:gd name="connsiteY107" fmla="*/ 1437002 h 3470518"/>
              <a:gd name="connsiteX108" fmla="*/ 6974006 w 9157648"/>
              <a:gd name="connsiteY108" fmla="*/ 1396058 h 3470518"/>
              <a:gd name="connsiteX109" fmla="*/ 7069541 w 9157648"/>
              <a:gd name="connsiteY109" fmla="*/ 1341467 h 3470518"/>
              <a:gd name="connsiteX110" fmla="*/ 7165075 w 9157648"/>
              <a:gd name="connsiteY110" fmla="*/ 1314172 h 3470518"/>
              <a:gd name="connsiteX111" fmla="*/ 7233314 w 9157648"/>
              <a:gd name="connsiteY111" fmla="*/ 1286876 h 3470518"/>
              <a:gd name="connsiteX112" fmla="*/ 7274257 w 9157648"/>
              <a:gd name="connsiteY112" fmla="*/ 1259581 h 3470518"/>
              <a:gd name="connsiteX113" fmla="*/ 7356144 w 9157648"/>
              <a:gd name="connsiteY113" fmla="*/ 1232285 h 3470518"/>
              <a:gd name="connsiteX114" fmla="*/ 7478973 w 9157648"/>
              <a:gd name="connsiteY114" fmla="*/ 1177694 h 3470518"/>
              <a:gd name="connsiteX115" fmla="*/ 7560860 w 9157648"/>
              <a:gd name="connsiteY115" fmla="*/ 1136751 h 3470518"/>
              <a:gd name="connsiteX116" fmla="*/ 7642747 w 9157648"/>
              <a:gd name="connsiteY116" fmla="*/ 1109455 h 3470518"/>
              <a:gd name="connsiteX117" fmla="*/ 7683690 w 9157648"/>
              <a:gd name="connsiteY117" fmla="*/ 1095807 h 3470518"/>
              <a:gd name="connsiteX118" fmla="*/ 7724633 w 9157648"/>
              <a:gd name="connsiteY118" fmla="*/ 1082160 h 3470518"/>
              <a:gd name="connsiteX119" fmla="*/ 7806520 w 9157648"/>
              <a:gd name="connsiteY119" fmla="*/ 1041216 h 3470518"/>
              <a:gd name="connsiteX120" fmla="*/ 7847463 w 9157648"/>
              <a:gd name="connsiteY120" fmla="*/ 1013921 h 3470518"/>
              <a:gd name="connsiteX121" fmla="*/ 7888406 w 9157648"/>
              <a:gd name="connsiteY121" fmla="*/ 1000273 h 3470518"/>
              <a:gd name="connsiteX122" fmla="*/ 7970293 w 9157648"/>
              <a:gd name="connsiteY122" fmla="*/ 959330 h 3470518"/>
              <a:gd name="connsiteX123" fmla="*/ 8065827 w 9157648"/>
              <a:gd name="connsiteY123" fmla="*/ 918387 h 3470518"/>
              <a:gd name="connsiteX124" fmla="*/ 8106770 w 9157648"/>
              <a:gd name="connsiteY124" fmla="*/ 891091 h 3470518"/>
              <a:gd name="connsiteX125" fmla="*/ 8147714 w 9157648"/>
              <a:gd name="connsiteY125" fmla="*/ 877443 h 3470518"/>
              <a:gd name="connsiteX126" fmla="*/ 8188657 w 9157648"/>
              <a:gd name="connsiteY126" fmla="*/ 850148 h 3470518"/>
              <a:gd name="connsiteX127" fmla="*/ 8229600 w 9157648"/>
              <a:gd name="connsiteY127" fmla="*/ 836500 h 3470518"/>
              <a:gd name="connsiteX128" fmla="*/ 8311487 w 9157648"/>
              <a:gd name="connsiteY128" fmla="*/ 781909 h 3470518"/>
              <a:gd name="connsiteX129" fmla="*/ 8352430 w 9157648"/>
              <a:gd name="connsiteY129" fmla="*/ 754613 h 3470518"/>
              <a:gd name="connsiteX130" fmla="*/ 8434317 w 9157648"/>
              <a:gd name="connsiteY130" fmla="*/ 727318 h 3470518"/>
              <a:gd name="connsiteX131" fmla="*/ 8529851 w 9157648"/>
              <a:gd name="connsiteY131" fmla="*/ 659079 h 3470518"/>
              <a:gd name="connsiteX132" fmla="*/ 8584442 w 9157648"/>
              <a:gd name="connsiteY132" fmla="*/ 631784 h 3470518"/>
              <a:gd name="connsiteX133" fmla="*/ 8625385 w 9157648"/>
              <a:gd name="connsiteY133" fmla="*/ 618136 h 3470518"/>
              <a:gd name="connsiteX134" fmla="*/ 8666329 w 9157648"/>
              <a:gd name="connsiteY134" fmla="*/ 590840 h 3470518"/>
              <a:gd name="connsiteX135" fmla="*/ 8852847 w 9157648"/>
              <a:gd name="connsiteY135" fmla="*/ 571506 h 3470518"/>
              <a:gd name="connsiteX136" fmla="*/ 9157648 w 9157648"/>
              <a:gd name="connsiteY136" fmla="*/ 495306 h 3470518"/>
              <a:gd name="connsiteX0" fmla="*/ 0 w 9157648"/>
              <a:gd name="connsiteY0" fmla="*/ 31282 h 3470518"/>
              <a:gd name="connsiteX1" fmla="*/ 81887 w 9157648"/>
              <a:gd name="connsiteY1" fmla="*/ 3987 h 3470518"/>
              <a:gd name="connsiteX2" fmla="*/ 327547 w 9157648"/>
              <a:gd name="connsiteY2" fmla="*/ 31282 h 3470518"/>
              <a:gd name="connsiteX3" fmla="*/ 409433 w 9157648"/>
              <a:gd name="connsiteY3" fmla="*/ 85873 h 3470518"/>
              <a:gd name="connsiteX4" fmla="*/ 491320 w 9157648"/>
              <a:gd name="connsiteY4" fmla="*/ 113169 h 3470518"/>
              <a:gd name="connsiteX5" fmla="*/ 532263 w 9157648"/>
              <a:gd name="connsiteY5" fmla="*/ 208703 h 3470518"/>
              <a:gd name="connsiteX6" fmla="*/ 545911 w 9157648"/>
              <a:gd name="connsiteY6" fmla="*/ 263294 h 3470518"/>
              <a:gd name="connsiteX7" fmla="*/ 573206 w 9157648"/>
              <a:gd name="connsiteY7" fmla="*/ 304237 h 3470518"/>
              <a:gd name="connsiteX8" fmla="*/ 600502 w 9157648"/>
              <a:gd name="connsiteY8" fmla="*/ 358828 h 3470518"/>
              <a:gd name="connsiteX9" fmla="*/ 641445 w 9157648"/>
              <a:gd name="connsiteY9" fmla="*/ 399772 h 3470518"/>
              <a:gd name="connsiteX10" fmla="*/ 668741 w 9157648"/>
              <a:gd name="connsiteY10" fmla="*/ 454363 h 3470518"/>
              <a:gd name="connsiteX11" fmla="*/ 709684 w 9157648"/>
              <a:gd name="connsiteY11" fmla="*/ 495306 h 3470518"/>
              <a:gd name="connsiteX12" fmla="*/ 764275 w 9157648"/>
              <a:gd name="connsiteY12" fmla="*/ 577193 h 3470518"/>
              <a:gd name="connsiteX13" fmla="*/ 846161 w 9157648"/>
              <a:gd name="connsiteY13" fmla="*/ 659079 h 3470518"/>
              <a:gd name="connsiteX14" fmla="*/ 873457 w 9157648"/>
              <a:gd name="connsiteY14" fmla="*/ 700022 h 3470518"/>
              <a:gd name="connsiteX15" fmla="*/ 955344 w 9157648"/>
              <a:gd name="connsiteY15" fmla="*/ 768261 h 3470518"/>
              <a:gd name="connsiteX16" fmla="*/ 1064526 w 9157648"/>
              <a:gd name="connsiteY16" fmla="*/ 918387 h 3470518"/>
              <a:gd name="connsiteX17" fmla="*/ 1105469 w 9157648"/>
              <a:gd name="connsiteY17" fmla="*/ 959330 h 3470518"/>
              <a:gd name="connsiteX18" fmla="*/ 1132764 w 9157648"/>
              <a:gd name="connsiteY18" fmla="*/ 1013921 h 3470518"/>
              <a:gd name="connsiteX19" fmla="*/ 1201003 w 9157648"/>
              <a:gd name="connsiteY19" fmla="*/ 1095807 h 3470518"/>
              <a:gd name="connsiteX20" fmla="*/ 1214651 w 9157648"/>
              <a:gd name="connsiteY20" fmla="*/ 1136751 h 3470518"/>
              <a:gd name="connsiteX21" fmla="*/ 1269242 w 9157648"/>
              <a:gd name="connsiteY21" fmla="*/ 1232285 h 3470518"/>
              <a:gd name="connsiteX22" fmla="*/ 1310185 w 9157648"/>
              <a:gd name="connsiteY22" fmla="*/ 1286876 h 3470518"/>
              <a:gd name="connsiteX23" fmla="*/ 1364776 w 9157648"/>
              <a:gd name="connsiteY23" fmla="*/ 1327819 h 3470518"/>
              <a:gd name="connsiteX24" fmla="*/ 1446663 w 9157648"/>
              <a:gd name="connsiteY24" fmla="*/ 1382410 h 3470518"/>
              <a:gd name="connsiteX25" fmla="*/ 1487606 w 9157648"/>
              <a:gd name="connsiteY25" fmla="*/ 1423354 h 3470518"/>
              <a:gd name="connsiteX26" fmla="*/ 1569493 w 9157648"/>
              <a:gd name="connsiteY26" fmla="*/ 1477945 h 3470518"/>
              <a:gd name="connsiteX27" fmla="*/ 1596788 w 9157648"/>
              <a:gd name="connsiteY27" fmla="*/ 1518888 h 3470518"/>
              <a:gd name="connsiteX28" fmla="*/ 1610436 w 9157648"/>
              <a:gd name="connsiteY28" fmla="*/ 1559831 h 3470518"/>
              <a:gd name="connsiteX29" fmla="*/ 1651379 w 9157648"/>
              <a:gd name="connsiteY29" fmla="*/ 1600775 h 3470518"/>
              <a:gd name="connsiteX30" fmla="*/ 1692323 w 9157648"/>
              <a:gd name="connsiteY30" fmla="*/ 1682661 h 3470518"/>
              <a:gd name="connsiteX31" fmla="*/ 1746914 w 9157648"/>
              <a:gd name="connsiteY31" fmla="*/ 1723605 h 3470518"/>
              <a:gd name="connsiteX32" fmla="*/ 1815152 w 9157648"/>
              <a:gd name="connsiteY32" fmla="*/ 1832787 h 3470518"/>
              <a:gd name="connsiteX33" fmla="*/ 1842448 w 9157648"/>
              <a:gd name="connsiteY33" fmla="*/ 1873730 h 3470518"/>
              <a:gd name="connsiteX34" fmla="*/ 1883391 w 9157648"/>
              <a:gd name="connsiteY34" fmla="*/ 1901025 h 3470518"/>
              <a:gd name="connsiteX35" fmla="*/ 1897039 w 9157648"/>
              <a:gd name="connsiteY35" fmla="*/ 1941969 h 3470518"/>
              <a:gd name="connsiteX36" fmla="*/ 1924335 w 9157648"/>
              <a:gd name="connsiteY36" fmla="*/ 1982912 h 3470518"/>
              <a:gd name="connsiteX37" fmla="*/ 2047164 w 9157648"/>
              <a:gd name="connsiteY37" fmla="*/ 2092094 h 3470518"/>
              <a:gd name="connsiteX38" fmla="*/ 2088108 w 9157648"/>
              <a:gd name="connsiteY38" fmla="*/ 2105742 h 3470518"/>
              <a:gd name="connsiteX39" fmla="*/ 2156347 w 9157648"/>
              <a:gd name="connsiteY39" fmla="*/ 2201276 h 3470518"/>
              <a:gd name="connsiteX40" fmla="*/ 2183642 w 9157648"/>
              <a:gd name="connsiteY40" fmla="*/ 2255867 h 3470518"/>
              <a:gd name="connsiteX41" fmla="*/ 2224585 w 9157648"/>
              <a:gd name="connsiteY41" fmla="*/ 2296810 h 3470518"/>
              <a:gd name="connsiteX42" fmla="*/ 2292824 w 9157648"/>
              <a:gd name="connsiteY42" fmla="*/ 2378697 h 3470518"/>
              <a:gd name="connsiteX43" fmla="*/ 2347415 w 9157648"/>
              <a:gd name="connsiteY43" fmla="*/ 2446936 h 3470518"/>
              <a:gd name="connsiteX44" fmla="*/ 2361063 w 9157648"/>
              <a:gd name="connsiteY44" fmla="*/ 2487879 h 3470518"/>
              <a:gd name="connsiteX45" fmla="*/ 2456597 w 9157648"/>
              <a:gd name="connsiteY45" fmla="*/ 2610709 h 3470518"/>
              <a:gd name="connsiteX46" fmla="*/ 2483893 w 9157648"/>
              <a:gd name="connsiteY46" fmla="*/ 2651652 h 3470518"/>
              <a:gd name="connsiteX47" fmla="*/ 2565779 w 9157648"/>
              <a:gd name="connsiteY47" fmla="*/ 2733539 h 3470518"/>
              <a:gd name="connsiteX48" fmla="*/ 2606723 w 9157648"/>
              <a:gd name="connsiteY48" fmla="*/ 2774482 h 3470518"/>
              <a:gd name="connsiteX49" fmla="*/ 2770496 w 9157648"/>
              <a:gd name="connsiteY49" fmla="*/ 2883664 h 3470518"/>
              <a:gd name="connsiteX50" fmla="*/ 2811439 w 9157648"/>
              <a:gd name="connsiteY50" fmla="*/ 2910960 h 3470518"/>
              <a:gd name="connsiteX51" fmla="*/ 2852382 w 9157648"/>
              <a:gd name="connsiteY51" fmla="*/ 2938255 h 3470518"/>
              <a:gd name="connsiteX52" fmla="*/ 2975212 w 9157648"/>
              <a:gd name="connsiteY52" fmla="*/ 3061085 h 3470518"/>
              <a:gd name="connsiteX53" fmla="*/ 3057099 w 9157648"/>
              <a:gd name="connsiteY53" fmla="*/ 3129324 h 3470518"/>
              <a:gd name="connsiteX54" fmla="*/ 3098042 w 9157648"/>
              <a:gd name="connsiteY54" fmla="*/ 3142972 h 3470518"/>
              <a:gd name="connsiteX55" fmla="*/ 3138985 w 9157648"/>
              <a:gd name="connsiteY55" fmla="*/ 3183915 h 3470518"/>
              <a:gd name="connsiteX56" fmla="*/ 3193576 w 9157648"/>
              <a:gd name="connsiteY56" fmla="*/ 3197563 h 3470518"/>
              <a:gd name="connsiteX57" fmla="*/ 3248167 w 9157648"/>
              <a:gd name="connsiteY57" fmla="*/ 3224858 h 3470518"/>
              <a:gd name="connsiteX58" fmla="*/ 3343702 w 9157648"/>
              <a:gd name="connsiteY58" fmla="*/ 3279449 h 3470518"/>
              <a:gd name="connsiteX59" fmla="*/ 3384645 w 9157648"/>
              <a:gd name="connsiteY59" fmla="*/ 3293097 h 3470518"/>
              <a:gd name="connsiteX60" fmla="*/ 3439236 w 9157648"/>
              <a:gd name="connsiteY60" fmla="*/ 3320393 h 3470518"/>
              <a:gd name="connsiteX61" fmla="*/ 3480179 w 9157648"/>
              <a:gd name="connsiteY61" fmla="*/ 3334040 h 3470518"/>
              <a:gd name="connsiteX62" fmla="*/ 3534770 w 9157648"/>
              <a:gd name="connsiteY62" fmla="*/ 3361336 h 3470518"/>
              <a:gd name="connsiteX63" fmla="*/ 3575714 w 9157648"/>
              <a:gd name="connsiteY63" fmla="*/ 3388631 h 3470518"/>
              <a:gd name="connsiteX64" fmla="*/ 3657600 w 9157648"/>
              <a:gd name="connsiteY64" fmla="*/ 3415927 h 3470518"/>
              <a:gd name="connsiteX65" fmla="*/ 3739487 w 9157648"/>
              <a:gd name="connsiteY65" fmla="*/ 3443222 h 3470518"/>
              <a:gd name="connsiteX66" fmla="*/ 3780430 w 9157648"/>
              <a:gd name="connsiteY66" fmla="*/ 3456870 h 3470518"/>
              <a:gd name="connsiteX67" fmla="*/ 3848669 w 9157648"/>
              <a:gd name="connsiteY67" fmla="*/ 3470518 h 3470518"/>
              <a:gd name="connsiteX68" fmla="*/ 4217158 w 9157648"/>
              <a:gd name="connsiteY68" fmla="*/ 3443222 h 3470518"/>
              <a:gd name="connsiteX69" fmla="*/ 4408227 w 9157648"/>
              <a:gd name="connsiteY69" fmla="*/ 3415927 h 3470518"/>
              <a:gd name="connsiteX70" fmla="*/ 4462818 w 9157648"/>
              <a:gd name="connsiteY70" fmla="*/ 3402279 h 3470518"/>
              <a:gd name="connsiteX71" fmla="*/ 4558352 w 9157648"/>
              <a:gd name="connsiteY71" fmla="*/ 3347688 h 3470518"/>
              <a:gd name="connsiteX72" fmla="*/ 4599296 w 9157648"/>
              <a:gd name="connsiteY72" fmla="*/ 3334040 h 3470518"/>
              <a:gd name="connsiteX73" fmla="*/ 4681182 w 9157648"/>
              <a:gd name="connsiteY73" fmla="*/ 3265802 h 3470518"/>
              <a:gd name="connsiteX74" fmla="*/ 4804012 w 9157648"/>
              <a:gd name="connsiteY74" fmla="*/ 3183915 h 3470518"/>
              <a:gd name="connsiteX75" fmla="*/ 4899547 w 9157648"/>
              <a:gd name="connsiteY75" fmla="*/ 3115676 h 3470518"/>
              <a:gd name="connsiteX76" fmla="*/ 4954138 w 9157648"/>
              <a:gd name="connsiteY76" fmla="*/ 3088381 h 3470518"/>
              <a:gd name="connsiteX77" fmla="*/ 4995081 w 9157648"/>
              <a:gd name="connsiteY77" fmla="*/ 3033790 h 3470518"/>
              <a:gd name="connsiteX78" fmla="*/ 5036024 w 9157648"/>
              <a:gd name="connsiteY78" fmla="*/ 3020142 h 3470518"/>
              <a:gd name="connsiteX79" fmla="*/ 5076967 w 9157648"/>
              <a:gd name="connsiteY79" fmla="*/ 2992846 h 3470518"/>
              <a:gd name="connsiteX80" fmla="*/ 5117911 w 9157648"/>
              <a:gd name="connsiteY80" fmla="*/ 2951903 h 3470518"/>
              <a:gd name="connsiteX81" fmla="*/ 5199797 w 9157648"/>
              <a:gd name="connsiteY81" fmla="*/ 2897312 h 3470518"/>
              <a:gd name="connsiteX82" fmla="*/ 5227093 w 9157648"/>
              <a:gd name="connsiteY82" fmla="*/ 2842721 h 3470518"/>
              <a:gd name="connsiteX83" fmla="*/ 5268036 w 9157648"/>
              <a:gd name="connsiteY83" fmla="*/ 2801778 h 3470518"/>
              <a:gd name="connsiteX84" fmla="*/ 5308979 w 9157648"/>
              <a:gd name="connsiteY84" fmla="*/ 2747187 h 3470518"/>
              <a:gd name="connsiteX85" fmla="*/ 5363570 w 9157648"/>
              <a:gd name="connsiteY85" fmla="*/ 2665300 h 3470518"/>
              <a:gd name="connsiteX86" fmla="*/ 5431809 w 9157648"/>
              <a:gd name="connsiteY86" fmla="*/ 2583413 h 3470518"/>
              <a:gd name="connsiteX87" fmla="*/ 5459105 w 9157648"/>
              <a:gd name="connsiteY87" fmla="*/ 2542470 h 3470518"/>
              <a:gd name="connsiteX88" fmla="*/ 5581935 w 9157648"/>
              <a:gd name="connsiteY88" fmla="*/ 2433288 h 3470518"/>
              <a:gd name="connsiteX89" fmla="*/ 5609230 w 9157648"/>
              <a:gd name="connsiteY89" fmla="*/ 2392345 h 3470518"/>
              <a:gd name="connsiteX90" fmla="*/ 5691117 w 9157648"/>
              <a:gd name="connsiteY90" fmla="*/ 2310458 h 3470518"/>
              <a:gd name="connsiteX91" fmla="*/ 5732060 w 9157648"/>
              <a:gd name="connsiteY91" fmla="*/ 2269515 h 3470518"/>
              <a:gd name="connsiteX92" fmla="*/ 5773003 w 9157648"/>
              <a:gd name="connsiteY92" fmla="*/ 2228572 h 3470518"/>
              <a:gd name="connsiteX93" fmla="*/ 5827594 w 9157648"/>
              <a:gd name="connsiteY93" fmla="*/ 2146685 h 3470518"/>
              <a:gd name="connsiteX94" fmla="*/ 5909481 w 9157648"/>
              <a:gd name="connsiteY94" fmla="*/ 2064799 h 3470518"/>
              <a:gd name="connsiteX95" fmla="*/ 6045958 w 9157648"/>
              <a:gd name="connsiteY95" fmla="*/ 1901025 h 3470518"/>
              <a:gd name="connsiteX96" fmla="*/ 6086902 w 9157648"/>
              <a:gd name="connsiteY96" fmla="*/ 1887378 h 3470518"/>
              <a:gd name="connsiteX97" fmla="*/ 6127845 w 9157648"/>
              <a:gd name="connsiteY97" fmla="*/ 1832787 h 3470518"/>
              <a:gd name="connsiteX98" fmla="*/ 6209732 w 9157648"/>
              <a:gd name="connsiteY98" fmla="*/ 1791843 h 3470518"/>
              <a:gd name="connsiteX99" fmla="*/ 6305266 w 9157648"/>
              <a:gd name="connsiteY99" fmla="*/ 1723605 h 3470518"/>
              <a:gd name="connsiteX100" fmla="*/ 6346209 w 9157648"/>
              <a:gd name="connsiteY100" fmla="*/ 1682661 h 3470518"/>
              <a:gd name="connsiteX101" fmla="*/ 6400800 w 9157648"/>
              <a:gd name="connsiteY101" fmla="*/ 1655366 h 3470518"/>
              <a:gd name="connsiteX102" fmla="*/ 6441744 w 9157648"/>
              <a:gd name="connsiteY102" fmla="*/ 1628070 h 3470518"/>
              <a:gd name="connsiteX103" fmla="*/ 6496335 w 9157648"/>
              <a:gd name="connsiteY103" fmla="*/ 1600775 h 3470518"/>
              <a:gd name="connsiteX104" fmla="*/ 6632812 w 9157648"/>
              <a:gd name="connsiteY104" fmla="*/ 1532536 h 3470518"/>
              <a:gd name="connsiteX105" fmla="*/ 6673755 w 9157648"/>
              <a:gd name="connsiteY105" fmla="*/ 1505240 h 3470518"/>
              <a:gd name="connsiteX106" fmla="*/ 6782938 w 9157648"/>
              <a:gd name="connsiteY106" fmla="*/ 1477945 h 3470518"/>
              <a:gd name="connsiteX107" fmla="*/ 6878472 w 9157648"/>
              <a:gd name="connsiteY107" fmla="*/ 1437002 h 3470518"/>
              <a:gd name="connsiteX108" fmla="*/ 6974006 w 9157648"/>
              <a:gd name="connsiteY108" fmla="*/ 1396058 h 3470518"/>
              <a:gd name="connsiteX109" fmla="*/ 7069541 w 9157648"/>
              <a:gd name="connsiteY109" fmla="*/ 1341467 h 3470518"/>
              <a:gd name="connsiteX110" fmla="*/ 7165075 w 9157648"/>
              <a:gd name="connsiteY110" fmla="*/ 1314172 h 3470518"/>
              <a:gd name="connsiteX111" fmla="*/ 7233314 w 9157648"/>
              <a:gd name="connsiteY111" fmla="*/ 1286876 h 3470518"/>
              <a:gd name="connsiteX112" fmla="*/ 7274257 w 9157648"/>
              <a:gd name="connsiteY112" fmla="*/ 1259581 h 3470518"/>
              <a:gd name="connsiteX113" fmla="*/ 7356144 w 9157648"/>
              <a:gd name="connsiteY113" fmla="*/ 1232285 h 3470518"/>
              <a:gd name="connsiteX114" fmla="*/ 7478973 w 9157648"/>
              <a:gd name="connsiteY114" fmla="*/ 1177694 h 3470518"/>
              <a:gd name="connsiteX115" fmla="*/ 7560860 w 9157648"/>
              <a:gd name="connsiteY115" fmla="*/ 1136751 h 3470518"/>
              <a:gd name="connsiteX116" fmla="*/ 7642747 w 9157648"/>
              <a:gd name="connsiteY116" fmla="*/ 1109455 h 3470518"/>
              <a:gd name="connsiteX117" fmla="*/ 7683690 w 9157648"/>
              <a:gd name="connsiteY117" fmla="*/ 1095807 h 3470518"/>
              <a:gd name="connsiteX118" fmla="*/ 7724633 w 9157648"/>
              <a:gd name="connsiteY118" fmla="*/ 1082160 h 3470518"/>
              <a:gd name="connsiteX119" fmla="*/ 7806520 w 9157648"/>
              <a:gd name="connsiteY119" fmla="*/ 1041216 h 3470518"/>
              <a:gd name="connsiteX120" fmla="*/ 7847463 w 9157648"/>
              <a:gd name="connsiteY120" fmla="*/ 1013921 h 3470518"/>
              <a:gd name="connsiteX121" fmla="*/ 7888406 w 9157648"/>
              <a:gd name="connsiteY121" fmla="*/ 1000273 h 3470518"/>
              <a:gd name="connsiteX122" fmla="*/ 7970293 w 9157648"/>
              <a:gd name="connsiteY122" fmla="*/ 959330 h 3470518"/>
              <a:gd name="connsiteX123" fmla="*/ 8065827 w 9157648"/>
              <a:gd name="connsiteY123" fmla="*/ 918387 h 3470518"/>
              <a:gd name="connsiteX124" fmla="*/ 8106770 w 9157648"/>
              <a:gd name="connsiteY124" fmla="*/ 891091 h 3470518"/>
              <a:gd name="connsiteX125" fmla="*/ 8147714 w 9157648"/>
              <a:gd name="connsiteY125" fmla="*/ 877443 h 3470518"/>
              <a:gd name="connsiteX126" fmla="*/ 8188657 w 9157648"/>
              <a:gd name="connsiteY126" fmla="*/ 850148 h 3470518"/>
              <a:gd name="connsiteX127" fmla="*/ 8229600 w 9157648"/>
              <a:gd name="connsiteY127" fmla="*/ 836500 h 3470518"/>
              <a:gd name="connsiteX128" fmla="*/ 8311487 w 9157648"/>
              <a:gd name="connsiteY128" fmla="*/ 781909 h 3470518"/>
              <a:gd name="connsiteX129" fmla="*/ 8352430 w 9157648"/>
              <a:gd name="connsiteY129" fmla="*/ 754613 h 3470518"/>
              <a:gd name="connsiteX130" fmla="*/ 8434317 w 9157648"/>
              <a:gd name="connsiteY130" fmla="*/ 727318 h 3470518"/>
              <a:gd name="connsiteX131" fmla="*/ 8529851 w 9157648"/>
              <a:gd name="connsiteY131" fmla="*/ 659079 h 3470518"/>
              <a:gd name="connsiteX132" fmla="*/ 8584442 w 9157648"/>
              <a:gd name="connsiteY132" fmla="*/ 631784 h 3470518"/>
              <a:gd name="connsiteX133" fmla="*/ 8625385 w 9157648"/>
              <a:gd name="connsiteY133" fmla="*/ 618136 h 3470518"/>
              <a:gd name="connsiteX134" fmla="*/ 8852847 w 9157648"/>
              <a:gd name="connsiteY134" fmla="*/ 571506 h 3470518"/>
              <a:gd name="connsiteX135" fmla="*/ 9157648 w 9157648"/>
              <a:gd name="connsiteY135" fmla="*/ 495306 h 3470518"/>
              <a:gd name="connsiteX0" fmla="*/ 0 w 9157648"/>
              <a:gd name="connsiteY0" fmla="*/ 31282 h 3470518"/>
              <a:gd name="connsiteX1" fmla="*/ 81887 w 9157648"/>
              <a:gd name="connsiteY1" fmla="*/ 3987 h 3470518"/>
              <a:gd name="connsiteX2" fmla="*/ 327547 w 9157648"/>
              <a:gd name="connsiteY2" fmla="*/ 31282 h 3470518"/>
              <a:gd name="connsiteX3" fmla="*/ 409433 w 9157648"/>
              <a:gd name="connsiteY3" fmla="*/ 85873 h 3470518"/>
              <a:gd name="connsiteX4" fmla="*/ 491320 w 9157648"/>
              <a:gd name="connsiteY4" fmla="*/ 113169 h 3470518"/>
              <a:gd name="connsiteX5" fmla="*/ 532263 w 9157648"/>
              <a:gd name="connsiteY5" fmla="*/ 208703 h 3470518"/>
              <a:gd name="connsiteX6" fmla="*/ 545911 w 9157648"/>
              <a:gd name="connsiteY6" fmla="*/ 263294 h 3470518"/>
              <a:gd name="connsiteX7" fmla="*/ 573206 w 9157648"/>
              <a:gd name="connsiteY7" fmla="*/ 304237 h 3470518"/>
              <a:gd name="connsiteX8" fmla="*/ 600502 w 9157648"/>
              <a:gd name="connsiteY8" fmla="*/ 358828 h 3470518"/>
              <a:gd name="connsiteX9" fmla="*/ 641445 w 9157648"/>
              <a:gd name="connsiteY9" fmla="*/ 399772 h 3470518"/>
              <a:gd name="connsiteX10" fmla="*/ 668741 w 9157648"/>
              <a:gd name="connsiteY10" fmla="*/ 454363 h 3470518"/>
              <a:gd name="connsiteX11" fmla="*/ 709684 w 9157648"/>
              <a:gd name="connsiteY11" fmla="*/ 495306 h 3470518"/>
              <a:gd name="connsiteX12" fmla="*/ 764275 w 9157648"/>
              <a:gd name="connsiteY12" fmla="*/ 577193 h 3470518"/>
              <a:gd name="connsiteX13" fmla="*/ 846161 w 9157648"/>
              <a:gd name="connsiteY13" fmla="*/ 659079 h 3470518"/>
              <a:gd name="connsiteX14" fmla="*/ 873457 w 9157648"/>
              <a:gd name="connsiteY14" fmla="*/ 700022 h 3470518"/>
              <a:gd name="connsiteX15" fmla="*/ 955344 w 9157648"/>
              <a:gd name="connsiteY15" fmla="*/ 768261 h 3470518"/>
              <a:gd name="connsiteX16" fmla="*/ 1064526 w 9157648"/>
              <a:gd name="connsiteY16" fmla="*/ 918387 h 3470518"/>
              <a:gd name="connsiteX17" fmla="*/ 1105469 w 9157648"/>
              <a:gd name="connsiteY17" fmla="*/ 959330 h 3470518"/>
              <a:gd name="connsiteX18" fmla="*/ 1132764 w 9157648"/>
              <a:gd name="connsiteY18" fmla="*/ 1013921 h 3470518"/>
              <a:gd name="connsiteX19" fmla="*/ 1201003 w 9157648"/>
              <a:gd name="connsiteY19" fmla="*/ 1095807 h 3470518"/>
              <a:gd name="connsiteX20" fmla="*/ 1214651 w 9157648"/>
              <a:gd name="connsiteY20" fmla="*/ 1136751 h 3470518"/>
              <a:gd name="connsiteX21" fmla="*/ 1269242 w 9157648"/>
              <a:gd name="connsiteY21" fmla="*/ 1232285 h 3470518"/>
              <a:gd name="connsiteX22" fmla="*/ 1310185 w 9157648"/>
              <a:gd name="connsiteY22" fmla="*/ 1286876 h 3470518"/>
              <a:gd name="connsiteX23" fmla="*/ 1364776 w 9157648"/>
              <a:gd name="connsiteY23" fmla="*/ 1327819 h 3470518"/>
              <a:gd name="connsiteX24" fmla="*/ 1446663 w 9157648"/>
              <a:gd name="connsiteY24" fmla="*/ 1382410 h 3470518"/>
              <a:gd name="connsiteX25" fmla="*/ 1487606 w 9157648"/>
              <a:gd name="connsiteY25" fmla="*/ 1423354 h 3470518"/>
              <a:gd name="connsiteX26" fmla="*/ 1569493 w 9157648"/>
              <a:gd name="connsiteY26" fmla="*/ 1477945 h 3470518"/>
              <a:gd name="connsiteX27" fmla="*/ 1596788 w 9157648"/>
              <a:gd name="connsiteY27" fmla="*/ 1518888 h 3470518"/>
              <a:gd name="connsiteX28" fmla="*/ 1610436 w 9157648"/>
              <a:gd name="connsiteY28" fmla="*/ 1559831 h 3470518"/>
              <a:gd name="connsiteX29" fmla="*/ 1651379 w 9157648"/>
              <a:gd name="connsiteY29" fmla="*/ 1600775 h 3470518"/>
              <a:gd name="connsiteX30" fmla="*/ 1692323 w 9157648"/>
              <a:gd name="connsiteY30" fmla="*/ 1682661 h 3470518"/>
              <a:gd name="connsiteX31" fmla="*/ 1746914 w 9157648"/>
              <a:gd name="connsiteY31" fmla="*/ 1723605 h 3470518"/>
              <a:gd name="connsiteX32" fmla="*/ 1815152 w 9157648"/>
              <a:gd name="connsiteY32" fmla="*/ 1832787 h 3470518"/>
              <a:gd name="connsiteX33" fmla="*/ 1842448 w 9157648"/>
              <a:gd name="connsiteY33" fmla="*/ 1873730 h 3470518"/>
              <a:gd name="connsiteX34" fmla="*/ 1883391 w 9157648"/>
              <a:gd name="connsiteY34" fmla="*/ 1901025 h 3470518"/>
              <a:gd name="connsiteX35" fmla="*/ 1897039 w 9157648"/>
              <a:gd name="connsiteY35" fmla="*/ 1941969 h 3470518"/>
              <a:gd name="connsiteX36" fmla="*/ 1924335 w 9157648"/>
              <a:gd name="connsiteY36" fmla="*/ 1982912 h 3470518"/>
              <a:gd name="connsiteX37" fmla="*/ 2047164 w 9157648"/>
              <a:gd name="connsiteY37" fmla="*/ 2092094 h 3470518"/>
              <a:gd name="connsiteX38" fmla="*/ 2088108 w 9157648"/>
              <a:gd name="connsiteY38" fmla="*/ 2105742 h 3470518"/>
              <a:gd name="connsiteX39" fmla="*/ 2156347 w 9157648"/>
              <a:gd name="connsiteY39" fmla="*/ 2201276 h 3470518"/>
              <a:gd name="connsiteX40" fmla="*/ 2183642 w 9157648"/>
              <a:gd name="connsiteY40" fmla="*/ 2255867 h 3470518"/>
              <a:gd name="connsiteX41" fmla="*/ 2224585 w 9157648"/>
              <a:gd name="connsiteY41" fmla="*/ 2296810 h 3470518"/>
              <a:gd name="connsiteX42" fmla="*/ 2292824 w 9157648"/>
              <a:gd name="connsiteY42" fmla="*/ 2378697 h 3470518"/>
              <a:gd name="connsiteX43" fmla="*/ 2347415 w 9157648"/>
              <a:gd name="connsiteY43" fmla="*/ 2446936 h 3470518"/>
              <a:gd name="connsiteX44" fmla="*/ 2361063 w 9157648"/>
              <a:gd name="connsiteY44" fmla="*/ 2487879 h 3470518"/>
              <a:gd name="connsiteX45" fmla="*/ 2456597 w 9157648"/>
              <a:gd name="connsiteY45" fmla="*/ 2610709 h 3470518"/>
              <a:gd name="connsiteX46" fmla="*/ 2483893 w 9157648"/>
              <a:gd name="connsiteY46" fmla="*/ 2651652 h 3470518"/>
              <a:gd name="connsiteX47" fmla="*/ 2565779 w 9157648"/>
              <a:gd name="connsiteY47" fmla="*/ 2733539 h 3470518"/>
              <a:gd name="connsiteX48" fmla="*/ 2606723 w 9157648"/>
              <a:gd name="connsiteY48" fmla="*/ 2774482 h 3470518"/>
              <a:gd name="connsiteX49" fmla="*/ 2770496 w 9157648"/>
              <a:gd name="connsiteY49" fmla="*/ 2883664 h 3470518"/>
              <a:gd name="connsiteX50" fmla="*/ 2811439 w 9157648"/>
              <a:gd name="connsiteY50" fmla="*/ 2910960 h 3470518"/>
              <a:gd name="connsiteX51" fmla="*/ 2852382 w 9157648"/>
              <a:gd name="connsiteY51" fmla="*/ 2938255 h 3470518"/>
              <a:gd name="connsiteX52" fmla="*/ 2975212 w 9157648"/>
              <a:gd name="connsiteY52" fmla="*/ 3061085 h 3470518"/>
              <a:gd name="connsiteX53" fmla="*/ 3057099 w 9157648"/>
              <a:gd name="connsiteY53" fmla="*/ 3129324 h 3470518"/>
              <a:gd name="connsiteX54" fmla="*/ 3098042 w 9157648"/>
              <a:gd name="connsiteY54" fmla="*/ 3142972 h 3470518"/>
              <a:gd name="connsiteX55" fmla="*/ 3138985 w 9157648"/>
              <a:gd name="connsiteY55" fmla="*/ 3183915 h 3470518"/>
              <a:gd name="connsiteX56" fmla="*/ 3193576 w 9157648"/>
              <a:gd name="connsiteY56" fmla="*/ 3197563 h 3470518"/>
              <a:gd name="connsiteX57" fmla="*/ 3248167 w 9157648"/>
              <a:gd name="connsiteY57" fmla="*/ 3224858 h 3470518"/>
              <a:gd name="connsiteX58" fmla="*/ 3343702 w 9157648"/>
              <a:gd name="connsiteY58" fmla="*/ 3279449 h 3470518"/>
              <a:gd name="connsiteX59" fmla="*/ 3384645 w 9157648"/>
              <a:gd name="connsiteY59" fmla="*/ 3293097 h 3470518"/>
              <a:gd name="connsiteX60" fmla="*/ 3439236 w 9157648"/>
              <a:gd name="connsiteY60" fmla="*/ 3320393 h 3470518"/>
              <a:gd name="connsiteX61" fmla="*/ 3480179 w 9157648"/>
              <a:gd name="connsiteY61" fmla="*/ 3334040 h 3470518"/>
              <a:gd name="connsiteX62" fmla="*/ 3534770 w 9157648"/>
              <a:gd name="connsiteY62" fmla="*/ 3361336 h 3470518"/>
              <a:gd name="connsiteX63" fmla="*/ 3575714 w 9157648"/>
              <a:gd name="connsiteY63" fmla="*/ 3388631 h 3470518"/>
              <a:gd name="connsiteX64" fmla="*/ 3657600 w 9157648"/>
              <a:gd name="connsiteY64" fmla="*/ 3415927 h 3470518"/>
              <a:gd name="connsiteX65" fmla="*/ 3739487 w 9157648"/>
              <a:gd name="connsiteY65" fmla="*/ 3443222 h 3470518"/>
              <a:gd name="connsiteX66" fmla="*/ 3780430 w 9157648"/>
              <a:gd name="connsiteY66" fmla="*/ 3456870 h 3470518"/>
              <a:gd name="connsiteX67" fmla="*/ 3848669 w 9157648"/>
              <a:gd name="connsiteY67" fmla="*/ 3470518 h 3470518"/>
              <a:gd name="connsiteX68" fmla="*/ 4217158 w 9157648"/>
              <a:gd name="connsiteY68" fmla="*/ 3443222 h 3470518"/>
              <a:gd name="connsiteX69" fmla="*/ 4408227 w 9157648"/>
              <a:gd name="connsiteY69" fmla="*/ 3415927 h 3470518"/>
              <a:gd name="connsiteX70" fmla="*/ 4462818 w 9157648"/>
              <a:gd name="connsiteY70" fmla="*/ 3402279 h 3470518"/>
              <a:gd name="connsiteX71" fmla="*/ 4558352 w 9157648"/>
              <a:gd name="connsiteY71" fmla="*/ 3347688 h 3470518"/>
              <a:gd name="connsiteX72" fmla="*/ 4599296 w 9157648"/>
              <a:gd name="connsiteY72" fmla="*/ 3334040 h 3470518"/>
              <a:gd name="connsiteX73" fmla="*/ 4681182 w 9157648"/>
              <a:gd name="connsiteY73" fmla="*/ 3265802 h 3470518"/>
              <a:gd name="connsiteX74" fmla="*/ 4804012 w 9157648"/>
              <a:gd name="connsiteY74" fmla="*/ 3183915 h 3470518"/>
              <a:gd name="connsiteX75" fmla="*/ 4899547 w 9157648"/>
              <a:gd name="connsiteY75" fmla="*/ 3115676 h 3470518"/>
              <a:gd name="connsiteX76" fmla="*/ 4954138 w 9157648"/>
              <a:gd name="connsiteY76" fmla="*/ 3088381 h 3470518"/>
              <a:gd name="connsiteX77" fmla="*/ 4995081 w 9157648"/>
              <a:gd name="connsiteY77" fmla="*/ 3033790 h 3470518"/>
              <a:gd name="connsiteX78" fmla="*/ 5036024 w 9157648"/>
              <a:gd name="connsiteY78" fmla="*/ 3020142 h 3470518"/>
              <a:gd name="connsiteX79" fmla="*/ 5076967 w 9157648"/>
              <a:gd name="connsiteY79" fmla="*/ 2992846 h 3470518"/>
              <a:gd name="connsiteX80" fmla="*/ 5117911 w 9157648"/>
              <a:gd name="connsiteY80" fmla="*/ 2951903 h 3470518"/>
              <a:gd name="connsiteX81" fmla="*/ 5199797 w 9157648"/>
              <a:gd name="connsiteY81" fmla="*/ 2897312 h 3470518"/>
              <a:gd name="connsiteX82" fmla="*/ 5227093 w 9157648"/>
              <a:gd name="connsiteY82" fmla="*/ 2842721 h 3470518"/>
              <a:gd name="connsiteX83" fmla="*/ 5268036 w 9157648"/>
              <a:gd name="connsiteY83" fmla="*/ 2801778 h 3470518"/>
              <a:gd name="connsiteX84" fmla="*/ 5308979 w 9157648"/>
              <a:gd name="connsiteY84" fmla="*/ 2747187 h 3470518"/>
              <a:gd name="connsiteX85" fmla="*/ 5363570 w 9157648"/>
              <a:gd name="connsiteY85" fmla="*/ 2665300 h 3470518"/>
              <a:gd name="connsiteX86" fmla="*/ 5431809 w 9157648"/>
              <a:gd name="connsiteY86" fmla="*/ 2583413 h 3470518"/>
              <a:gd name="connsiteX87" fmla="*/ 5459105 w 9157648"/>
              <a:gd name="connsiteY87" fmla="*/ 2542470 h 3470518"/>
              <a:gd name="connsiteX88" fmla="*/ 5581935 w 9157648"/>
              <a:gd name="connsiteY88" fmla="*/ 2433288 h 3470518"/>
              <a:gd name="connsiteX89" fmla="*/ 5609230 w 9157648"/>
              <a:gd name="connsiteY89" fmla="*/ 2392345 h 3470518"/>
              <a:gd name="connsiteX90" fmla="*/ 5691117 w 9157648"/>
              <a:gd name="connsiteY90" fmla="*/ 2310458 h 3470518"/>
              <a:gd name="connsiteX91" fmla="*/ 5732060 w 9157648"/>
              <a:gd name="connsiteY91" fmla="*/ 2269515 h 3470518"/>
              <a:gd name="connsiteX92" fmla="*/ 5773003 w 9157648"/>
              <a:gd name="connsiteY92" fmla="*/ 2228572 h 3470518"/>
              <a:gd name="connsiteX93" fmla="*/ 5827594 w 9157648"/>
              <a:gd name="connsiteY93" fmla="*/ 2146685 h 3470518"/>
              <a:gd name="connsiteX94" fmla="*/ 5909481 w 9157648"/>
              <a:gd name="connsiteY94" fmla="*/ 2064799 h 3470518"/>
              <a:gd name="connsiteX95" fmla="*/ 6045958 w 9157648"/>
              <a:gd name="connsiteY95" fmla="*/ 1901025 h 3470518"/>
              <a:gd name="connsiteX96" fmla="*/ 6086902 w 9157648"/>
              <a:gd name="connsiteY96" fmla="*/ 1887378 h 3470518"/>
              <a:gd name="connsiteX97" fmla="*/ 6127845 w 9157648"/>
              <a:gd name="connsiteY97" fmla="*/ 1832787 h 3470518"/>
              <a:gd name="connsiteX98" fmla="*/ 6209732 w 9157648"/>
              <a:gd name="connsiteY98" fmla="*/ 1791843 h 3470518"/>
              <a:gd name="connsiteX99" fmla="*/ 6305266 w 9157648"/>
              <a:gd name="connsiteY99" fmla="*/ 1723605 h 3470518"/>
              <a:gd name="connsiteX100" fmla="*/ 6346209 w 9157648"/>
              <a:gd name="connsiteY100" fmla="*/ 1682661 h 3470518"/>
              <a:gd name="connsiteX101" fmla="*/ 6400800 w 9157648"/>
              <a:gd name="connsiteY101" fmla="*/ 1655366 h 3470518"/>
              <a:gd name="connsiteX102" fmla="*/ 6441744 w 9157648"/>
              <a:gd name="connsiteY102" fmla="*/ 1628070 h 3470518"/>
              <a:gd name="connsiteX103" fmla="*/ 6496335 w 9157648"/>
              <a:gd name="connsiteY103" fmla="*/ 1600775 h 3470518"/>
              <a:gd name="connsiteX104" fmla="*/ 6632812 w 9157648"/>
              <a:gd name="connsiteY104" fmla="*/ 1532536 h 3470518"/>
              <a:gd name="connsiteX105" fmla="*/ 6673755 w 9157648"/>
              <a:gd name="connsiteY105" fmla="*/ 1505240 h 3470518"/>
              <a:gd name="connsiteX106" fmla="*/ 6782938 w 9157648"/>
              <a:gd name="connsiteY106" fmla="*/ 1477945 h 3470518"/>
              <a:gd name="connsiteX107" fmla="*/ 6878472 w 9157648"/>
              <a:gd name="connsiteY107" fmla="*/ 1437002 h 3470518"/>
              <a:gd name="connsiteX108" fmla="*/ 6974006 w 9157648"/>
              <a:gd name="connsiteY108" fmla="*/ 1396058 h 3470518"/>
              <a:gd name="connsiteX109" fmla="*/ 7069541 w 9157648"/>
              <a:gd name="connsiteY109" fmla="*/ 1341467 h 3470518"/>
              <a:gd name="connsiteX110" fmla="*/ 7165075 w 9157648"/>
              <a:gd name="connsiteY110" fmla="*/ 1314172 h 3470518"/>
              <a:gd name="connsiteX111" fmla="*/ 7233314 w 9157648"/>
              <a:gd name="connsiteY111" fmla="*/ 1286876 h 3470518"/>
              <a:gd name="connsiteX112" fmla="*/ 7274257 w 9157648"/>
              <a:gd name="connsiteY112" fmla="*/ 1259581 h 3470518"/>
              <a:gd name="connsiteX113" fmla="*/ 7356144 w 9157648"/>
              <a:gd name="connsiteY113" fmla="*/ 1232285 h 3470518"/>
              <a:gd name="connsiteX114" fmla="*/ 7478973 w 9157648"/>
              <a:gd name="connsiteY114" fmla="*/ 1177694 h 3470518"/>
              <a:gd name="connsiteX115" fmla="*/ 7560860 w 9157648"/>
              <a:gd name="connsiteY115" fmla="*/ 1136751 h 3470518"/>
              <a:gd name="connsiteX116" fmla="*/ 7642747 w 9157648"/>
              <a:gd name="connsiteY116" fmla="*/ 1109455 h 3470518"/>
              <a:gd name="connsiteX117" fmla="*/ 7683690 w 9157648"/>
              <a:gd name="connsiteY117" fmla="*/ 1095807 h 3470518"/>
              <a:gd name="connsiteX118" fmla="*/ 7724633 w 9157648"/>
              <a:gd name="connsiteY118" fmla="*/ 1082160 h 3470518"/>
              <a:gd name="connsiteX119" fmla="*/ 7806520 w 9157648"/>
              <a:gd name="connsiteY119" fmla="*/ 1041216 h 3470518"/>
              <a:gd name="connsiteX120" fmla="*/ 7847463 w 9157648"/>
              <a:gd name="connsiteY120" fmla="*/ 1013921 h 3470518"/>
              <a:gd name="connsiteX121" fmla="*/ 7888406 w 9157648"/>
              <a:gd name="connsiteY121" fmla="*/ 1000273 h 3470518"/>
              <a:gd name="connsiteX122" fmla="*/ 7970293 w 9157648"/>
              <a:gd name="connsiteY122" fmla="*/ 959330 h 3470518"/>
              <a:gd name="connsiteX123" fmla="*/ 8065827 w 9157648"/>
              <a:gd name="connsiteY123" fmla="*/ 918387 h 3470518"/>
              <a:gd name="connsiteX124" fmla="*/ 8106770 w 9157648"/>
              <a:gd name="connsiteY124" fmla="*/ 891091 h 3470518"/>
              <a:gd name="connsiteX125" fmla="*/ 8147714 w 9157648"/>
              <a:gd name="connsiteY125" fmla="*/ 877443 h 3470518"/>
              <a:gd name="connsiteX126" fmla="*/ 8188657 w 9157648"/>
              <a:gd name="connsiteY126" fmla="*/ 850148 h 3470518"/>
              <a:gd name="connsiteX127" fmla="*/ 8311487 w 9157648"/>
              <a:gd name="connsiteY127" fmla="*/ 781909 h 3470518"/>
              <a:gd name="connsiteX128" fmla="*/ 8352430 w 9157648"/>
              <a:gd name="connsiteY128" fmla="*/ 754613 h 3470518"/>
              <a:gd name="connsiteX129" fmla="*/ 8434317 w 9157648"/>
              <a:gd name="connsiteY129" fmla="*/ 727318 h 3470518"/>
              <a:gd name="connsiteX130" fmla="*/ 8529851 w 9157648"/>
              <a:gd name="connsiteY130" fmla="*/ 659079 h 3470518"/>
              <a:gd name="connsiteX131" fmla="*/ 8584442 w 9157648"/>
              <a:gd name="connsiteY131" fmla="*/ 631784 h 3470518"/>
              <a:gd name="connsiteX132" fmla="*/ 8625385 w 9157648"/>
              <a:gd name="connsiteY132" fmla="*/ 618136 h 3470518"/>
              <a:gd name="connsiteX133" fmla="*/ 8852847 w 9157648"/>
              <a:gd name="connsiteY133" fmla="*/ 571506 h 3470518"/>
              <a:gd name="connsiteX134" fmla="*/ 9157648 w 9157648"/>
              <a:gd name="connsiteY134" fmla="*/ 495306 h 3470518"/>
              <a:gd name="connsiteX0" fmla="*/ 0 w 9157648"/>
              <a:gd name="connsiteY0" fmla="*/ 31282 h 3470518"/>
              <a:gd name="connsiteX1" fmla="*/ 81887 w 9157648"/>
              <a:gd name="connsiteY1" fmla="*/ 3987 h 3470518"/>
              <a:gd name="connsiteX2" fmla="*/ 327547 w 9157648"/>
              <a:gd name="connsiteY2" fmla="*/ 31282 h 3470518"/>
              <a:gd name="connsiteX3" fmla="*/ 409433 w 9157648"/>
              <a:gd name="connsiteY3" fmla="*/ 85873 h 3470518"/>
              <a:gd name="connsiteX4" fmla="*/ 491320 w 9157648"/>
              <a:gd name="connsiteY4" fmla="*/ 113169 h 3470518"/>
              <a:gd name="connsiteX5" fmla="*/ 532263 w 9157648"/>
              <a:gd name="connsiteY5" fmla="*/ 208703 h 3470518"/>
              <a:gd name="connsiteX6" fmla="*/ 545911 w 9157648"/>
              <a:gd name="connsiteY6" fmla="*/ 263294 h 3470518"/>
              <a:gd name="connsiteX7" fmla="*/ 573206 w 9157648"/>
              <a:gd name="connsiteY7" fmla="*/ 304237 h 3470518"/>
              <a:gd name="connsiteX8" fmla="*/ 600502 w 9157648"/>
              <a:gd name="connsiteY8" fmla="*/ 358828 h 3470518"/>
              <a:gd name="connsiteX9" fmla="*/ 641445 w 9157648"/>
              <a:gd name="connsiteY9" fmla="*/ 399772 h 3470518"/>
              <a:gd name="connsiteX10" fmla="*/ 668741 w 9157648"/>
              <a:gd name="connsiteY10" fmla="*/ 454363 h 3470518"/>
              <a:gd name="connsiteX11" fmla="*/ 709684 w 9157648"/>
              <a:gd name="connsiteY11" fmla="*/ 495306 h 3470518"/>
              <a:gd name="connsiteX12" fmla="*/ 764275 w 9157648"/>
              <a:gd name="connsiteY12" fmla="*/ 577193 h 3470518"/>
              <a:gd name="connsiteX13" fmla="*/ 846161 w 9157648"/>
              <a:gd name="connsiteY13" fmla="*/ 659079 h 3470518"/>
              <a:gd name="connsiteX14" fmla="*/ 873457 w 9157648"/>
              <a:gd name="connsiteY14" fmla="*/ 700022 h 3470518"/>
              <a:gd name="connsiteX15" fmla="*/ 955344 w 9157648"/>
              <a:gd name="connsiteY15" fmla="*/ 768261 h 3470518"/>
              <a:gd name="connsiteX16" fmla="*/ 1064526 w 9157648"/>
              <a:gd name="connsiteY16" fmla="*/ 918387 h 3470518"/>
              <a:gd name="connsiteX17" fmla="*/ 1105469 w 9157648"/>
              <a:gd name="connsiteY17" fmla="*/ 959330 h 3470518"/>
              <a:gd name="connsiteX18" fmla="*/ 1132764 w 9157648"/>
              <a:gd name="connsiteY18" fmla="*/ 1013921 h 3470518"/>
              <a:gd name="connsiteX19" fmla="*/ 1201003 w 9157648"/>
              <a:gd name="connsiteY19" fmla="*/ 1095807 h 3470518"/>
              <a:gd name="connsiteX20" fmla="*/ 1214651 w 9157648"/>
              <a:gd name="connsiteY20" fmla="*/ 1136751 h 3470518"/>
              <a:gd name="connsiteX21" fmla="*/ 1269242 w 9157648"/>
              <a:gd name="connsiteY21" fmla="*/ 1232285 h 3470518"/>
              <a:gd name="connsiteX22" fmla="*/ 1310185 w 9157648"/>
              <a:gd name="connsiteY22" fmla="*/ 1286876 h 3470518"/>
              <a:gd name="connsiteX23" fmla="*/ 1364776 w 9157648"/>
              <a:gd name="connsiteY23" fmla="*/ 1327819 h 3470518"/>
              <a:gd name="connsiteX24" fmla="*/ 1446663 w 9157648"/>
              <a:gd name="connsiteY24" fmla="*/ 1382410 h 3470518"/>
              <a:gd name="connsiteX25" fmla="*/ 1487606 w 9157648"/>
              <a:gd name="connsiteY25" fmla="*/ 1423354 h 3470518"/>
              <a:gd name="connsiteX26" fmla="*/ 1569493 w 9157648"/>
              <a:gd name="connsiteY26" fmla="*/ 1477945 h 3470518"/>
              <a:gd name="connsiteX27" fmla="*/ 1596788 w 9157648"/>
              <a:gd name="connsiteY27" fmla="*/ 1518888 h 3470518"/>
              <a:gd name="connsiteX28" fmla="*/ 1610436 w 9157648"/>
              <a:gd name="connsiteY28" fmla="*/ 1559831 h 3470518"/>
              <a:gd name="connsiteX29" fmla="*/ 1651379 w 9157648"/>
              <a:gd name="connsiteY29" fmla="*/ 1600775 h 3470518"/>
              <a:gd name="connsiteX30" fmla="*/ 1692323 w 9157648"/>
              <a:gd name="connsiteY30" fmla="*/ 1682661 h 3470518"/>
              <a:gd name="connsiteX31" fmla="*/ 1746914 w 9157648"/>
              <a:gd name="connsiteY31" fmla="*/ 1723605 h 3470518"/>
              <a:gd name="connsiteX32" fmla="*/ 1815152 w 9157648"/>
              <a:gd name="connsiteY32" fmla="*/ 1832787 h 3470518"/>
              <a:gd name="connsiteX33" fmla="*/ 1842448 w 9157648"/>
              <a:gd name="connsiteY33" fmla="*/ 1873730 h 3470518"/>
              <a:gd name="connsiteX34" fmla="*/ 1883391 w 9157648"/>
              <a:gd name="connsiteY34" fmla="*/ 1901025 h 3470518"/>
              <a:gd name="connsiteX35" fmla="*/ 1897039 w 9157648"/>
              <a:gd name="connsiteY35" fmla="*/ 1941969 h 3470518"/>
              <a:gd name="connsiteX36" fmla="*/ 1924335 w 9157648"/>
              <a:gd name="connsiteY36" fmla="*/ 1982912 h 3470518"/>
              <a:gd name="connsiteX37" fmla="*/ 2047164 w 9157648"/>
              <a:gd name="connsiteY37" fmla="*/ 2092094 h 3470518"/>
              <a:gd name="connsiteX38" fmla="*/ 2088108 w 9157648"/>
              <a:gd name="connsiteY38" fmla="*/ 2105742 h 3470518"/>
              <a:gd name="connsiteX39" fmla="*/ 2156347 w 9157648"/>
              <a:gd name="connsiteY39" fmla="*/ 2201276 h 3470518"/>
              <a:gd name="connsiteX40" fmla="*/ 2183642 w 9157648"/>
              <a:gd name="connsiteY40" fmla="*/ 2255867 h 3470518"/>
              <a:gd name="connsiteX41" fmla="*/ 2224585 w 9157648"/>
              <a:gd name="connsiteY41" fmla="*/ 2296810 h 3470518"/>
              <a:gd name="connsiteX42" fmla="*/ 2292824 w 9157648"/>
              <a:gd name="connsiteY42" fmla="*/ 2378697 h 3470518"/>
              <a:gd name="connsiteX43" fmla="*/ 2347415 w 9157648"/>
              <a:gd name="connsiteY43" fmla="*/ 2446936 h 3470518"/>
              <a:gd name="connsiteX44" fmla="*/ 2361063 w 9157648"/>
              <a:gd name="connsiteY44" fmla="*/ 2487879 h 3470518"/>
              <a:gd name="connsiteX45" fmla="*/ 2456597 w 9157648"/>
              <a:gd name="connsiteY45" fmla="*/ 2610709 h 3470518"/>
              <a:gd name="connsiteX46" fmla="*/ 2483893 w 9157648"/>
              <a:gd name="connsiteY46" fmla="*/ 2651652 h 3470518"/>
              <a:gd name="connsiteX47" fmla="*/ 2565779 w 9157648"/>
              <a:gd name="connsiteY47" fmla="*/ 2733539 h 3470518"/>
              <a:gd name="connsiteX48" fmla="*/ 2606723 w 9157648"/>
              <a:gd name="connsiteY48" fmla="*/ 2774482 h 3470518"/>
              <a:gd name="connsiteX49" fmla="*/ 2770496 w 9157648"/>
              <a:gd name="connsiteY49" fmla="*/ 2883664 h 3470518"/>
              <a:gd name="connsiteX50" fmla="*/ 2811439 w 9157648"/>
              <a:gd name="connsiteY50" fmla="*/ 2910960 h 3470518"/>
              <a:gd name="connsiteX51" fmla="*/ 2852382 w 9157648"/>
              <a:gd name="connsiteY51" fmla="*/ 2938255 h 3470518"/>
              <a:gd name="connsiteX52" fmla="*/ 2975212 w 9157648"/>
              <a:gd name="connsiteY52" fmla="*/ 3061085 h 3470518"/>
              <a:gd name="connsiteX53" fmla="*/ 3057099 w 9157648"/>
              <a:gd name="connsiteY53" fmla="*/ 3129324 h 3470518"/>
              <a:gd name="connsiteX54" fmla="*/ 3098042 w 9157648"/>
              <a:gd name="connsiteY54" fmla="*/ 3142972 h 3470518"/>
              <a:gd name="connsiteX55" fmla="*/ 3138985 w 9157648"/>
              <a:gd name="connsiteY55" fmla="*/ 3183915 h 3470518"/>
              <a:gd name="connsiteX56" fmla="*/ 3193576 w 9157648"/>
              <a:gd name="connsiteY56" fmla="*/ 3197563 h 3470518"/>
              <a:gd name="connsiteX57" fmla="*/ 3248167 w 9157648"/>
              <a:gd name="connsiteY57" fmla="*/ 3224858 h 3470518"/>
              <a:gd name="connsiteX58" fmla="*/ 3343702 w 9157648"/>
              <a:gd name="connsiteY58" fmla="*/ 3279449 h 3470518"/>
              <a:gd name="connsiteX59" fmla="*/ 3384645 w 9157648"/>
              <a:gd name="connsiteY59" fmla="*/ 3293097 h 3470518"/>
              <a:gd name="connsiteX60" fmla="*/ 3439236 w 9157648"/>
              <a:gd name="connsiteY60" fmla="*/ 3320393 h 3470518"/>
              <a:gd name="connsiteX61" fmla="*/ 3480179 w 9157648"/>
              <a:gd name="connsiteY61" fmla="*/ 3334040 h 3470518"/>
              <a:gd name="connsiteX62" fmla="*/ 3534770 w 9157648"/>
              <a:gd name="connsiteY62" fmla="*/ 3361336 h 3470518"/>
              <a:gd name="connsiteX63" fmla="*/ 3575714 w 9157648"/>
              <a:gd name="connsiteY63" fmla="*/ 3388631 h 3470518"/>
              <a:gd name="connsiteX64" fmla="*/ 3657600 w 9157648"/>
              <a:gd name="connsiteY64" fmla="*/ 3415927 h 3470518"/>
              <a:gd name="connsiteX65" fmla="*/ 3739487 w 9157648"/>
              <a:gd name="connsiteY65" fmla="*/ 3443222 h 3470518"/>
              <a:gd name="connsiteX66" fmla="*/ 3780430 w 9157648"/>
              <a:gd name="connsiteY66" fmla="*/ 3456870 h 3470518"/>
              <a:gd name="connsiteX67" fmla="*/ 3848669 w 9157648"/>
              <a:gd name="connsiteY67" fmla="*/ 3470518 h 3470518"/>
              <a:gd name="connsiteX68" fmla="*/ 4217158 w 9157648"/>
              <a:gd name="connsiteY68" fmla="*/ 3443222 h 3470518"/>
              <a:gd name="connsiteX69" fmla="*/ 4408227 w 9157648"/>
              <a:gd name="connsiteY69" fmla="*/ 3415927 h 3470518"/>
              <a:gd name="connsiteX70" fmla="*/ 4462818 w 9157648"/>
              <a:gd name="connsiteY70" fmla="*/ 3402279 h 3470518"/>
              <a:gd name="connsiteX71" fmla="*/ 4558352 w 9157648"/>
              <a:gd name="connsiteY71" fmla="*/ 3347688 h 3470518"/>
              <a:gd name="connsiteX72" fmla="*/ 4599296 w 9157648"/>
              <a:gd name="connsiteY72" fmla="*/ 3334040 h 3470518"/>
              <a:gd name="connsiteX73" fmla="*/ 4681182 w 9157648"/>
              <a:gd name="connsiteY73" fmla="*/ 3265802 h 3470518"/>
              <a:gd name="connsiteX74" fmla="*/ 4804012 w 9157648"/>
              <a:gd name="connsiteY74" fmla="*/ 3183915 h 3470518"/>
              <a:gd name="connsiteX75" fmla="*/ 4899547 w 9157648"/>
              <a:gd name="connsiteY75" fmla="*/ 3115676 h 3470518"/>
              <a:gd name="connsiteX76" fmla="*/ 4954138 w 9157648"/>
              <a:gd name="connsiteY76" fmla="*/ 3088381 h 3470518"/>
              <a:gd name="connsiteX77" fmla="*/ 4995081 w 9157648"/>
              <a:gd name="connsiteY77" fmla="*/ 3033790 h 3470518"/>
              <a:gd name="connsiteX78" fmla="*/ 5036024 w 9157648"/>
              <a:gd name="connsiteY78" fmla="*/ 3020142 h 3470518"/>
              <a:gd name="connsiteX79" fmla="*/ 5076967 w 9157648"/>
              <a:gd name="connsiteY79" fmla="*/ 2992846 h 3470518"/>
              <a:gd name="connsiteX80" fmla="*/ 5117911 w 9157648"/>
              <a:gd name="connsiteY80" fmla="*/ 2951903 h 3470518"/>
              <a:gd name="connsiteX81" fmla="*/ 5199797 w 9157648"/>
              <a:gd name="connsiteY81" fmla="*/ 2897312 h 3470518"/>
              <a:gd name="connsiteX82" fmla="*/ 5227093 w 9157648"/>
              <a:gd name="connsiteY82" fmla="*/ 2842721 h 3470518"/>
              <a:gd name="connsiteX83" fmla="*/ 5268036 w 9157648"/>
              <a:gd name="connsiteY83" fmla="*/ 2801778 h 3470518"/>
              <a:gd name="connsiteX84" fmla="*/ 5308979 w 9157648"/>
              <a:gd name="connsiteY84" fmla="*/ 2747187 h 3470518"/>
              <a:gd name="connsiteX85" fmla="*/ 5363570 w 9157648"/>
              <a:gd name="connsiteY85" fmla="*/ 2665300 h 3470518"/>
              <a:gd name="connsiteX86" fmla="*/ 5431809 w 9157648"/>
              <a:gd name="connsiteY86" fmla="*/ 2583413 h 3470518"/>
              <a:gd name="connsiteX87" fmla="*/ 5459105 w 9157648"/>
              <a:gd name="connsiteY87" fmla="*/ 2542470 h 3470518"/>
              <a:gd name="connsiteX88" fmla="*/ 5581935 w 9157648"/>
              <a:gd name="connsiteY88" fmla="*/ 2433288 h 3470518"/>
              <a:gd name="connsiteX89" fmla="*/ 5609230 w 9157648"/>
              <a:gd name="connsiteY89" fmla="*/ 2392345 h 3470518"/>
              <a:gd name="connsiteX90" fmla="*/ 5691117 w 9157648"/>
              <a:gd name="connsiteY90" fmla="*/ 2310458 h 3470518"/>
              <a:gd name="connsiteX91" fmla="*/ 5732060 w 9157648"/>
              <a:gd name="connsiteY91" fmla="*/ 2269515 h 3470518"/>
              <a:gd name="connsiteX92" fmla="*/ 5773003 w 9157648"/>
              <a:gd name="connsiteY92" fmla="*/ 2228572 h 3470518"/>
              <a:gd name="connsiteX93" fmla="*/ 5827594 w 9157648"/>
              <a:gd name="connsiteY93" fmla="*/ 2146685 h 3470518"/>
              <a:gd name="connsiteX94" fmla="*/ 5909481 w 9157648"/>
              <a:gd name="connsiteY94" fmla="*/ 2064799 h 3470518"/>
              <a:gd name="connsiteX95" fmla="*/ 6045958 w 9157648"/>
              <a:gd name="connsiteY95" fmla="*/ 1901025 h 3470518"/>
              <a:gd name="connsiteX96" fmla="*/ 6086902 w 9157648"/>
              <a:gd name="connsiteY96" fmla="*/ 1887378 h 3470518"/>
              <a:gd name="connsiteX97" fmla="*/ 6127845 w 9157648"/>
              <a:gd name="connsiteY97" fmla="*/ 1832787 h 3470518"/>
              <a:gd name="connsiteX98" fmla="*/ 6209732 w 9157648"/>
              <a:gd name="connsiteY98" fmla="*/ 1791843 h 3470518"/>
              <a:gd name="connsiteX99" fmla="*/ 6305266 w 9157648"/>
              <a:gd name="connsiteY99" fmla="*/ 1723605 h 3470518"/>
              <a:gd name="connsiteX100" fmla="*/ 6346209 w 9157648"/>
              <a:gd name="connsiteY100" fmla="*/ 1682661 h 3470518"/>
              <a:gd name="connsiteX101" fmla="*/ 6400800 w 9157648"/>
              <a:gd name="connsiteY101" fmla="*/ 1655366 h 3470518"/>
              <a:gd name="connsiteX102" fmla="*/ 6441744 w 9157648"/>
              <a:gd name="connsiteY102" fmla="*/ 1628070 h 3470518"/>
              <a:gd name="connsiteX103" fmla="*/ 6496335 w 9157648"/>
              <a:gd name="connsiteY103" fmla="*/ 1600775 h 3470518"/>
              <a:gd name="connsiteX104" fmla="*/ 6632812 w 9157648"/>
              <a:gd name="connsiteY104" fmla="*/ 1532536 h 3470518"/>
              <a:gd name="connsiteX105" fmla="*/ 6673755 w 9157648"/>
              <a:gd name="connsiteY105" fmla="*/ 1505240 h 3470518"/>
              <a:gd name="connsiteX106" fmla="*/ 6782938 w 9157648"/>
              <a:gd name="connsiteY106" fmla="*/ 1477945 h 3470518"/>
              <a:gd name="connsiteX107" fmla="*/ 6878472 w 9157648"/>
              <a:gd name="connsiteY107" fmla="*/ 1437002 h 3470518"/>
              <a:gd name="connsiteX108" fmla="*/ 6974006 w 9157648"/>
              <a:gd name="connsiteY108" fmla="*/ 1396058 h 3470518"/>
              <a:gd name="connsiteX109" fmla="*/ 7069541 w 9157648"/>
              <a:gd name="connsiteY109" fmla="*/ 1341467 h 3470518"/>
              <a:gd name="connsiteX110" fmla="*/ 7165075 w 9157648"/>
              <a:gd name="connsiteY110" fmla="*/ 1314172 h 3470518"/>
              <a:gd name="connsiteX111" fmla="*/ 7233314 w 9157648"/>
              <a:gd name="connsiteY111" fmla="*/ 1286876 h 3470518"/>
              <a:gd name="connsiteX112" fmla="*/ 7274257 w 9157648"/>
              <a:gd name="connsiteY112" fmla="*/ 1259581 h 3470518"/>
              <a:gd name="connsiteX113" fmla="*/ 7356144 w 9157648"/>
              <a:gd name="connsiteY113" fmla="*/ 1232285 h 3470518"/>
              <a:gd name="connsiteX114" fmla="*/ 7478973 w 9157648"/>
              <a:gd name="connsiteY114" fmla="*/ 1177694 h 3470518"/>
              <a:gd name="connsiteX115" fmla="*/ 7560860 w 9157648"/>
              <a:gd name="connsiteY115" fmla="*/ 1136751 h 3470518"/>
              <a:gd name="connsiteX116" fmla="*/ 7642747 w 9157648"/>
              <a:gd name="connsiteY116" fmla="*/ 1109455 h 3470518"/>
              <a:gd name="connsiteX117" fmla="*/ 7683690 w 9157648"/>
              <a:gd name="connsiteY117" fmla="*/ 1095807 h 3470518"/>
              <a:gd name="connsiteX118" fmla="*/ 7724633 w 9157648"/>
              <a:gd name="connsiteY118" fmla="*/ 1082160 h 3470518"/>
              <a:gd name="connsiteX119" fmla="*/ 7806520 w 9157648"/>
              <a:gd name="connsiteY119" fmla="*/ 1041216 h 3470518"/>
              <a:gd name="connsiteX120" fmla="*/ 7847463 w 9157648"/>
              <a:gd name="connsiteY120" fmla="*/ 1013921 h 3470518"/>
              <a:gd name="connsiteX121" fmla="*/ 7970293 w 9157648"/>
              <a:gd name="connsiteY121" fmla="*/ 959330 h 3470518"/>
              <a:gd name="connsiteX122" fmla="*/ 8065827 w 9157648"/>
              <a:gd name="connsiteY122" fmla="*/ 918387 h 3470518"/>
              <a:gd name="connsiteX123" fmla="*/ 8106770 w 9157648"/>
              <a:gd name="connsiteY123" fmla="*/ 891091 h 3470518"/>
              <a:gd name="connsiteX124" fmla="*/ 8147714 w 9157648"/>
              <a:gd name="connsiteY124" fmla="*/ 877443 h 3470518"/>
              <a:gd name="connsiteX125" fmla="*/ 8188657 w 9157648"/>
              <a:gd name="connsiteY125" fmla="*/ 850148 h 3470518"/>
              <a:gd name="connsiteX126" fmla="*/ 8311487 w 9157648"/>
              <a:gd name="connsiteY126" fmla="*/ 781909 h 3470518"/>
              <a:gd name="connsiteX127" fmla="*/ 8352430 w 9157648"/>
              <a:gd name="connsiteY127" fmla="*/ 754613 h 3470518"/>
              <a:gd name="connsiteX128" fmla="*/ 8434317 w 9157648"/>
              <a:gd name="connsiteY128" fmla="*/ 727318 h 3470518"/>
              <a:gd name="connsiteX129" fmla="*/ 8529851 w 9157648"/>
              <a:gd name="connsiteY129" fmla="*/ 659079 h 3470518"/>
              <a:gd name="connsiteX130" fmla="*/ 8584442 w 9157648"/>
              <a:gd name="connsiteY130" fmla="*/ 631784 h 3470518"/>
              <a:gd name="connsiteX131" fmla="*/ 8625385 w 9157648"/>
              <a:gd name="connsiteY131" fmla="*/ 618136 h 3470518"/>
              <a:gd name="connsiteX132" fmla="*/ 8852847 w 9157648"/>
              <a:gd name="connsiteY132" fmla="*/ 571506 h 3470518"/>
              <a:gd name="connsiteX133" fmla="*/ 9157648 w 9157648"/>
              <a:gd name="connsiteY133" fmla="*/ 495306 h 3470518"/>
              <a:gd name="connsiteX0" fmla="*/ 0 w 9157648"/>
              <a:gd name="connsiteY0" fmla="*/ 31282 h 3470518"/>
              <a:gd name="connsiteX1" fmla="*/ 81887 w 9157648"/>
              <a:gd name="connsiteY1" fmla="*/ 3987 h 3470518"/>
              <a:gd name="connsiteX2" fmla="*/ 327547 w 9157648"/>
              <a:gd name="connsiteY2" fmla="*/ 31282 h 3470518"/>
              <a:gd name="connsiteX3" fmla="*/ 409433 w 9157648"/>
              <a:gd name="connsiteY3" fmla="*/ 85873 h 3470518"/>
              <a:gd name="connsiteX4" fmla="*/ 491320 w 9157648"/>
              <a:gd name="connsiteY4" fmla="*/ 113169 h 3470518"/>
              <a:gd name="connsiteX5" fmla="*/ 532263 w 9157648"/>
              <a:gd name="connsiteY5" fmla="*/ 208703 h 3470518"/>
              <a:gd name="connsiteX6" fmla="*/ 545911 w 9157648"/>
              <a:gd name="connsiteY6" fmla="*/ 263294 h 3470518"/>
              <a:gd name="connsiteX7" fmla="*/ 573206 w 9157648"/>
              <a:gd name="connsiteY7" fmla="*/ 304237 h 3470518"/>
              <a:gd name="connsiteX8" fmla="*/ 600502 w 9157648"/>
              <a:gd name="connsiteY8" fmla="*/ 358828 h 3470518"/>
              <a:gd name="connsiteX9" fmla="*/ 641445 w 9157648"/>
              <a:gd name="connsiteY9" fmla="*/ 399772 h 3470518"/>
              <a:gd name="connsiteX10" fmla="*/ 668741 w 9157648"/>
              <a:gd name="connsiteY10" fmla="*/ 454363 h 3470518"/>
              <a:gd name="connsiteX11" fmla="*/ 709684 w 9157648"/>
              <a:gd name="connsiteY11" fmla="*/ 495306 h 3470518"/>
              <a:gd name="connsiteX12" fmla="*/ 764275 w 9157648"/>
              <a:gd name="connsiteY12" fmla="*/ 577193 h 3470518"/>
              <a:gd name="connsiteX13" fmla="*/ 846161 w 9157648"/>
              <a:gd name="connsiteY13" fmla="*/ 659079 h 3470518"/>
              <a:gd name="connsiteX14" fmla="*/ 873457 w 9157648"/>
              <a:gd name="connsiteY14" fmla="*/ 700022 h 3470518"/>
              <a:gd name="connsiteX15" fmla="*/ 955344 w 9157648"/>
              <a:gd name="connsiteY15" fmla="*/ 768261 h 3470518"/>
              <a:gd name="connsiteX16" fmla="*/ 1064526 w 9157648"/>
              <a:gd name="connsiteY16" fmla="*/ 918387 h 3470518"/>
              <a:gd name="connsiteX17" fmla="*/ 1105469 w 9157648"/>
              <a:gd name="connsiteY17" fmla="*/ 959330 h 3470518"/>
              <a:gd name="connsiteX18" fmla="*/ 1132764 w 9157648"/>
              <a:gd name="connsiteY18" fmla="*/ 1013921 h 3470518"/>
              <a:gd name="connsiteX19" fmla="*/ 1201003 w 9157648"/>
              <a:gd name="connsiteY19" fmla="*/ 1095807 h 3470518"/>
              <a:gd name="connsiteX20" fmla="*/ 1214651 w 9157648"/>
              <a:gd name="connsiteY20" fmla="*/ 1136751 h 3470518"/>
              <a:gd name="connsiteX21" fmla="*/ 1269242 w 9157648"/>
              <a:gd name="connsiteY21" fmla="*/ 1232285 h 3470518"/>
              <a:gd name="connsiteX22" fmla="*/ 1310185 w 9157648"/>
              <a:gd name="connsiteY22" fmla="*/ 1286876 h 3470518"/>
              <a:gd name="connsiteX23" fmla="*/ 1364776 w 9157648"/>
              <a:gd name="connsiteY23" fmla="*/ 1327819 h 3470518"/>
              <a:gd name="connsiteX24" fmla="*/ 1446663 w 9157648"/>
              <a:gd name="connsiteY24" fmla="*/ 1382410 h 3470518"/>
              <a:gd name="connsiteX25" fmla="*/ 1487606 w 9157648"/>
              <a:gd name="connsiteY25" fmla="*/ 1423354 h 3470518"/>
              <a:gd name="connsiteX26" fmla="*/ 1569493 w 9157648"/>
              <a:gd name="connsiteY26" fmla="*/ 1477945 h 3470518"/>
              <a:gd name="connsiteX27" fmla="*/ 1596788 w 9157648"/>
              <a:gd name="connsiteY27" fmla="*/ 1518888 h 3470518"/>
              <a:gd name="connsiteX28" fmla="*/ 1610436 w 9157648"/>
              <a:gd name="connsiteY28" fmla="*/ 1559831 h 3470518"/>
              <a:gd name="connsiteX29" fmla="*/ 1651379 w 9157648"/>
              <a:gd name="connsiteY29" fmla="*/ 1600775 h 3470518"/>
              <a:gd name="connsiteX30" fmla="*/ 1692323 w 9157648"/>
              <a:gd name="connsiteY30" fmla="*/ 1682661 h 3470518"/>
              <a:gd name="connsiteX31" fmla="*/ 1746914 w 9157648"/>
              <a:gd name="connsiteY31" fmla="*/ 1723605 h 3470518"/>
              <a:gd name="connsiteX32" fmla="*/ 1815152 w 9157648"/>
              <a:gd name="connsiteY32" fmla="*/ 1832787 h 3470518"/>
              <a:gd name="connsiteX33" fmla="*/ 1842448 w 9157648"/>
              <a:gd name="connsiteY33" fmla="*/ 1873730 h 3470518"/>
              <a:gd name="connsiteX34" fmla="*/ 1883391 w 9157648"/>
              <a:gd name="connsiteY34" fmla="*/ 1901025 h 3470518"/>
              <a:gd name="connsiteX35" fmla="*/ 1897039 w 9157648"/>
              <a:gd name="connsiteY35" fmla="*/ 1941969 h 3470518"/>
              <a:gd name="connsiteX36" fmla="*/ 1924335 w 9157648"/>
              <a:gd name="connsiteY36" fmla="*/ 1982912 h 3470518"/>
              <a:gd name="connsiteX37" fmla="*/ 2047164 w 9157648"/>
              <a:gd name="connsiteY37" fmla="*/ 2092094 h 3470518"/>
              <a:gd name="connsiteX38" fmla="*/ 2088108 w 9157648"/>
              <a:gd name="connsiteY38" fmla="*/ 2105742 h 3470518"/>
              <a:gd name="connsiteX39" fmla="*/ 2156347 w 9157648"/>
              <a:gd name="connsiteY39" fmla="*/ 2201276 h 3470518"/>
              <a:gd name="connsiteX40" fmla="*/ 2183642 w 9157648"/>
              <a:gd name="connsiteY40" fmla="*/ 2255867 h 3470518"/>
              <a:gd name="connsiteX41" fmla="*/ 2224585 w 9157648"/>
              <a:gd name="connsiteY41" fmla="*/ 2296810 h 3470518"/>
              <a:gd name="connsiteX42" fmla="*/ 2292824 w 9157648"/>
              <a:gd name="connsiteY42" fmla="*/ 2378697 h 3470518"/>
              <a:gd name="connsiteX43" fmla="*/ 2347415 w 9157648"/>
              <a:gd name="connsiteY43" fmla="*/ 2446936 h 3470518"/>
              <a:gd name="connsiteX44" fmla="*/ 2361063 w 9157648"/>
              <a:gd name="connsiteY44" fmla="*/ 2487879 h 3470518"/>
              <a:gd name="connsiteX45" fmla="*/ 2456597 w 9157648"/>
              <a:gd name="connsiteY45" fmla="*/ 2610709 h 3470518"/>
              <a:gd name="connsiteX46" fmla="*/ 2483893 w 9157648"/>
              <a:gd name="connsiteY46" fmla="*/ 2651652 h 3470518"/>
              <a:gd name="connsiteX47" fmla="*/ 2565779 w 9157648"/>
              <a:gd name="connsiteY47" fmla="*/ 2733539 h 3470518"/>
              <a:gd name="connsiteX48" fmla="*/ 2606723 w 9157648"/>
              <a:gd name="connsiteY48" fmla="*/ 2774482 h 3470518"/>
              <a:gd name="connsiteX49" fmla="*/ 2770496 w 9157648"/>
              <a:gd name="connsiteY49" fmla="*/ 2883664 h 3470518"/>
              <a:gd name="connsiteX50" fmla="*/ 2811439 w 9157648"/>
              <a:gd name="connsiteY50" fmla="*/ 2910960 h 3470518"/>
              <a:gd name="connsiteX51" fmla="*/ 2852382 w 9157648"/>
              <a:gd name="connsiteY51" fmla="*/ 2938255 h 3470518"/>
              <a:gd name="connsiteX52" fmla="*/ 2975212 w 9157648"/>
              <a:gd name="connsiteY52" fmla="*/ 3061085 h 3470518"/>
              <a:gd name="connsiteX53" fmla="*/ 3057099 w 9157648"/>
              <a:gd name="connsiteY53" fmla="*/ 3129324 h 3470518"/>
              <a:gd name="connsiteX54" fmla="*/ 3098042 w 9157648"/>
              <a:gd name="connsiteY54" fmla="*/ 3142972 h 3470518"/>
              <a:gd name="connsiteX55" fmla="*/ 3138985 w 9157648"/>
              <a:gd name="connsiteY55" fmla="*/ 3183915 h 3470518"/>
              <a:gd name="connsiteX56" fmla="*/ 3193576 w 9157648"/>
              <a:gd name="connsiteY56" fmla="*/ 3197563 h 3470518"/>
              <a:gd name="connsiteX57" fmla="*/ 3248167 w 9157648"/>
              <a:gd name="connsiteY57" fmla="*/ 3224858 h 3470518"/>
              <a:gd name="connsiteX58" fmla="*/ 3343702 w 9157648"/>
              <a:gd name="connsiteY58" fmla="*/ 3279449 h 3470518"/>
              <a:gd name="connsiteX59" fmla="*/ 3384645 w 9157648"/>
              <a:gd name="connsiteY59" fmla="*/ 3293097 h 3470518"/>
              <a:gd name="connsiteX60" fmla="*/ 3439236 w 9157648"/>
              <a:gd name="connsiteY60" fmla="*/ 3320393 h 3470518"/>
              <a:gd name="connsiteX61" fmla="*/ 3480179 w 9157648"/>
              <a:gd name="connsiteY61" fmla="*/ 3334040 h 3470518"/>
              <a:gd name="connsiteX62" fmla="*/ 3534770 w 9157648"/>
              <a:gd name="connsiteY62" fmla="*/ 3361336 h 3470518"/>
              <a:gd name="connsiteX63" fmla="*/ 3575714 w 9157648"/>
              <a:gd name="connsiteY63" fmla="*/ 3388631 h 3470518"/>
              <a:gd name="connsiteX64" fmla="*/ 3657600 w 9157648"/>
              <a:gd name="connsiteY64" fmla="*/ 3415927 h 3470518"/>
              <a:gd name="connsiteX65" fmla="*/ 3739487 w 9157648"/>
              <a:gd name="connsiteY65" fmla="*/ 3443222 h 3470518"/>
              <a:gd name="connsiteX66" fmla="*/ 3780430 w 9157648"/>
              <a:gd name="connsiteY66" fmla="*/ 3456870 h 3470518"/>
              <a:gd name="connsiteX67" fmla="*/ 3848669 w 9157648"/>
              <a:gd name="connsiteY67" fmla="*/ 3470518 h 3470518"/>
              <a:gd name="connsiteX68" fmla="*/ 4217158 w 9157648"/>
              <a:gd name="connsiteY68" fmla="*/ 3443222 h 3470518"/>
              <a:gd name="connsiteX69" fmla="*/ 4408227 w 9157648"/>
              <a:gd name="connsiteY69" fmla="*/ 3415927 h 3470518"/>
              <a:gd name="connsiteX70" fmla="*/ 4462818 w 9157648"/>
              <a:gd name="connsiteY70" fmla="*/ 3402279 h 3470518"/>
              <a:gd name="connsiteX71" fmla="*/ 4558352 w 9157648"/>
              <a:gd name="connsiteY71" fmla="*/ 3347688 h 3470518"/>
              <a:gd name="connsiteX72" fmla="*/ 4599296 w 9157648"/>
              <a:gd name="connsiteY72" fmla="*/ 3334040 h 3470518"/>
              <a:gd name="connsiteX73" fmla="*/ 4681182 w 9157648"/>
              <a:gd name="connsiteY73" fmla="*/ 3265802 h 3470518"/>
              <a:gd name="connsiteX74" fmla="*/ 4804012 w 9157648"/>
              <a:gd name="connsiteY74" fmla="*/ 3183915 h 3470518"/>
              <a:gd name="connsiteX75" fmla="*/ 4899547 w 9157648"/>
              <a:gd name="connsiteY75" fmla="*/ 3115676 h 3470518"/>
              <a:gd name="connsiteX76" fmla="*/ 4954138 w 9157648"/>
              <a:gd name="connsiteY76" fmla="*/ 3088381 h 3470518"/>
              <a:gd name="connsiteX77" fmla="*/ 4995081 w 9157648"/>
              <a:gd name="connsiteY77" fmla="*/ 3033790 h 3470518"/>
              <a:gd name="connsiteX78" fmla="*/ 5036024 w 9157648"/>
              <a:gd name="connsiteY78" fmla="*/ 3020142 h 3470518"/>
              <a:gd name="connsiteX79" fmla="*/ 5076967 w 9157648"/>
              <a:gd name="connsiteY79" fmla="*/ 2992846 h 3470518"/>
              <a:gd name="connsiteX80" fmla="*/ 5117911 w 9157648"/>
              <a:gd name="connsiteY80" fmla="*/ 2951903 h 3470518"/>
              <a:gd name="connsiteX81" fmla="*/ 5199797 w 9157648"/>
              <a:gd name="connsiteY81" fmla="*/ 2897312 h 3470518"/>
              <a:gd name="connsiteX82" fmla="*/ 5227093 w 9157648"/>
              <a:gd name="connsiteY82" fmla="*/ 2842721 h 3470518"/>
              <a:gd name="connsiteX83" fmla="*/ 5268036 w 9157648"/>
              <a:gd name="connsiteY83" fmla="*/ 2801778 h 3470518"/>
              <a:gd name="connsiteX84" fmla="*/ 5308979 w 9157648"/>
              <a:gd name="connsiteY84" fmla="*/ 2747187 h 3470518"/>
              <a:gd name="connsiteX85" fmla="*/ 5363570 w 9157648"/>
              <a:gd name="connsiteY85" fmla="*/ 2665300 h 3470518"/>
              <a:gd name="connsiteX86" fmla="*/ 5431809 w 9157648"/>
              <a:gd name="connsiteY86" fmla="*/ 2583413 h 3470518"/>
              <a:gd name="connsiteX87" fmla="*/ 5459105 w 9157648"/>
              <a:gd name="connsiteY87" fmla="*/ 2542470 h 3470518"/>
              <a:gd name="connsiteX88" fmla="*/ 5581935 w 9157648"/>
              <a:gd name="connsiteY88" fmla="*/ 2433288 h 3470518"/>
              <a:gd name="connsiteX89" fmla="*/ 5609230 w 9157648"/>
              <a:gd name="connsiteY89" fmla="*/ 2392345 h 3470518"/>
              <a:gd name="connsiteX90" fmla="*/ 5691117 w 9157648"/>
              <a:gd name="connsiteY90" fmla="*/ 2310458 h 3470518"/>
              <a:gd name="connsiteX91" fmla="*/ 5732060 w 9157648"/>
              <a:gd name="connsiteY91" fmla="*/ 2269515 h 3470518"/>
              <a:gd name="connsiteX92" fmla="*/ 5773003 w 9157648"/>
              <a:gd name="connsiteY92" fmla="*/ 2228572 h 3470518"/>
              <a:gd name="connsiteX93" fmla="*/ 5827594 w 9157648"/>
              <a:gd name="connsiteY93" fmla="*/ 2146685 h 3470518"/>
              <a:gd name="connsiteX94" fmla="*/ 5909481 w 9157648"/>
              <a:gd name="connsiteY94" fmla="*/ 2064799 h 3470518"/>
              <a:gd name="connsiteX95" fmla="*/ 6045958 w 9157648"/>
              <a:gd name="connsiteY95" fmla="*/ 1901025 h 3470518"/>
              <a:gd name="connsiteX96" fmla="*/ 6086902 w 9157648"/>
              <a:gd name="connsiteY96" fmla="*/ 1887378 h 3470518"/>
              <a:gd name="connsiteX97" fmla="*/ 6127845 w 9157648"/>
              <a:gd name="connsiteY97" fmla="*/ 1832787 h 3470518"/>
              <a:gd name="connsiteX98" fmla="*/ 6209732 w 9157648"/>
              <a:gd name="connsiteY98" fmla="*/ 1791843 h 3470518"/>
              <a:gd name="connsiteX99" fmla="*/ 6305266 w 9157648"/>
              <a:gd name="connsiteY99" fmla="*/ 1723605 h 3470518"/>
              <a:gd name="connsiteX100" fmla="*/ 6346209 w 9157648"/>
              <a:gd name="connsiteY100" fmla="*/ 1682661 h 3470518"/>
              <a:gd name="connsiteX101" fmla="*/ 6400800 w 9157648"/>
              <a:gd name="connsiteY101" fmla="*/ 1655366 h 3470518"/>
              <a:gd name="connsiteX102" fmla="*/ 6441744 w 9157648"/>
              <a:gd name="connsiteY102" fmla="*/ 1628070 h 3470518"/>
              <a:gd name="connsiteX103" fmla="*/ 6496335 w 9157648"/>
              <a:gd name="connsiteY103" fmla="*/ 1600775 h 3470518"/>
              <a:gd name="connsiteX104" fmla="*/ 6632812 w 9157648"/>
              <a:gd name="connsiteY104" fmla="*/ 1532536 h 3470518"/>
              <a:gd name="connsiteX105" fmla="*/ 6673755 w 9157648"/>
              <a:gd name="connsiteY105" fmla="*/ 1505240 h 3470518"/>
              <a:gd name="connsiteX106" fmla="*/ 6782938 w 9157648"/>
              <a:gd name="connsiteY106" fmla="*/ 1477945 h 3470518"/>
              <a:gd name="connsiteX107" fmla="*/ 6878472 w 9157648"/>
              <a:gd name="connsiteY107" fmla="*/ 1437002 h 3470518"/>
              <a:gd name="connsiteX108" fmla="*/ 6974006 w 9157648"/>
              <a:gd name="connsiteY108" fmla="*/ 1396058 h 3470518"/>
              <a:gd name="connsiteX109" fmla="*/ 7069541 w 9157648"/>
              <a:gd name="connsiteY109" fmla="*/ 1341467 h 3470518"/>
              <a:gd name="connsiteX110" fmla="*/ 7165075 w 9157648"/>
              <a:gd name="connsiteY110" fmla="*/ 1314172 h 3470518"/>
              <a:gd name="connsiteX111" fmla="*/ 7233314 w 9157648"/>
              <a:gd name="connsiteY111" fmla="*/ 1286876 h 3470518"/>
              <a:gd name="connsiteX112" fmla="*/ 7274257 w 9157648"/>
              <a:gd name="connsiteY112" fmla="*/ 1259581 h 3470518"/>
              <a:gd name="connsiteX113" fmla="*/ 7356144 w 9157648"/>
              <a:gd name="connsiteY113" fmla="*/ 1232285 h 3470518"/>
              <a:gd name="connsiteX114" fmla="*/ 7478973 w 9157648"/>
              <a:gd name="connsiteY114" fmla="*/ 1177694 h 3470518"/>
              <a:gd name="connsiteX115" fmla="*/ 7560860 w 9157648"/>
              <a:gd name="connsiteY115" fmla="*/ 1136751 h 3470518"/>
              <a:gd name="connsiteX116" fmla="*/ 7642747 w 9157648"/>
              <a:gd name="connsiteY116" fmla="*/ 1109455 h 3470518"/>
              <a:gd name="connsiteX117" fmla="*/ 7683690 w 9157648"/>
              <a:gd name="connsiteY117" fmla="*/ 1095807 h 3470518"/>
              <a:gd name="connsiteX118" fmla="*/ 7724633 w 9157648"/>
              <a:gd name="connsiteY118" fmla="*/ 1082160 h 3470518"/>
              <a:gd name="connsiteX119" fmla="*/ 7806520 w 9157648"/>
              <a:gd name="connsiteY119" fmla="*/ 1041216 h 3470518"/>
              <a:gd name="connsiteX120" fmla="*/ 7847463 w 9157648"/>
              <a:gd name="connsiteY120" fmla="*/ 1013921 h 3470518"/>
              <a:gd name="connsiteX121" fmla="*/ 7970293 w 9157648"/>
              <a:gd name="connsiteY121" fmla="*/ 959330 h 3470518"/>
              <a:gd name="connsiteX122" fmla="*/ 8065827 w 9157648"/>
              <a:gd name="connsiteY122" fmla="*/ 918387 h 3470518"/>
              <a:gd name="connsiteX123" fmla="*/ 8106770 w 9157648"/>
              <a:gd name="connsiteY123" fmla="*/ 891091 h 3470518"/>
              <a:gd name="connsiteX124" fmla="*/ 8188657 w 9157648"/>
              <a:gd name="connsiteY124" fmla="*/ 850148 h 3470518"/>
              <a:gd name="connsiteX125" fmla="*/ 8311487 w 9157648"/>
              <a:gd name="connsiteY125" fmla="*/ 781909 h 3470518"/>
              <a:gd name="connsiteX126" fmla="*/ 8352430 w 9157648"/>
              <a:gd name="connsiteY126" fmla="*/ 754613 h 3470518"/>
              <a:gd name="connsiteX127" fmla="*/ 8434317 w 9157648"/>
              <a:gd name="connsiteY127" fmla="*/ 727318 h 3470518"/>
              <a:gd name="connsiteX128" fmla="*/ 8529851 w 9157648"/>
              <a:gd name="connsiteY128" fmla="*/ 659079 h 3470518"/>
              <a:gd name="connsiteX129" fmla="*/ 8584442 w 9157648"/>
              <a:gd name="connsiteY129" fmla="*/ 631784 h 3470518"/>
              <a:gd name="connsiteX130" fmla="*/ 8625385 w 9157648"/>
              <a:gd name="connsiteY130" fmla="*/ 618136 h 3470518"/>
              <a:gd name="connsiteX131" fmla="*/ 8852847 w 9157648"/>
              <a:gd name="connsiteY131" fmla="*/ 571506 h 3470518"/>
              <a:gd name="connsiteX132" fmla="*/ 9157648 w 9157648"/>
              <a:gd name="connsiteY132" fmla="*/ 495306 h 3470518"/>
              <a:gd name="connsiteX0" fmla="*/ 0 w 9157648"/>
              <a:gd name="connsiteY0" fmla="*/ 31282 h 3470518"/>
              <a:gd name="connsiteX1" fmla="*/ 81887 w 9157648"/>
              <a:gd name="connsiteY1" fmla="*/ 3987 h 3470518"/>
              <a:gd name="connsiteX2" fmla="*/ 327547 w 9157648"/>
              <a:gd name="connsiteY2" fmla="*/ 31282 h 3470518"/>
              <a:gd name="connsiteX3" fmla="*/ 409433 w 9157648"/>
              <a:gd name="connsiteY3" fmla="*/ 85873 h 3470518"/>
              <a:gd name="connsiteX4" fmla="*/ 491320 w 9157648"/>
              <a:gd name="connsiteY4" fmla="*/ 113169 h 3470518"/>
              <a:gd name="connsiteX5" fmla="*/ 532263 w 9157648"/>
              <a:gd name="connsiteY5" fmla="*/ 208703 h 3470518"/>
              <a:gd name="connsiteX6" fmla="*/ 545911 w 9157648"/>
              <a:gd name="connsiteY6" fmla="*/ 263294 h 3470518"/>
              <a:gd name="connsiteX7" fmla="*/ 573206 w 9157648"/>
              <a:gd name="connsiteY7" fmla="*/ 304237 h 3470518"/>
              <a:gd name="connsiteX8" fmla="*/ 600502 w 9157648"/>
              <a:gd name="connsiteY8" fmla="*/ 358828 h 3470518"/>
              <a:gd name="connsiteX9" fmla="*/ 641445 w 9157648"/>
              <a:gd name="connsiteY9" fmla="*/ 399772 h 3470518"/>
              <a:gd name="connsiteX10" fmla="*/ 709684 w 9157648"/>
              <a:gd name="connsiteY10" fmla="*/ 495306 h 3470518"/>
              <a:gd name="connsiteX11" fmla="*/ 764275 w 9157648"/>
              <a:gd name="connsiteY11" fmla="*/ 577193 h 3470518"/>
              <a:gd name="connsiteX12" fmla="*/ 846161 w 9157648"/>
              <a:gd name="connsiteY12" fmla="*/ 659079 h 3470518"/>
              <a:gd name="connsiteX13" fmla="*/ 873457 w 9157648"/>
              <a:gd name="connsiteY13" fmla="*/ 700022 h 3470518"/>
              <a:gd name="connsiteX14" fmla="*/ 955344 w 9157648"/>
              <a:gd name="connsiteY14" fmla="*/ 768261 h 3470518"/>
              <a:gd name="connsiteX15" fmla="*/ 1064526 w 9157648"/>
              <a:gd name="connsiteY15" fmla="*/ 918387 h 3470518"/>
              <a:gd name="connsiteX16" fmla="*/ 1105469 w 9157648"/>
              <a:gd name="connsiteY16" fmla="*/ 959330 h 3470518"/>
              <a:gd name="connsiteX17" fmla="*/ 1132764 w 9157648"/>
              <a:gd name="connsiteY17" fmla="*/ 1013921 h 3470518"/>
              <a:gd name="connsiteX18" fmla="*/ 1201003 w 9157648"/>
              <a:gd name="connsiteY18" fmla="*/ 1095807 h 3470518"/>
              <a:gd name="connsiteX19" fmla="*/ 1214651 w 9157648"/>
              <a:gd name="connsiteY19" fmla="*/ 1136751 h 3470518"/>
              <a:gd name="connsiteX20" fmla="*/ 1269242 w 9157648"/>
              <a:gd name="connsiteY20" fmla="*/ 1232285 h 3470518"/>
              <a:gd name="connsiteX21" fmla="*/ 1310185 w 9157648"/>
              <a:gd name="connsiteY21" fmla="*/ 1286876 h 3470518"/>
              <a:gd name="connsiteX22" fmla="*/ 1364776 w 9157648"/>
              <a:gd name="connsiteY22" fmla="*/ 1327819 h 3470518"/>
              <a:gd name="connsiteX23" fmla="*/ 1446663 w 9157648"/>
              <a:gd name="connsiteY23" fmla="*/ 1382410 h 3470518"/>
              <a:gd name="connsiteX24" fmla="*/ 1487606 w 9157648"/>
              <a:gd name="connsiteY24" fmla="*/ 1423354 h 3470518"/>
              <a:gd name="connsiteX25" fmla="*/ 1569493 w 9157648"/>
              <a:gd name="connsiteY25" fmla="*/ 1477945 h 3470518"/>
              <a:gd name="connsiteX26" fmla="*/ 1596788 w 9157648"/>
              <a:gd name="connsiteY26" fmla="*/ 1518888 h 3470518"/>
              <a:gd name="connsiteX27" fmla="*/ 1610436 w 9157648"/>
              <a:gd name="connsiteY27" fmla="*/ 1559831 h 3470518"/>
              <a:gd name="connsiteX28" fmla="*/ 1651379 w 9157648"/>
              <a:gd name="connsiteY28" fmla="*/ 1600775 h 3470518"/>
              <a:gd name="connsiteX29" fmla="*/ 1692323 w 9157648"/>
              <a:gd name="connsiteY29" fmla="*/ 1682661 h 3470518"/>
              <a:gd name="connsiteX30" fmla="*/ 1746914 w 9157648"/>
              <a:gd name="connsiteY30" fmla="*/ 1723605 h 3470518"/>
              <a:gd name="connsiteX31" fmla="*/ 1815152 w 9157648"/>
              <a:gd name="connsiteY31" fmla="*/ 1832787 h 3470518"/>
              <a:gd name="connsiteX32" fmla="*/ 1842448 w 9157648"/>
              <a:gd name="connsiteY32" fmla="*/ 1873730 h 3470518"/>
              <a:gd name="connsiteX33" fmla="*/ 1883391 w 9157648"/>
              <a:gd name="connsiteY33" fmla="*/ 1901025 h 3470518"/>
              <a:gd name="connsiteX34" fmla="*/ 1897039 w 9157648"/>
              <a:gd name="connsiteY34" fmla="*/ 1941969 h 3470518"/>
              <a:gd name="connsiteX35" fmla="*/ 1924335 w 9157648"/>
              <a:gd name="connsiteY35" fmla="*/ 1982912 h 3470518"/>
              <a:gd name="connsiteX36" fmla="*/ 2047164 w 9157648"/>
              <a:gd name="connsiteY36" fmla="*/ 2092094 h 3470518"/>
              <a:gd name="connsiteX37" fmla="*/ 2088108 w 9157648"/>
              <a:gd name="connsiteY37" fmla="*/ 2105742 h 3470518"/>
              <a:gd name="connsiteX38" fmla="*/ 2156347 w 9157648"/>
              <a:gd name="connsiteY38" fmla="*/ 2201276 h 3470518"/>
              <a:gd name="connsiteX39" fmla="*/ 2183642 w 9157648"/>
              <a:gd name="connsiteY39" fmla="*/ 2255867 h 3470518"/>
              <a:gd name="connsiteX40" fmla="*/ 2224585 w 9157648"/>
              <a:gd name="connsiteY40" fmla="*/ 2296810 h 3470518"/>
              <a:gd name="connsiteX41" fmla="*/ 2292824 w 9157648"/>
              <a:gd name="connsiteY41" fmla="*/ 2378697 h 3470518"/>
              <a:gd name="connsiteX42" fmla="*/ 2347415 w 9157648"/>
              <a:gd name="connsiteY42" fmla="*/ 2446936 h 3470518"/>
              <a:gd name="connsiteX43" fmla="*/ 2361063 w 9157648"/>
              <a:gd name="connsiteY43" fmla="*/ 2487879 h 3470518"/>
              <a:gd name="connsiteX44" fmla="*/ 2456597 w 9157648"/>
              <a:gd name="connsiteY44" fmla="*/ 2610709 h 3470518"/>
              <a:gd name="connsiteX45" fmla="*/ 2483893 w 9157648"/>
              <a:gd name="connsiteY45" fmla="*/ 2651652 h 3470518"/>
              <a:gd name="connsiteX46" fmla="*/ 2565779 w 9157648"/>
              <a:gd name="connsiteY46" fmla="*/ 2733539 h 3470518"/>
              <a:gd name="connsiteX47" fmla="*/ 2606723 w 9157648"/>
              <a:gd name="connsiteY47" fmla="*/ 2774482 h 3470518"/>
              <a:gd name="connsiteX48" fmla="*/ 2770496 w 9157648"/>
              <a:gd name="connsiteY48" fmla="*/ 2883664 h 3470518"/>
              <a:gd name="connsiteX49" fmla="*/ 2811439 w 9157648"/>
              <a:gd name="connsiteY49" fmla="*/ 2910960 h 3470518"/>
              <a:gd name="connsiteX50" fmla="*/ 2852382 w 9157648"/>
              <a:gd name="connsiteY50" fmla="*/ 2938255 h 3470518"/>
              <a:gd name="connsiteX51" fmla="*/ 2975212 w 9157648"/>
              <a:gd name="connsiteY51" fmla="*/ 3061085 h 3470518"/>
              <a:gd name="connsiteX52" fmla="*/ 3057099 w 9157648"/>
              <a:gd name="connsiteY52" fmla="*/ 3129324 h 3470518"/>
              <a:gd name="connsiteX53" fmla="*/ 3098042 w 9157648"/>
              <a:gd name="connsiteY53" fmla="*/ 3142972 h 3470518"/>
              <a:gd name="connsiteX54" fmla="*/ 3138985 w 9157648"/>
              <a:gd name="connsiteY54" fmla="*/ 3183915 h 3470518"/>
              <a:gd name="connsiteX55" fmla="*/ 3193576 w 9157648"/>
              <a:gd name="connsiteY55" fmla="*/ 3197563 h 3470518"/>
              <a:gd name="connsiteX56" fmla="*/ 3248167 w 9157648"/>
              <a:gd name="connsiteY56" fmla="*/ 3224858 h 3470518"/>
              <a:gd name="connsiteX57" fmla="*/ 3343702 w 9157648"/>
              <a:gd name="connsiteY57" fmla="*/ 3279449 h 3470518"/>
              <a:gd name="connsiteX58" fmla="*/ 3384645 w 9157648"/>
              <a:gd name="connsiteY58" fmla="*/ 3293097 h 3470518"/>
              <a:gd name="connsiteX59" fmla="*/ 3439236 w 9157648"/>
              <a:gd name="connsiteY59" fmla="*/ 3320393 h 3470518"/>
              <a:gd name="connsiteX60" fmla="*/ 3480179 w 9157648"/>
              <a:gd name="connsiteY60" fmla="*/ 3334040 h 3470518"/>
              <a:gd name="connsiteX61" fmla="*/ 3534770 w 9157648"/>
              <a:gd name="connsiteY61" fmla="*/ 3361336 h 3470518"/>
              <a:gd name="connsiteX62" fmla="*/ 3575714 w 9157648"/>
              <a:gd name="connsiteY62" fmla="*/ 3388631 h 3470518"/>
              <a:gd name="connsiteX63" fmla="*/ 3657600 w 9157648"/>
              <a:gd name="connsiteY63" fmla="*/ 3415927 h 3470518"/>
              <a:gd name="connsiteX64" fmla="*/ 3739487 w 9157648"/>
              <a:gd name="connsiteY64" fmla="*/ 3443222 h 3470518"/>
              <a:gd name="connsiteX65" fmla="*/ 3780430 w 9157648"/>
              <a:gd name="connsiteY65" fmla="*/ 3456870 h 3470518"/>
              <a:gd name="connsiteX66" fmla="*/ 3848669 w 9157648"/>
              <a:gd name="connsiteY66" fmla="*/ 3470518 h 3470518"/>
              <a:gd name="connsiteX67" fmla="*/ 4217158 w 9157648"/>
              <a:gd name="connsiteY67" fmla="*/ 3443222 h 3470518"/>
              <a:gd name="connsiteX68" fmla="*/ 4408227 w 9157648"/>
              <a:gd name="connsiteY68" fmla="*/ 3415927 h 3470518"/>
              <a:gd name="connsiteX69" fmla="*/ 4462818 w 9157648"/>
              <a:gd name="connsiteY69" fmla="*/ 3402279 h 3470518"/>
              <a:gd name="connsiteX70" fmla="*/ 4558352 w 9157648"/>
              <a:gd name="connsiteY70" fmla="*/ 3347688 h 3470518"/>
              <a:gd name="connsiteX71" fmla="*/ 4599296 w 9157648"/>
              <a:gd name="connsiteY71" fmla="*/ 3334040 h 3470518"/>
              <a:gd name="connsiteX72" fmla="*/ 4681182 w 9157648"/>
              <a:gd name="connsiteY72" fmla="*/ 3265802 h 3470518"/>
              <a:gd name="connsiteX73" fmla="*/ 4804012 w 9157648"/>
              <a:gd name="connsiteY73" fmla="*/ 3183915 h 3470518"/>
              <a:gd name="connsiteX74" fmla="*/ 4899547 w 9157648"/>
              <a:gd name="connsiteY74" fmla="*/ 3115676 h 3470518"/>
              <a:gd name="connsiteX75" fmla="*/ 4954138 w 9157648"/>
              <a:gd name="connsiteY75" fmla="*/ 3088381 h 3470518"/>
              <a:gd name="connsiteX76" fmla="*/ 4995081 w 9157648"/>
              <a:gd name="connsiteY76" fmla="*/ 3033790 h 3470518"/>
              <a:gd name="connsiteX77" fmla="*/ 5036024 w 9157648"/>
              <a:gd name="connsiteY77" fmla="*/ 3020142 h 3470518"/>
              <a:gd name="connsiteX78" fmla="*/ 5076967 w 9157648"/>
              <a:gd name="connsiteY78" fmla="*/ 2992846 h 3470518"/>
              <a:gd name="connsiteX79" fmla="*/ 5117911 w 9157648"/>
              <a:gd name="connsiteY79" fmla="*/ 2951903 h 3470518"/>
              <a:gd name="connsiteX80" fmla="*/ 5199797 w 9157648"/>
              <a:gd name="connsiteY80" fmla="*/ 2897312 h 3470518"/>
              <a:gd name="connsiteX81" fmla="*/ 5227093 w 9157648"/>
              <a:gd name="connsiteY81" fmla="*/ 2842721 h 3470518"/>
              <a:gd name="connsiteX82" fmla="*/ 5268036 w 9157648"/>
              <a:gd name="connsiteY82" fmla="*/ 2801778 h 3470518"/>
              <a:gd name="connsiteX83" fmla="*/ 5308979 w 9157648"/>
              <a:gd name="connsiteY83" fmla="*/ 2747187 h 3470518"/>
              <a:gd name="connsiteX84" fmla="*/ 5363570 w 9157648"/>
              <a:gd name="connsiteY84" fmla="*/ 2665300 h 3470518"/>
              <a:gd name="connsiteX85" fmla="*/ 5431809 w 9157648"/>
              <a:gd name="connsiteY85" fmla="*/ 2583413 h 3470518"/>
              <a:gd name="connsiteX86" fmla="*/ 5459105 w 9157648"/>
              <a:gd name="connsiteY86" fmla="*/ 2542470 h 3470518"/>
              <a:gd name="connsiteX87" fmla="*/ 5581935 w 9157648"/>
              <a:gd name="connsiteY87" fmla="*/ 2433288 h 3470518"/>
              <a:gd name="connsiteX88" fmla="*/ 5609230 w 9157648"/>
              <a:gd name="connsiteY88" fmla="*/ 2392345 h 3470518"/>
              <a:gd name="connsiteX89" fmla="*/ 5691117 w 9157648"/>
              <a:gd name="connsiteY89" fmla="*/ 2310458 h 3470518"/>
              <a:gd name="connsiteX90" fmla="*/ 5732060 w 9157648"/>
              <a:gd name="connsiteY90" fmla="*/ 2269515 h 3470518"/>
              <a:gd name="connsiteX91" fmla="*/ 5773003 w 9157648"/>
              <a:gd name="connsiteY91" fmla="*/ 2228572 h 3470518"/>
              <a:gd name="connsiteX92" fmla="*/ 5827594 w 9157648"/>
              <a:gd name="connsiteY92" fmla="*/ 2146685 h 3470518"/>
              <a:gd name="connsiteX93" fmla="*/ 5909481 w 9157648"/>
              <a:gd name="connsiteY93" fmla="*/ 2064799 h 3470518"/>
              <a:gd name="connsiteX94" fmla="*/ 6045958 w 9157648"/>
              <a:gd name="connsiteY94" fmla="*/ 1901025 h 3470518"/>
              <a:gd name="connsiteX95" fmla="*/ 6086902 w 9157648"/>
              <a:gd name="connsiteY95" fmla="*/ 1887378 h 3470518"/>
              <a:gd name="connsiteX96" fmla="*/ 6127845 w 9157648"/>
              <a:gd name="connsiteY96" fmla="*/ 1832787 h 3470518"/>
              <a:gd name="connsiteX97" fmla="*/ 6209732 w 9157648"/>
              <a:gd name="connsiteY97" fmla="*/ 1791843 h 3470518"/>
              <a:gd name="connsiteX98" fmla="*/ 6305266 w 9157648"/>
              <a:gd name="connsiteY98" fmla="*/ 1723605 h 3470518"/>
              <a:gd name="connsiteX99" fmla="*/ 6346209 w 9157648"/>
              <a:gd name="connsiteY99" fmla="*/ 1682661 h 3470518"/>
              <a:gd name="connsiteX100" fmla="*/ 6400800 w 9157648"/>
              <a:gd name="connsiteY100" fmla="*/ 1655366 h 3470518"/>
              <a:gd name="connsiteX101" fmla="*/ 6441744 w 9157648"/>
              <a:gd name="connsiteY101" fmla="*/ 1628070 h 3470518"/>
              <a:gd name="connsiteX102" fmla="*/ 6496335 w 9157648"/>
              <a:gd name="connsiteY102" fmla="*/ 1600775 h 3470518"/>
              <a:gd name="connsiteX103" fmla="*/ 6632812 w 9157648"/>
              <a:gd name="connsiteY103" fmla="*/ 1532536 h 3470518"/>
              <a:gd name="connsiteX104" fmla="*/ 6673755 w 9157648"/>
              <a:gd name="connsiteY104" fmla="*/ 1505240 h 3470518"/>
              <a:gd name="connsiteX105" fmla="*/ 6782938 w 9157648"/>
              <a:gd name="connsiteY105" fmla="*/ 1477945 h 3470518"/>
              <a:gd name="connsiteX106" fmla="*/ 6878472 w 9157648"/>
              <a:gd name="connsiteY106" fmla="*/ 1437002 h 3470518"/>
              <a:gd name="connsiteX107" fmla="*/ 6974006 w 9157648"/>
              <a:gd name="connsiteY107" fmla="*/ 1396058 h 3470518"/>
              <a:gd name="connsiteX108" fmla="*/ 7069541 w 9157648"/>
              <a:gd name="connsiteY108" fmla="*/ 1341467 h 3470518"/>
              <a:gd name="connsiteX109" fmla="*/ 7165075 w 9157648"/>
              <a:gd name="connsiteY109" fmla="*/ 1314172 h 3470518"/>
              <a:gd name="connsiteX110" fmla="*/ 7233314 w 9157648"/>
              <a:gd name="connsiteY110" fmla="*/ 1286876 h 3470518"/>
              <a:gd name="connsiteX111" fmla="*/ 7274257 w 9157648"/>
              <a:gd name="connsiteY111" fmla="*/ 1259581 h 3470518"/>
              <a:gd name="connsiteX112" fmla="*/ 7356144 w 9157648"/>
              <a:gd name="connsiteY112" fmla="*/ 1232285 h 3470518"/>
              <a:gd name="connsiteX113" fmla="*/ 7478973 w 9157648"/>
              <a:gd name="connsiteY113" fmla="*/ 1177694 h 3470518"/>
              <a:gd name="connsiteX114" fmla="*/ 7560860 w 9157648"/>
              <a:gd name="connsiteY114" fmla="*/ 1136751 h 3470518"/>
              <a:gd name="connsiteX115" fmla="*/ 7642747 w 9157648"/>
              <a:gd name="connsiteY115" fmla="*/ 1109455 h 3470518"/>
              <a:gd name="connsiteX116" fmla="*/ 7683690 w 9157648"/>
              <a:gd name="connsiteY116" fmla="*/ 1095807 h 3470518"/>
              <a:gd name="connsiteX117" fmla="*/ 7724633 w 9157648"/>
              <a:gd name="connsiteY117" fmla="*/ 1082160 h 3470518"/>
              <a:gd name="connsiteX118" fmla="*/ 7806520 w 9157648"/>
              <a:gd name="connsiteY118" fmla="*/ 1041216 h 3470518"/>
              <a:gd name="connsiteX119" fmla="*/ 7847463 w 9157648"/>
              <a:gd name="connsiteY119" fmla="*/ 1013921 h 3470518"/>
              <a:gd name="connsiteX120" fmla="*/ 7970293 w 9157648"/>
              <a:gd name="connsiteY120" fmla="*/ 959330 h 3470518"/>
              <a:gd name="connsiteX121" fmla="*/ 8065827 w 9157648"/>
              <a:gd name="connsiteY121" fmla="*/ 918387 h 3470518"/>
              <a:gd name="connsiteX122" fmla="*/ 8106770 w 9157648"/>
              <a:gd name="connsiteY122" fmla="*/ 891091 h 3470518"/>
              <a:gd name="connsiteX123" fmla="*/ 8188657 w 9157648"/>
              <a:gd name="connsiteY123" fmla="*/ 850148 h 3470518"/>
              <a:gd name="connsiteX124" fmla="*/ 8311487 w 9157648"/>
              <a:gd name="connsiteY124" fmla="*/ 781909 h 3470518"/>
              <a:gd name="connsiteX125" fmla="*/ 8352430 w 9157648"/>
              <a:gd name="connsiteY125" fmla="*/ 754613 h 3470518"/>
              <a:gd name="connsiteX126" fmla="*/ 8434317 w 9157648"/>
              <a:gd name="connsiteY126" fmla="*/ 727318 h 3470518"/>
              <a:gd name="connsiteX127" fmla="*/ 8529851 w 9157648"/>
              <a:gd name="connsiteY127" fmla="*/ 659079 h 3470518"/>
              <a:gd name="connsiteX128" fmla="*/ 8584442 w 9157648"/>
              <a:gd name="connsiteY128" fmla="*/ 631784 h 3470518"/>
              <a:gd name="connsiteX129" fmla="*/ 8625385 w 9157648"/>
              <a:gd name="connsiteY129" fmla="*/ 618136 h 3470518"/>
              <a:gd name="connsiteX130" fmla="*/ 8852847 w 9157648"/>
              <a:gd name="connsiteY130" fmla="*/ 571506 h 3470518"/>
              <a:gd name="connsiteX131" fmla="*/ 9157648 w 9157648"/>
              <a:gd name="connsiteY131" fmla="*/ 495306 h 3470518"/>
              <a:gd name="connsiteX0" fmla="*/ 0 w 9157648"/>
              <a:gd name="connsiteY0" fmla="*/ 31282 h 3470518"/>
              <a:gd name="connsiteX1" fmla="*/ 81887 w 9157648"/>
              <a:gd name="connsiteY1" fmla="*/ 3987 h 3470518"/>
              <a:gd name="connsiteX2" fmla="*/ 327547 w 9157648"/>
              <a:gd name="connsiteY2" fmla="*/ 31282 h 3470518"/>
              <a:gd name="connsiteX3" fmla="*/ 409433 w 9157648"/>
              <a:gd name="connsiteY3" fmla="*/ 85873 h 3470518"/>
              <a:gd name="connsiteX4" fmla="*/ 491320 w 9157648"/>
              <a:gd name="connsiteY4" fmla="*/ 113169 h 3470518"/>
              <a:gd name="connsiteX5" fmla="*/ 532263 w 9157648"/>
              <a:gd name="connsiteY5" fmla="*/ 208703 h 3470518"/>
              <a:gd name="connsiteX6" fmla="*/ 545911 w 9157648"/>
              <a:gd name="connsiteY6" fmla="*/ 263294 h 3470518"/>
              <a:gd name="connsiteX7" fmla="*/ 573206 w 9157648"/>
              <a:gd name="connsiteY7" fmla="*/ 304237 h 3470518"/>
              <a:gd name="connsiteX8" fmla="*/ 600502 w 9157648"/>
              <a:gd name="connsiteY8" fmla="*/ 358828 h 3470518"/>
              <a:gd name="connsiteX9" fmla="*/ 641445 w 9157648"/>
              <a:gd name="connsiteY9" fmla="*/ 399772 h 3470518"/>
              <a:gd name="connsiteX10" fmla="*/ 709684 w 9157648"/>
              <a:gd name="connsiteY10" fmla="*/ 495306 h 3470518"/>
              <a:gd name="connsiteX11" fmla="*/ 764275 w 9157648"/>
              <a:gd name="connsiteY11" fmla="*/ 577193 h 3470518"/>
              <a:gd name="connsiteX12" fmla="*/ 846161 w 9157648"/>
              <a:gd name="connsiteY12" fmla="*/ 659079 h 3470518"/>
              <a:gd name="connsiteX13" fmla="*/ 873457 w 9157648"/>
              <a:gd name="connsiteY13" fmla="*/ 700022 h 3470518"/>
              <a:gd name="connsiteX14" fmla="*/ 955344 w 9157648"/>
              <a:gd name="connsiteY14" fmla="*/ 768261 h 3470518"/>
              <a:gd name="connsiteX15" fmla="*/ 1064526 w 9157648"/>
              <a:gd name="connsiteY15" fmla="*/ 918387 h 3470518"/>
              <a:gd name="connsiteX16" fmla="*/ 1105469 w 9157648"/>
              <a:gd name="connsiteY16" fmla="*/ 959330 h 3470518"/>
              <a:gd name="connsiteX17" fmla="*/ 1132764 w 9157648"/>
              <a:gd name="connsiteY17" fmla="*/ 1013921 h 3470518"/>
              <a:gd name="connsiteX18" fmla="*/ 1119116 w 9157648"/>
              <a:gd name="connsiteY18" fmla="*/ 1013921 h 3470518"/>
              <a:gd name="connsiteX19" fmla="*/ 1201003 w 9157648"/>
              <a:gd name="connsiteY19" fmla="*/ 1095807 h 3470518"/>
              <a:gd name="connsiteX20" fmla="*/ 1214651 w 9157648"/>
              <a:gd name="connsiteY20" fmla="*/ 1136751 h 3470518"/>
              <a:gd name="connsiteX21" fmla="*/ 1269242 w 9157648"/>
              <a:gd name="connsiteY21" fmla="*/ 1232285 h 3470518"/>
              <a:gd name="connsiteX22" fmla="*/ 1310185 w 9157648"/>
              <a:gd name="connsiteY22" fmla="*/ 1286876 h 3470518"/>
              <a:gd name="connsiteX23" fmla="*/ 1364776 w 9157648"/>
              <a:gd name="connsiteY23" fmla="*/ 1327819 h 3470518"/>
              <a:gd name="connsiteX24" fmla="*/ 1446663 w 9157648"/>
              <a:gd name="connsiteY24" fmla="*/ 1382410 h 3470518"/>
              <a:gd name="connsiteX25" fmla="*/ 1487606 w 9157648"/>
              <a:gd name="connsiteY25" fmla="*/ 1423354 h 3470518"/>
              <a:gd name="connsiteX26" fmla="*/ 1569493 w 9157648"/>
              <a:gd name="connsiteY26" fmla="*/ 1477945 h 3470518"/>
              <a:gd name="connsiteX27" fmla="*/ 1596788 w 9157648"/>
              <a:gd name="connsiteY27" fmla="*/ 1518888 h 3470518"/>
              <a:gd name="connsiteX28" fmla="*/ 1610436 w 9157648"/>
              <a:gd name="connsiteY28" fmla="*/ 1559831 h 3470518"/>
              <a:gd name="connsiteX29" fmla="*/ 1651379 w 9157648"/>
              <a:gd name="connsiteY29" fmla="*/ 1600775 h 3470518"/>
              <a:gd name="connsiteX30" fmla="*/ 1692323 w 9157648"/>
              <a:gd name="connsiteY30" fmla="*/ 1682661 h 3470518"/>
              <a:gd name="connsiteX31" fmla="*/ 1746914 w 9157648"/>
              <a:gd name="connsiteY31" fmla="*/ 1723605 h 3470518"/>
              <a:gd name="connsiteX32" fmla="*/ 1815152 w 9157648"/>
              <a:gd name="connsiteY32" fmla="*/ 1832787 h 3470518"/>
              <a:gd name="connsiteX33" fmla="*/ 1842448 w 9157648"/>
              <a:gd name="connsiteY33" fmla="*/ 1873730 h 3470518"/>
              <a:gd name="connsiteX34" fmla="*/ 1883391 w 9157648"/>
              <a:gd name="connsiteY34" fmla="*/ 1901025 h 3470518"/>
              <a:gd name="connsiteX35" fmla="*/ 1897039 w 9157648"/>
              <a:gd name="connsiteY35" fmla="*/ 1941969 h 3470518"/>
              <a:gd name="connsiteX36" fmla="*/ 1924335 w 9157648"/>
              <a:gd name="connsiteY36" fmla="*/ 1982912 h 3470518"/>
              <a:gd name="connsiteX37" fmla="*/ 2047164 w 9157648"/>
              <a:gd name="connsiteY37" fmla="*/ 2092094 h 3470518"/>
              <a:gd name="connsiteX38" fmla="*/ 2088108 w 9157648"/>
              <a:gd name="connsiteY38" fmla="*/ 2105742 h 3470518"/>
              <a:gd name="connsiteX39" fmla="*/ 2156347 w 9157648"/>
              <a:gd name="connsiteY39" fmla="*/ 2201276 h 3470518"/>
              <a:gd name="connsiteX40" fmla="*/ 2183642 w 9157648"/>
              <a:gd name="connsiteY40" fmla="*/ 2255867 h 3470518"/>
              <a:gd name="connsiteX41" fmla="*/ 2224585 w 9157648"/>
              <a:gd name="connsiteY41" fmla="*/ 2296810 h 3470518"/>
              <a:gd name="connsiteX42" fmla="*/ 2292824 w 9157648"/>
              <a:gd name="connsiteY42" fmla="*/ 2378697 h 3470518"/>
              <a:gd name="connsiteX43" fmla="*/ 2347415 w 9157648"/>
              <a:gd name="connsiteY43" fmla="*/ 2446936 h 3470518"/>
              <a:gd name="connsiteX44" fmla="*/ 2361063 w 9157648"/>
              <a:gd name="connsiteY44" fmla="*/ 2487879 h 3470518"/>
              <a:gd name="connsiteX45" fmla="*/ 2456597 w 9157648"/>
              <a:gd name="connsiteY45" fmla="*/ 2610709 h 3470518"/>
              <a:gd name="connsiteX46" fmla="*/ 2483893 w 9157648"/>
              <a:gd name="connsiteY46" fmla="*/ 2651652 h 3470518"/>
              <a:gd name="connsiteX47" fmla="*/ 2565779 w 9157648"/>
              <a:gd name="connsiteY47" fmla="*/ 2733539 h 3470518"/>
              <a:gd name="connsiteX48" fmla="*/ 2606723 w 9157648"/>
              <a:gd name="connsiteY48" fmla="*/ 2774482 h 3470518"/>
              <a:gd name="connsiteX49" fmla="*/ 2770496 w 9157648"/>
              <a:gd name="connsiteY49" fmla="*/ 2883664 h 3470518"/>
              <a:gd name="connsiteX50" fmla="*/ 2811439 w 9157648"/>
              <a:gd name="connsiteY50" fmla="*/ 2910960 h 3470518"/>
              <a:gd name="connsiteX51" fmla="*/ 2852382 w 9157648"/>
              <a:gd name="connsiteY51" fmla="*/ 2938255 h 3470518"/>
              <a:gd name="connsiteX52" fmla="*/ 2975212 w 9157648"/>
              <a:gd name="connsiteY52" fmla="*/ 3061085 h 3470518"/>
              <a:gd name="connsiteX53" fmla="*/ 3057099 w 9157648"/>
              <a:gd name="connsiteY53" fmla="*/ 3129324 h 3470518"/>
              <a:gd name="connsiteX54" fmla="*/ 3098042 w 9157648"/>
              <a:gd name="connsiteY54" fmla="*/ 3142972 h 3470518"/>
              <a:gd name="connsiteX55" fmla="*/ 3138985 w 9157648"/>
              <a:gd name="connsiteY55" fmla="*/ 3183915 h 3470518"/>
              <a:gd name="connsiteX56" fmla="*/ 3193576 w 9157648"/>
              <a:gd name="connsiteY56" fmla="*/ 3197563 h 3470518"/>
              <a:gd name="connsiteX57" fmla="*/ 3248167 w 9157648"/>
              <a:gd name="connsiteY57" fmla="*/ 3224858 h 3470518"/>
              <a:gd name="connsiteX58" fmla="*/ 3343702 w 9157648"/>
              <a:gd name="connsiteY58" fmla="*/ 3279449 h 3470518"/>
              <a:gd name="connsiteX59" fmla="*/ 3384645 w 9157648"/>
              <a:gd name="connsiteY59" fmla="*/ 3293097 h 3470518"/>
              <a:gd name="connsiteX60" fmla="*/ 3439236 w 9157648"/>
              <a:gd name="connsiteY60" fmla="*/ 3320393 h 3470518"/>
              <a:gd name="connsiteX61" fmla="*/ 3480179 w 9157648"/>
              <a:gd name="connsiteY61" fmla="*/ 3334040 h 3470518"/>
              <a:gd name="connsiteX62" fmla="*/ 3534770 w 9157648"/>
              <a:gd name="connsiteY62" fmla="*/ 3361336 h 3470518"/>
              <a:gd name="connsiteX63" fmla="*/ 3575714 w 9157648"/>
              <a:gd name="connsiteY63" fmla="*/ 3388631 h 3470518"/>
              <a:gd name="connsiteX64" fmla="*/ 3657600 w 9157648"/>
              <a:gd name="connsiteY64" fmla="*/ 3415927 h 3470518"/>
              <a:gd name="connsiteX65" fmla="*/ 3739487 w 9157648"/>
              <a:gd name="connsiteY65" fmla="*/ 3443222 h 3470518"/>
              <a:gd name="connsiteX66" fmla="*/ 3780430 w 9157648"/>
              <a:gd name="connsiteY66" fmla="*/ 3456870 h 3470518"/>
              <a:gd name="connsiteX67" fmla="*/ 3848669 w 9157648"/>
              <a:gd name="connsiteY67" fmla="*/ 3470518 h 3470518"/>
              <a:gd name="connsiteX68" fmla="*/ 4217158 w 9157648"/>
              <a:gd name="connsiteY68" fmla="*/ 3443222 h 3470518"/>
              <a:gd name="connsiteX69" fmla="*/ 4408227 w 9157648"/>
              <a:gd name="connsiteY69" fmla="*/ 3415927 h 3470518"/>
              <a:gd name="connsiteX70" fmla="*/ 4462818 w 9157648"/>
              <a:gd name="connsiteY70" fmla="*/ 3402279 h 3470518"/>
              <a:gd name="connsiteX71" fmla="*/ 4558352 w 9157648"/>
              <a:gd name="connsiteY71" fmla="*/ 3347688 h 3470518"/>
              <a:gd name="connsiteX72" fmla="*/ 4599296 w 9157648"/>
              <a:gd name="connsiteY72" fmla="*/ 3334040 h 3470518"/>
              <a:gd name="connsiteX73" fmla="*/ 4681182 w 9157648"/>
              <a:gd name="connsiteY73" fmla="*/ 3265802 h 3470518"/>
              <a:gd name="connsiteX74" fmla="*/ 4804012 w 9157648"/>
              <a:gd name="connsiteY74" fmla="*/ 3183915 h 3470518"/>
              <a:gd name="connsiteX75" fmla="*/ 4899547 w 9157648"/>
              <a:gd name="connsiteY75" fmla="*/ 3115676 h 3470518"/>
              <a:gd name="connsiteX76" fmla="*/ 4954138 w 9157648"/>
              <a:gd name="connsiteY76" fmla="*/ 3088381 h 3470518"/>
              <a:gd name="connsiteX77" fmla="*/ 4995081 w 9157648"/>
              <a:gd name="connsiteY77" fmla="*/ 3033790 h 3470518"/>
              <a:gd name="connsiteX78" fmla="*/ 5036024 w 9157648"/>
              <a:gd name="connsiteY78" fmla="*/ 3020142 h 3470518"/>
              <a:gd name="connsiteX79" fmla="*/ 5076967 w 9157648"/>
              <a:gd name="connsiteY79" fmla="*/ 2992846 h 3470518"/>
              <a:gd name="connsiteX80" fmla="*/ 5117911 w 9157648"/>
              <a:gd name="connsiteY80" fmla="*/ 2951903 h 3470518"/>
              <a:gd name="connsiteX81" fmla="*/ 5199797 w 9157648"/>
              <a:gd name="connsiteY81" fmla="*/ 2897312 h 3470518"/>
              <a:gd name="connsiteX82" fmla="*/ 5227093 w 9157648"/>
              <a:gd name="connsiteY82" fmla="*/ 2842721 h 3470518"/>
              <a:gd name="connsiteX83" fmla="*/ 5268036 w 9157648"/>
              <a:gd name="connsiteY83" fmla="*/ 2801778 h 3470518"/>
              <a:gd name="connsiteX84" fmla="*/ 5308979 w 9157648"/>
              <a:gd name="connsiteY84" fmla="*/ 2747187 h 3470518"/>
              <a:gd name="connsiteX85" fmla="*/ 5363570 w 9157648"/>
              <a:gd name="connsiteY85" fmla="*/ 2665300 h 3470518"/>
              <a:gd name="connsiteX86" fmla="*/ 5431809 w 9157648"/>
              <a:gd name="connsiteY86" fmla="*/ 2583413 h 3470518"/>
              <a:gd name="connsiteX87" fmla="*/ 5459105 w 9157648"/>
              <a:gd name="connsiteY87" fmla="*/ 2542470 h 3470518"/>
              <a:gd name="connsiteX88" fmla="*/ 5581935 w 9157648"/>
              <a:gd name="connsiteY88" fmla="*/ 2433288 h 3470518"/>
              <a:gd name="connsiteX89" fmla="*/ 5609230 w 9157648"/>
              <a:gd name="connsiteY89" fmla="*/ 2392345 h 3470518"/>
              <a:gd name="connsiteX90" fmla="*/ 5691117 w 9157648"/>
              <a:gd name="connsiteY90" fmla="*/ 2310458 h 3470518"/>
              <a:gd name="connsiteX91" fmla="*/ 5732060 w 9157648"/>
              <a:gd name="connsiteY91" fmla="*/ 2269515 h 3470518"/>
              <a:gd name="connsiteX92" fmla="*/ 5773003 w 9157648"/>
              <a:gd name="connsiteY92" fmla="*/ 2228572 h 3470518"/>
              <a:gd name="connsiteX93" fmla="*/ 5827594 w 9157648"/>
              <a:gd name="connsiteY93" fmla="*/ 2146685 h 3470518"/>
              <a:gd name="connsiteX94" fmla="*/ 5909481 w 9157648"/>
              <a:gd name="connsiteY94" fmla="*/ 2064799 h 3470518"/>
              <a:gd name="connsiteX95" fmla="*/ 6045958 w 9157648"/>
              <a:gd name="connsiteY95" fmla="*/ 1901025 h 3470518"/>
              <a:gd name="connsiteX96" fmla="*/ 6086902 w 9157648"/>
              <a:gd name="connsiteY96" fmla="*/ 1887378 h 3470518"/>
              <a:gd name="connsiteX97" fmla="*/ 6127845 w 9157648"/>
              <a:gd name="connsiteY97" fmla="*/ 1832787 h 3470518"/>
              <a:gd name="connsiteX98" fmla="*/ 6209732 w 9157648"/>
              <a:gd name="connsiteY98" fmla="*/ 1791843 h 3470518"/>
              <a:gd name="connsiteX99" fmla="*/ 6305266 w 9157648"/>
              <a:gd name="connsiteY99" fmla="*/ 1723605 h 3470518"/>
              <a:gd name="connsiteX100" fmla="*/ 6346209 w 9157648"/>
              <a:gd name="connsiteY100" fmla="*/ 1682661 h 3470518"/>
              <a:gd name="connsiteX101" fmla="*/ 6400800 w 9157648"/>
              <a:gd name="connsiteY101" fmla="*/ 1655366 h 3470518"/>
              <a:gd name="connsiteX102" fmla="*/ 6441744 w 9157648"/>
              <a:gd name="connsiteY102" fmla="*/ 1628070 h 3470518"/>
              <a:gd name="connsiteX103" fmla="*/ 6496335 w 9157648"/>
              <a:gd name="connsiteY103" fmla="*/ 1600775 h 3470518"/>
              <a:gd name="connsiteX104" fmla="*/ 6632812 w 9157648"/>
              <a:gd name="connsiteY104" fmla="*/ 1532536 h 3470518"/>
              <a:gd name="connsiteX105" fmla="*/ 6673755 w 9157648"/>
              <a:gd name="connsiteY105" fmla="*/ 1505240 h 3470518"/>
              <a:gd name="connsiteX106" fmla="*/ 6782938 w 9157648"/>
              <a:gd name="connsiteY106" fmla="*/ 1477945 h 3470518"/>
              <a:gd name="connsiteX107" fmla="*/ 6878472 w 9157648"/>
              <a:gd name="connsiteY107" fmla="*/ 1437002 h 3470518"/>
              <a:gd name="connsiteX108" fmla="*/ 6974006 w 9157648"/>
              <a:gd name="connsiteY108" fmla="*/ 1396058 h 3470518"/>
              <a:gd name="connsiteX109" fmla="*/ 7069541 w 9157648"/>
              <a:gd name="connsiteY109" fmla="*/ 1341467 h 3470518"/>
              <a:gd name="connsiteX110" fmla="*/ 7165075 w 9157648"/>
              <a:gd name="connsiteY110" fmla="*/ 1314172 h 3470518"/>
              <a:gd name="connsiteX111" fmla="*/ 7233314 w 9157648"/>
              <a:gd name="connsiteY111" fmla="*/ 1286876 h 3470518"/>
              <a:gd name="connsiteX112" fmla="*/ 7274257 w 9157648"/>
              <a:gd name="connsiteY112" fmla="*/ 1259581 h 3470518"/>
              <a:gd name="connsiteX113" fmla="*/ 7356144 w 9157648"/>
              <a:gd name="connsiteY113" fmla="*/ 1232285 h 3470518"/>
              <a:gd name="connsiteX114" fmla="*/ 7478973 w 9157648"/>
              <a:gd name="connsiteY114" fmla="*/ 1177694 h 3470518"/>
              <a:gd name="connsiteX115" fmla="*/ 7560860 w 9157648"/>
              <a:gd name="connsiteY115" fmla="*/ 1136751 h 3470518"/>
              <a:gd name="connsiteX116" fmla="*/ 7642747 w 9157648"/>
              <a:gd name="connsiteY116" fmla="*/ 1109455 h 3470518"/>
              <a:gd name="connsiteX117" fmla="*/ 7683690 w 9157648"/>
              <a:gd name="connsiteY117" fmla="*/ 1095807 h 3470518"/>
              <a:gd name="connsiteX118" fmla="*/ 7724633 w 9157648"/>
              <a:gd name="connsiteY118" fmla="*/ 1082160 h 3470518"/>
              <a:gd name="connsiteX119" fmla="*/ 7806520 w 9157648"/>
              <a:gd name="connsiteY119" fmla="*/ 1041216 h 3470518"/>
              <a:gd name="connsiteX120" fmla="*/ 7847463 w 9157648"/>
              <a:gd name="connsiteY120" fmla="*/ 1013921 h 3470518"/>
              <a:gd name="connsiteX121" fmla="*/ 7970293 w 9157648"/>
              <a:gd name="connsiteY121" fmla="*/ 959330 h 3470518"/>
              <a:gd name="connsiteX122" fmla="*/ 8065827 w 9157648"/>
              <a:gd name="connsiteY122" fmla="*/ 918387 h 3470518"/>
              <a:gd name="connsiteX123" fmla="*/ 8106770 w 9157648"/>
              <a:gd name="connsiteY123" fmla="*/ 891091 h 3470518"/>
              <a:gd name="connsiteX124" fmla="*/ 8188657 w 9157648"/>
              <a:gd name="connsiteY124" fmla="*/ 850148 h 3470518"/>
              <a:gd name="connsiteX125" fmla="*/ 8311487 w 9157648"/>
              <a:gd name="connsiteY125" fmla="*/ 781909 h 3470518"/>
              <a:gd name="connsiteX126" fmla="*/ 8352430 w 9157648"/>
              <a:gd name="connsiteY126" fmla="*/ 754613 h 3470518"/>
              <a:gd name="connsiteX127" fmla="*/ 8434317 w 9157648"/>
              <a:gd name="connsiteY127" fmla="*/ 727318 h 3470518"/>
              <a:gd name="connsiteX128" fmla="*/ 8529851 w 9157648"/>
              <a:gd name="connsiteY128" fmla="*/ 659079 h 3470518"/>
              <a:gd name="connsiteX129" fmla="*/ 8584442 w 9157648"/>
              <a:gd name="connsiteY129" fmla="*/ 631784 h 3470518"/>
              <a:gd name="connsiteX130" fmla="*/ 8625385 w 9157648"/>
              <a:gd name="connsiteY130" fmla="*/ 618136 h 3470518"/>
              <a:gd name="connsiteX131" fmla="*/ 8852847 w 9157648"/>
              <a:gd name="connsiteY131" fmla="*/ 571506 h 3470518"/>
              <a:gd name="connsiteX132" fmla="*/ 9157648 w 9157648"/>
              <a:gd name="connsiteY132" fmla="*/ 495306 h 3470518"/>
              <a:gd name="connsiteX0" fmla="*/ 0 w 9157648"/>
              <a:gd name="connsiteY0" fmla="*/ 31282 h 3470518"/>
              <a:gd name="connsiteX1" fmla="*/ 81887 w 9157648"/>
              <a:gd name="connsiteY1" fmla="*/ 3987 h 3470518"/>
              <a:gd name="connsiteX2" fmla="*/ 327547 w 9157648"/>
              <a:gd name="connsiteY2" fmla="*/ 31282 h 3470518"/>
              <a:gd name="connsiteX3" fmla="*/ 409433 w 9157648"/>
              <a:gd name="connsiteY3" fmla="*/ 85873 h 3470518"/>
              <a:gd name="connsiteX4" fmla="*/ 491320 w 9157648"/>
              <a:gd name="connsiteY4" fmla="*/ 113169 h 3470518"/>
              <a:gd name="connsiteX5" fmla="*/ 532263 w 9157648"/>
              <a:gd name="connsiteY5" fmla="*/ 208703 h 3470518"/>
              <a:gd name="connsiteX6" fmla="*/ 545911 w 9157648"/>
              <a:gd name="connsiteY6" fmla="*/ 263294 h 3470518"/>
              <a:gd name="connsiteX7" fmla="*/ 573206 w 9157648"/>
              <a:gd name="connsiteY7" fmla="*/ 304237 h 3470518"/>
              <a:gd name="connsiteX8" fmla="*/ 600502 w 9157648"/>
              <a:gd name="connsiteY8" fmla="*/ 358828 h 3470518"/>
              <a:gd name="connsiteX9" fmla="*/ 641445 w 9157648"/>
              <a:gd name="connsiteY9" fmla="*/ 399772 h 3470518"/>
              <a:gd name="connsiteX10" fmla="*/ 709684 w 9157648"/>
              <a:gd name="connsiteY10" fmla="*/ 495306 h 3470518"/>
              <a:gd name="connsiteX11" fmla="*/ 764275 w 9157648"/>
              <a:gd name="connsiteY11" fmla="*/ 577193 h 3470518"/>
              <a:gd name="connsiteX12" fmla="*/ 846161 w 9157648"/>
              <a:gd name="connsiteY12" fmla="*/ 659079 h 3470518"/>
              <a:gd name="connsiteX13" fmla="*/ 873457 w 9157648"/>
              <a:gd name="connsiteY13" fmla="*/ 700022 h 3470518"/>
              <a:gd name="connsiteX14" fmla="*/ 955344 w 9157648"/>
              <a:gd name="connsiteY14" fmla="*/ 768261 h 3470518"/>
              <a:gd name="connsiteX15" fmla="*/ 1064526 w 9157648"/>
              <a:gd name="connsiteY15" fmla="*/ 918387 h 3470518"/>
              <a:gd name="connsiteX16" fmla="*/ 1105469 w 9157648"/>
              <a:gd name="connsiteY16" fmla="*/ 959330 h 3470518"/>
              <a:gd name="connsiteX17" fmla="*/ 1132764 w 9157648"/>
              <a:gd name="connsiteY17" fmla="*/ 1013921 h 3470518"/>
              <a:gd name="connsiteX18" fmla="*/ 1119116 w 9157648"/>
              <a:gd name="connsiteY18" fmla="*/ 1013921 h 3470518"/>
              <a:gd name="connsiteX19" fmla="*/ 1201003 w 9157648"/>
              <a:gd name="connsiteY19" fmla="*/ 1095807 h 3470518"/>
              <a:gd name="connsiteX20" fmla="*/ 1214651 w 9157648"/>
              <a:gd name="connsiteY20" fmla="*/ 1136751 h 3470518"/>
              <a:gd name="connsiteX21" fmla="*/ 1269242 w 9157648"/>
              <a:gd name="connsiteY21" fmla="*/ 1232285 h 3470518"/>
              <a:gd name="connsiteX22" fmla="*/ 1310185 w 9157648"/>
              <a:gd name="connsiteY22" fmla="*/ 1286876 h 3470518"/>
              <a:gd name="connsiteX23" fmla="*/ 1446663 w 9157648"/>
              <a:gd name="connsiteY23" fmla="*/ 1382410 h 3470518"/>
              <a:gd name="connsiteX24" fmla="*/ 1487606 w 9157648"/>
              <a:gd name="connsiteY24" fmla="*/ 1423354 h 3470518"/>
              <a:gd name="connsiteX25" fmla="*/ 1569493 w 9157648"/>
              <a:gd name="connsiteY25" fmla="*/ 1477945 h 3470518"/>
              <a:gd name="connsiteX26" fmla="*/ 1596788 w 9157648"/>
              <a:gd name="connsiteY26" fmla="*/ 1518888 h 3470518"/>
              <a:gd name="connsiteX27" fmla="*/ 1610436 w 9157648"/>
              <a:gd name="connsiteY27" fmla="*/ 1559831 h 3470518"/>
              <a:gd name="connsiteX28" fmla="*/ 1651379 w 9157648"/>
              <a:gd name="connsiteY28" fmla="*/ 1600775 h 3470518"/>
              <a:gd name="connsiteX29" fmla="*/ 1692323 w 9157648"/>
              <a:gd name="connsiteY29" fmla="*/ 1682661 h 3470518"/>
              <a:gd name="connsiteX30" fmla="*/ 1746914 w 9157648"/>
              <a:gd name="connsiteY30" fmla="*/ 1723605 h 3470518"/>
              <a:gd name="connsiteX31" fmla="*/ 1815152 w 9157648"/>
              <a:gd name="connsiteY31" fmla="*/ 1832787 h 3470518"/>
              <a:gd name="connsiteX32" fmla="*/ 1842448 w 9157648"/>
              <a:gd name="connsiteY32" fmla="*/ 1873730 h 3470518"/>
              <a:gd name="connsiteX33" fmla="*/ 1883391 w 9157648"/>
              <a:gd name="connsiteY33" fmla="*/ 1901025 h 3470518"/>
              <a:gd name="connsiteX34" fmla="*/ 1897039 w 9157648"/>
              <a:gd name="connsiteY34" fmla="*/ 1941969 h 3470518"/>
              <a:gd name="connsiteX35" fmla="*/ 1924335 w 9157648"/>
              <a:gd name="connsiteY35" fmla="*/ 1982912 h 3470518"/>
              <a:gd name="connsiteX36" fmla="*/ 2047164 w 9157648"/>
              <a:gd name="connsiteY36" fmla="*/ 2092094 h 3470518"/>
              <a:gd name="connsiteX37" fmla="*/ 2088108 w 9157648"/>
              <a:gd name="connsiteY37" fmla="*/ 2105742 h 3470518"/>
              <a:gd name="connsiteX38" fmla="*/ 2156347 w 9157648"/>
              <a:gd name="connsiteY38" fmla="*/ 2201276 h 3470518"/>
              <a:gd name="connsiteX39" fmla="*/ 2183642 w 9157648"/>
              <a:gd name="connsiteY39" fmla="*/ 2255867 h 3470518"/>
              <a:gd name="connsiteX40" fmla="*/ 2224585 w 9157648"/>
              <a:gd name="connsiteY40" fmla="*/ 2296810 h 3470518"/>
              <a:gd name="connsiteX41" fmla="*/ 2292824 w 9157648"/>
              <a:gd name="connsiteY41" fmla="*/ 2378697 h 3470518"/>
              <a:gd name="connsiteX42" fmla="*/ 2347415 w 9157648"/>
              <a:gd name="connsiteY42" fmla="*/ 2446936 h 3470518"/>
              <a:gd name="connsiteX43" fmla="*/ 2361063 w 9157648"/>
              <a:gd name="connsiteY43" fmla="*/ 2487879 h 3470518"/>
              <a:gd name="connsiteX44" fmla="*/ 2456597 w 9157648"/>
              <a:gd name="connsiteY44" fmla="*/ 2610709 h 3470518"/>
              <a:gd name="connsiteX45" fmla="*/ 2483893 w 9157648"/>
              <a:gd name="connsiteY45" fmla="*/ 2651652 h 3470518"/>
              <a:gd name="connsiteX46" fmla="*/ 2565779 w 9157648"/>
              <a:gd name="connsiteY46" fmla="*/ 2733539 h 3470518"/>
              <a:gd name="connsiteX47" fmla="*/ 2606723 w 9157648"/>
              <a:gd name="connsiteY47" fmla="*/ 2774482 h 3470518"/>
              <a:gd name="connsiteX48" fmla="*/ 2770496 w 9157648"/>
              <a:gd name="connsiteY48" fmla="*/ 2883664 h 3470518"/>
              <a:gd name="connsiteX49" fmla="*/ 2811439 w 9157648"/>
              <a:gd name="connsiteY49" fmla="*/ 2910960 h 3470518"/>
              <a:gd name="connsiteX50" fmla="*/ 2852382 w 9157648"/>
              <a:gd name="connsiteY50" fmla="*/ 2938255 h 3470518"/>
              <a:gd name="connsiteX51" fmla="*/ 2975212 w 9157648"/>
              <a:gd name="connsiteY51" fmla="*/ 3061085 h 3470518"/>
              <a:gd name="connsiteX52" fmla="*/ 3057099 w 9157648"/>
              <a:gd name="connsiteY52" fmla="*/ 3129324 h 3470518"/>
              <a:gd name="connsiteX53" fmla="*/ 3098042 w 9157648"/>
              <a:gd name="connsiteY53" fmla="*/ 3142972 h 3470518"/>
              <a:gd name="connsiteX54" fmla="*/ 3138985 w 9157648"/>
              <a:gd name="connsiteY54" fmla="*/ 3183915 h 3470518"/>
              <a:gd name="connsiteX55" fmla="*/ 3193576 w 9157648"/>
              <a:gd name="connsiteY55" fmla="*/ 3197563 h 3470518"/>
              <a:gd name="connsiteX56" fmla="*/ 3248167 w 9157648"/>
              <a:gd name="connsiteY56" fmla="*/ 3224858 h 3470518"/>
              <a:gd name="connsiteX57" fmla="*/ 3343702 w 9157648"/>
              <a:gd name="connsiteY57" fmla="*/ 3279449 h 3470518"/>
              <a:gd name="connsiteX58" fmla="*/ 3384645 w 9157648"/>
              <a:gd name="connsiteY58" fmla="*/ 3293097 h 3470518"/>
              <a:gd name="connsiteX59" fmla="*/ 3439236 w 9157648"/>
              <a:gd name="connsiteY59" fmla="*/ 3320393 h 3470518"/>
              <a:gd name="connsiteX60" fmla="*/ 3480179 w 9157648"/>
              <a:gd name="connsiteY60" fmla="*/ 3334040 h 3470518"/>
              <a:gd name="connsiteX61" fmla="*/ 3534770 w 9157648"/>
              <a:gd name="connsiteY61" fmla="*/ 3361336 h 3470518"/>
              <a:gd name="connsiteX62" fmla="*/ 3575714 w 9157648"/>
              <a:gd name="connsiteY62" fmla="*/ 3388631 h 3470518"/>
              <a:gd name="connsiteX63" fmla="*/ 3657600 w 9157648"/>
              <a:gd name="connsiteY63" fmla="*/ 3415927 h 3470518"/>
              <a:gd name="connsiteX64" fmla="*/ 3739487 w 9157648"/>
              <a:gd name="connsiteY64" fmla="*/ 3443222 h 3470518"/>
              <a:gd name="connsiteX65" fmla="*/ 3780430 w 9157648"/>
              <a:gd name="connsiteY65" fmla="*/ 3456870 h 3470518"/>
              <a:gd name="connsiteX66" fmla="*/ 3848669 w 9157648"/>
              <a:gd name="connsiteY66" fmla="*/ 3470518 h 3470518"/>
              <a:gd name="connsiteX67" fmla="*/ 4217158 w 9157648"/>
              <a:gd name="connsiteY67" fmla="*/ 3443222 h 3470518"/>
              <a:gd name="connsiteX68" fmla="*/ 4408227 w 9157648"/>
              <a:gd name="connsiteY68" fmla="*/ 3415927 h 3470518"/>
              <a:gd name="connsiteX69" fmla="*/ 4462818 w 9157648"/>
              <a:gd name="connsiteY69" fmla="*/ 3402279 h 3470518"/>
              <a:gd name="connsiteX70" fmla="*/ 4558352 w 9157648"/>
              <a:gd name="connsiteY70" fmla="*/ 3347688 h 3470518"/>
              <a:gd name="connsiteX71" fmla="*/ 4599296 w 9157648"/>
              <a:gd name="connsiteY71" fmla="*/ 3334040 h 3470518"/>
              <a:gd name="connsiteX72" fmla="*/ 4681182 w 9157648"/>
              <a:gd name="connsiteY72" fmla="*/ 3265802 h 3470518"/>
              <a:gd name="connsiteX73" fmla="*/ 4804012 w 9157648"/>
              <a:gd name="connsiteY73" fmla="*/ 3183915 h 3470518"/>
              <a:gd name="connsiteX74" fmla="*/ 4899547 w 9157648"/>
              <a:gd name="connsiteY74" fmla="*/ 3115676 h 3470518"/>
              <a:gd name="connsiteX75" fmla="*/ 4954138 w 9157648"/>
              <a:gd name="connsiteY75" fmla="*/ 3088381 h 3470518"/>
              <a:gd name="connsiteX76" fmla="*/ 4995081 w 9157648"/>
              <a:gd name="connsiteY76" fmla="*/ 3033790 h 3470518"/>
              <a:gd name="connsiteX77" fmla="*/ 5036024 w 9157648"/>
              <a:gd name="connsiteY77" fmla="*/ 3020142 h 3470518"/>
              <a:gd name="connsiteX78" fmla="*/ 5076967 w 9157648"/>
              <a:gd name="connsiteY78" fmla="*/ 2992846 h 3470518"/>
              <a:gd name="connsiteX79" fmla="*/ 5117911 w 9157648"/>
              <a:gd name="connsiteY79" fmla="*/ 2951903 h 3470518"/>
              <a:gd name="connsiteX80" fmla="*/ 5199797 w 9157648"/>
              <a:gd name="connsiteY80" fmla="*/ 2897312 h 3470518"/>
              <a:gd name="connsiteX81" fmla="*/ 5227093 w 9157648"/>
              <a:gd name="connsiteY81" fmla="*/ 2842721 h 3470518"/>
              <a:gd name="connsiteX82" fmla="*/ 5268036 w 9157648"/>
              <a:gd name="connsiteY82" fmla="*/ 2801778 h 3470518"/>
              <a:gd name="connsiteX83" fmla="*/ 5308979 w 9157648"/>
              <a:gd name="connsiteY83" fmla="*/ 2747187 h 3470518"/>
              <a:gd name="connsiteX84" fmla="*/ 5363570 w 9157648"/>
              <a:gd name="connsiteY84" fmla="*/ 2665300 h 3470518"/>
              <a:gd name="connsiteX85" fmla="*/ 5431809 w 9157648"/>
              <a:gd name="connsiteY85" fmla="*/ 2583413 h 3470518"/>
              <a:gd name="connsiteX86" fmla="*/ 5459105 w 9157648"/>
              <a:gd name="connsiteY86" fmla="*/ 2542470 h 3470518"/>
              <a:gd name="connsiteX87" fmla="*/ 5581935 w 9157648"/>
              <a:gd name="connsiteY87" fmla="*/ 2433288 h 3470518"/>
              <a:gd name="connsiteX88" fmla="*/ 5609230 w 9157648"/>
              <a:gd name="connsiteY88" fmla="*/ 2392345 h 3470518"/>
              <a:gd name="connsiteX89" fmla="*/ 5691117 w 9157648"/>
              <a:gd name="connsiteY89" fmla="*/ 2310458 h 3470518"/>
              <a:gd name="connsiteX90" fmla="*/ 5732060 w 9157648"/>
              <a:gd name="connsiteY90" fmla="*/ 2269515 h 3470518"/>
              <a:gd name="connsiteX91" fmla="*/ 5773003 w 9157648"/>
              <a:gd name="connsiteY91" fmla="*/ 2228572 h 3470518"/>
              <a:gd name="connsiteX92" fmla="*/ 5827594 w 9157648"/>
              <a:gd name="connsiteY92" fmla="*/ 2146685 h 3470518"/>
              <a:gd name="connsiteX93" fmla="*/ 5909481 w 9157648"/>
              <a:gd name="connsiteY93" fmla="*/ 2064799 h 3470518"/>
              <a:gd name="connsiteX94" fmla="*/ 6045958 w 9157648"/>
              <a:gd name="connsiteY94" fmla="*/ 1901025 h 3470518"/>
              <a:gd name="connsiteX95" fmla="*/ 6086902 w 9157648"/>
              <a:gd name="connsiteY95" fmla="*/ 1887378 h 3470518"/>
              <a:gd name="connsiteX96" fmla="*/ 6127845 w 9157648"/>
              <a:gd name="connsiteY96" fmla="*/ 1832787 h 3470518"/>
              <a:gd name="connsiteX97" fmla="*/ 6209732 w 9157648"/>
              <a:gd name="connsiteY97" fmla="*/ 1791843 h 3470518"/>
              <a:gd name="connsiteX98" fmla="*/ 6305266 w 9157648"/>
              <a:gd name="connsiteY98" fmla="*/ 1723605 h 3470518"/>
              <a:gd name="connsiteX99" fmla="*/ 6346209 w 9157648"/>
              <a:gd name="connsiteY99" fmla="*/ 1682661 h 3470518"/>
              <a:gd name="connsiteX100" fmla="*/ 6400800 w 9157648"/>
              <a:gd name="connsiteY100" fmla="*/ 1655366 h 3470518"/>
              <a:gd name="connsiteX101" fmla="*/ 6441744 w 9157648"/>
              <a:gd name="connsiteY101" fmla="*/ 1628070 h 3470518"/>
              <a:gd name="connsiteX102" fmla="*/ 6496335 w 9157648"/>
              <a:gd name="connsiteY102" fmla="*/ 1600775 h 3470518"/>
              <a:gd name="connsiteX103" fmla="*/ 6632812 w 9157648"/>
              <a:gd name="connsiteY103" fmla="*/ 1532536 h 3470518"/>
              <a:gd name="connsiteX104" fmla="*/ 6673755 w 9157648"/>
              <a:gd name="connsiteY104" fmla="*/ 1505240 h 3470518"/>
              <a:gd name="connsiteX105" fmla="*/ 6782938 w 9157648"/>
              <a:gd name="connsiteY105" fmla="*/ 1477945 h 3470518"/>
              <a:gd name="connsiteX106" fmla="*/ 6878472 w 9157648"/>
              <a:gd name="connsiteY106" fmla="*/ 1437002 h 3470518"/>
              <a:gd name="connsiteX107" fmla="*/ 6974006 w 9157648"/>
              <a:gd name="connsiteY107" fmla="*/ 1396058 h 3470518"/>
              <a:gd name="connsiteX108" fmla="*/ 7069541 w 9157648"/>
              <a:gd name="connsiteY108" fmla="*/ 1341467 h 3470518"/>
              <a:gd name="connsiteX109" fmla="*/ 7165075 w 9157648"/>
              <a:gd name="connsiteY109" fmla="*/ 1314172 h 3470518"/>
              <a:gd name="connsiteX110" fmla="*/ 7233314 w 9157648"/>
              <a:gd name="connsiteY110" fmla="*/ 1286876 h 3470518"/>
              <a:gd name="connsiteX111" fmla="*/ 7274257 w 9157648"/>
              <a:gd name="connsiteY111" fmla="*/ 1259581 h 3470518"/>
              <a:gd name="connsiteX112" fmla="*/ 7356144 w 9157648"/>
              <a:gd name="connsiteY112" fmla="*/ 1232285 h 3470518"/>
              <a:gd name="connsiteX113" fmla="*/ 7478973 w 9157648"/>
              <a:gd name="connsiteY113" fmla="*/ 1177694 h 3470518"/>
              <a:gd name="connsiteX114" fmla="*/ 7560860 w 9157648"/>
              <a:gd name="connsiteY114" fmla="*/ 1136751 h 3470518"/>
              <a:gd name="connsiteX115" fmla="*/ 7642747 w 9157648"/>
              <a:gd name="connsiteY115" fmla="*/ 1109455 h 3470518"/>
              <a:gd name="connsiteX116" fmla="*/ 7683690 w 9157648"/>
              <a:gd name="connsiteY116" fmla="*/ 1095807 h 3470518"/>
              <a:gd name="connsiteX117" fmla="*/ 7724633 w 9157648"/>
              <a:gd name="connsiteY117" fmla="*/ 1082160 h 3470518"/>
              <a:gd name="connsiteX118" fmla="*/ 7806520 w 9157648"/>
              <a:gd name="connsiteY118" fmla="*/ 1041216 h 3470518"/>
              <a:gd name="connsiteX119" fmla="*/ 7847463 w 9157648"/>
              <a:gd name="connsiteY119" fmla="*/ 1013921 h 3470518"/>
              <a:gd name="connsiteX120" fmla="*/ 7970293 w 9157648"/>
              <a:gd name="connsiteY120" fmla="*/ 959330 h 3470518"/>
              <a:gd name="connsiteX121" fmla="*/ 8065827 w 9157648"/>
              <a:gd name="connsiteY121" fmla="*/ 918387 h 3470518"/>
              <a:gd name="connsiteX122" fmla="*/ 8106770 w 9157648"/>
              <a:gd name="connsiteY122" fmla="*/ 891091 h 3470518"/>
              <a:gd name="connsiteX123" fmla="*/ 8188657 w 9157648"/>
              <a:gd name="connsiteY123" fmla="*/ 850148 h 3470518"/>
              <a:gd name="connsiteX124" fmla="*/ 8311487 w 9157648"/>
              <a:gd name="connsiteY124" fmla="*/ 781909 h 3470518"/>
              <a:gd name="connsiteX125" fmla="*/ 8352430 w 9157648"/>
              <a:gd name="connsiteY125" fmla="*/ 754613 h 3470518"/>
              <a:gd name="connsiteX126" fmla="*/ 8434317 w 9157648"/>
              <a:gd name="connsiteY126" fmla="*/ 727318 h 3470518"/>
              <a:gd name="connsiteX127" fmla="*/ 8529851 w 9157648"/>
              <a:gd name="connsiteY127" fmla="*/ 659079 h 3470518"/>
              <a:gd name="connsiteX128" fmla="*/ 8584442 w 9157648"/>
              <a:gd name="connsiteY128" fmla="*/ 631784 h 3470518"/>
              <a:gd name="connsiteX129" fmla="*/ 8625385 w 9157648"/>
              <a:gd name="connsiteY129" fmla="*/ 618136 h 3470518"/>
              <a:gd name="connsiteX130" fmla="*/ 8852847 w 9157648"/>
              <a:gd name="connsiteY130" fmla="*/ 571506 h 3470518"/>
              <a:gd name="connsiteX131" fmla="*/ 9157648 w 9157648"/>
              <a:gd name="connsiteY131" fmla="*/ 495306 h 3470518"/>
              <a:gd name="connsiteX0" fmla="*/ 0 w 9157648"/>
              <a:gd name="connsiteY0" fmla="*/ 31282 h 3470518"/>
              <a:gd name="connsiteX1" fmla="*/ 81887 w 9157648"/>
              <a:gd name="connsiteY1" fmla="*/ 3987 h 3470518"/>
              <a:gd name="connsiteX2" fmla="*/ 327547 w 9157648"/>
              <a:gd name="connsiteY2" fmla="*/ 31282 h 3470518"/>
              <a:gd name="connsiteX3" fmla="*/ 409433 w 9157648"/>
              <a:gd name="connsiteY3" fmla="*/ 85873 h 3470518"/>
              <a:gd name="connsiteX4" fmla="*/ 491320 w 9157648"/>
              <a:gd name="connsiteY4" fmla="*/ 113169 h 3470518"/>
              <a:gd name="connsiteX5" fmla="*/ 532263 w 9157648"/>
              <a:gd name="connsiteY5" fmla="*/ 208703 h 3470518"/>
              <a:gd name="connsiteX6" fmla="*/ 545911 w 9157648"/>
              <a:gd name="connsiteY6" fmla="*/ 263294 h 3470518"/>
              <a:gd name="connsiteX7" fmla="*/ 573206 w 9157648"/>
              <a:gd name="connsiteY7" fmla="*/ 304237 h 3470518"/>
              <a:gd name="connsiteX8" fmla="*/ 600502 w 9157648"/>
              <a:gd name="connsiteY8" fmla="*/ 358828 h 3470518"/>
              <a:gd name="connsiteX9" fmla="*/ 641445 w 9157648"/>
              <a:gd name="connsiteY9" fmla="*/ 399772 h 3470518"/>
              <a:gd name="connsiteX10" fmla="*/ 709684 w 9157648"/>
              <a:gd name="connsiteY10" fmla="*/ 495306 h 3470518"/>
              <a:gd name="connsiteX11" fmla="*/ 764275 w 9157648"/>
              <a:gd name="connsiteY11" fmla="*/ 577193 h 3470518"/>
              <a:gd name="connsiteX12" fmla="*/ 846161 w 9157648"/>
              <a:gd name="connsiteY12" fmla="*/ 659079 h 3470518"/>
              <a:gd name="connsiteX13" fmla="*/ 873457 w 9157648"/>
              <a:gd name="connsiteY13" fmla="*/ 700022 h 3470518"/>
              <a:gd name="connsiteX14" fmla="*/ 955344 w 9157648"/>
              <a:gd name="connsiteY14" fmla="*/ 768261 h 3470518"/>
              <a:gd name="connsiteX15" fmla="*/ 1064526 w 9157648"/>
              <a:gd name="connsiteY15" fmla="*/ 918387 h 3470518"/>
              <a:gd name="connsiteX16" fmla="*/ 1105469 w 9157648"/>
              <a:gd name="connsiteY16" fmla="*/ 959330 h 3470518"/>
              <a:gd name="connsiteX17" fmla="*/ 1132764 w 9157648"/>
              <a:gd name="connsiteY17" fmla="*/ 1013921 h 3470518"/>
              <a:gd name="connsiteX18" fmla="*/ 1119116 w 9157648"/>
              <a:gd name="connsiteY18" fmla="*/ 1013921 h 3470518"/>
              <a:gd name="connsiteX19" fmla="*/ 1201003 w 9157648"/>
              <a:gd name="connsiteY19" fmla="*/ 1095807 h 3470518"/>
              <a:gd name="connsiteX20" fmla="*/ 1214651 w 9157648"/>
              <a:gd name="connsiteY20" fmla="*/ 1136751 h 3470518"/>
              <a:gd name="connsiteX21" fmla="*/ 1269242 w 9157648"/>
              <a:gd name="connsiteY21" fmla="*/ 1232285 h 3470518"/>
              <a:gd name="connsiteX22" fmla="*/ 1310185 w 9157648"/>
              <a:gd name="connsiteY22" fmla="*/ 1286876 h 3470518"/>
              <a:gd name="connsiteX23" fmla="*/ 1446663 w 9157648"/>
              <a:gd name="connsiteY23" fmla="*/ 1382410 h 3470518"/>
              <a:gd name="connsiteX24" fmla="*/ 1487606 w 9157648"/>
              <a:gd name="connsiteY24" fmla="*/ 1423354 h 3470518"/>
              <a:gd name="connsiteX25" fmla="*/ 1596788 w 9157648"/>
              <a:gd name="connsiteY25" fmla="*/ 1518888 h 3470518"/>
              <a:gd name="connsiteX26" fmla="*/ 1610436 w 9157648"/>
              <a:gd name="connsiteY26" fmla="*/ 1559831 h 3470518"/>
              <a:gd name="connsiteX27" fmla="*/ 1651379 w 9157648"/>
              <a:gd name="connsiteY27" fmla="*/ 1600775 h 3470518"/>
              <a:gd name="connsiteX28" fmla="*/ 1692323 w 9157648"/>
              <a:gd name="connsiteY28" fmla="*/ 1682661 h 3470518"/>
              <a:gd name="connsiteX29" fmla="*/ 1746914 w 9157648"/>
              <a:gd name="connsiteY29" fmla="*/ 1723605 h 3470518"/>
              <a:gd name="connsiteX30" fmla="*/ 1815152 w 9157648"/>
              <a:gd name="connsiteY30" fmla="*/ 1832787 h 3470518"/>
              <a:gd name="connsiteX31" fmla="*/ 1842448 w 9157648"/>
              <a:gd name="connsiteY31" fmla="*/ 1873730 h 3470518"/>
              <a:gd name="connsiteX32" fmla="*/ 1883391 w 9157648"/>
              <a:gd name="connsiteY32" fmla="*/ 1901025 h 3470518"/>
              <a:gd name="connsiteX33" fmla="*/ 1897039 w 9157648"/>
              <a:gd name="connsiteY33" fmla="*/ 1941969 h 3470518"/>
              <a:gd name="connsiteX34" fmla="*/ 1924335 w 9157648"/>
              <a:gd name="connsiteY34" fmla="*/ 1982912 h 3470518"/>
              <a:gd name="connsiteX35" fmla="*/ 2047164 w 9157648"/>
              <a:gd name="connsiteY35" fmla="*/ 2092094 h 3470518"/>
              <a:gd name="connsiteX36" fmla="*/ 2088108 w 9157648"/>
              <a:gd name="connsiteY36" fmla="*/ 2105742 h 3470518"/>
              <a:gd name="connsiteX37" fmla="*/ 2156347 w 9157648"/>
              <a:gd name="connsiteY37" fmla="*/ 2201276 h 3470518"/>
              <a:gd name="connsiteX38" fmla="*/ 2183642 w 9157648"/>
              <a:gd name="connsiteY38" fmla="*/ 2255867 h 3470518"/>
              <a:gd name="connsiteX39" fmla="*/ 2224585 w 9157648"/>
              <a:gd name="connsiteY39" fmla="*/ 2296810 h 3470518"/>
              <a:gd name="connsiteX40" fmla="*/ 2292824 w 9157648"/>
              <a:gd name="connsiteY40" fmla="*/ 2378697 h 3470518"/>
              <a:gd name="connsiteX41" fmla="*/ 2347415 w 9157648"/>
              <a:gd name="connsiteY41" fmla="*/ 2446936 h 3470518"/>
              <a:gd name="connsiteX42" fmla="*/ 2361063 w 9157648"/>
              <a:gd name="connsiteY42" fmla="*/ 2487879 h 3470518"/>
              <a:gd name="connsiteX43" fmla="*/ 2456597 w 9157648"/>
              <a:gd name="connsiteY43" fmla="*/ 2610709 h 3470518"/>
              <a:gd name="connsiteX44" fmla="*/ 2483893 w 9157648"/>
              <a:gd name="connsiteY44" fmla="*/ 2651652 h 3470518"/>
              <a:gd name="connsiteX45" fmla="*/ 2565779 w 9157648"/>
              <a:gd name="connsiteY45" fmla="*/ 2733539 h 3470518"/>
              <a:gd name="connsiteX46" fmla="*/ 2606723 w 9157648"/>
              <a:gd name="connsiteY46" fmla="*/ 2774482 h 3470518"/>
              <a:gd name="connsiteX47" fmla="*/ 2770496 w 9157648"/>
              <a:gd name="connsiteY47" fmla="*/ 2883664 h 3470518"/>
              <a:gd name="connsiteX48" fmla="*/ 2811439 w 9157648"/>
              <a:gd name="connsiteY48" fmla="*/ 2910960 h 3470518"/>
              <a:gd name="connsiteX49" fmla="*/ 2852382 w 9157648"/>
              <a:gd name="connsiteY49" fmla="*/ 2938255 h 3470518"/>
              <a:gd name="connsiteX50" fmla="*/ 2975212 w 9157648"/>
              <a:gd name="connsiteY50" fmla="*/ 3061085 h 3470518"/>
              <a:gd name="connsiteX51" fmla="*/ 3057099 w 9157648"/>
              <a:gd name="connsiteY51" fmla="*/ 3129324 h 3470518"/>
              <a:gd name="connsiteX52" fmla="*/ 3098042 w 9157648"/>
              <a:gd name="connsiteY52" fmla="*/ 3142972 h 3470518"/>
              <a:gd name="connsiteX53" fmla="*/ 3138985 w 9157648"/>
              <a:gd name="connsiteY53" fmla="*/ 3183915 h 3470518"/>
              <a:gd name="connsiteX54" fmla="*/ 3193576 w 9157648"/>
              <a:gd name="connsiteY54" fmla="*/ 3197563 h 3470518"/>
              <a:gd name="connsiteX55" fmla="*/ 3248167 w 9157648"/>
              <a:gd name="connsiteY55" fmla="*/ 3224858 h 3470518"/>
              <a:gd name="connsiteX56" fmla="*/ 3343702 w 9157648"/>
              <a:gd name="connsiteY56" fmla="*/ 3279449 h 3470518"/>
              <a:gd name="connsiteX57" fmla="*/ 3384645 w 9157648"/>
              <a:gd name="connsiteY57" fmla="*/ 3293097 h 3470518"/>
              <a:gd name="connsiteX58" fmla="*/ 3439236 w 9157648"/>
              <a:gd name="connsiteY58" fmla="*/ 3320393 h 3470518"/>
              <a:gd name="connsiteX59" fmla="*/ 3480179 w 9157648"/>
              <a:gd name="connsiteY59" fmla="*/ 3334040 h 3470518"/>
              <a:gd name="connsiteX60" fmla="*/ 3534770 w 9157648"/>
              <a:gd name="connsiteY60" fmla="*/ 3361336 h 3470518"/>
              <a:gd name="connsiteX61" fmla="*/ 3575714 w 9157648"/>
              <a:gd name="connsiteY61" fmla="*/ 3388631 h 3470518"/>
              <a:gd name="connsiteX62" fmla="*/ 3657600 w 9157648"/>
              <a:gd name="connsiteY62" fmla="*/ 3415927 h 3470518"/>
              <a:gd name="connsiteX63" fmla="*/ 3739487 w 9157648"/>
              <a:gd name="connsiteY63" fmla="*/ 3443222 h 3470518"/>
              <a:gd name="connsiteX64" fmla="*/ 3780430 w 9157648"/>
              <a:gd name="connsiteY64" fmla="*/ 3456870 h 3470518"/>
              <a:gd name="connsiteX65" fmla="*/ 3848669 w 9157648"/>
              <a:gd name="connsiteY65" fmla="*/ 3470518 h 3470518"/>
              <a:gd name="connsiteX66" fmla="*/ 4217158 w 9157648"/>
              <a:gd name="connsiteY66" fmla="*/ 3443222 h 3470518"/>
              <a:gd name="connsiteX67" fmla="*/ 4408227 w 9157648"/>
              <a:gd name="connsiteY67" fmla="*/ 3415927 h 3470518"/>
              <a:gd name="connsiteX68" fmla="*/ 4462818 w 9157648"/>
              <a:gd name="connsiteY68" fmla="*/ 3402279 h 3470518"/>
              <a:gd name="connsiteX69" fmla="*/ 4558352 w 9157648"/>
              <a:gd name="connsiteY69" fmla="*/ 3347688 h 3470518"/>
              <a:gd name="connsiteX70" fmla="*/ 4599296 w 9157648"/>
              <a:gd name="connsiteY70" fmla="*/ 3334040 h 3470518"/>
              <a:gd name="connsiteX71" fmla="*/ 4681182 w 9157648"/>
              <a:gd name="connsiteY71" fmla="*/ 3265802 h 3470518"/>
              <a:gd name="connsiteX72" fmla="*/ 4804012 w 9157648"/>
              <a:gd name="connsiteY72" fmla="*/ 3183915 h 3470518"/>
              <a:gd name="connsiteX73" fmla="*/ 4899547 w 9157648"/>
              <a:gd name="connsiteY73" fmla="*/ 3115676 h 3470518"/>
              <a:gd name="connsiteX74" fmla="*/ 4954138 w 9157648"/>
              <a:gd name="connsiteY74" fmla="*/ 3088381 h 3470518"/>
              <a:gd name="connsiteX75" fmla="*/ 4995081 w 9157648"/>
              <a:gd name="connsiteY75" fmla="*/ 3033790 h 3470518"/>
              <a:gd name="connsiteX76" fmla="*/ 5036024 w 9157648"/>
              <a:gd name="connsiteY76" fmla="*/ 3020142 h 3470518"/>
              <a:gd name="connsiteX77" fmla="*/ 5076967 w 9157648"/>
              <a:gd name="connsiteY77" fmla="*/ 2992846 h 3470518"/>
              <a:gd name="connsiteX78" fmla="*/ 5117911 w 9157648"/>
              <a:gd name="connsiteY78" fmla="*/ 2951903 h 3470518"/>
              <a:gd name="connsiteX79" fmla="*/ 5199797 w 9157648"/>
              <a:gd name="connsiteY79" fmla="*/ 2897312 h 3470518"/>
              <a:gd name="connsiteX80" fmla="*/ 5227093 w 9157648"/>
              <a:gd name="connsiteY80" fmla="*/ 2842721 h 3470518"/>
              <a:gd name="connsiteX81" fmla="*/ 5268036 w 9157648"/>
              <a:gd name="connsiteY81" fmla="*/ 2801778 h 3470518"/>
              <a:gd name="connsiteX82" fmla="*/ 5308979 w 9157648"/>
              <a:gd name="connsiteY82" fmla="*/ 2747187 h 3470518"/>
              <a:gd name="connsiteX83" fmla="*/ 5363570 w 9157648"/>
              <a:gd name="connsiteY83" fmla="*/ 2665300 h 3470518"/>
              <a:gd name="connsiteX84" fmla="*/ 5431809 w 9157648"/>
              <a:gd name="connsiteY84" fmla="*/ 2583413 h 3470518"/>
              <a:gd name="connsiteX85" fmla="*/ 5459105 w 9157648"/>
              <a:gd name="connsiteY85" fmla="*/ 2542470 h 3470518"/>
              <a:gd name="connsiteX86" fmla="*/ 5581935 w 9157648"/>
              <a:gd name="connsiteY86" fmla="*/ 2433288 h 3470518"/>
              <a:gd name="connsiteX87" fmla="*/ 5609230 w 9157648"/>
              <a:gd name="connsiteY87" fmla="*/ 2392345 h 3470518"/>
              <a:gd name="connsiteX88" fmla="*/ 5691117 w 9157648"/>
              <a:gd name="connsiteY88" fmla="*/ 2310458 h 3470518"/>
              <a:gd name="connsiteX89" fmla="*/ 5732060 w 9157648"/>
              <a:gd name="connsiteY89" fmla="*/ 2269515 h 3470518"/>
              <a:gd name="connsiteX90" fmla="*/ 5773003 w 9157648"/>
              <a:gd name="connsiteY90" fmla="*/ 2228572 h 3470518"/>
              <a:gd name="connsiteX91" fmla="*/ 5827594 w 9157648"/>
              <a:gd name="connsiteY91" fmla="*/ 2146685 h 3470518"/>
              <a:gd name="connsiteX92" fmla="*/ 5909481 w 9157648"/>
              <a:gd name="connsiteY92" fmla="*/ 2064799 h 3470518"/>
              <a:gd name="connsiteX93" fmla="*/ 6045958 w 9157648"/>
              <a:gd name="connsiteY93" fmla="*/ 1901025 h 3470518"/>
              <a:gd name="connsiteX94" fmla="*/ 6086902 w 9157648"/>
              <a:gd name="connsiteY94" fmla="*/ 1887378 h 3470518"/>
              <a:gd name="connsiteX95" fmla="*/ 6127845 w 9157648"/>
              <a:gd name="connsiteY95" fmla="*/ 1832787 h 3470518"/>
              <a:gd name="connsiteX96" fmla="*/ 6209732 w 9157648"/>
              <a:gd name="connsiteY96" fmla="*/ 1791843 h 3470518"/>
              <a:gd name="connsiteX97" fmla="*/ 6305266 w 9157648"/>
              <a:gd name="connsiteY97" fmla="*/ 1723605 h 3470518"/>
              <a:gd name="connsiteX98" fmla="*/ 6346209 w 9157648"/>
              <a:gd name="connsiteY98" fmla="*/ 1682661 h 3470518"/>
              <a:gd name="connsiteX99" fmla="*/ 6400800 w 9157648"/>
              <a:gd name="connsiteY99" fmla="*/ 1655366 h 3470518"/>
              <a:gd name="connsiteX100" fmla="*/ 6441744 w 9157648"/>
              <a:gd name="connsiteY100" fmla="*/ 1628070 h 3470518"/>
              <a:gd name="connsiteX101" fmla="*/ 6496335 w 9157648"/>
              <a:gd name="connsiteY101" fmla="*/ 1600775 h 3470518"/>
              <a:gd name="connsiteX102" fmla="*/ 6632812 w 9157648"/>
              <a:gd name="connsiteY102" fmla="*/ 1532536 h 3470518"/>
              <a:gd name="connsiteX103" fmla="*/ 6673755 w 9157648"/>
              <a:gd name="connsiteY103" fmla="*/ 1505240 h 3470518"/>
              <a:gd name="connsiteX104" fmla="*/ 6782938 w 9157648"/>
              <a:gd name="connsiteY104" fmla="*/ 1477945 h 3470518"/>
              <a:gd name="connsiteX105" fmla="*/ 6878472 w 9157648"/>
              <a:gd name="connsiteY105" fmla="*/ 1437002 h 3470518"/>
              <a:gd name="connsiteX106" fmla="*/ 6974006 w 9157648"/>
              <a:gd name="connsiteY106" fmla="*/ 1396058 h 3470518"/>
              <a:gd name="connsiteX107" fmla="*/ 7069541 w 9157648"/>
              <a:gd name="connsiteY107" fmla="*/ 1341467 h 3470518"/>
              <a:gd name="connsiteX108" fmla="*/ 7165075 w 9157648"/>
              <a:gd name="connsiteY108" fmla="*/ 1314172 h 3470518"/>
              <a:gd name="connsiteX109" fmla="*/ 7233314 w 9157648"/>
              <a:gd name="connsiteY109" fmla="*/ 1286876 h 3470518"/>
              <a:gd name="connsiteX110" fmla="*/ 7274257 w 9157648"/>
              <a:gd name="connsiteY110" fmla="*/ 1259581 h 3470518"/>
              <a:gd name="connsiteX111" fmla="*/ 7356144 w 9157648"/>
              <a:gd name="connsiteY111" fmla="*/ 1232285 h 3470518"/>
              <a:gd name="connsiteX112" fmla="*/ 7478973 w 9157648"/>
              <a:gd name="connsiteY112" fmla="*/ 1177694 h 3470518"/>
              <a:gd name="connsiteX113" fmla="*/ 7560860 w 9157648"/>
              <a:gd name="connsiteY113" fmla="*/ 1136751 h 3470518"/>
              <a:gd name="connsiteX114" fmla="*/ 7642747 w 9157648"/>
              <a:gd name="connsiteY114" fmla="*/ 1109455 h 3470518"/>
              <a:gd name="connsiteX115" fmla="*/ 7683690 w 9157648"/>
              <a:gd name="connsiteY115" fmla="*/ 1095807 h 3470518"/>
              <a:gd name="connsiteX116" fmla="*/ 7724633 w 9157648"/>
              <a:gd name="connsiteY116" fmla="*/ 1082160 h 3470518"/>
              <a:gd name="connsiteX117" fmla="*/ 7806520 w 9157648"/>
              <a:gd name="connsiteY117" fmla="*/ 1041216 h 3470518"/>
              <a:gd name="connsiteX118" fmla="*/ 7847463 w 9157648"/>
              <a:gd name="connsiteY118" fmla="*/ 1013921 h 3470518"/>
              <a:gd name="connsiteX119" fmla="*/ 7970293 w 9157648"/>
              <a:gd name="connsiteY119" fmla="*/ 959330 h 3470518"/>
              <a:gd name="connsiteX120" fmla="*/ 8065827 w 9157648"/>
              <a:gd name="connsiteY120" fmla="*/ 918387 h 3470518"/>
              <a:gd name="connsiteX121" fmla="*/ 8106770 w 9157648"/>
              <a:gd name="connsiteY121" fmla="*/ 891091 h 3470518"/>
              <a:gd name="connsiteX122" fmla="*/ 8188657 w 9157648"/>
              <a:gd name="connsiteY122" fmla="*/ 850148 h 3470518"/>
              <a:gd name="connsiteX123" fmla="*/ 8311487 w 9157648"/>
              <a:gd name="connsiteY123" fmla="*/ 781909 h 3470518"/>
              <a:gd name="connsiteX124" fmla="*/ 8352430 w 9157648"/>
              <a:gd name="connsiteY124" fmla="*/ 754613 h 3470518"/>
              <a:gd name="connsiteX125" fmla="*/ 8434317 w 9157648"/>
              <a:gd name="connsiteY125" fmla="*/ 727318 h 3470518"/>
              <a:gd name="connsiteX126" fmla="*/ 8529851 w 9157648"/>
              <a:gd name="connsiteY126" fmla="*/ 659079 h 3470518"/>
              <a:gd name="connsiteX127" fmla="*/ 8584442 w 9157648"/>
              <a:gd name="connsiteY127" fmla="*/ 631784 h 3470518"/>
              <a:gd name="connsiteX128" fmla="*/ 8625385 w 9157648"/>
              <a:gd name="connsiteY128" fmla="*/ 618136 h 3470518"/>
              <a:gd name="connsiteX129" fmla="*/ 8852847 w 9157648"/>
              <a:gd name="connsiteY129" fmla="*/ 571506 h 3470518"/>
              <a:gd name="connsiteX130" fmla="*/ 9157648 w 9157648"/>
              <a:gd name="connsiteY130" fmla="*/ 495306 h 3470518"/>
              <a:gd name="connsiteX0" fmla="*/ 0 w 9157648"/>
              <a:gd name="connsiteY0" fmla="*/ 31282 h 3470518"/>
              <a:gd name="connsiteX1" fmla="*/ 81887 w 9157648"/>
              <a:gd name="connsiteY1" fmla="*/ 3987 h 3470518"/>
              <a:gd name="connsiteX2" fmla="*/ 327547 w 9157648"/>
              <a:gd name="connsiteY2" fmla="*/ 31282 h 3470518"/>
              <a:gd name="connsiteX3" fmla="*/ 409433 w 9157648"/>
              <a:gd name="connsiteY3" fmla="*/ 85873 h 3470518"/>
              <a:gd name="connsiteX4" fmla="*/ 491320 w 9157648"/>
              <a:gd name="connsiteY4" fmla="*/ 113169 h 3470518"/>
              <a:gd name="connsiteX5" fmla="*/ 532263 w 9157648"/>
              <a:gd name="connsiteY5" fmla="*/ 208703 h 3470518"/>
              <a:gd name="connsiteX6" fmla="*/ 545911 w 9157648"/>
              <a:gd name="connsiteY6" fmla="*/ 263294 h 3470518"/>
              <a:gd name="connsiteX7" fmla="*/ 573206 w 9157648"/>
              <a:gd name="connsiteY7" fmla="*/ 304237 h 3470518"/>
              <a:gd name="connsiteX8" fmla="*/ 600502 w 9157648"/>
              <a:gd name="connsiteY8" fmla="*/ 358828 h 3470518"/>
              <a:gd name="connsiteX9" fmla="*/ 641445 w 9157648"/>
              <a:gd name="connsiteY9" fmla="*/ 399772 h 3470518"/>
              <a:gd name="connsiteX10" fmla="*/ 709684 w 9157648"/>
              <a:gd name="connsiteY10" fmla="*/ 495306 h 3470518"/>
              <a:gd name="connsiteX11" fmla="*/ 764275 w 9157648"/>
              <a:gd name="connsiteY11" fmla="*/ 577193 h 3470518"/>
              <a:gd name="connsiteX12" fmla="*/ 846161 w 9157648"/>
              <a:gd name="connsiteY12" fmla="*/ 659079 h 3470518"/>
              <a:gd name="connsiteX13" fmla="*/ 873457 w 9157648"/>
              <a:gd name="connsiteY13" fmla="*/ 700022 h 3470518"/>
              <a:gd name="connsiteX14" fmla="*/ 955344 w 9157648"/>
              <a:gd name="connsiteY14" fmla="*/ 768261 h 3470518"/>
              <a:gd name="connsiteX15" fmla="*/ 1064526 w 9157648"/>
              <a:gd name="connsiteY15" fmla="*/ 918387 h 3470518"/>
              <a:gd name="connsiteX16" fmla="*/ 1105469 w 9157648"/>
              <a:gd name="connsiteY16" fmla="*/ 959330 h 3470518"/>
              <a:gd name="connsiteX17" fmla="*/ 1132764 w 9157648"/>
              <a:gd name="connsiteY17" fmla="*/ 1013921 h 3470518"/>
              <a:gd name="connsiteX18" fmla="*/ 1119116 w 9157648"/>
              <a:gd name="connsiteY18" fmla="*/ 1013921 h 3470518"/>
              <a:gd name="connsiteX19" fmla="*/ 1201003 w 9157648"/>
              <a:gd name="connsiteY19" fmla="*/ 1095807 h 3470518"/>
              <a:gd name="connsiteX20" fmla="*/ 1214651 w 9157648"/>
              <a:gd name="connsiteY20" fmla="*/ 1136751 h 3470518"/>
              <a:gd name="connsiteX21" fmla="*/ 1269242 w 9157648"/>
              <a:gd name="connsiteY21" fmla="*/ 1232285 h 3470518"/>
              <a:gd name="connsiteX22" fmla="*/ 1310185 w 9157648"/>
              <a:gd name="connsiteY22" fmla="*/ 1286876 h 3470518"/>
              <a:gd name="connsiteX23" fmla="*/ 1446663 w 9157648"/>
              <a:gd name="connsiteY23" fmla="*/ 1382410 h 3470518"/>
              <a:gd name="connsiteX24" fmla="*/ 1487606 w 9157648"/>
              <a:gd name="connsiteY24" fmla="*/ 1423354 h 3470518"/>
              <a:gd name="connsiteX25" fmla="*/ 1596788 w 9157648"/>
              <a:gd name="connsiteY25" fmla="*/ 1518888 h 3470518"/>
              <a:gd name="connsiteX26" fmla="*/ 1610436 w 9157648"/>
              <a:gd name="connsiteY26" fmla="*/ 1559831 h 3470518"/>
              <a:gd name="connsiteX27" fmla="*/ 1651379 w 9157648"/>
              <a:gd name="connsiteY27" fmla="*/ 1600775 h 3470518"/>
              <a:gd name="connsiteX28" fmla="*/ 1746914 w 9157648"/>
              <a:gd name="connsiteY28" fmla="*/ 1723605 h 3470518"/>
              <a:gd name="connsiteX29" fmla="*/ 1815152 w 9157648"/>
              <a:gd name="connsiteY29" fmla="*/ 1832787 h 3470518"/>
              <a:gd name="connsiteX30" fmla="*/ 1842448 w 9157648"/>
              <a:gd name="connsiteY30" fmla="*/ 1873730 h 3470518"/>
              <a:gd name="connsiteX31" fmla="*/ 1883391 w 9157648"/>
              <a:gd name="connsiteY31" fmla="*/ 1901025 h 3470518"/>
              <a:gd name="connsiteX32" fmla="*/ 1897039 w 9157648"/>
              <a:gd name="connsiteY32" fmla="*/ 1941969 h 3470518"/>
              <a:gd name="connsiteX33" fmla="*/ 1924335 w 9157648"/>
              <a:gd name="connsiteY33" fmla="*/ 1982912 h 3470518"/>
              <a:gd name="connsiteX34" fmla="*/ 2047164 w 9157648"/>
              <a:gd name="connsiteY34" fmla="*/ 2092094 h 3470518"/>
              <a:gd name="connsiteX35" fmla="*/ 2088108 w 9157648"/>
              <a:gd name="connsiteY35" fmla="*/ 2105742 h 3470518"/>
              <a:gd name="connsiteX36" fmla="*/ 2156347 w 9157648"/>
              <a:gd name="connsiteY36" fmla="*/ 2201276 h 3470518"/>
              <a:gd name="connsiteX37" fmla="*/ 2183642 w 9157648"/>
              <a:gd name="connsiteY37" fmla="*/ 2255867 h 3470518"/>
              <a:gd name="connsiteX38" fmla="*/ 2224585 w 9157648"/>
              <a:gd name="connsiteY38" fmla="*/ 2296810 h 3470518"/>
              <a:gd name="connsiteX39" fmla="*/ 2292824 w 9157648"/>
              <a:gd name="connsiteY39" fmla="*/ 2378697 h 3470518"/>
              <a:gd name="connsiteX40" fmla="*/ 2347415 w 9157648"/>
              <a:gd name="connsiteY40" fmla="*/ 2446936 h 3470518"/>
              <a:gd name="connsiteX41" fmla="*/ 2361063 w 9157648"/>
              <a:gd name="connsiteY41" fmla="*/ 2487879 h 3470518"/>
              <a:gd name="connsiteX42" fmla="*/ 2456597 w 9157648"/>
              <a:gd name="connsiteY42" fmla="*/ 2610709 h 3470518"/>
              <a:gd name="connsiteX43" fmla="*/ 2483893 w 9157648"/>
              <a:gd name="connsiteY43" fmla="*/ 2651652 h 3470518"/>
              <a:gd name="connsiteX44" fmla="*/ 2565779 w 9157648"/>
              <a:gd name="connsiteY44" fmla="*/ 2733539 h 3470518"/>
              <a:gd name="connsiteX45" fmla="*/ 2606723 w 9157648"/>
              <a:gd name="connsiteY45" fmla="*/ 2774482 h 3470518"/>
              <a:gd name="connsiteX46" fmla="*/ 2770496 w 9157648"/>
              <a:gd name="connsiteY46" fmla="*/ 2883664 h 3470518"/>
              <a:gd name="connsiteX47" fmla="*/ 2811439 w 9157648"/>
              <a:gd name="connsiteY47" fmla="*/ 2910960 h 3470518"/>
              <a:gd name="connsiteX48" fmla="*/ 2852382 w 9157648"/>
              <a:gd name="connsiteY48" fmla="*/ 2938255 h 3470518"/>
              <a:gd name="connsiteX49" fmla="*/ 2975212 w 9157648"/>
              <a:gd name="connsiteY49" fmla="*/ 3061085 h 3470518"/>
              <a:gd name="connsiteX50" fmla="*/ 3057099 w 9157648"/>
              <a:gd name="connsiteY50" fmla="*/ 3129324 h 3470518"/>
              <a:gd name="connsiteX51" fmla="*/ 3098042 w 9157648"/>
              <a:gd name="connsiteY51" fmla="*/ 3142972 h 3470518"/>
              <a:gd name="connsiteX52" fmla="*/ 3138985 w 9157648"/>
              <a:gd name="connsiteY52" fmla="*/ 3183915 h 3470518"/>
              <a:gd name="connsiteX53" fmla="*/ 3193576 w 9157648"/>
              <a:gd name="connsiteY53" fmla="*/ 3197563 h 3470518"/>
              <a:gd name="connsiteX54" fmla="*/ 3248167 w 9157648"/>
              <a:gd name="connsiteY54" fmla="*/ 3224858 h 3470518"/>
              <a:gd name="connsiteX55" fmla="*/ 3343702 w 9157648"/>
              <a:gd name="connsiteY55" fmla="*/ 3279449 h 3470518"/>
              <a:gd name="connsiteX56" fmla="*/ 3384645 w 9157648"/>
              <a:gd name="connsiteY56" fmla="*/ 3293097 h 3470518"/>
              <a:gd name="connsiteX57" fmla="*/ 3439236 w 9157648"/>
              <a:gd name="connsiteY57" fmla="*/ 3320393 h 3470518"/>
              <a:gd name="connsiteX58" fmla="*/ 3480179 w 9157648"/>
              <a:gd name="connsiteY58" fmla="*/ 3334040 h 3470518"/>
              <a:gd name="connsiteX59" fmla="*/ 3534770 w 9157648"/>
              <a:gd name="connsiteY59" fmla="*/ 3361336 h 3470518"/>
              <a:gd name="connsiteX60" fmla="*/ 3575714 w 9157648"/>
              <a:gd name="connsiteY60" fmla="*/ 3388631 h 3470518"/>
              <a:gd name="connsiteX61" fmla="*/ 3657600 w 9157648"/>
              <a:gd name="connsiteY61" fmla="*/ 3415927 h 3470518"/>
              <a:gd name="connsiteX62" fmla="*/ 3739487 w 9157648"/>
              <a:gd name="connsiteY62" fmla="*/ 3443222 h 3470518"/>
              <a:gd name="connsiteX63" fmla="*/ 3780430 w 9157648"/>
              <a:gd name="connsiteY63" fmla="*/ 3456870 h 3470518"/>
              <a:gd name="connsiteX64" fmla="*/ 3848669 w 9157648"/>
              <a:gd name="connsiteY64" fmla="*/ 3470518 h 3470518"/>
              <a:gd name="connsiteX65" fmla="*/ 4217158 w 9157648"/>
              <a:gd name="connsiteY65" fmla="*/ 3443222 h 3470518"/>
              <a:gd name="connsiteX66" fmla="*/ 4408227 w 9157648"/>
              <a:gd name="connsiteY66" fmla="*/ 3415927 h 3470518"/>
              <a:gd name="connsiteX67" fmla="*/ 4462818 w 9157648"/>
              <a:gd name="connsiteY67" fmla="*/ 3402279 h 3470518"/>
              <a:gd name="connsiteX68" fmla="*/ 4558352 w 9157648"/>
              <a:gd name="connsiteY68" fmla="*/ 3347688 h 3470518"/>
              <a:gd name="connsiteX69" fmla="*/ 4599296 w 9157648"/>
              <a:gd name="connsiteY69" fmla="*/ 3334040 h 3470518"/>
              <a:gd name="connsiteX70" fmla="*/ 4681182 w 9157648"/>
              <a:gd name="connsiteY70" fmla="*/ 3265802 h 3470518"/>
              <a:gd name="connsiteX71" fmla="*/ 4804012 w 9157648"/>
              <a:gd name="connsiteY71" fmla="*/ 3183915 h 3470518"/>
              <a:gd name="connsiteX72" fmla="*/ 4899547 w 9157648"/>
              <a:gd name="connsiteY72" fmla="*/ 3115676 h 3470518"/>
              <a:gd name="connsiteX73" fmla="*/ 4954138 w 9157648"/>
              <a:gd name="connsiteY73" fmla="*/ 3088381 h 3470518"/>
              <a:gd name="connsiteX74" fmla="*/ 4995081 w 9157648"/>
              <a:gd name="connsiteY74" fmla="*/ 3033790 h 3470518"/>
              <a:gd name="connsiteX75" fmla="*/ 5036024 w 9157648"/>
              <a:gd name="connsiteY75" fmla="*/ 3020142 h 3470518"/>
              <a:gd name="connsiteX76" fmla="*/ 5076967 w 9157648"/>
              <a:gd name="connsiteY76" fmla="*/ 2992846 h 3470518"/>
              <a:gd name="connsiteX77" fmla="*/ 5117911 w 9157648"/>
              <a:gd name="connsiteY77" fmla="*/ 2951903 h 3470518"/>
              <a:gd name="connsiteX78" fmla="*/ 5199797 w 9157648"/>
              <a:gd name="connsiteY78" fmla="*/ 2897312 h 3470518"/>
              <a:gd name="connsiteX79" fmla="*/ 5227093 w 9157648"/>
              <a:gd name="connsiteY79" fmla="*/ 2842721 h 3470518"/>
              <a:gd name="connsiteX80" fmla="*/ 5268036 w 9157648"/>
              <a:gd name="connsiteY80" fmla="*/ 2801778 h 3470518"/>
              <a:gd name="connsiteX81" fmla="*/ 5308979 w 9157648"/>
              <a:gd name="connsiteY81" fmla="*/ 2747187 h 3470518"/>
              <a:gd name="connsiteX82" fmla="*/ 5363570 w 9157648"/>
              <a:gd name="connsiteY82" fmla="*/ 2665300 h 3470518"/>
              <a:gd name="connsiteX83" fmla="*/ 5431809 w 9157648"/>
              <a:gd name="connsiteY83" fmla="*/ 2583413 h 3470518"/>
              <a:gd name="connsiteX84" fmla="*/ 5459105 w 9157648"/>
              <a:gd name="connsiteY84" fmla="*/ 2542470 h 3470518"/>
              <a:gd name="connsiteX85" fmla="*/ 5581935 w 9157648"/>
              <a:gd name="connsiteY85" fmla="*/ 2433288 h 3470518"/>
              <a:gd name="connsiteX86" fmla="*/ 5609230 w 9157648"/>
              <a:gd name="connsiteY86" fmla="*/ 2392345 h 3470518"/>
              <a:gd name="connsiteX87" fmla="*/ 5691117 w 9157648"/>
              <a:gd name="connsiteY87" fmla="*/ 2310458 h 3470518"/>
              <a:gd name="connsiteX88" fmla="*/ 5732060 w 9157648"/>
              <a:gd name="connsiteY88" fmla="*/ 2269515 h 3470518"/>
              <a:gd name="connsiteX89" fmla="*/ 5773003 w 9157648"/>
              <a:gd name="connsiteY89" fmla="*/ 2228572 h 3470518"/>
              <a:gd name="connsiteX90" fmla="*/ 5827594 w 9157648"/>
              <a:gd name="connsiteY90" fmla="*/ 2146685 h 3470518"/>
              <a:gd name="connsiteX91" fmla="*/ 5909481 w 9157648"/>
              <a:gd name="connsiteY91" fmla="*/ 2064799 h 3470518"/>
              <a:gd name="connsiteX92" fmla="*/ 6045958 w 9157648"/>
              <a:gd name="connsiteY92" fmla="*/ 1901025 h 3470518"/>
              <a:gd name="connsiteX93" fmla="*/ 6086902 w 9157648"/>
              <a:gd name="connsiteY93" fmla="*/ 1887378 h 3470518"/>
              <a:gd name="connsiteX94" fmla="*/ 6127845 w 9157648"/>
              <a:gd name="connsiteY94" fmla="*/ 1832787 h 3470518"/>
              <a:gd name="connsiteX95" fmla="*/ 6209732 w 9157648"/>
              <a:gd name="connsiteY95" fmla="*/ 1791843 h 3470518"/>
              <a:gd name="connsiteX96" fmla="*/ 6305266 w 9157648"/>
              <a:gd name="connsiteY96" fmla="*/ 1723605 h 3470518"/>
              <a:gd name="connsiteX97" fmla="*/ 6346209 w 9157648"/>
              <a:gd name="connsiteY97" fmla="*/ 1682661 h 3470518"/>
              <a:gd name="connsiteX98" fmla="*/ 6400800 w 9157648"/>
              <a:gd name="connsiteY98" fmla="*/ 1655366 h 3470518"/>
              <a:gd name="connsiteX99" fmla="*/ 6441744 w 9157648"/>
              <a:gd name="connsiteY99" fmla="*/ 1628070 h 3470518"/>
              <a:gd name="connsiteX100" fmla="*/ 6496335 w 9157648"/>
              <a:gd name="connsiteY100" fmla="*/ 1600775 h 3470518"/>
              <a:gd name="connsiteX101" fmla="*/ 6632812 w 9157648"/>
              <a:gd name="connsiteY101" fmla="*/ 1532536 h 3470518"/>
              <a:gd name="connsiteX102" fmla="*/ 6673755 w 9157648"/>
              <a:gd name="connsiteY102" fmla="*/ 1505240 h 3470518"/>
              <a:gd name="connsiteX103" fmla="*/ 6782938 w 9157648"/>
              <a:gd name="connsiteY103" fmla="*/ 1477945 h 3470518"/>
              <a:gd name="connsiteX104" fmla="*/ 6878472 w 9157648"/>
              <a:gd name="connsiteY104" fmla="*/ 1437002 h 3470518"/>
              <a:gd name="connsiteX105" fmla="*/ 6974006 w 9157648"/>
              <a:gd name="connsiteY105" fmla="*/ 1396058 h 3470518"/>
              <a:gd name="connsiteX106" fmla="*/ 7069541 w 9157648"/>
              <a:gd name="connsiteY106" fmla="*/ 1341467 h 3470518"/>
              <a:gd name="connsiteX107" fmla="*/ 7165075 w 9157648"/>
              <a:gd name="connsiteY107" fmla="*/ 1314172 h 3470518"/>
              <a:gd name="connsiteX108" fmla="*/ 7233314 w 9157648"/>
              <a:gd name="connsiteY108" fmla="*/ 1286876 h 3470518"/>
              <a:gd name="connsiteX109" fmla="*/ 7274257 w 9157648"/>
              <a:gd name="connsiteY109" fmla="*/ 1259581 h 3470518"/>
              <a:gd name="connsiteX110" fmla="*/ 7356144 w 9157648"/>
              <a:gd name="connsiteY110" fmla="*/ 1232285 h 3470518"/>
              <a:gd name="connsiteX111" fmla="*/ 7478973 w 9157648"/>
              <a:gd name="connsiteY111" fmla="*/ 1177694 h 3470518"/>
              <a:gd name="connsiteX112" fmla="*/ 7560860 w 9157648"/>
              <a:gd name="connsiteY112" fmla="*/ 1136751 h 3470518"/>
              <a:gd name="connsiteX113" fmla="*/ 7642747 w 9157648"/>
              <a:gd name="connsiteY113" fmla="*/ 1109455 h 3470518"/>
              <a:gd name="connsiteX114" fmla="*/ 7683690 w 9157648"/>
              <a:gd name="connsiteY114" fmla="*/ 1095807 h 3470518"/>
              <a:gd name="connsiteX115" fmla="*/ 7724633 w 9157648"/>
              <a:gd name="connsiteY115" fmla="*/ 1082160 h 3470518"/>
              <a:gd name="connsiteX116" fmla="*/ 7806520 w 9157648"/>
              <a:gd name="connsiteY116" fmla="*/ 1041216 h 3470518"/>
              <a:gd name="connsiteX117" fmla="*/ 7847463 w 9157648"/>
              <a:gd name="connsiteY117" fmla="*/ 1013921 h 3470518"/>
              <a:gd name="connsiteX118" fmla="*/ 7970293 w 9157648"/>
              <a:gd name="connsiteY118" fmla="*/ 959330 h 3470518"/>
              <a:gd name="connsiteX119" fmla="*/ 8065827 w 9157648"/>
              <a:gd name="connsiteY119" fmla="*/ 918387 h 3470518"/>
              <a:gd name="connsiteX120" fmla="*/ 8106770 w 9157648"/>
              <a:gd name="connsiteY120" fmla="*/ 891091 h 3470518"/>
              <a:gd name="connsiteX121" fmla="*/ 8188657 w 9157648"/>
              <a:gd name="connsiteY121" fmla="*/ 850148 h 3470518"/>
              <a:gd name="connsiteX122" fmla="*/ 8311487 w 9157648"/>
              <a:gd name="connsiteY122" fmla="*/ 781909 h 3470518"/>
              <a:gd name="connsiteX123" fmla="*/ 8352430 w 9157648"/>
              <a:gd name="connsiteY123" fmla="*/ 754613 h 3470518"/>
              <a:gd name="connsiteX124" fmla="*/ 8434317 w 9157648"/>
              <a:gd name="connsiteY124" fmla="*/ 727318 h 3470518"/>
              <a:gd name="connsiteX125" fmla="*/ 8529851 w 9157648"/>
              <a:gd name="connsiteY125" fmla="*/ 659079 h 3470518"/>
              <a:gd name="connsiteX126" fmla="*/ 8584442 w 9157648"/>
              <a:gd name="connsiteY126" fmla="*/ 631784 h 3470518"/>
              <a:gd name="connsiteX127" fmla="*/ 8625385 w 9157648"/>
              <a:gd name="connsiteY127" fmla="*/ 618136 h 3470518"/>
              <a:gd name="connsiteX128" fmla="*/ 8852847 w 9157648"/>
              <a:gd name="connsiteY128" fmla="*/ 571506 h 3470518"/>
              <a:gd name="connsiteX129" fmla="*/ 9157648 w 9157648"/>
              <a:gd name="connsiteY129" fmla="*/ 495306 h 3470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</a:cxnLst>
            <a:rect l="l" t="t" r="r" b="b"/>
            <a:pathLst>
              <a:path w="9157648" h="3470518">
                <a:moveTo>
                  <a:pt x="0" y="31282"/>
                </a:moveTo>
                <a:cubicBezTo>
                  <a:pt x="27296" y="22184"/>
                  <a:pt x="53159" y="5583"/>
                  <a:pt x="81887" y="3987"/>
                </a:cubicBezTo>
                <a:cubicBezTo>
                  <a:pt x="153648" y="0"/>
                  <a:pt x="252035" y="18697"/>
                  <a:pt x="327547" y="31282"/>
                </a:cubicBezTo>
                <a:cubicBezTo>
                  <a:pt x="354842" y="49479"/>
                  <a:pt x="378312" y="75499"/>
                  <a:pt x="409433" y="85873"/>
                </a:cubicBezTo>
                <a:lnTo>
                  <a:pt x="491320" y="113169"/>
                </a:lnTo>
                <a:cubicBezTo>
                  <a:pt x="515581" y="161692"/>
                  <a:pt x="518876" y="161848"/>
                  <a:pt x="532263" y="208703"/>
                </a:cubicBezTo>
                <a:cubicBezTo>
                  <a:pt x="537416" y="226738"/>
                  <a:pt x="538522" y="246054"/>
                  <a:pt x="545911" y="263294"/>
                </a:cubicBezTo>
                <a:cubicBezTo>
                  <a:pt x="552372" y="278370"/>
                  <a:pt x="565068" y="289996"/>
                  <a:pt x="573206" y="304237"/>
                </a:cubicBezTo>
                <a:cubicBezTo>
                  <a:pt x="583300" y="321901"/>
                  <a:pt x="588677" y="342273"/>
                  <a:pt x="600502" y="358828"/>
                </a:cubicBezTo>
                <a:cubicBezTo>
                  <a:pt x="611720" y="374534"/>
                  <a:pt x="630227" y="384066"/>
                  <a:pt x="641445" y="399772"/>
                </a:cubicBezTo>
                <a:cubicBezTo>
                  <a:pt x="659642" y="422518"/>
                  <a:pt x="689212" y="465736"/>
                  <a:pt x="709684" y="495306"/>
                </a:cubicBezTo>
                <a:cubicBezTo>
                  <a:pt x="729824" y="521201"/>
                  <a:pt x="741078" y="553996"/>
                  <a:pt x="764275" y="577193"/>
                </a:cubicBezTo>
                <a:cubicBezTo>
                  <a:pt x="791570" y="604488"/>
                  <a:pt x="824748" y="626961"/>
                  <a:pt x="846161" y="659079"/>
                </a:cubicBezTo>
                <a:cubicBezTo>
                  <a:pt x="855260" y="672727"/>
                  <a:pt x="861859" y="688424"/>
                  <a:pt x="873457" y="700022"/>
                </a:cubicBezTo>
                <a:cubicBezTo>
                  <a:pt x="999806" y="826371"/>
                  <a:pt x="821201" y="611762"/>
                  <a:pt x="955344" y="768261"/>
                </a:cubicBezTo>
                <a:cubicBezTo>
                  <a:pt x="995813" y="815474"/>
                  <a:pt x="1024057" y="871174"/>
                  <a:pt x="1064526" y="918387"/>
                </a:cubicBezTo>
                <a:cubicBezTo>
                  <a:pt x="1077087" y="933041"/>
                  <a:pt x="1091821" y="945682"/>
                  <a:pt x="1105469" y="959330"/>
                </a:cubicBezTo>
                <a:cubicBezTo>
                  <a:pt x="1114567" y="977527"/>
                  <a:pt x="1120939" y="997366"/>
                  <a:pt x="1132764" y="1013921"/>
                </a:cubicBezTo>
                <a:cubicBezTo>
                  <a:pt x="1135039" y="1023020"/>
                  <a:pt x="1107743" y="1000273"/>
                  <a:pt x="1119116" y="1013921"/>
                </a:cubicBezTo>
                <a:cubicBezTo>
                  <a:pt x="1130489" y="1027569"/>
                  <a:pt x="1185080" y="1075335"/>
                  <a:pt x="1201003" y="1095807"/>
                </a:cubicBezTo>
                <a:cubicBezTo>
                  <a:pt x="1207437" y="1108674"/>
                  <a:pt x="1208984" y="1123528"/>
                  <a:pt x="1214651" y="1136751"/>
                </a:cubicBezTo>
                <a:cubicBezTo>
                  <a:pt x="1231785" y="1176731"/>
                  <a:pt x="1244768" y="1198021"/>
                  <a:pt x="1269242" y="1232285"/>
                </a:cubicBezTo>
                <a:cubicBezTo>
                  <a:pt x="1282463" y="1250794"/>
                  <a:pt x="1280615" y="1261855"/>
                  <a:pt x="1310185" y="1286876"/>
                </a:cubicBezTo>
                <a:cubicBezTo>
                  <a:pt x="1339755" y="1311897"/>
                  <a:pt x="1417093" y="1359664"/>
                  <a:pt x="1446663" y="1382410"/>
                </a:cubicBezTo>
                <a:cubicBezTo>
                  <a:pt x="1460311" y="1396058"/>
                  <a:pt x="1472371" y="1411504"/>
                  <a:pt x="1487606" y="1423354"/>
                </a:cubicBezTo>
                <a:cubicBezTo>
                  <a:pt x="1512627" y="1446100"/>
                  <a:pt x="1576316" y="1496142"/>
                  <a:pt x="1596788" y="1518888"/>
                </a:cubicBezTo>
                <a:cubicBezTo>
                  <a:pt x="1603222" y="1531755"/>
                  <a:pt x="1602456" y="1547861"/>
                  <a:pt x="1610436" y="1559831"/>
                </a:cubicBezTo>
                <a:cubicBezTo>
                  <a:pt x="1621142" y="1575890"/>
                  <a:pt x="1637731" y="1587127"/>
                  <a:pt x="1651379" y="1600775"/>
                </a:cubicBezTo>
                <a:cubicBezTo>
                  <a:pt x="1674125" y="1628071"/>
                  <a:pt x="1719618" y="1684936"/>
                  <a:pt x="1746914" y="1723605"/>
                </a:cubicBezTo>
                <a:cubicBezTo>
                  <a:pt x="1789662" y="1809102"/>
                  <a:pt x="1756099" y="1750113"/>
                  <a:pt x="1815152" y="1832787"/>
                </a:cubicBezTo>
                <a:cubicBezTo>
                  <a:pt x="1824686" y="1846134"/>
                  <a:pt x="1830850" y="1862132"/>
                  <a:pt x="1842448" y="1873730"/>
                </a:cubicBezTo>
                <a:cubicBezTo>
                  <a:pt x="1854046" y="1885328"/>
                  <a:pt x="1869743" y="1891927"/>
                  <a:pt x="1883391" y="1901025"/>
                </a:cubicBezTo>
                <a:cubicBezTo>
                  <a:pt x="1887940" y="1914673"/>
                  <a:pt x="1890605" y="1929102"/>
                  <a:pt x="1897039" y="1941969"/>
                </a:cubicBezTo>
                <a:cubicBezTo>
                  <a:pt x="1904375" y="1956640"/>
                  <a:pt x="1913438" y="1970653"/>
                  <a:pt x="1924335" y="1982912"/>
                </a:cubicBezTo>
                <a:cubicBezTo>
                  <a:pt x="1953273" y="2015468"/>
                  <a:pt x="2001529" y="2069277"/>
                  <a:pt x="2047164" y="2092094"/>
                </a:cubicBezTo>
                <a:cubicBezTo>
                  <a:pt x="2060031" y="2098528"/>
                  <a:pt x="2074460" y="2101193"/>
                  <a:pt x="2088108" y="2105742"/>
                </a:cubicBezTo>
                <a:cubicBezTo>
                  <a:pt x="2162915" y="2255358"/>
                  <a:pt x="2064131" y="2072175"/>
                  <a:pt x="2156347" y="2201276"/>
                </a:cubicBezTo>
                <a:cubicBezTo>
                  <a:pt x="2168172" y="2217831"/>
                  <a:pt x="2171817" y="2239312"/>
                  <a:pt x="2183642" y="2255867"/>
                </a:cubicBezTo>
                <a:cubicBezTo>
                  <a:pt x="2194860" y="2271573"/>
                  <a:pt x="2212229" y="2281983"/>
                  <a:pt x="2224585" y="2296810"/>
                </a:cubicBezTo>
                <a:cubicBezTo>
                  <a:pt x="2319589" y="2410815"/>
                  <a:pt x="2173210" y="2259083"/>
                  <a:pt x="2292824" y="2378697"/>
                </a:cubicBezTo>
                <a:cubicBezTo>
                  <a:pt x="2327129" y="2481608"/>
                  <a:pt x="2276864" y="2358747"/>
                  <a:pt x="2347415" y="2446936"/>
                </a:cubicBezTo>
                <a:cubicBezTo>
                  <a:pt x="2356402" y="2458170"/>
                  <a:pt x="2354077" y="2475303"/>
                  <a:pt x="2361063" y="2487879"/>
                </a:cubicBezTo>
                <a:cubicBezTo>
                  <a:pt x="2430050" y="2612055"/>
                  <a:pt x="2390286" y="2531137"/>
                  <a:pt x="2456597" y="2610709"/>
                </a:cubicBezTo>
                <a:cubicBezTo>
                  <a:pt x="2467098" y="2623310"/>
                  <a:pt x="2472996" y="2639393"/>
                  <a:pt x="2483893" y="2651652"/>
                </a:cubicBezTo>
                <a:cubicBezTo>
                  <a:pt x="2509539" y="2680503"/>
                  <a:pt x="2538483" y="2706243"/>
                  <a:pt x="2565779" y="2733539"/>
                </a:cubicBezTo>
                <a:cubicBezTo>
                  <a:pt x="2579427" y="2747187"/>
                  <a:pt x="2590664" y="2763776"/>
                  <a:pt x="2606723" y="2774482"/>
                </a:cubicBezTo>
                <a:lnTo>
                  <a:pt x="2770496" y="2883664"/>
                </a:lnTo>
                <a:lnTo>
                  <a:pt x="2811439" y="2910960"/>
                </a:lnTo>
                <a:cubicBezTo>
                  <a:pt x="2825087" y="2920058"/>
                  <a:pt x="2840784" y="2926657"/>
                  <a:pt x="2852382" y="2938255"/>
                </a:cubicBezTo>
                <a:lnTo>
                  <a:pt x="2975212" y="3061085"/>
                </a:lnTo>
                <a:cubicBezTo>
                  <a:pt x="3005396" y="3091269"/>
                  <a:pt x="3019096" y="3110322"/>
                  <a:pt x="3057099" y="3129324"/>
                </a:cubicBezTo>
                <a:cubicBezTo>
                  <a:pt x="3069966" y="3135758"/>
                  <a:pt x="3084394" y="3138423"/>
                  <a:pt x="3098042" y="3142972"/>
                </a:cubicBezTo>
                <a:cubicBezTo>
                  <a:pt x="3111690" y="3156620"/>
                  <a:pt x="3122227" y="3174339"/>
                  <a:pt x="3138985" y="3183915"/>
                </a:cubicBezTo>
                <a:cubicBezTo>
                  <a:pt x="3155271" y="3193221"/>
                  <a:pt x="3176013" y="3190977"/>
                  <a:pt x="3193576" y="3197563"/>
                </a:cubicBezTo>
                <a:cubicBezTo>
                  <a:pt x="3212625" y="3204706"/>
                  <a:pt x="3230503" y="3214764"/>
                  <a:pt x="3248167" y="3224858"/>
                </a:cubicBezTo>
                <a:cubicBezTo>
                  <a:pt x="3316704" y="3264022"/>
                  <a:pt x="3261212" y="3244096"/>
                  <a:pt x="3343702" y="3279449"/>
                </a:cubicBezTo>
                <a:cubicBezTo>
                  <a:pt x="3356925" y="3285116"/>
                  <a:pt x="3371422" y="3287430"/>
                  <a:pt x="3384645" y="3293097"/>
                </a:cubicBezTo>
                <a:cubicBezTo>
                  <a:pt x="3403345" y="3301111"/>
                  <a:pt x="3420536" y="3312379"/>
                  <a:pt x="3439236" y="3320393"/>
                </a:cubicBezTo>
                <a:cubicBezTo>
                  <a:pt x="3452459" y="3326060"/>
                  <a:pt x="3466956" y="3328373"/>
                  <a:pt x="3480179" y="3334040"/>
                </a:cubicBezTo>
                <a:cubicBezTo>
                  <a:pt x="3498879" y="3342054"/>
                  <a:pt x="3517106" y="3351242"/>
                  <a:pt x="3534770" y="3361336"/>
                </a:cubicBezTo>
                <a:cubicBezTo>
                  <a:pt x="3549012" y="3369474"/>
                  <a:pt x="3560725" y="3381969"/>
                  <a:pt x="3575714" y="3388631"/>
                </a:cubicBezTo>
                <a:cubicBezTo>
                  <a:pt x="3602006" y="3400316"/>
                  <a:pt x="3630305" y="3406828"/>
                  <a:pt x="3657600" y="3415927"/>
                </a:cubicBezTo>
                <a:lnTo>
                  <a:pt x="3739487" y="3443222"/>
                </a:lnTo>
                <a:cubicBezTo>
                  <a:pt x="3753135" y="3447771"/>
                  <a:pt x="3766323" y="3454049"/>
                  <a:pt x="3780430" y="3456870"/>
                </a:cubicBezTo>
                <a:lnTo>
                  <a:pt x="3848669" y="3470518"/>
                </a:lnTo>
                <a:cubicBezTo>
                  <a:pt x="4092669" y="3456962"/>
                  <a:pt x="4034312" y="3464733"/>
                  <a:pt x="4217158" y="3443222"/>
                </a:cubicBezTo>
                <a:cubicBezTo>
                  <a:pt x="4278274" y="3436032"/>
                  <a:pt x="4347144" y="3428144"/>
                  <a:pt x="4408227" y="3415927"/>
                </a:cubicBezTo>
                <a:cubicBezTo>
                  <a:pt x="4426620" y="3412248"/>
                  <a:pt x="4445255" y="3408865"/>
                  <a:pt x="4462818" y="3402279"/>
                </a:cubicBezTo>
                <a:cubicBezTo>
                  <a:pt x="4558532" y="3366387"/>
                  <a:pt x="4479155" y="3387287"/>
                  <a:pt x="4558352" y="3347688"/>
                </a:cubicBezTo>
                <a:cubicBezTo>
                  <a:pt x="4571219" y="3341254"/>
                  <a:pt x="4586429" y="3340474"/>
                  <a:pt x="4599296" y="3334040"/>
                </a:cubicBezTo>
                <a:cubicBezTo>
                  <a:pt x="4657818" y="3304780"/>
                  <a:pt x="4626853" y="3308058"/>
                  <a:pt x="4681182" y="3265802"/>
                </a:cubicBezTo>
                <a:cubicBezTo>
                  <a:pt x="4804041" y="3170245"/>
                  <a:pt x="4722111" y="3245340"/>
                  <a:pt x="4804012" y="3183915"/>
                </a:cubicBezTo>
                <a:cubicBezTo>
                  <a:pt x="4827444" y="3166341"/>
                  <a:pt x="4871609" y="3131640"/>
                  <a:pt x="4899547" y="3115676"/>
                </a:cubicBezTo>
                <a:cubicBezTo>
                  <a:pt x="4917211" y="3105582"/>
                  <a:pt x="4935941" y="3097479"/>
                  <a:pt x="4954138" y="3088381"/>
                </a:cubicBezTo>
                <a:cubicBezTo>
                  <a:pt x="4967786" y="3070184"/>
                  <a:pt x="4977607" y="3048352"/>
                  <a:pt x="4995081" y="3033790"/>
                </a:cubicBezTo>
                <a:cubicBezTo>
                  <a:pt x="5006133" y="3024580"/>
                  <a:pt x="5023157" y="3026576"/>
                  <a:pt x="5036024" y="3020142"/>
                </a:cubicBezTo>
                <a:cubicBezTo>
                  <a:pt x="5050695" y="3012806"/>
                  <a:pt x="5064366" y="3003347"/>
                  <a:pt x="5076967" y="2992846"/>
                </a:cubicBezTo>
                <a:cubicBezTo>
                  <a:pt x="5091794" y="2980490"/>
                  <a:pt x="5102676" y="2963753"/>
                  <a:pt x="5117911" y="2951903"/>
                </a:cubicBezTo>
                <a:cubicBezTo>
                  <a:pt x="5143806" y="2931763"/>
                  <a:pt x="5199797" y="2897312"/>
                  <a:pt x="5199797" y="2897312"/>
                </a:cubicBezTo>
                <a:cubicBezTo>
                  <a:pt x="5208896" y="2879115"/>
                  <a:pt x="5215268" y="2859276"/>
                  <a:pt x="5227093" y="2842721"/>
                </a:cubicBezTo>
                <a:cubicBezTo>
                  <a:pt x="5238311" y="2827015"/>
                  <a:pt x="5255475" y="2816432"/>
                  <a:pt x="5268036" y="2801778"/>
                </a:cubicBezTo>
                <a:cubicBezTo>
                  <a:pt x="5282839" y="2784508"/>
                  <a:pt x="5295331" y="2765384"/>
                  <a:pt x="5308979" y="2747187"/>
                </a:cubicBezTo>
                <a:cubicBezTo>
                  <a:pt x="5338255" y="2659358"/>
                  <a:pt x="5299676" y="2754751"/>
                  <a:pt x="5363570" y="2665300"/>
                </a:cubicBezTo>
                <a:cubicBezTo>
                  <a:pt x="5426536" y="2577148"/>
                  <a:pt x="5351094" y="2637224"/>
                  <a:pt x="5431809" y="2583413"/>
                </a:cubicBezTo>
                <a:cubicBezTo>
                  <a:pt x="5440908" y="2569765"/>
                  <a:pt x="5448208" y="2554729"/>
                  <a:pt x="5459105" y="2542470"/>
                </a:cubicBezTo>
                <a:cubicBezTo>
                  <a:pt x="5527095" y="2465982"/>
                  <a:pt x="5519706" y="2474774"/>
                  <a:pt x="5581935" y="2433288"/>
                </a:cubicBezTo>
                <a:cubicBezTo>
                  <a:pt x="5591033" y="2419640"/>
                  <a:pt x="5598333" y="2404604"/>
                  <a:pt x="5609230" y="2392345"/>
                </a:cubicBezTo>
                <a:cubicBezTo>
                  <a:pt x="5634876" y="2363494"/>
                  <a:pt x="5663821" y="2337754"/>
                  <a:pt x="5691117" y="2310458"/>
                </a:cubicBezTo>
                <a:lnTo>
                  <a:pt x="5732060" y="2269515"/>
                </a:lnTo>
                <a:cubicBezTo>
                  <a:pt x="5745708" y="2255867"/>
                  <a:pt x="5762297" y="2244631"/>
                  <a:pt x="5773003" y="2228572"/>
                </a:cubicBezTo>
                <a:cubicBezTo>
                  <a:pt x="5791200" y="2201276"/>
                  <a:pt x="5804397" y="2169882"/>
                  <a:pt x="5827594" y="2146685"/>
                </a:cubicBezTo>
                <a:cubicBezTo>
                  <a:pt x="5854890" y="2119390"/>
                  <a:pt x="5888069" y="2096918"/>
                  <a:pt x="5909481" y="2064799"/>
                </a:cubicBezTo>
                <a:cubicBezTo>
                  <a:pt x="5934452" y="2027342"/>
                  <a:pt x="6000924" y="1916035"/>
                  <a:pt x="6045958" y="1901025"/>
                </a:cubicBezTo>
                <a:lnTo>
                  <a:pt x="6086902" y="1887378"/>
                </a:lnTo>
                <a:cubicBezTo>
                  <a:pt x="6100550" y="1869181"/>
                  <a:pt x="6111761" y="1848871"/>
                  <a:pt x="6127845" y="1832787"/>
                </a:cubicBezTo>
                <a:cubicBezTo>
                  <a:pt x="6154302" y="1806329"/>
                  <a:pt x="6176431" y="1802943"/>
                  <a:pt x="6209732" y="1791843"/>
                </a:cubicBezTo>
                <a:cubicBezTo>
                  <a:pt x="6316190" y="1685385"/>
                  <a:pt x="6179517" y="1813426"/>
                  <a:pt x="6305266" y="1723605"/>
                </a:cubicBezTo>
                <a:cubicBezTo>
                  <a:pt x="6320972" y="1712387"/>
                  <a:pt x="6330503" y="1693879"/>
                  <a:pt x="6346209" y="1682661"/>
                </a:cubicBezTo>
                <a:cubicBezTo>
                  <a:pt x="6362764" y="1670836"/>
                  <a:pt x="6383136" y="1665460"/>
                  <a:pt x="6400800" y="1655366"/>
                </a:cubicBezTo>
                <a:cubicBezTo>
                  <a:pt x="6415042" y="1647228"/>
                  <a:pt x="6427502" y="1636208"/>
                  <a:pt x="6441744" y="1628070"/>
                </a:cubicBezTo>
                <a:cubicBezTo>
                  <a:pt x="6459408" y="1617976"/>
                  <a:pt x="6478889" y="1611242"/>
                  <a:pt x="6496335" y="1600775"/>
                </a:cubicBezTo>
                <a:cubicBezTo>
                  <a:pt x="6612400" y="1531136"/>
                  <a:pt x="6535777" y="1556795"/>
                  <a:pt x="6632812" y="1532536"/>
                </a:cubicBezTo>
                <a:cubicBezTo>
                  <a:pt x="6646460" y="1523437"/>
                  <a:pt x="6658340" y="1510845"/>
                  <a:pt x="6673755" y="1505240"/>
                </a:cubicBezTo>
                <a:cubicBezTo>
                  <a:pt x="6709011" y="1492420"/>
                  <a:pt x="6782938" y="1477945"/>
                  <a:pt x="6782938" y="1477945"/>
                </a:cubicBezTo>
                <a:cubicBezTo>
                  <a:pt x="6885728" y="1409417"/>
                  <a:pt x="6755091" y="1489880"/>
                  <a:pt x="6878472" y="1437002"/>
                </a:cubicBezTo>
                <a:cubicBezTo>
                  <a:pt x="7010429" y="1380449"/>
                  <a:pt x="6817270" y="1435243"/>
                  <a:pt x="6974006" y="1396058"/>
                </a:cubicBezTo>
                <a:cubicBezTo>
                  <a:pt x="7015126" y="1368645"/>
                  <a:pt x="7021057" y="1362246"/>
                  <a:pt x="7069541" y="1341467"/>
                </a:cubicBezTo>
                <a:cubicBezTo>
                  <a:pt x="7115552" y="1321748"/>
                  <a:pt x="7113121" y="1331490"/>
                  <a:pt x="7165075" y="1314172"/>
                </a:cubicBezTo>
                <a:cubicBezTo>
                  <a:pt x="7188316" y="1306425"/>
                  <a:pt x="7211402" y="1297832"/>
                  <a:pt x="7233314" y="1286876"/>
                </a:cubicBezTo>
                <a:cubicBezTo>
                  <a:pt x="7247985" y="1279541"/>
                  <a:pt x="7259268" y="1266243"/>
                  <a:pt x="7274257" y="1259581"/>
                </a:cubicBezTo>
                <a:cubicBezTo>
                  <a:pt x="7300549" y="1247896"/>
                  <a:pt x="7332204" y="1248245"/>
                  <a:pt x="7356144" y="1232285"/>
                </a:cubicBezTo>
                <a:cubicBezTo>
                  <a:pt x="7421026" y="1189031"/>
                  <a:pt x="7381527" y="1210176"/>
                  <a:pt x="7478973" y="1177694"/>
                </a:cubicBezTo>
                <a:cubicBezTo>
                  <a:pt x="7628301" y="1127917"/>
                  <a:pt x="7402115" y="1207304"/>
                  <a:pt x="7560860" y="1136751"/>
                </a:cubicBezTo>
                <a:cubicBezTo>
                  <a:pt x="7587152" y="1125066"/>
                  <a:pt x="7615451" y="1118554"/>
                  <a:pt x="7642747" y="1109455"/>
                </a:cubicBezTo>
                <a:lnTo>
                  <a:pt x="7683690" y="1095807"/>
                </a:lnTo>
                <a:lnTo>
                  <a:pt x="7724633" y="1082160"/>
                </a:lnTo>
                <a:cubicBezTo>
                  <a:pt x="7841959" y="1003941"/>
                  <a:pt x="7693520" y="1097715"/>
                  <a:pt x="7806520" y="1041216"/>
                </a:cubicBezTo>
                <a:cubicBezTo>
                  <a:pt x="7821191" y="1033881"/>
                  <a:pt x="7832792" y="1021256"/>
                  <a:pt x="7847463" y="1013921"/>
                </a:cubicBezTo>
                <a:cubicBezTo>
                  <a:pt x="7874758" y="1000273"/>
                  <a:pt x="7933899" y="975252"/>
                  <a:pt x="7970293" y="959330"/>
                </a:cubicBezTo>
                <a:cubicBezTo>
                  <a:pt x="8073083" y="890802"/>
                  <a:pt x="7942446" y="971265"/>
                  <a:pt x="8065827" y="918387"/>
                </a:cubicBezTo>
                <a:cubicBezTo>
                  <a:pt x="8080903" y="911926"/>
                  <a:pt x="8092099" y="898427"/>
                  <a:pt x="8106770" y="891091"/>
                </a:cubicBezTo>
                <a:cubicBezTo>
                  <a:pt x="8127242" y="879718"/>
                  <a:pt x="8154538" y="868345"/>
                  <a:pt x="8188657" y="850148"/>
                </a:cubicBezTo>
                <a:cubicBezTo>
                  <a:pt x="8215952" y="834226"/>
                  <a:pt x="8284192" y="797831"/>
                  <a:pt x="8311487" y="781909"/>
                </a:cubicBezTo>
                <a:cubicBezTo>
                  <a:pt x="8325135" y="772810"/>
                  <a:pt x="8336869" y="759800"/>
                  <a:pt x="8352430" y="754613"/>
                </a:cubicBezTo>
                <a:lnTo>
                  <a:pt x="8434317" y="727318"/>
                </a:lnTo>
                <a:cubicBezTo>
                  <a:pt x="8457743" y="709749"/>
                  <a:pt x="8501918" y="675041"/>
                  <a:pt x="8529851" y="659079"/>
                </a:cubicBezTo>
                <a:cubicBezTo>
                  <a:pt x="8547515" y="648985"/>
                  <a:pt x="8565742" y="639798"/>
                  <a:pt x="8584442" y="631784"/>
                </a:cubicBezTo>
                <a:cubicBezTo>
                  <a:pt x="8597665" y="626117"/>
                  <a:pt x="8612518" y="624570"/>
                  <a:pt x="8625385" y="618136"/>
                </a:cubicBezTo>
                <a:cubicBezTo>
                  <a:pt x="8670119" y="608090"/>
                  <a:pt x="8764136" y="591978"/>
                  <a:pt x="8852847" y="571506"/>
                </a:cubicBezTo>
                <a:cubicBezTo>
                  <a:pt x="8907736" y="547982"/>
                  <a:pt x="9130320" y="522634"/>
                  <a:pt x="9157648" y="495306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Freeform 23"/>
          <p:cNvSpPr/>
          <p:nvPr/>
        </p:nvSpPr>
        <p:spPr bwMode="auto">
          <a:xfrm>
            <a:off x="1405719" y="-20473"/>
            <a:ext cx="5363571" cy="1098645"/>
          </a:xfrm>
          <a:custGeom>
            <a:avLst/>
            <a:gdLst>
              <a:gd name="connsiteX0" fmla="*/ 5363571 w 5363571"/>
              <a:gd name="connsiteY0" fmla="*/ 0 h 1064525"/>
              <a:gd name="connsiteX1" fmla="*/ 5336275 w 5363571"/>
              <a:gd name="connsiteY1" fmla="*/ 95534 h 1064525"/>
              <a:gd name="connsiteX2" fmla="*/ 5281684 w 5363571"/>
              <a:gd name="connsiteY2" fmla="*/ 136477 h 1064525"/>
              <a:gd name="connsiteX3" fmla="*/ 5186150 w 5363571"/>
              <a:gd name="connsiteY3" fmla="*/ 191068 h 1064525"/>
              <a:gd name="connsiteX4" fmla="*/ 5131559 w 5363571"/>
              <a:gd name="connsiteY4" fmla="*/ 218364 h 1064525"/>
              <a:gd name="connsiteX5" fmla="*/ 4913194 w 5363571"/>
              <a:gd name="connsiteY5" fmla="*/ 218364 h 1064525"/>
              <a:gd name="connsiteX6" fmla="*/ 4858603 w 5363571"/>
              <a:gd name="connsiteY6" fmla="*/ 204716 h 1064525"/>
              <a:gd name="connsiteX7" fmla="*/ 4694830 w 5363571"/>
              <a:gd name="connsiteY7" fmla="*/ 177421 h 1064525"/>
              <a:gd name="connsiteX8" fmla="*/ 4640239 w 5363571"/>
              <a:gd name="connsiteY8" fmla="*/ 163773 h 1064525"/>
              <a:gd name="connsiteX9" fmla="*/ 4217159 w 5363571"/>
              <a:gd name="connsiteY9" fmla="*/ 177421 h 1064525"/>
              <a:gd name="connsiteX10" fmla="*/ 4148920 w 5363571"/>
              <a:gd name="connsiteY10" fmla="*/ 191068 h 1064525"/>
              <a:gd name="connsiteX11" fmla="*/ 4026090 w 5363571"/>
              <a:gd name="connsiteY11" fmla="*/ 204716 h 1064525"/>
              <a:gd name="connsiteX12" fmla="*/ 3930556 w 5363571"/>
              <a:gd name="connsiteY12" fmla="*/ 245659 h 1064525"/>
              <a:gd name="connsiteX13" fmla="*/ 3889612 w 5363571"/>
              <a:gd name="connsiteY13" fmla="*/ 259307 h 1064525"/>
              <a:gd name="connsiteX14" fmla="*/ 3835021 w 5363571"/>
              <a:gd name="connsiteY14" fmla="*/ 286603 h 1064525"/>
              <a:gd name="connsiteX15" fmla="*/ 3766782 w 5363571"/>
              <a:gd name="connsiteY15" fmla="*/ 300251 h 1064525"/>
              <a:gd name="connsiteX16" fmla="*/ 3712191 w 5363571"/>
              <a:gd name="connsiteY16" fmla="*/ 327546 h 1064525"/>
              <a:gd name="connsiteX17" fmla="*/ 3671248 w 5363571"/>
              <a:gd name="connsiteY17" fmla="*/ 341194 h 1064525"/>
              <a:gd name="connsiteX18" fmla="*/ 3630305 w 5363571"/>
              <a:gd name="connsiteY18" fmla="*/ 368489 h 1064525"/>
              <a:gd name="connsiteX19" fmla="*/ 3589362 w 5363571"/>
              <a:gd name="connsiteY19" fmla="*/ 382137 h 1064525"/>
              <a:gd name="connsiteX20" fmla="*/ 3507475 w 5363571"/>
              <a:gd name="connsiteY20" fmla="*/ 423080 h 1064525"/>
              <a:gd name="connsiteX21" fmla="*/ 3425588 w 5363571"/>
              <a:gd name="connsiteY21" fmla="*/ 409433 h 1064525"/>
              <a:gd name="connsiteX22" fmla="*/ 3357350 w 5363571"/>
              <a:gd name="connsiteY22" fmla="*/ 382137 h 1064525"/>
              <a:gd name="connsiteX23" fmla="*/ 3316406 w 5363571"/>
              <a:gd name="connsiteY23" fmla="*/ 368489 h 1064525"/>
              <a:gd name="connsiteX24" fmla="*/ 3261815 w 5363571"/>
              <a:gd name="connsiteY24" fmla="*/ 341194 h 1064525"/>
              <a:gd name="connsiteX25" fmla="*/ 3207224 w 5363571"/>
              <a:gd name="connsiteY25" fmla="*/ 327546 h 1064525"/>
              <a:gd name="connsiteX26" fmla="*/ 3111690 w 5363571"/>
              <a:gd name="connsiteY26" fmla="*/ 272955 h 1064525"/>
              <a:gd name="connsiteX27" fmla="*/ 3016156 w 5363571"/>
              <a:gd name="connsiteY27" fmla="*/ 286603 h 1064525"/>
              <a:gd name="connsiteX28" fmla="*/ 3029803 w 5363571"/>
              <a:gd name="connsiteY28" fmla="*/ 395785 h 1064525"/>
              <a:gd name="connsiteX29" fmla="*/ 3111690 w 5363571"/>
              <a:gd name="connsiteY29" fmla="*/ 450376 h 1064525"/>
              <a:gd name="connsiteX30" fmla="*/ 3098042 w 5363571"/>
              <a:gd name="connsiteY30" fmla="*/ 504967 h 1064525"/>
              <a:gd name="connsiteX31" fmla="*/ 3002508 w 5363571"/>
              <a:gd name="connsiteY31" fmla="*/ 559558 h 1064525"/>
              <a:gd name="connsiteX32" fmla="*/ 2961565 w 5363571"/>
              <a:gd name="connsiteY32" fmla="*/ 573206 h 1064525"/>
              <a:gd name="connsiteX33" fmla="*/ 2906974 w 5363571"/>
              <a:gd name="connsiteY33" fmla="*/ 559558 h 1064525"/>
              <a:gd name="connsiteX34" fmla="*/ 2866030 w 5363571"/>
              <a:gd name="connsiteY34" fmla="*/ 545910 h 1064525"/>
              <a:gd name="connsiteX35" fmla="*/ 2825087 w 5363571"/>
              <a:gd name="connsiteY35" fmla="*/ 559558 h 1064525"/>
              <a:gd name="connsiteX36" fmla="*/ 2811439 w 5363571"/>
              <a:gd name="connsiteY36" fmla="*/ 600501 h 1064525"/>
              <a:gd name="connsiteX37" fmla="*/ 2866030 w 5363571"/>
              <a:gd name="connsiteY37" fmla="*/ 655092 h 1064525"/>
              <a:gd name="connsiteX38" fmla="*/ 2920621 w 5363571"/>
              <a:gd name="connsiteY38" fmla="*/ 682388 h 1064525"/>
              <a:gd name="connsiteX39" fmla="*/ 2893326 w 5363571"/>
              <a:gd name="connsiteY39" fmla="*/ 723331 h 1064525"/>
              <a:gd name="connsiteX40" fmla="*/ 2770496 w 5363571"/>
              <a:gd name="connsiteY40" fmla="*/ 764274 h 1064525"/>
              <a:gd name="connsiteX41" fmla="*/ 2579427 w 5363571"/>
              <a:gd name="connsiteY41" fmla="*/ 764274 h 1064525"/>
              <a:gd name="connsiteX42" fmla="*/ 2565780 w 5363571"/>
              <a:gd name="connsiteY42" fmla="*/ 818865 h 1064525"/>
              <a:gd name="connsiteX43" fmla="*/ 2538484 w 5363571"/>
              <a:gd name="connsiteY43" fmla="*/ 873456 h 1064525"/>
              <a:gd name="connsiteX44" fmla="*/ 2579427 w 5363571"/>
              <a:gd name="connsiteY44" fmla="*/ 900752 h 1064525"/>
              <a:gd name="connsiteX45" fmla="*/ 2620371 w 5363571"/>
              <a:gd name="connsiteY45" fmla="*/ 914400 h 1064525"/>
              <a:gd name="connsiteX46" fmla="*/ 2674962 w 5363571"/>
              <a:gd name="connsiteY46" fmla="*/ 941695 h 1064525"/>
              <a:gd name="connsiteX47" fmla="*/ 2620371 w 5363571"/>
              <a:gd name="connsiteY47" fmla="*/ 968991 h 1064525"/>
              <a:gd name="connsiteX48" fmla="*/ 2538484 w 5363571"/>
              <a:gd name="connsiteY48" fmla="*/ 996286 h 1064525"/>
              <a:gd name="connsiteX49" fmla="*/ 2429302 w 5363571"/>
              <a:gd name="connsiteY49" fmla="*/ 968991 h 1064525"/>
              <a:gd name="connsiteX50" fmla="*/ 2388359 w 5363571"/>
              <a:gd name="connsiteY50" fmla="*/ 955343 h 1064525"/>
              <a:gd name="connsiteX51" fmla="*/ 2306472 w 5363571"/>
              <a:gd name="connsiteY51" fmla="*/ 914400 h 1064525"/>
              <a:gd name="connsiteX52" fmla="*/ 2156347 w 5363571"/>
              <a:gd name="connsiteY52" fmla="*/ 887104 h 1064525"/>
              <a:gd name="connsiteX53" fmla="*/ 2265529 w 5363571"/>
              <a:gd name="connsiteY53" fmla="*/ 818865 h 1064525"/>
              <a:gd name="connsiteX54" fmla="*/ 2306472 w 5363571"/>
              <a:gd name="connsiteY54" fmla="*/ 805218 h 1064525"/>
              <a:gd name="connsiteX55" fmla="*/ 2347415 w 5363571"/>
              <a:gd name="connsiteY55" fmla="*/ 777922 h 1064525"/>
              <a:gd name="connsiteX56" fmla="*/ 2333768 w 5363571"/>
              <a:gd name="connsiteY56" fmla="*/ 736979 h 1064525"/>
              <a:gd name="connsiteX57" fmla="*/ 2306472 w 5363571"/>
              <a:gd name="connsiteY57" fmla="*/ 682388 h 1064525"/>
              <a:gd name="connsiteX58" fmla="*/ 2224585 w 5363571"/>
              <a:gd name="connsiteY58" fmla="*/ 627797 h 1064525"/>
              <a:gd name="connsiteX59" fmla="*/ 2169994 w 5363571"/>
              <a:gd name="connsiteY59" fmla="*/ 586853 h 1064525"/>
              <a:gd name="connsiteX60" fmla="*/ 2129051 w 5363571"/>
              <a:gd name="connsiteY60" fmla="*/ 573206 h 1064525"/>
              <a:gd name="connsiteX61" fmla="*/ 2142699 w 5363571"/>
              <a:gd name="connsiteY61" fmla="*/ 518615 h 1064525"/>
              <a:gd name="connsiteX62" fmla="*/ 2115403 w 5363571"/>
              <a:gd name="connsiteY62" fmla="*/ 477671 h 1064525"/>
              <a:gd name="connsiteX63" fmla="*/ 2019869 w 5363571"/>
              <a:gd name="connsiteY63" fmla="*/ 382137 h 1064525"/>
              <a:gd name="connsiteX64" fmla="*/ 1951630 w 5363571"/>
              <a:gd name="connsiteY64" fmla="*/ 368489 h 1064525"/>
              <a:gd name="connsiteX65" fmla="*/ 1869744 w 5363571"/>
              <a:gd name="connsiteY65" fmla="*/ 341194 h 1064525"/>
              <a:gd name="connsiteX66" fmla="*/ 1760562 w 5363571"/>
              <a:gd name="connsiteY66" fmla="*/ 327546 h 1064525"/>
              <a:gd name="connsiteX67" fmla="*/ 1719618 w 5363571"/>
              <a:gd name="connsiteY67" fmla="*/ 341194 h 1064525"/>
              <a:gd name="connsiteX68" fmla="*/ 1637732 w 5363571"/>
              <a:gd name="connsiteY68" fmla="*/ 409433 h 1064525"/>
              <a:gd name="connsiteX69" fmla="*/ 1610436 w 5363571"/>
              <a:gd name="connsiteY69" fmla="*/ 450376 h 1064525"/>
              <a:gd name="connsiteX70" fmla="*/ 1596788 w 5363571"/>
              <a:gd name="connsiteY70" fmla="*/ 491319 h 1064525"/>
              <a:gd name="connsiteX71" fmla="*/ 1583141 w 5363571"/>
              <a:gd name="connsiteY71" fmla="*/ 545910 h 1064525"/>
              <a:gd name="connsiteX72" fmla="*/ 1501254 w 5363571"/>
              <a:gd name="connsiteY72" fmla="*/ 573206 h 1064525"/>
              <a:gd name="connsiteX73" fmla="*/ 1405720 w 5363571"/>
              <a:gd name="connsiteY73" fmla="*/ 559558 h 1064525"/>
              <a:gd name="connsiteX74" fmla="*/ 1351129 w 5363571"/>
              <a:gd name="connsiteY74" fmla="*/ 545910 h 1064525"/>
              <a:gd name="connsiteX75" fmla="*/ 1132765 w 5363571"/>
              <a:gd name="connsiteY75" fmla="*/ 504967 h 1064525"/>
              <a:gd name="connsiteX76" fmla="*/ 1037230 w 5363571"/>
              <a:gd name="connsiteY76" fmla="*/ 586853 h 1064525"/>
              <a:gd name="connsiteX77" fmla="*/ 1078174 w 5363571"/>
              <a:gd name="connsiteY77" fmla="*/ 614149 h 1064525"/>
              <a:gd name="connsiteX78" fmla="*/ 1105469 w 5363571"/>
              <a:gd name="connsiteY78" fmla="*/ 655092 h 1064525"/>
              <a:gd name="connsiteX79" fmla="*/ 1146412 w 5363571"/>
              <a:gd name="connsiteY79" fmla="*/ 668740 h 1064525"/>
              <a:gd name="connsiteX80" fmla="*/ 1201003 w 5363571"/>
              <a:gd name="connsiteY80" fmla="*/ 696036 h 1064525"/>
              <a:gd name="connsiteX81" fmla="*/ 1187356 w 5363571"/>
              <a:gd name="connsiteY81" fmla="*/ 736979 h 1064525"/>
              <a:gd name="connsiteX82" fmla="*/ 1037230 w 5363571"/>
              <a:gd name="connsiteY82" fmla="*/ 777922 h 1064525"/>
              <a:gd name="connsiteX83" fmla="*/ 928048 w 5363571"/>
              <a:gd name="connsiteY83" fmla="*/ 805218 h 1064525"/>
              <a:gd name="connsiteX84" fmla="*/ 955344 w 5363571"/>
              <a:gd name="connsiteY84" fmla="*/ 900752 h 1064525"/>
              <a:gd name="connsiteX85" fmla="*/ 1078174 w 5363571"/>
              <a:gd name="connsiteY85" fmla="*/ 968991 h 1064525"/>
              <a:gd name="connsiteX86" fmla="*/ 1050878 w 5363571"/>
              <a:gd name="connsiteY86" fmla="*/ 1023582 h 1064525"/>
              <a:gd name="connsiteX87" fmla="*/ 859809 w 5363571"/>
              <a:gd name="connsiteY87" fmla="*/ 1064525 h 1064525"/>
              <a:gd name="connsiteX88" fmla="*/ 764275 w 5363571"/>
              <a:gd name="connsiteY88" fmla="*/ 1050877 h 1064525"/>
              <a:gd name="connsiteX89" fmla="*/ 682388 w 5363571"/>
              <a:gd name="connsiteY89" fmla="*/ 1009934 h 1064525"/>
              <a:gd name="connsiteX90" fmla="*/ 627797 w 5363571"/>
              <a:gd name="connsiteY90" fmla="*/ 968991 h 1064525"/>
              <a:gd name="connsiteX91" fmla="*/ 559559 w 5363571"/>
              <a:gd name="connsiteY91" fmla="*/ 887104 h 1064525"/>
              <a:gd name="connsiteX92" fmla="*/ 532263 w 5363571"/>
              <a:gd name="connsiteY92" fmla="*/ 846161 h 1064525"/>
              <a:gd name="connsiteX93" fmla="*/ 477672 w 5363571"/>
              <a:gd name="connsiteY93" fmla="*/ 818865 h 1064525"/>
              <a:gd name="connsiteX94" fmla="*/ 436729 w 5363571"/>
              <a:gd name="connsiteY94" fmla="*/ 791570 h 1064525"/>
              <a:gd name="connsiteX95" fmla="*/ 382138 w 5363571"/>
              <a:gd name="connsiteY95" fmla="*/ 736979 h 1064525"/>
              <a:gd name="connsiteX96" fmla="*/ 300251 w 5363571"/>
              <a:gd name="connsiteY96" fmla="*/ 709683 h 1064525"/>
              <a:gd name="connsiteX97" fmla="*/ 218365 w 5363571"/>
              <a:gd name="connsiteY97" fmla="*/ 668740 h 1064525"/>
              <a:gd name="connsiteX98" fmla="*/ 259308 w 5363571"/>
              <a:gd name="connsiteY98" fmla="*/ 627797 h 1064525"/>
              <a:gd name="connsiteX99" fmla="*/ 300251 w 5363571"/>
              <a:gd name="connsiteY99" fmla="*/ 600501 h 1064525"/>
              <a:gd name="connsiteX100" fmla="*/ 354842 w 5363571"/>
              <a:gd name="connsiteY100" fmla="*/ 559558 h 1064525"/>
              <a:gd name="connsiteX101" fmla="*/ 313899 w 5363571"/>
              <a:gd name="connsiteY101" fmla="*/ 545910 h 1064525"/>
              <a:gd name="connsiteX102" fmla="*/ 204717 w 5363571"/>
              <a:gd name="connsiteY102" fmla="*/ 504967 h 1064525"/>
              <a:gd name="connsiteX103" fmla="*/ 150126 w 5363571"/>
              <a:gd name="connsiteY103" fmla="*/ 491319 h 1064525"/>
              <a:gd name="connsiteX104" fmla="*/ 0 w 5363571"/>
              <a:gd name="connsiteY104" fmla="*/ 436728 h 1064525"/>
              <a:gd name="connsiteX0" fmla="*/ 5363571 w 5363571"/>
              <a:gd name="connsiteY0" fmla="*/ 0 h 1064525"/>
              <a:gd name="connsiteX1" fmla="*/ 5336275 w 5363571"/>
              <a:gd name="connsiteY1" fmla="*/ 95534 h 1064525"/>
              <a:gd name="connsiteX2" fmla="*/ 5281684 w 5363571"/>
              <a:gd name="connsiteY2" fmla="*/ 136477 h 1064525"/>
              <a:gd name="connsiteX3" fmla="*/ 5186150 w 5363571"/>
              <a:gd name="connsiteY3" fmla="*/ 191068 h 1064525"/>
              <a:gd name="connsiteX4" fmla="*/ 5131559 w 5363571"/>
              <a:gd name="connsiteY4" fmla="*/ 218364 h 1064525"/>
              <a:gd name="connsiteX5" fmla="*/ 4913194 w 5363571"/>
              <a:gd name="connsiteY5" fmla="*/ 218364 h 1064525"/>
              <a:gd name="connsiteX6" fmla="*/ 4858603 w 5363571"/>
              <a:gd name="connsiteY6" fmla="*/ 204716 h 1064525"/>
              <a:gd name="connsiteX7" fmla="*/ 4694830 w 5363571"/>
              <a:gd name="connsiteY7" fmla="*/ 177421 h 1064525"/>
              <a:gd name="connsiteX8" fmla="*/ 4640239 w 5363571"/>
              <a:gd name="connsiteY8" fmla="*/ 163773 h 1064525"/>
              <a:gd name="connsiteX9" fmla="*/ 4217159 w 5363571"/>
              <a:gd name="connsiteY9" fmla="*/ 177421 h 1064525"/>
              <a:gd name="connsiteX10" fmla="*/ 4148920 w 5363571"/>
              <a:gd name="connsiteY10" fmla="*/ 191068 h 1064525"/>
              <a:gd name="connsiteX11" fmla="*/ 4026090 w 5363571"/>
              <a:gd name="connsiteY11" fmla="*/ 204716 h 1064525"/>
              <a:gd name="connsiteX12" fmla="*/ 3930556 w 5363571"/>
              <a:gd name="connsiteY12" fmla="*/ 245659 h 1064525"/>
              <a:gd name="connsiteX13" fmla="*/ 3889612 w 5363571"/>
              <a:gd name="connsiteY13" fmla="*/ 259307 h 1064525"/>
              <a:gd name="connsiteX14" fmla="*/ 3835021 w 5363571"/>
              <a:gd name="connsiteY14" fmla="*/ 286603 h 1064525"/>
              <a:gd name="connsiteX15" fmla="*/ 3775881 w 5363571"/>
              <a:gd name="connsiteY15" fmla="*/ 214952 h 1064525"/>
              <a:gd name="connsiteX16" fmla="*/ 3712191 w 5363571"/>
              <a:gd name="connsiteY16" fmla="*/ 327546 h 1064525"/>
              <a:gd name="connsiteX17" fmla="*/ 3671248 w 5363571"/>
              <a:gd name="connsiteY17" fmla="*/ 341194 h 1064525"/>
              <a:gd name="connsiteX18" fmla="*/ 3630305 w 5363571"/>
              <a:gd name="connsiteY18" fmla="*/ 368489 h 1064525"/>
              <a:gd name="connsiteX19" fmla="*/ 3589362 w 5363571"/>
              <a:gd name="connsiteY19" fmla="*/ 382137 h 1064525"/>
              <a:gd name="connsiteX20" fmla="*/ 3507475 w 5363571"/>
              <a:gd name="connsiteY20" fmla="*/ 423080 h 1064525"/>
              <a:gd name="connsiteX21" fmla="*/ 3425588 w 5363571"/>
              <a:gd name="connsiteY21" fmla="*/ 409433 h 1064525"/>
              <a:gd name="connsiteX22" fmla="*/ 3357350 w 5363571"/>
              <a:gd name="connsiteY22" fmla="*/ 382137 h 1064525"/>
              <a:gd name="connsiteX23" fmla="*/ 3316406 w 5363571"/>
              <a:gd name="connsiteY23" fmla="*/ 368489 h 1064525"/>
              <a:gd name="connsiteX24" fmla="*/ 3261815 w 5363571"/>
              <a:gd name="connsiteY24" fmla="*/ 341194 h 1064525"/>
              <a:gd name="connsiteX25" fmla="*/ 3207224 w 5363571"/>
              <a:gd name="connsiteY25" fmla="*/ 327546 h 1064525"/>
              <a:gd name="connsiteX26" fmla="*/ 3111690 w 5363571"/>
              <a:gd name="connsiteY26" fmla="*/ 272955 h 1064525"/>
              <a:gd name="connsiteX27" fmla="*/ 3016156 w 5363571"/>
              <a:gd name="connsiteY27" fmla="*/ 286603 h 1064525"/>
              <a:gd name="connsiteX28" fmla="*/ 3029803 w 5363571"/>
              <a:gd name="connsiteY28" fmla="*/ 395785 h 1064525"/>
              <a:gd name="connsiteX29" fmla="*/ 3111690 w 5363571"/>
              <a:gd name="connsiteY29" fmla="*/ 450376 h 1064525"/>
              <a:gd name="connsiteX30" fmla="*/ 3098042 w 5363571"/>
              <a:gd name="connsiteY30" fmla="*/ 504967 h 1064525"/>
              <a:gd name="connsiteX31" fmla="*/ 3002508 w 5363571"/>
              <a:gd name="connsiteY31" fmla="*/ 559558 h 1064525"/>
              <a:gd name="connsiteX32" fmla="*/ 2961565 w 5363571"/>
              <a:gd name="connsiteY32" fmla="*/ 573206 h 1064525"/>
              <a:gd name="connsiteX33" fmla="*/ 2906974 w 5363571"/>
              <a:gd name="connsiteY33" fmla="*/ 559558 h 1064525"/>
              <a:gd name="connsiteX34" fmla="*/ 2866030 w 5363571"/>
              <a:gd name="connsiteY34" fmla="*/ 545910 h 1064525"/>
              <a:gd name="connsiteX35" fmla="*/ 2825087 w 5363571"/>
              <a:gd name="connsiteY35" fmla="*/ 559558 h 1064525"/>
              <a:gd name="connsiteX36" fmla="*/ 2811439 w 5363571"/>
              <a:gd name="connsiteY36" fmla="*/ 600501 h 1064525"/>
              <a:gd name="connsiteX37" fmla="*/ 2866030 w 5363571"/>
              <a:gd name="connsiteY37" fmla="*/ 655092 h 1064525"/>
              <a:gd name="connsiteX38" fmla="*/ 2920621 w 5363571"/>
              <a:gd name="connsiteY38" fmla="*/ 682388 h 1064525"/>
              <a:gd name="connsiteX39" fmla="*/ 2893326 w 5363571"/>
              <a:gd name="connsiteY39" fmla="*/ 723331 h 1064525"/>
              <a:gd name="connsiteX40" fmla="*/ 2770496 w 5363571"/>
              <a:gd name="connsiteY40" fmla="*/ 764274 h 1064525"/>
              <a:gd name="connsiteX41" fmla="*/ 2579427 w 5363571"/>
              <a:gd name="connsiteY41" fmla="*/ 764274 h 1064525"/>
              <a:gd name="connsiteX42" fmla="*/ 2565780 w 5363571"/>
              <a:gd name="connsiteY42" fmla="*/ 818865 h 1064525"/>
              <a:gd name="connsiteX43" fmla="*/ 2538484 w 5363571"/>
              <a:gd name="connsiteY43" fmla="*/ 873456 h 1064525"/>
              <a:gd name="connsiteX44" fmla="*/ 2579427 w 5363571"/>
              <a:gd name="connsiteY44" fmla="*/ 900752 h 1064525"/>
              <a:gd name="connsiteX45" fmla="*/ 2620371 w 5363571"/>
              <a:gd name="connsiteY45" fmla="*/ 914400 h 1064525"/>
              <a:gd name="connsiteX46" fmla="*/ 2674962 w 5363571"/>
              <a:gd name="connsiteY46" fmla="*/ 941695 h 1064525"/>
              <a:gd name="connsiteX47" fmla="*/ 2620371 w 5363571"/>
              <a:gd name="connsiteY47" fmla="*/ 968991 h 1064525"/>
              <a:gd name="connsiteX48" fmla="*/ 2538484 w 5363571"/>
              <a:gd name="connsiteY48" fmla="*/ 996286 h 1064525"/>
              <a:gd name="connsiteX49" fmla="*/ 2429302 w 5363571"/>
              <a:gd name="connsiteY49" fmla="*/ 968991 h 1064525"/>
              <a:gd name="connsiteX50" fmla="*/ 2388359 w 5363571"/>
              <a:gd name="connsiteY50" fmla="*/ 955343 h 1064525"/>
              <a:gd name="connsiteX51" fmla="*/ 2306472 w 5363571"/>
              <a:gd name="connsiteY51" fmla="*/ 914400 h 1064525"/>
              <a:gd name="connsiteX52" fmla="*/ 2156347 w 5363571"/>
              <a:gd name="connsiteY52" fmla="*/ 887104 h 1064525"/>
              <a:gd name="connsiteX53" fmla="*/ 2265529 w 5363571"/>
              <a:gd name="connsiteY53" fmla="*/ 818865 h 1064525"/>
              <a:gd name="connsiteX54" fmla="*/ 2306472 w 5363571"/>
              <a:gd name="connsiteY54" fmla="*/ 805218 h 1064525"/>
              <a:gd name="connsiteX55" fmla="*/ 2347415 w 5363571"/>
              <a:gd name="connsiteY55" fmla="*/ 777922 h 1064525"/>
              <a:gd name="connsiteX56" fmla="*/ 2333768 w 5363571"/>
              <a:gd name="connsiteY56" fmla="*/ 736979 h 1064525"/>
              <a:gd name="connsiteX57" fmla="*/ 2306472 w 5363571"/>
              <a:gd name="connsiteY57" fmla="*/ 682388 h 1064525"/>
              <a:gd name="connsiteX58" fmla="*/ 2224585 w 5363571"/>
              <a:gd name="connsiteY58" fmla="*/ 627797 h 1064525"/>
              <a:gd name="connsiteX59" fmla="*/ 2169994 w 5363571"/>
              <a:gd name="connsiteY59" fmla="*/ 586853 h 1064525"/>
              <a:gd name="connsiteX60" fmla="*/ 2129051 w 5363571"/>
              <a:gd name="connsiteY60" fmla="*/ 573206 h 1064525"/>
              <a:gd name="connsiteX61" fmla="*/ 2142699 w 5363571"/>
              <a:gd name="connsiteY61" fmla="*/ 518615 h 1064525"/>
              <a:gd name="connsiteX62" fmla="*/ 2115403 w 5363571"/>
              <a:gd name="connsiteY62" fmla="*/ 477671 h 1064525"/>
              <a:gd name="connsiteX63" fmla="*/ 2019869 w 5363571"/>
              <a:gd name="connsiteY63" fmla="*/ 382137 h 1064525"/>
              <a:gd name="connsiteX64" fmla="*/ 1951630 w 5363571"/>
              <a:gd name="connsiteY64" fmla="*/ 368489 h 1064525"/>
              <a:gd name="connsiteX65" fmla="*/ 1869744 w 5363571"/>
              <a:gd name="connsiteY65" fmla="*/ 341194 h 1064525"/>
              <a:gd name="connsiteX66" fmla="*/ 1760562 w 5363571"/>
              <a:gd name="connsiteY66" fmla="*/ 327546 h 1064525"/>
              <a:gd name="connsiteX67" fmla="*/ 1719618 w 5363571"/>
              <a:gd name="connsiteY67" fmla="*/ 341194 h 1064525"/>
              <a:gd name="connsiteX68" fmla="*/ 1637732 w 5363571"/>
              <a:gd name="connsiteY68" fmla="*/ 409433 h 1064525"/>
              <a:gd name="connsiteX69" fmla="*/ 1610436 w 5363571"/>
              <a:gd name="connsiteY69" fmla="*/ 450376 h 1064525"/>
              <a:gd name="connsiteX70" fmla="*/ 1596788 w 5363571"/>
              <a:gd name="connsiteY70" fmla="*/ 491319 h 1064525"/>
              <a:gd name="connsiteX71" fmla="*/ 1583141 w 5363571"/>
              <a:gd name="connsiteY71" fmla="*/ 545910 h 1064525"/>
              <a:gd name="connsiteX72" fmla="*/ 1501254 w 5363571"/>
              <a:gd name="connsiteY72" fmla="*/ 573206 h 1064525"/>
              <a:gd name="connsiteX73" fmla="*/ 1405720 w 5363571"/>
              <a:gd name="connsiteY73" fmla="*/ 559558 h 1064525"/>
              <a:gd name="connsiteX74" fmla="*/ 1351129 w 5363571"/>
              <a:gd name="connsiteY74" fmla="*/ 545910 h 1064525"/>
              <a:gd name="connsiteX75" fmla="*/ 1132765 w 5363571"/>
              <a:gd name="connsiteY75" fmla="*/ 504967 h 1064525"/>
              <a:gd name="connsiteX76" fmla="*/ 1037230 w 5363571"/>
              <a:gd name="connsiteY76" fmla="*/ 586853 h 1064525"/>
              <a:gd name="connsiteX77" fmla="*/ 1078174 w 5363571"/>
              <a:gd name="connsiteY77" fmla="*/ 614149 h 1064525"/>
              <a:gd name="connsiteX78" fmla="*/ 1105469 w 5363571"/>
              <a:gd name="connsiteY78" fmla="*/ 655092 h 1064525"/>
              <a:gd name="connsiteX79" fmla="*/ 1146412 w 5363571"/>
              <a:gd name="connsiteY79" fmla="*/ 668740 h 1064525"/>
              <a:gd name="connsiteX80" fmla="*/ 1201003 w 5363571"/>
              <a:gd name="connsiteY80" fmla="*/ 696036 h 1064525"/>
              <a:gd name="connsiteX81" fmla="*/ 1187356 w 5363571"/>
              <a:gd name="connsiteY81" fmla="*/ 736979 h 1064525"/>
              <a:gd name="connsiteX82" fmla="*/ 1037230 w 5363571"/>
              <a:gd name="connsiteY82" fmla="*/ 777922 h 1064525"/>
              <a:gd name="connsiteX83" fmla="*/ 928048 w 5363571"/>
              <a:gd name="connsiteY83" fmla="*/ 805218 h 1064525"/>
              <a:gd name="connsiteX84" fmla="*/ 955344 w 5363571"/>
              <a:gd name="connsiteY84" fmla="*/ 900752 h 1064525"/>
              <a:gd name="connsiteX85" fmla="*/ 1078174 w 5363571"/>
              <a:gd name="connsiteY85" fmla="*/ 968991 h 1064525"/>
              <a:gd name="connsiteX86" fmla="*/ 1050878 w 5363571"/>
              <a:gd name="connsiteY86" fmla="*/ 1023582 h 1064525"/>
              <a:gd name="connsiteX87" fmla="*/ 859809 w 5363571"/>
              <a:gd name="connsiteY87" fmla="*/ 1064525 h 1064525"/>
              <a:gd name="connsiteX88" fmla="*/ 764275 w 5363571"/>
              <a:gd name="connsiteY88" fmla="*/ 1050877 h 1064525"/>
              <a:gd name="connsiteX89" fmla="*/ 682388 w 5363571"/>
              <a:gd name="connsiteY89" fmla="*/ 1009934 h 1064525"/>
              <a:gd name="connsiteX90" fmla="*/ 627797 w 5363571"/>
              <a:gd name="connsiteY90" fmla="*/ 968991 h 1064525"/>
              <a:gd name="connsiteX91" fmla="*/ 559559 w 5363571"/>
              <a:gd name="connsiteY91" fmla="*/ 887104 h 1064525"/>
              <a:gd name="connsiteX92" fmla="*/ 532263 w 5363571"/>
              <a:gd name="connsiteY92" fmla="*/ 846161 h 1064525"/>
              <a:gd name="connsiteX93" fmla="*/ 477672 w 5363571"/>
              <a:gd name="connsiteY93" fmla="*/ 818865 h 1064525"/>
              <a:gd name="connsiteX94" fmla="*/ 436729 w 5363571"/>
              <a:gd name="connsiteY94" fmla="*/ 791570 h 1064525"/>
              <a:gd name="connsiteX95" fmla="*/ 382138 w 5363571"/>
              <a:gd name="connsiteY95" fmla="*/ 736979 h 1064525"/>
              <a:gd name="connsiteX96" fmla="*/ 300251 w 5363571"/>
              <a:gd name="connsiteY96" fmla="*/ 709683 h 1064525"/>
              <a:gd name="connsiteX97" fmla="*/ 218365 w 5363571"/>
              <a:gd name="connsiteY97" fmla="*/ 668740 h 1064525"/>
              <a:gd name="connsiteX98" fmla="*/ 259308 w 5363571"/>
              <a:gd name="connsiteY98" fmla="*/ 627797 h 1064525"/>
              <a:gd name="connsiteX99" fmla="*/ 300251 w 5363571"/>
              <a:gd name="connsiteY99" fmla="*/ 600501 h 1064525"/>
              <a:gd name="connsiteX100" fmla="*/ 354842 w 5363571"/>
              <a:gd name="connsiteY100" fmla="*/ 559558 h 1064525"/>
              <a:gd name="connsiteX101" fmla="*/ 313899 w 5363571"/>
              <a:gd name="connsiteY101" fmla="*/ 545910 h 1064525"/>
              <a:gd name="connsiteX102" fmla="*/ 204717 w 5363571"/>
              <a:gd name="connsiteY102" fmla="*/ 504967 h 1064525"/>
              <a:gd name="connsiteX103" fmla="*/ 150126 w 5363571"/>
              <a:gd name="connsiteY103" fmla="*/ 491319 h 1064525"/>
              <a:gd name="connsiteX104" fmla="*/ 0 w 5363571"/>
              <a:gd name="connsiteY104" fmla="*/ 436728 h 1064525"/>
              <a:gd name="connsiteX0" fmla="*/ 5363571 w 5363571"/>
              <a:gd name="connsiteY0" fmla="*/ 0 h 1064525"/>
              <a:gd name="connsiteX1" fmla="*/ 5336275 w 5363571"/>
              <a:gd name="connsiteY1" fmla="*/ 95534 h 1064525"/>
              <a:gd name="connsiteX2" fmla="*/ 5281684 w 5363571"/>
              <a:gd name="connsiteY2" fmla="*/ 136477 h 1064525"/>
              <a:gd name="connsiteX3" fmla="*/ 5186150 w 5363571"/>
              <a:gd name="connsiteY3" fmla="*/ 191068 h 1064525"/>
              <a:gd name="connsiteX4" fmla="*/ 5131559 w 5363571"/>
              <a:gd name="connsiteY4" fmla="*/ 218364 h 1064525"/>
              <a:gd name="connsiteX5" fmla="*/ 4913194 w 5363571"/>
              <a:gd name="connsiteY5" fmla="*/ 218364 h 1064525"/>
              <a:gd name="connsiteX6" fmla="*/ 4858603 w 5363571"/>
              <a:gd name="connsiteY6" fmla="*/ 204716 h 1064525"/>
              <a:gd name="connsiteX7" fmla="*/ 4694830 w 5363571"/>
              <a:gd name="connsiteY7" fmla="*/ 177421 h 1064525"/>
              <a:gd name="connsiteX8" fmla="*/ 4640239 w 5363571"/>
              <a:gd name="connsiteY8" fmla="*/ 163773 h 1064525"/>
              <a:gd name="connsiteX9" fmla="*/ 4217159 w 5363571"/>
              <a:gd name="connsiteY9" fmla="*/ 177421 h 1064525"/>
              <a:gd name="connsiteX10" fmla="*/ 4148920 w 5363571"/>
              <a:gd name="connsiteY10" fmla="*/ 191068 h 1064525"/>
              <a:gd name="connsiteX11" fmla="*/ 4026090 w 5363571"/>
              <a:gd name="connsiteY11" fmla="*/ 204716 h 1064525"/>
              <a:gd name="connsiteX12" fmla="*/ 3930556 w 5363571"/>
              <a:gd name="connsiteY12" fmla="*/ 245659 h 1064525"/>
              <a:gd name="connsiteX13" fmla="*/ 3889612 w 5363571"/>
              <a:gd name="connsiteY13" fmla="*/ 259307 h 1064525"/>
              <a:gd name="connsiteX14" fmla="*/ 3835021 w 5363571"/>
              <a:gd name="connsiteY14" fmla="*/ 286603 h 1064525"/>
              <a:gd name="connsiteX15" fmla="*/ 3775881 w 5363571"/>
              <a:gd name="connsiteY15" fmla="*/ 214952 h 1064525"/>
              <a:gd name="connsiteX16" fmla="*/ 3775881 w 5363571"/>
              <a:gd name="connsiteY16" fmla="*/ 595952 h 1064525"/>
              <a:gd name="connsiteX17" fmla="*/ 3671248 w 5363571"/>
              <a:gd name="connsiteY17" fmla="*/ 341194 h 1064525"/>
              <a:gd name="connsiteX18" fmla="*/ 3630305 w 5363571"/>
              <a:gd name="connsiteY18" fmla="*/ 368489 h 1064525"/>
              <a:gd name="connsiteX19" fmla="*/ 3589362 w 5363571"/>
              <a:gd name="connsiteY19" fmla="*/ 382137 h 1064525"/>
              <a:gd name="connsiteX20" fmla="*/ 3507475 w 5363571"/>
              <a:gd name="connsiteY20" fmla="*/ 423080 h 1064525"/>
              <a:gd name="connsiteX21" fmla="*/ 3425588 w 5363571"/>
              <a:gd name="connsiteY21" fmla="*/ 409433 h 1064525"/>
              <a:gd name="connsiteX22" fmla="*/ 3357350 w 5363571"/>
              <a:gd name="connsiteY22" fmla="*/ 382137 h 1064525"/>
              <a:gd name="connsiteX23" fmla="*/ 3316406 w 5363571"/>
              <a:gd name="connsiteY23" fmla="*/ 368489 h 1064525"/>
              <a:gd name="connsiteX24" fmla="*/ 3261815 w 5363571"/>
              <a:gd name="connsiteY24" fmla="*/ 341194 h 1064525"/>
              <a:gd name="connsiteX25" fmla="*/ 3207224 w 5363571"/>
              <a:gd name="connsiteY25" fmla="*/ 327546 h 1064525"/>
              <a:gd name="connsiteX26" fmla="*/ 3111690 w 5363571"/>
              <a:gd name="connsiteY26" fmla="*/ 272955 h 1064525"/>
              <a:gd name="connsiteX27" fmla="*/ 3016156 w 5363571"/>
              <a:gd name="connsiteY27" fmla="*/ 286603 h 1064525"/>
              <a:gd name="connsiteX28" fmla="*/ 3029803 w 5363571"/>
              <a:gd name="connsiteY28" fmla="*/ 395785 h 1064525"/>
              <a:gd name="connsiteX29" fmla="*/ 3111690 w 5363571"/>
              <a:gd name="connsiteY29" fmla="*/ 450376 h 1064525"/>
              <a:gd name="connsiteX30" fmla="*/ 3098042 w 5363571"/>
              <a:gd name="connsiteY30" fmla="*/ 504967 h 1064525"/>
              <a:gd name="connsiteX31" fmla="*/ 3002508 w 5363571"/>
              <a:gd name="connsiteY31" fmla="*/ 559558 h 1064525"/>
              <a:gd name="connsiteX32" fmla="*/ 2961565 w 5363571"/>
              <a:gd name="connsiteY32" fmla="*/ 573206 h 1064525"/>
              <a:gd name="connsiteX33" fmla="*/ 2906974 w 5363571"/>
              <a:gd name="connsiteY33" fmla="*/ 559558 h 1064525"/>
              <a:gd name="connsiteX34" fmla="*/ 2866030 w 5363571"/>
              <a:gd name="connsiteY34" fmla="*/ 545910 h 1064525"/>
              <a:gd name="connsiteX35" fmla="*/ 2825087 w 5363571"/>
              <a:gd name="connsiteY35" fmla="*/ 559558 h 1064525"/>
              <a:gd name="connsiteX36" fmla="*/ 2811439 w 5363571"/>
              <a:gd name="connsiteY36" fmla="*/ 600501 h 1064525"/>
              <a:gd name="connsiteX37" fmla="*/ 2866030 w 5363571"/>
              <a:gd name="connsiteY37" fmla="*/ 655092 h 1064525"/>
              <a:gd name="connsiteX38" fmla="*/ 2920621 w 5363571"/>
              <a:gd name="connsiteY38" fmla="*/ 682388 h 1064525"/>
              <a:gd name="connsiteX39" fmla="*/ 2893326 w 5363571"/>
              <a:gd name="connsiteY39" fmla="*/ 723331 h 1064525"/>
              <a:gd name="connsiteX40" fmla="*/ 2770496 w 5363571"/>
              <a:gd name="connsiteY40" fmla="*/ 764274 h 1064525"/>
              <a:gd name="connsiteX41" fmla="*/ 2579427 w 5363571"/>
              <a:gd name="connsiteY41" fmla="*/ 764274 h 1064525"/>
              <a:gd name="connsiteX42" fmla="*/ 2565780 w 5363571"/>
              <a:gd name="connsiteY42" fmla="*/ 818865 h 1064525"/>
              <a:gd name="connsiteX43" fmla="*/ 2538484 w 5363571"/>
              <a:gd name="connsiteY43" fmla="*/ 873456 h 1064525"/>
              <a:gd name="connsiteX44" fmla="*/ 2579427 w 5363571"/>
              <a:gd name="connsiteY44" fmla="*/ 900752 h 1064525"/>
              <a:gd name="connsiteX45" fmla="*/ 2620371 w 5363571"/>
              <a:gd name="connsiteY45" fmla="*/ 914400 h 1064525"/>
              <a:gd name="connsiteX46" fmla="*/ 2674962 w 5363571"/>
              <a:gd name="connsiteY46" fmla="*/ 941695 h 1064525"/>
              <a:gd name="connsiteX47" fmla="*/ 2620371 w 5363571"/>
              <a:gd name="connsiteY47" fmla="*/ 968991 h 1064525"/>
              <a:gd name="connsiteX48" fmla="*/ 2538484 w 5363571"/>
              <a:gd name="connsiteY48" fmla="*/ 996286 h 1064525"/>
              <a:gd name="connsiteX49" fmla="*/ 2429302 w 5363571"/>
              <a:gd name="connsiteY49" fmla="*/ 968991 h 1064525"/>
              <a:gd name="connsiteX50" fmla="*/ 2388359 w 5363571"/>
              <a:gd name="connsiteY50" fmla="*/ 955343 h 1064525"/>
              <a:gd name="connsiteX51" fmla="*/ 2306472 w 5363571"/>
              <a:gd name="connsiteY51" fmla="*/ 914400 h 1064525"/>
              <a:gd name="connsiteX52" fmla="*/ 2156347 w 5363571"/>
              <a:gd name="connsiteY52" fmla="*/ 887104 h 1064525"/>
              <a:gd name="connsiteX53" fmla="*/ 2265529 w 5363571"/>
              <a:gd name="connsiteY53" fmla="*/ 818865 h 1064525"/>
              <a:gd name="connsiteX54" fmla="*/ 2306472 w 5363571"/>
              <a:gd name="connsiteY54" fmla="*/ 805218 h 1064525"/>
              <a:gd name="connsiteX55" fmla="*/ 2347415 w 5363571"/>
              <a:gd name="connsiteY55" fmla="*/ 777922 h 1064525"/>
              <a:gd name="connsiteX56" fmla="*/ 2333768 w 5363571"/>
              <a:gd name="connsiteY56" fmla="*/ 736979 h 1064525"/>
              <a:gd name="connsiteX57" fmla="*/ 2306472 w 5363571"/>
              <a:gd name="connsiteY57" fmla="*/ 682388 h 1064525"/>
              <a:gd name="connsiteX58" fmla="*/ 2224585 w 5363571"/>
              <a:gd name="connsiteY58" fmla="*/ 627797 h 1064525"/>
              <a:gd name="connsiteX59" fmla="*/ 2169994 w 5363571"/>
              <a:gd name="connsiteY59" fmla="*/ 586853 h 1064525"/>
              <a:gd name="connsiteX60" fmla="*/ 2129051 w 5363571"/>
              <a:gd name="connsiteY60" fmla="*/ 573206 h 1064525"/>
              <a:gd name="connsiteX61" fmla="*/ 2142699 w 5363571"/>
              <a:gd name="connsiteY61" fmla="*/ 518615 h 1064525"/>
              <a:gd name="connsiteX62" fmla="*/ 2115403 w 5363571"/>
              <a:gd name="connsiteY62" fmla="*/ 477671 h 1064525"/>
              <a:gd name="connsiteX63" fmla="*/ 2019869 w 5363571"/>
              <a:gd name="connsiteY63" fmla="*/ 382137 h 1064525"/>
              <a:gd name="connsiteX64" fmla="*/ 1951630 w 5363571"/>
              <a:gd name="connsiteY64" fmla="*/ 368489 h 1064525"/>
              <a:gd name="connsiteX65" fmla="*/ 1869744 w 5363571"/>
              <a:gd name="connsiteY65" fmla="*/ 341194 h 1064525"/>
              <a:gd name="connsiteX66" fmla="*/ 1760562 w 5363571"/>
              <a:gd name="connsiteY66" fmla="*/ 327546 h 1064525"/>
              <a:gd name="connsiteX67" fmla="*/ 1719618 w 5363571"/>
              <a:gd name="connsiteY67" fmla="*/ 341194 h 1064525"/>
              <a:gd name="connsiteX68" fmla="*/ 1637732 w 5363571"/>
              <a:gd name="connsiteY68" fmla="*/ 409433 h 1064525"/>
              <a:gd name="connsiteX69" fmla="*/ 1610436 w 5363571"/>
              <a:gd name="connsiteY69" fmla="*/ 450376 h 1064525"/>
              <a:gd name="connsiteX70" fmla="*/ 1596788 w 5363571"/>
              <a:gd name="connsiteY70" fmla="*/ 491319 h 1064525"/>
              <a:gd name="connsiteX71" fmla="*/ 1583141 w 5363571"/>
              <a:gd name="connsiteY71" fmla="*/ 545910 h 1064525"/>
              <a:gd name="connsiteX72" fmla="*/ 1501254 w 5363571"/>
              <a:gd name="connsiteY72" fmla="*/ 573206 h 1064525"/>
              <a:gd name="connsiteX73" fmla="*/ 1405720 w 5363571"/>
              <a:gd name="connsiteY73" fmla="*/ 559558 h 1064525"/>
              <a:gd name="connsiteX74" fmla="*/ 1351129 w 5363571"/>
              <a:gd name="connsiteY74" fmla="*/ 545910 h 1064525"/>
              <a:gd name="connsiteX75" fmla="*/ 1132765 w 5363571"/>
              <a:gd name="connsiteY75" fmla="*/ 504967 h 1064525"/>
              <a:gd name="connsiteX76" fmla="*/ 1037230 w 5363571"/>
              <a:gd name="connsiteY76" fmla="*/ 586853 h 1064525"/>
              <a:gd name="connsiteX77" fmla="*/ 1078174 w 5363571"/>
              <a:gd name="connsiteY77" fmla="*/ 614149 h 1064525"/>
              <a:gd name="connsiteX78" fmla="*/ 1105469 w 5363571"/>
              <a:gd name="connsiteY78" fmla="*/ 655092 h 1064525"/>
              <a:gd name="connsiteX79" fmla="*/ 1146412 w 5363571"/>
              <a:gd name="connsiteY79" fmla="*/ 668740 h 1064525"/>
              <a:gd name="connsiteX80" fmla="*/ 1201003 w 5363571"/>
              <a:gd name="connsiteY80" fmla="*/ 696036 h 1064525"/>
              <a:gd name="connsiteX81" fmla="*/ 1187356 w 5363571"/>
              <a:gd name="connsiteY81" fmla="*/ 736979 h 1064525"/>
              <a:gd name="connsiteX82" fmla="*/ 1037230 w 5363571"/>
              <a:gd name="connsiteY82" fmla="*/ 777922 h 1064525"/>
              <a:gd name="connsiteX83" fmla="*/ 928048 w 5363571"/>
              <a:gd name="connsiteY83" fmla="*/ 805218 h 1064525"/>
              <a:gd name="connsiteX84" fmla="*/ 955344 w 5363571"/>
              <a:gd name="connsiteY84" fmla="*/ 900752 h 1064525"/>
              <a:gd name="connsiteX85" fmla="*/ 1078174 w 5363571"/>
              <a:gd name="connsiteY85" fmla="*/ 968991 h 1064525"/>
              <a:gd name="connsiteX86" fmla="*/ 1050878 w 5363571"/>
              <a:gd name="connsiteY86" fmla="*/ 1023582 h 1064525"/>
              <a:gd name="connsiteX87" fmla="*/ 859809 w 5363571"/>
              <a:gd name="connsiteY87" fmla="*/ 1064525 h 1064525"/>
              <a:gd name="connsiteX88" fmla="*/ 764275 w 5363571"/>
              <a:gd name="connsiteY88" fmla="*/ 1050877 h 1064525"/>
              <a:gd name="connsiteX89" fmla="*/ 682388 w 5363571"/>
              <a:gd name="connsiteY89" fmla="*/ 1009934 h 1064525"/>
              <a:gd name="connsiteX90" fmla="*/ 627797 w 5363571"/>
              <a:gd name="connsiteY90" fmla="*/ 968991 h 1064525"/>
              <a:gd name="connsiteX91" fmla="*/ 559559 w 5363571"/>
              <a:gd name="connsiteY91" fmla="*/ 887104 h 1064525"/>
              <a:gd name="connsiteX92" fmla="*/ 532263 w 5363571"/>
              <a:gd name="connsiteY92" fmla="*/ 846161 h 1064525"/>
              <a:gd name="connsiteX93" fmla="*/ 477672 w 5363571"/>
              <a:gd name="connsiteY93" fmla="*/ 818865 h 1064525"/>
              <a:gd name="connsiteX94" fmla="*/ 436729 w 5363571"/>
              <a:gd name="connsiteY94" fmla="*/ 791570 h 1064525"/>
              <a:gd name="connsiteX95" fmla="*/ 382138 w 5363571"/>
              <a:gd name="connsiteY95" fmla="*/ 736979 h 1064525"/>
              <a:gd name="connsiteX96" fmla="*/ 300251 w 5363571"/>
              <a:gd name="connsiteY96" fmla="*/ 709683 h 1064525"/>
              <a:gd name="connsiteX97" fmla="*/ 218365 w 5363571"/>
              <a:gd name="connsiteY97" fmla="*/ 668740 h 1064525"/>
              <a:gd name="connsiteX98" fmla="*/ 259308 w 5363571"/>
              <a:gd name="connsiteY98" fmla="*/ 627797 h 1064525"/>
              <a:gd name="connsiteX99" fmla="*/ 300251 w 5363571"/>
              <a:gd name="connsiteY99" fmla="*/ 600501 h 1064525"/>
              <a:gd name="connsiteX100" fmla="*/ 354842 w 5363571"/>
              <a:gd name="connsiteY100" fmla="*/ 559558 h 1064525"/>
              <a:gd name="connsiteX101" fmla="*/ 313899 w 5363571"/>
              <a:gd name="connsiteY101" fmla="*/ 545910 h 1064525"/>
              <a:gd name="connsiteX102" fmla="*/ 204717 w 5363571"/>
              <a:gd name="connsiteY102" fmla="*/ 504967 h 1064525"/>
              <a:gd name="connsiteX103" fmla="*/ 150126 w 5363571"/>
              <a:gd name="connsiteY103" fmla="*/ 491319 h 1064525"/>
              <a:gd name="connsiteX104" fmla="*/ 0 w 5363571"/>
              <a:gd name="connsiteY104" fmla="*/ 436728 h 1064525"/>
              <a:gd name="connsiteX0" fmla="*/ 5363571 w 5363571"/>
              <a:gd name="connsiteY0" fmla="*/ 0 h 1064525"/>
              <a:gd name="connsiteX1" fmla="*/ 5336275 w 5363571"/>
              <a:gd name="connsiteY1" fmla="*/ 95534 h 1064525"/>
              <a:gd name="connsiteX2" fmla="*/ 5281684 w 5363571"/>
              <a:gd name="connsiteY2" fmla="*/ 136477 h 1064525"/>
              <a:gd name="connsiteX3" fmla="*/ 5186150 w 5363571"/>
              <a:gd name="connsiteY3" fmla="*/ 191068 h 1064525"/>
              <a:gd name="connsiteX4" fmla="*/ 5131559 w 5363571"/>
              <a:gd name="connsiteY4" fmla="*/ 218364 h 1064525"/>
              <a:gd name="connsiteX5" fmla="*/ 4913194 w 5363571"/>
              <a:gd name="connsiteY5" fmla="*/ 218364 h 1064525"/>
              <a:gd name="connsiteX6" fmla="*/ 4858603 w 5363571"/>
              <a:gd name="connsiteY6" fmla="*/ 204716 h 1064525"/>
              <a:gd name="connsiteX7" fmla="*/ 4694830 w 5363571"/>
              <a:gd name="connsiteY7" fmla="*/ 177421 h 1064525"/>
              <a:gd name="connsiteX8" fmla="*/ 4640239 w 5363571"/>
              <a:gd name="connsiteY8" fmla="*/ 163773 h 1064525"/>
              <a:gd name="connsiteX9" fmla="*/ 4217159 w 5363571"/>
              <a:gd name="connsiteY9" fmla="*/ 177421 h 1064525"/>
              <a:gd name="connsiteX10" fmla="*/ 4148920 w 5363571"/>
              <a:gd name="connsiteY10" fmla="*/ 191068 h 1064525"/>
              <a:gd name="connsiteX11" fmla="*/ 4026090 w 5363571"/>
              <a:gd name="connsiteY11" fmla="*/ 204716 h 1064525"/>
              <a:gd name="connsiteX12" fmla="*/ 3930556 w 5363571"/>
              <a:gd name="connsiteY12" fmla="*/ 245659 h 1064525"/>
              <a:gd name="connsiteX13" fmla="*/ 3889612 w 5363571"/>
              <a:gd name="connsiteY13" fmla="*/ 259307 h 1064525"/>
              <a:gd name="connsiteX14" fmla="*/ 3835021 w 5363571"/>
              <a:gd name="connsiteY14" fmla="*/ 286603 h 1064525"/>
              <a:gd name="connsiteX15" fmla="*/ 3775881 w 5363571"/>
              <a:gd name="connsiteY15" fmla="*/ 214952 h 1064525"/>
              <a:gd name="connsiteX16" fmla="*/ 3775881 w 5363571"/>
              <a:gd name="connsiteY16" fmla="*/ 595952 h 1064525"/>
              <a:gd name="connsiteX17" fmla="*/ 3671248 w 5363571"/>
              <a:gd name="connsiteY17" fmla="*/ 341194 h 1064525"/>
              <a:gd name="connsiteX18" fmla="*/ 3623481 w 5363571"/>
              <a:gd name="connsiteY18" fmla="*/ 443552 h 1064525"/>
              <a:gd name="connsiteX19" fmla="*/ 3589362 w 5363571"/>
              <a:gd name="connsiteY19" fmla="*/ 382137 h 1064525"/>
              <a:gd name="connsiteX20" fmla="*/ 3507475 w 5363571"/>
              <a:gd name="connsiteY20" fmla="*/ 423080 h 1064525"/>
              <a:gd name="connsiteX21" fmla="*/ 3425588 w 5363571"/>
              <a:gd name="connsiteY21" fmla="*/ 409433 h 1064525"/>
              <a:gd name="connsiteX22" fmla="*/ 3357350 w 5363571"/>
              <a:gd name="connsiteY22" fmla="*/ 382137 h 1064525"/>
              <a:gd name="connsiteX23" fmla="*/ 3316406 w 5363571"/>
              <a:gd name="connsiteY23" fmla="*/ 368489 h 1064525"/>
              <a:gd name="connsiteX24" fmla="*/ 3261815 w 5363571"/>
              <a:gd name="connsiteY24" fmla="*/ 341194 h 1064525"/>
              <a:gd name="connsiteX25" fmla="*/ 3207224 w 5363571"/>
              <a:gd name="connsiteY25" fmla="*/ 327546 h 1064525"/>
              <a:gd name="connsiteX26" fmla="*/ 3111690 w 5363571"/>
              <a:gd name="connsiteY26" fmla="*/ 272955 h 1064525"/>
              <a:gd name="connsiteX27" fmla="*/ 3016156 w 5363571"/>
              <a:gd name="connsiteY27" fmla="*/ 286603 h 1064525"/>
              <a:gd name="connsiteX28" fmla="*/ 3029803 w 5363571"/>
              <a:gd name="connsiteY28" fmla="*/ 395785 h 1064525"/>
              <a:gd name="connsiteX29" fmla="*/ 3111690 w 5363571"/>
              <a:gd name="connsiteY29" fmla="*/ 450376 h 1064525"/>
              <a:gd name="connsiteX30" fmla="*/ 3098042 w 5363571"/>
              <a:gd name="connsiteY30" fmla="*/ 504967 h 1064525"/>
              <a:gd name="connsiteX31" fmla="*/ 3002508 w 5363571"/>
              <a:gd name="connsiteY31" fmla="*/ 559558 h 1064525"/>
              <a:gd name="connsiteX32" fmla="*/ 2961565 w 5363571"/>
              <a:gd name="connsiteY32" fmla="*/ 573206 h 1064525"/>
              <a:gd name="connsiteX33" fmla="*/ 2906974 w 5363571"/>
              <a:gd name="connsiteY33" fmla="*/ 559558 h 1064525"/>
              <a:gd name="connsiteX34" fmla="*/ 2866030 w 5363571"/>
              <a:gd name="connsiteY34" fmla="*/ 545910 h 1064525"/>
              <a:gd name="connsiteX35" fmla="*/ 2825087 w 5363571"/>
              <a:gd name="connsiteY35" fmla="*/ 559558 h 1064525"/>
              <a:gd name="connsiteX36" fmla="*/ 2811439 w 5363571"/>
              <a:gd name="connsiteY36" fmla="*/ 600501 h 1064525"/>
              <a:gd name="connsiteX37" fmla="*/ 2866030 w 5363571"/>
              <a:gd name="connsiteY37" fmla="*/ 655092 h 1064525"/>
              <a:gd name="connsiteX38" fmla="*/ 2920621 w 5363571"/>
              <a:gd name="connsiteY38" fmla="*/ 682388 h 1064525"/>
              <a:gd name="connsiteX39" fmla="*/ 2893326 w 5363571"/>
              <a:gd name="connsiteY39" fmla="*/ 723331 h 1064525"/>
              <a:gd name="connsiteX40" fmla="*/ 2770496 w 5363571"/>
              <a:gd name="connsiteY40" fmla="*/ 764274 h 1064525"/>
              <a:gd name="connsiteX41" fmla="*/ 2579427 w 5363571"/>
              <a:gd name="connsiteY41" fmla="*/ 764274 h 1064525"/>
              <a:gd name="connsiteX42" fmla="*/ 2565780 w 5363571"/>
              <a:gd name="connsiteY42" fmla="*/ 818865 h 1064525"/>
              <a:gd name="connsiteX43" fmla="*/ 2538484 w 5363571"/>
              <a:gd name="connsiteY43" fmla="*/ 873456 h 1064525"/>
              <a:gd name="connsiteX44" fmla="*/ 2579427 w 5363571"/>
              <a:gd name="connsiteY44" fmla="*/ 900752 h 1064525"/>
              <a:gd name="connsiteX45" fmla="*/ 2620371 w 5363571"/>
              <a:gd name="connsiteY45" fmla="*/ 914400 h 1064525"/>
              <a:gd name="connsiteX46" fmla="*/ 2674962 w 5363571"/>
              <a:gd name="connsiteY46" fmla="*/ 941695 h 1064525"/>
              <a:gd name="connsiteX47" fmla="*/ 2620371 w 5363571"/>
              <a:gd name="connsiteY47" fmla="*/ 968991 h 1064525"/>
              <a:gd name="connsiteX48" fmla="*/ 2538484 w 5363571"/>
              <a:gd name="connsiteY48" fmla="*/ 996286 h 1064525"/>
              <a:gd name="connsiteX49" fmla="*/ 2429302 w 5363571"/>
              <a:gd name="connsiteY49" fmla="*/ 968991 h 1064525"/>
              <a:gd name="connsiteX50" fmla="*/ 2388359 w 5363571"/>
              <a:gd name="connsiteY50" fmla="*/ 955343 h 1064525"/>
              <a:gd name="connsiteX51" fmla="*/ 2306472 w 5363571"/>
              <a:gd name="connsiteY51" fmla="*/ 914400 h 1064525"/>
              <a:gd name="connsiteX52" fmla="*/ 2156347 w 5363571"/>
              <a:gd name="connsiteY52" fmla="*/ 887104 h 1064525"/>
              <a:gd name="connsiteX53" fmla="*/ 2265529 w 5363571"/>
              <a:gd name="connsiteY53" fmla="*/ 818865 h 1064525"/>
              <a:gd name="connsiteX54" fmla="*/ 2306472 w 5363571"/>
              <a:gd name="connsiteY54" fmla="*/ 805218 h 1064525"/>
              <a:gd name="connsiteX55" fmla="*/ 2347415 w 5363571"/>
              <a:gd name="connsiteY55" fmla="*/ 777922 h 1064525"/>
              <a:gd name="connsiteX56" fmla="*/ 2333768 w 5363571"/>
              <a:gd name="connsiteY56" fmla="*/ 736979 h 1064525"/>
              <a:gd name="connsiteX57" fmla="*/ 2306472 w 5363571"/>
              <a:gd name="connsiteY57" fmla="*/ 682388 h 1064525"/>
              <a:gd name="connsiteX58" fmla="*/ 2224585 w 5363571"/>
              <a:gd name="connsiteY58" fmla="*/ 627797 h 1064525"/>
              <a:gd name="connsiteX59" fmla="*/ 2169994 w 5363571"/>
              <a:gd name="connsiteY59" fmla="*/ 586853 h 1064525"/>
              <a:gd name="connsiteX60" fmla="*/ 2129051 w 5363571"/>
              <a:gd name="connsiteY60" fmla="*/ 573206 h 1064525"/>
              <a:gd name="connsiteX61" fmla="*/ 2142699 w 5363571"/>
              <a:gd name="connsiteY61" fmla="*/ 518615 h 1064525"/>
              <a:gd name="connsiteX62" fmla="*/ 2115403 w 5363571"/>
              <a:gd name="connsiteY62" fmla="*/ 477671 h 1064525"/>
              <a:gd name="connsiteX63" fmla="*/ 2019869 w 5363571"/>
              <a:gd name="connsiteY63" fmla="*/ 382137 h 1064525"/>
              <a:gd name="connsiteX64" fmla="*/ 1951630 w 5363571"/>
              <a:gd name="connsiteY64" fmla="*/ 368489 h 1064525"/>
              <a:gd name="connsiteX65" fmla="*/ 1869744 w 5363571"/>
              <a:gd name="connsiteY65" fmla="*/ 341194 h 1064525"/>
              <a:gd name="connsiteX66" fmla="*/ 1760562 w 5363571"/>
              <a:gd name="connsiteY66" fmla="*/ 327546 h 1064525"/>
              <a:gd name="connsiteX67" fmla="*/ 1719618 w 5363571"/>
              <a:gd name="connsiteY67" fmla="*/ 341194 h 1064525"/>
              <a:gd name="connsiteX68" fmla="*/ 1637732 w 5363571"/>
              <a:gd name="connsiteY68" fmla="*/ 409433 h 1064525"/>
              <a:gd name="connsiteX69" fmla="*/ 1610436 w 5363571"/>
              <a:gd name="connsiteY69" fmla="*/ 450376 h 1064525"/>
              <a:gd name="connsiteX70" fmla="*/ 1596788 w 5363571"/>
              <a:gd name="connsiteY70" fmla="*/ 491319 h 1064525"/>
              <a:gd name="connsiteX71" fmla="*/ 1583141 w 5363571"/>
              <a:gd name="connsiteY71" fmla="*/ 545910 h 1064525"/>
              <a:gd name="connsiteX72" fmla="*/ 1501254 w 5363571"/>
              <a:gd name="connsiteY72" fmla="*/ 573206 h 1064525"/>
              <a:gd name="connsiteX73" fmla="*/ 1405720 w 5363571"/>
              <a:gd name="connsiteY73" fmla="*/ 559558 h 1064525"/>
              <a:gd name="connsiteX74" fmla="*/ 1351129 w 5363571"/>
              <a:gd name="connsiteY74" fmla="*/ 545910 h 1064525"/>
              <a:gd name="connsiteX75" fmla="*/ 1132765 w 5363571"/>
              <a:gd name="connsiteY75" fmla="*/ 504967 h 1064525"/>
              <a:gd name="connsiteX76" fmla="*/ 1037230 w 5363571"/>
              <a:gd name="connsiteY76" fmla="*/ 586853 h 1064525"/>
              <a:gd name="connsiteX77" fmla="*/ 1078174 w 5363571"/>
              <a:gd name="connsiteY77" fmla="*/ 614149 h 1064525"/>
              <a:gd name="connsiteX78" fmla="*/ 1105469 w 5363571"/>
              <a:gd name="connsiteY78" fmla="*/ 655092 h 1064525"/>
              <a:gd name="connsiteX79" fmla="*/ 1146412 w 5363571"/>
              <a:gd name="connsiteY79" fmla="*/ 668740 h 1064525"/>
              <a:gd name="connsiteX80" fmla="*/ 1201003 w 5363571"/>
              <a:gd name="connsiteY80" fmla="*/ 696036 h 1064525"/>
              <a:gd name="connsiteX81" fmla="*/ 1187356 w 5363571"/>
              <a:gd name="connsiteY81" fmla="*/ 736979 h 1064525"/>
              <a:gd name="connsiteX82" fmla="*/ 1037230 w 5363571"/>
              <a:gd name="connsiteY82" fmla="*/ 777922 h 1064525"/>
              <a:gd name="connsiteX83" fmla="*/ 928048 w 5363571"/>
              <a:gd name="connsiteY83" fmla="*/ 805218 h 1064525"/>
              <a:gd name="connsiteX84" fmla="*/ 955344 w 5363571"/>
              <a:gd name="connsiteY84" fmla="*/ 900752 h 1064525"/>
              <a:gd name="connsiteX85" fmla="*/ 1078174 w 5363571"/>
              <a:gd name="connsiteY85" fmla="*/ 968991 h 1064525"/>
              <a:gd name="connsiteX86" fmla="*/ 1050878 w 5363571"/>
              <a:gd name="connsiteY86" fmla="*/ 1023582 h 1064525"/>
              <a:gd name="connsiteX87" fmla="*/ 859809 w 5363571"/>
              <a:gd name="connsiteY87" fmla="*/ 1064525 h 1064525"/>
              <a:gd name="connsiteX88" fmla="*/ 764275 w 5363571"/>
              <a:gd name="connsiteY88" fmla="*/ 1050877 h 1064525"/>
              <a:gd name="connsiteX89" fmla="*/ 682388 w 5363571"/>
              <a:gd name="connsiteY89" fmla="*/ 1009934 h 1064525"/>
              <a:gd name="connsiteX90" fmla="*/ 627797 w 5363571"/>
              <a:gd name="connsiteY90" fmla="*/ 968991 h 1064525"/>
              <a:gd name="connsiteX91" fmla="*/ 559559 w 5363571"/>
              <a:gd name="connsiteY91" fmla="*/ 887104 h 1064525"/>
              <a:gd name="connsiteX92" fmla="*/ 532263 w 5363571"/>
              <a:gd name="connsiteY92" fmla="*/ 846161 h 1064525"/>
              <a:gd name="connsiteX93" fmla="*/ 477672 w 5363571"/>
              <a:gd name="connsiteY93" fmla="*/ 818865 h 1064525"/>
              <a:gd name="connsiteX94" fmla="*/ 436729 w 5363571"/>
              <a:gd name="connsiteY94" fmla="*/ 791570 h 1064525"/>
              <a:gd name="connsiteX95" fmla="*/ 382138 w 5363571"/>
              <a:gd name="connsiteY95" fmla="*/ 736979 h 1064525"/>
              <a:gd name="connsiteX96" fmla="*/ 300251 w 5363571"/>
              <a:gd name="connsiteY96" fmla="*/ 709683 h 1064525"/>
              <a:gd name="connsiteX97" fmla="*/ 218365 w 5363571"/>
              <a:gd name="connsiteY97" fmla="*/ 668740 h 1064525"/>
              <a:gd name="connsiteX98" fmla="*/ 259308 w 5363571"/>
              <a:gd name="connsiteY98" fmla="*/ 627797 h 1064525"/>
              <a:gd name="connsiteX99" fmla="*/ 300251 w 5363571"/>
              <a:gd name="connsiteY99" fmla="*/ 600501 h 1064525"/>
              <a:gd name="connsiteX100" fmla="*/ 354842 w 5363571"/>
              <a:gd name="connsiteY100" fmla="*/ 559558 h 1064525"/>
              <a:gd name="connsiteX101" fmla="*/ 313899 w 5363571"/>
              <a:gd name="connsiteY101" fmla="*/ 545910 h 1064525"/>
              <a:gd name="connsiteX102" fmla="*/ 204717 w 5363571"/>
              <a:gd name="connsiteY102" fmla="*/ 504967 h 1064525"/>
              <a:gd name="connsiteX103" fmla="*/ 150126 w 5363571"/>
              <a:gd name="connsiteY103" fmla="*/ 491319 h 1064525"/>
              <a:gd name="connsiteX104" fmla="*/ 0 w 5363571"/>
              <a:gd name="connsiteY104" fmla="*/ 436728 h 1064525"/>
              <a:gd name="connsiteX0" fmla="*/ 5363571 w 5363571"/>
              <a:gd name="connsiteY0" fmla="*/ 0 h 1064525"/>
              <a:gd name="connsiteX1" fmla="*/ 5336275 w 5363571"/>
              <a:gd name="connsiteY1" fmla="*/ 95534 h 1064525"/>
              <a:gd name="connsiteX2" fmla="*/ 5281684 w 5363571"/>
              <a:gd name="connsiteY2" fmla="*/ 136477 h 1064525"/>
              <a:gd name="connsiteX3" fmla="*/ 5186150 w 5363571"/>
              <a:gd name="connsiteY3" fmla="*/ 191068 h 1064525"/>
              <a:gd name="connsiteX4" fmla="*/ 5131559 w 5363571"/>
              <a:gd name="connsiteY4" fmla="*/ 218364 h 1064525"/>
              <a:gd name="connsiteX5" fmla="*/ 4913194 w 5363571"/>
              <a:gd name="connsiteY5" fmla="*/ 218364 h 1064525"/>
              <a:gd name="connsiteX6" fmla="*/ 4858603 w 5363571"/>
              <a:gd name="connsiteY6" fmla="*/ 204716 h 1064525"/>
              <a:gd name="connsiteX7" fmla="*/ 4694830 w 5363571"/>
              <a:gd name="connsiteY7" fmla="*/ 177421 h 1064525"/>
              <a:gd name="connsiteX8" fmla="*/ 4640239 w 5363571"/>
              <a:gd name="connsiteY8" fmla="*/ 163773 h 1064525"/>
              <a:gd name="connsiteX9" fmla="*/ 4217159 w 5363571"/>
              <a:gd name="connsiteY9" fmla="*/ 177421 h 1064525"/>
              <a:gd name="connsiteX10" fmla="*/ 4148920 w 5363571"/>
              <a:gd name="connsiteY10" fmla="*/ 191068 h 1064525"/>
              <a:gd name="connsiteX11" fmla="*/ 4026090 w 5363571"/>
              <a:gd name="connsiteY11" fmla="*/ 204716 h 1064525"/>
              <a:gd name="connsiteX12" fmla="*/ 3930556 w 5363571"/>
              <a:gd name="connsiteY12" fmla="*/ 245659 h 1064525"/>
              <a:gd name="connsiteX13" fmla="*/ 3928281 w 5363571"/>
              <a:gd name="connsiteY13" fmla="*/ 367352 h 1064525"/>
              <a:gd name="connsiteX14" fmla="*/ 3835021 w 5363571"/>
              <a:gd name="connsiteY14" fmla="*/ 286603 h 1064525"/>
              <a:gd name="connsiteX15" fmla="*/ 3775881 w 5363571"/>
              <a:gd name="connsiteY15" fmla="*/ 214952 h 1064525"/>
              <a:gd name="connsiteX16" fmla="*/ 3775881 w 5363571"/>
              <a:gd name="connsiteY16" fmla="*/ 595952 h 1064525"/>
              <a:gd name="connsiteX17" fmla="*/ 3671248 w 5363571"/>
              <a:gd name="connsiteY17" fmla="*/ 341194 h 1064525"/>
              <a:gd name="connsiteX18" fmla="*/ 3623481 w 5363571"/>
              <a:gd name="connsiteY18" fmla="*/ 443552 h 1064525"/>
              <a:gd name="connsiteX19" fmla="*/ 3589362 w 5363571"/>
              <a:gd name="connsiteY19" fmla="*/ 382137 h 1064525"/>
              <a:gd name="connsiteX20" fmla="*/ 3507475 w 5363571"/>
              <a:gd name="connsiteY20" fmla="*/ 423080 h 1064525"/>
              <a:gd name="connsiteX21" fmla="*/ 3425588 w 5363571"/>
              <a:gd name="connsiteY21" fmla="*/ 409433 h 1064525"/>
              <a:gd name="connsiteX22" fmla="*/ 3357350 w 5363571"/>
              <a:gd name="connsiteY22" fmla="*/ 382137 h 1064525"/>
              <a:gd name="connsiteX23" fmla="*/ 3316406 w 5363571"/>
              <a:gd name="connsiteY23" fmla="*/ 368489 h 1064525"/>
              <a:gd name="connsiteX24" fmla="*/ 3261815 w 5363571"/>
              <a:gd name="connsiteY24" fmla="*/ 341194 h 1064525"/>
              <a:gd name="connsiteX25" fmla="*/ 3207224 w 5363571"/>
              <a:gd name="connsiteY25" fmla="*/ 327546 h 1064525"/>
              <a:gd name="connsiteX26" fmla="*/ 3111690 w 5363571"/>
              <a:gd name="connsiteY26" fmla="*/ 272955 h 1064525"/>
              <a:gd name="connsiteX27" fmla="*/ 3016156 w 5363571"/>
              <a:gd name="connsiteY27" fmla="*/ 286603 h 1064525"/>
              <a:gd name="connsiteX28" fmla="*/ 3029803 w 5363571"/>
              <a:gd name="connsiteY28" fmla="*/ 395785 h 1064525"/>
              <a:gd name="connsiteX29" fmla="*/ 3111690 w 5363571"/>
              <a:gd name="connsiteY29" fmla="*/ 450376 h 1064525"/>
              <a:gd name="connsiteX30" fmla="*/ 3098042 w 5363571"/>
              <a:gd name="connsiteY30" fmla="*/ 504967 h 1064525"/>
              <a:gd name="connsiteX31" fmla="*/ 3002508 w 5363571"/>
              <a:gd name="connsiteY31" fmla="*/ 559558 h 1064525"/>
              <a:gd name="connsiteX32" fmla="*/ 2961565 w 5363571"/>
              <a:gd name="connsiteY32" fmla="*/ 573206 h 1064525"/>
              <a:gd name="connsiteX33" fmla="*/ 2906974 w 5363571"/>
              <a:gd name="connsiteY33" fmla="*/ 559558 h 1064525"/>
              <a:gd name="connsiteX34" fmla="*/ 2866030 w 5363571"/>
              <a:gd name="connsiteY34" fmla="*/ 545910 h 1064525"/>
              <a:gd name="connsiteX35" fmla="*/ 2825087 w 5363571"/>
              <a:gd name="connsiteY35" fmla="*/ 559558 h 1064525"/>
              <a:gd name="connsiteX36" fmla="*/ 2811439 w 5363571"/>
              <a:gd name="connsiteY36" fmla="*/ 600501 h 1064525"/>
              <a:gd name="connsiteX37" fmla="*/ 2866030 w 5363571"/>
              <a:gd name="connsiteY37" fmla="*/ 655092 h 1064525"/>
              <a:gd name="connsiteX38" fmla="*/ 2920621 w 5363571"/>
              <a:gd name="connsiteY38" fmla="*/ 682388 h 1064525"/>
              <a:gd name="connsiteX39" fmla="*/ 2893326 w 5363571"/>
              <a:gd name="connsiteY39" fmla="*/ 723331 h 1064525"/>
              <a:gd name="connsiteX40" fmla="*/ 2770496 w 5363571"/>
              <a:gd name="connsiteY40" fmla="*/ 764274 h 1064525"/>
              <a:gd name="connsiteX41" fmla="*/ 2579427 w 5363571"/>
              <a:gd name="connsiteY41" fmla="*/ 764274 h 1064525"/>
              <a:gd name="connsiteX42" fmla="*/ 2565780 w 5363571"/>
              <a:gd name="connsiteY42" fmla="*/ 818865 h 1064525"/>
              <a:gd name="connsiteX43" fmla="*/ 2538484 w 5363571"/>
              <a:gd name="connsiteY43" fmla="*/ 873456 h 1064525"/>
              <a:gd name="connsiteX44" fmla="*/ 2579427 w 5363571"/>
              <a:gd name="connsiteY44" fmla="*/ 900752 h 1064525"/>
              <a:gd name="connsiteX45" fmla="*/ 2620371 w 5363571"/>
              <a:gd name="connsiteY45" fmla="*/ 914400 h 1064525"/>
              <a:gd name="connsiteX46" fmla="*/ 2674962 w 5363571"/>
              <a:gd name="connsiteY46" fmla="*/ 941695 h 1064525"/>
              <a:gd name="connsiteX47" fmla="*/ 2620371 w 5363571"/>
              <a:gd name="connsiteY47" fmla="*/ 968991 h 1064525"/>
              <a:gd name="connsiteX48" fmla="*/ 2538484 w 5363571"/>
              <a:gd name="connsiteY48" fmla="*/ 996286 h 1064525"/>
              <a:gd name="connsiteX49" fmla="*/ 2429302 w 5363571"/>
              <a:gd name="connsiteY49" fmla="*/ 968991 h 1064525"/>
              <a:gd name="connsiteX50" fmla="*/ 2388359 w 5363571"/>
              <a:gd name="connsiteY50" fmla="*/ 955343 h 1064525"/>
              <a:gd name="connsiteX51" fmla="*/ 2306472 w 5363571"/>
              <a:gd name="connsiteY51" fmla="*/ 914400 h 1064525"/>
              <a:gd name="connsiteX52" fmla="*/ 2156347 w 5363571"/>
              <a:gd name="connsiteY52" fmla="*/ 887104 h 1064525"/>
              <a:gd name="connsiteX53" fmla="*/ 2265529 w 5363571"/>
              <a:gd name="connsiteY53" fmla="*/ 818865 h 1064525"/>
              <a:gd name="connsiteX54" fmla="*/ 2306472 w 5363571"/>
              <a:gd name="connsiteY54" fmla="*/ 805218 h 1064525"/>
              <a:gd name="connsiteX55" fmla="*/ 2347415 w 5363571"/>
              <a:gd name="connsiteY55" fmla="*/ 777922 h 1064525"/>
              <a:gd name="connsiteX56" fmla="*/ 2333768 w 5363571"/>
              <a:gd name="connsiteY56" fmla="*/ 736979 h 1064525"/>
              <a:gd name="connsiteX57" fmla="*/ 2306472 w 5363571"/>
              <a:gd name="connsiteY57" fmla="*/ 682388 h 1064525"/>
              <a:gd name="connsiteX58" fmla="*/ 2224585 w 5363571"/>
              <a:gd name="connsiteY58" fmla="*/ 627797 h 1064525"/>
              <a:gd name="connsiteX59" fmla="*/ 2169994 w 5363571"/>
              <a:gd name="connsiteY59" fmla="*/ 586853 h 1064525"/>
              <a:gd name="connsiteX60" fmla="*/ 2129051 w 5363571"/>
              <a:gd name="connsiteY60" fmla="*/ 573206 h 1064525"/>
              <a:gd name="connsiteX61" fmla="*/ 2142699 w 5363571"/>
              <a:gd name="connsiteY61" fmla="*/ 518615 h 1064525"/>
              <a:gd name="connsiteX62" fmla="*/ 2115403 w 5363571"/>
              <a:gd name="connsiteY62" fmla="*/ 477671 h 1064525"/>
              <a:gd name="connsiteX63" fmla="*/ 2019869 w 5363571"/>
              <a:gd name="connsiteY63" fmla="*/ 382137 h 1064525"/>
              <a:gd name="connsiteX64" fmla="*/ 1951630 w 5363571"/>
              <a:gd name="connsiteY64" fmla="*/ 368489 h 1064525"/>
              <a:gd name="connsiteX65" fmla="*/ 1869744 w 5363571"/>
              <a:gd name="connsiteY65" fmla="*/ 341194 h 1064525"/>
              <a:gd name="connsiteX66" fmla="*/ 1760562 w 5363571"/>
              <a:gd name="connsiteY66" fmla="*/ 327546 h 1064525"/>
              <a:gd name="connsiteX67" fmla="*/ 1719618 w 5363571"/>
              <a:gd name="connsiteY67" fmla="*/ 341194 h 1064525"/>
              <a:gd name="connsiteX68" fmla="*/ 1637732 w 5363571"/>
              <a:gd name="connsiteY68" fmla="*/ 409433 h 1064525"/>
              <a:gd name="connsiteX69" fmla="*/ 1610436 w 5363571"/>
              <a:gd name="connsiteY69" fmla="*/ 450376 h 1064525"/>
              <a:gd name="connsiteX70" fmla="*/ 1596788 w 5363571"/>
              <a:gd name="connsiteY70" fmla="*/ 491319 h 1064525"/>
              <a:gd name="connsiteX71" fmla="*/ 1583141 w 5363571"/>
              <a:gd name="connsiteY71" fmla="*/ 545910 h 1064525"/>
              <a:gd name="connsiteX72" fmla="*/ 1501254 w 5363571"/>
              <a:gd name="connsiteY72" fmla="*/ 573206 h 1064525"/>
              <a:gd name="connsiteX73" fmla="*/ 1405720 w 5363571"/>
              <a:gd name="connsiteY73" fmla="*/ 559558 h 1064525"/>
              <a:gd name="connsiteX74" fmla="*/ 1351129 w 5363571"/>
              <a:gd name="connsiteY74" fmla="*/ 545910 h 1064525"/>
              <a:gd name="connsiteX75" fmla="*/ 1132765 w 5363571"/>
              <a:gd name="connsiteY75" fmla="*/ 504967 h 1064525"/>
              <a:gd name="connsiteX76" fmla="*/ 1037230 w 5363571"/>
              <a:gd name="connsiteY76" fmla="*/ 586853 h 1064525"/>
              <a:gd name="connsiteX77" fmla="*/ 1078174 w 5363571"/>
              <a:gd name="connsiteY77" fmla="*/ 614149 h 1064525"/>
              <a:gd name="connsiteX78" fmla="*/ 1105469 w 5363571"/>
              <a:gd name="connsiteY78" fmla="*/ 655092 h 1064525"/>
              <a:gd name="connsiteX79" fmla="*/ 1146412 w 5363571"/>
              <a:gd name="connsiteY79" fmla="*/ 668740 h 1064525"/>
              <a:gd name="connsiteX80" fmla="*/ 1201003 w 5363571"/>
              <a:gd name="connsiteY80" fmla="*/ 696036 h 1064525"/>
              <a:gd name="connsiteX81" fmla="*/ 1187356 w 5363571"/>
              <a:gd name="connsiteY81" fmla="*/ 736979 h 1064525"/>
              <a:gd name="connsiteX82" fmla="*/ 1037230 w 5363571"/>
              <a:gd name="connsiteY82" fmla="*/ 777922 h 1064525"/>
              <a:gd name="connsiteX83" fmla="*/ 928048 w 5363571"/>
              <a:gd name="connsiteY83" fmla="*/ 805218 h 1064525"/>
              <a:gd name="connsiteX84" fmla="*/ 955344 w 5363571"/>
              <a:gd name="connsiteY84" fmla="*/ 900752 h 1064525"/>
              <a:gd name="connsiteX85" fmla="*/ 1078174 w 5363571"/>
              <a:gd name="connsiteY85" fmla="*/ 968991 h 1064525"/>
              <a:gd name="connsiteX86" fmla="*/ 1050878 w 5363571"/>
              <a:gd name="connsiteY86" fmla="*/ 1023582 h 1064525"/>
              <a:gd name="connsiteX87" fmla="*/ 859809 w 5363571"/>
              <a:gd name="connsiteY87" fmla="*/ 1064525 h 1064525"/>
              <a:gd name="connsiteX88" fmla="*/ 764275 w 5363571"/>
              <a:gd name="connsiteY88" fmla="*/ 1050877 h 1064525"/>
              <a:gd name="connsiteX89" fmla="*/ 682388 w 5363571"/>
              <a:gd name="connsiteY89" fmla="*/ 1009934 h 1064525"/>
              <a:gd name="connsiteX90" fmla="*/ 627797 w 5363571"/>
              <a:gd name="connsiteY90" fmla="*/ 968991 h 1064525"/>
              <a:gd name="connsiteX91" fmla="*/ 559559 w 5363571"/>
              <a:gd name="connsiteY91" fmla="*/ 887104 h 1064525"/>
              <a:gd name="connsiteX92" fmla="*/ 532263 w 5363571"/>
              <a:gd name="connsiteY92" fmla="*/ 846161 h 1064525"/>
              <a:gd name="connsiteX93" fmla="*/ 477672 w 5363571"/>
              <a:gd name="connsiteY93" fmla="*/ 818865 h 1064525"/>
              <a:gd name="connsiteX94" fmla="*/ 436729 w 5363571"/>
              <a:gd name="connsiteY94" fmla="*/ 791570 h 1064525"/>
              <a:gd name="connsiteX95" fmla="*/ 382138 w 5363571"/>
              <a:gd name="connsiteY95" fmla="*/ 736979 h 1064525"/>
              <a:gd name="connsiteX96" fmla="*/ 300251 w 5363571"/>
              <a:gd name="connsiteY96" fmla="*/ 709683 h 1064525"/>
              <a:gd name="connsiteX97" fmla="*/ 218365 w 5363571"/>
              <a:gd name="connsiteY97" fmla="*/ 668740 h 1064525"/>
              <a:gd name="connsiteX98" fmla="*/ 259308 w 5363571"/>
              <a:gd name="connsiteY98" fmla="*/ 627797 h 1064525"/>
              <a:gd name="connsiteX99" fmla="*/ 300251 w 5363571"/>
              <a:gd name="connsiteY99" fmla="*/ 600501 h 1064525"/>
              <a:gd name="connsiteX100" fmla="*/ 354842 w 5363571"/>
              <a:gd name="connsiteY100" fmla="*/ 559558 h 1064525"/>
              <a:gd name="connsiteX101" fmla="*/ 313899 w 5363571"/>
              <a:gd name="connsiteY101" fmla="*/ 545910 h 1064525"/>
              <a:gd name="connsiteX102" fmla="*/ 204717 w 5363571"/>
              <a:gd name="connsiteY102" fmla="*/ 504967 h 1064525"/>
              <a:gd name="connsiteX103" fmla="*/ 150126 w 5363571"/>
              <a:gd name="connsiteY103" fmla="*/ 491319 h 1064525"/>
              <a:gd name="connsiteX104" fmla="*/ 0 w 5363571"/>
              <a:gd name="connsiteY104" fmla="*/ 436728 h 1064525"/>
              <a:gd name="connsiteX0" fmla="*/ 5363571 w 5363571"/>
              <a:gd name="connsiteY0" fmla="*/ 0 h 1064525"/>
              <a:gd name="connsiteX1" fmla="*/ 5336275 w 5363571"/>
              <a:gd name="connsiteY1" fmla="*/ 95534 h 1064525"/>
              <a:gd name="connsiteX2" fmla="*/ 5281684 w 5363571"/>
              <a:gd name="connsiteY2" fmla="*/ 136477 h 1064525"/>
              <a:gd name="connsiteX3" fmla="*/ 5186150 w 5363571"/>
              <a:gd name="connsiteY3" fmla="*/ 191068 h 1064525"/>
              <a:gd name="connsiteX4" fmla="*/ 5131559 w 5363571"/>
              <a:gd name="connsiteY4" fmla="*/ 218364 h 1064525"/>
              <a:gd name="connsiteX5" fmla="*/ 4913194 w 5363571"/>
              <a:gd name="connsiteY5" fmla="*/ 218364 h 1064525"/>
              <a:gd name="connsiteX6" fmla="*/ 4858603 w 5363571"/>
              <a:gd name="connsiteY6" fmla="*/ 204716 h 1064525"/>
              <a:gd name="connsiteX7" fmla="*/ 4694830 w 5363571"/>
              <a:gd name="connsiteY7" fmla="*/ 177421 h 1064525"/>
              <a:gd name="connsiteX8" fmla="*/ 4690281 w 5363571"/>
              <a:gd name="connsiteY8" fmla="*/ 291152 h 1064525"/>
              <a:gd name="connsiteX9" fmla="*/ 4217159 w 5363571"/>
              <a:gd name="connsiteY9" fmla="*/ 177421 h 1064525"/>
              <a:gd name="connsiteX10" fmla="*/ 4148920 w 5363571"/>
              <a:gd name="connsiteY10" fmla="*/ 191068 h 1064525"/>
              <a:gd name="connsiteX11" fmla="*/ 4026090 w 5363571"/>
              <a:gd name="connsiteY11" fmla="*/ 204716 h 1064525"/>
              <a:gd name="connsiteX12" fmla="*/ 3930556 w 5363571"/>
              <a:gd name="connsiteY12" fmla="*/ 245659 h 1064525"/>
              <a:gd name="connsiteX13" fmla="*/ 3928281 w 5363571"/>
              <a:gd name="connsiteY13" fmla="*/ 367352 h 1064525"/>
              <a:gd name="connsiteX14" fmla="*/ 3835021 w 5363571"/>
              <a:gd name="connsiteY14" fmla="*/ 286603 h 1064525"/>
              <a:gd name="connsiteX15" fmla="*/ 3775881 w 5363571"/>
              <a:gd name="connsiteY15" fmla="*/ 214952 h 1064525"/>
              <a:gd name="connsiteX16" fmla="*/ 3775881 w 5363571"/>
              <a:gd name="connsiteY16" fmla="*/ 595952 h 1064525"/>
              <a:gd name="connsiteX17" fmla="*/ 3671248 w 5363571"/>
              <a:gd name="connsiteY17" fmla="*/ 341194 h 1064525"/>
              <a:gd name="connsiteX18" fmla="*/ 3623481 w 5363571"/>
              <a:gd name="connsiteY18" fmla="*/ 443552 h 1064525"/>
              <a:gd name="connsiteX19" fmla="*/ 3589362 w 5363571"/>
              <a:gd name="connsiteY19" fmla="*/ 382137 h 1064525"/>
              <a:gd name="connsiteX20" fmla="*/ 3507475 w 5363571"/>
              <a:gd name="connsiteY20" fmla="*/ 423080 h 1064525"/>
              <a:gd name="connsiteX21" fmla="*/ 3425588 w 5363571"/>
              <a:gd name="connsiteY21" fmla="*/ 409433 h 1064525"/>
              <a:gd name="connsiteX22" fmla="*/ 3357350 w 5363571"/>
              <a:gd name="connsiteY22" fmla="*/ 382137 h 1064525"/>
              <a:gd name="connsiteX23" fmla="*/ 3316406 w 5363571"/>
              <a:gd name="connsiteY23" fmla="*/ 368489 h 1064525"/>
              <a:gd name="connsiteX24" fmla="*/ 3261815 w 5363571"/>
              <a:gd name="connsiteY24" fmla="*/ 341194 h 1064525"/>
              <a:gd name="connsiteX25" fmla="*/ 3207224 w 5363571"/>
              <a:gd name="connsiteY25" fmla="*/ 327546 h 1064525"/>
              <a:gd name="connsiteX26" fmla="*/ 3111690 w 5363571"/>
              <a:gd name="connsiteY26" fmla="*/ 272955 h 1064525"/>
              <a:gd name="connsiteX27" fmla="*/ 3016156 w 5363571"/>
              <a:gd name="connsiteY27" fmla="*/ 286603 h 1064525"/>
              <a:gd name="connsiteX28" fmla="*/ 3029803 w 5363571"/>
              <a:gd name="connsiteY28" fmla="*/ 395785 h 1064525"/>
              <a:gd name="connsiteX29" fmla="*/ 3111690 w 5363571"/>
              <a:gd name="connsiteY29" fmla="*/ 450376 h 1064525"/>
              <a:gd name="connsiteX30" fmla="*/ 3098042 w 5363571"/>
              <a:gd name="connsiteY30" fmla="*/ 504967 h 1064525"/>
              <a:gd name="connsiteX31" fmla="*/ 3002508 w 5363571"/>
              <a:gd name="connsiteY31" fmla="*/ 559558 h 1064525"/>
              <a:gd name="connsiteX32" fmla="*/ 2961565 w 5363571"/>
              <a:gd name="connsiteY32" fmla="*/ 573206 h 1064525"/>
              <a:gd name="connsiteX33" fmla="*/ 2906974 w 5363571"/>
              <a:gd name="connsiteY33" fmla="*/ 559558 h 1064525"/>
              <a:gd name="connsiteX34" fmla="*/ 2866030 w 5363571"/>
              <a:gd name="connsiteY34" fmla="*/ 545910 h 1064525"/>
              <a:gd name="connsiteX35" fmla="*/ 2825087 w 5363571"/>
              <a:gd name="connsiteY35" fmla="*/ 559558 h 1064525"/>
              <a:gd name="connsiteX36" fmla="*/ 2811439 w 5363571"/>
              <a:gd name="connsiteY36" fmla="*/ 600501 h 1064525"/>
              <a:gd name="connsiteX37" fmla="*/ 2866030 w 5363571"/>
              <a:gd name="connsiteY37" fmla="*/ 655092 h 1064525"/>
              <a:gd name="connsiteX38" fmla="*/ 2920621 w 5363571"/>
              <a:gd name="connsiteY38" fmla="*/ 682388 h 1064525"/>
              <a:gd name="connsiteX39" fmla="*/ 2893326 w 5363571"/>
              <a:gd name="connsiteY39" fmla="*/ 723331 h 1064525"/>
              <a:gd name="connsiteX40" fmla="*/ 2770496 w 5363571"/>
              <a:gd name="connsiteY40" fmla="*/ 764274 h 1064525"/>
              <a:gd name="connsiteX41" fmla="*/ 2579427 w 5363571"/>
              <a:gd name="connsiteY41" fmla="*/ 764274 h 1064525"/>
              <a:gd name="connsiteX42" fmla="*/ 2565780 w 5363571"/>
              <a:gd name="connsiteY42" fmla="*/ 818865 h 1064525"/>
              <a:gd name="connsiteX43" fmla="*/ 2538484 w 5363571"/>
              <a:gd name="connsiteY43" fmla="*/ 873456 h 1064525"/>
              <a:gd name="connsiteX44" fmla="*/ 2579427 w 5363571"/>
              <a:gd name="connsiteY44" fmla="*/ 900752 h 1064525"/>
              <a:gd name="connsiteX45" fmla="*/ 2620371 w 5363571"/>
              <a:gd name="connsiteY45" fmla="*/ 914400 h 1064525"/>
              <a:gd name="connsiteX46" fmla="*/ 2674962 w 5363571"/>
              <a:gd name="connsiteY46" fmla="*/ 941695 h 1064525"/>
              <a:gd name="connsiteX47" fmla="*/ 2620371 w 5363571"/>
              <a:gd name="connsiteY47" fmla="*/ 968991 h 1064525"/>
              <a:gd name="connsiteX48" fmla="*/ 2538484 w 5363571"/>
              <a:gd name="connsiteY48" fmla="*/ 996286 h 1064525"/>
              <a:gd name="connsiteX49" fmla="*/ 2429302 w 5363571"/>
              <a:gd name="connsiteY49" fmla="*/ 968991 h 1064525"/>
              <a:gd name="connsiteX50" fmla="*/ 2388359 w 5363571"/>
              <a:gd name="connsiteY50" fmla="*/ 955343 h 1064525"/>
              <a:gd name="connsiteX51" fmla="*/ 2306472 w 5363571"/>
              <a:gd name="connsiteY51" fmla="*/ 914400 h 1064525"/>
              <a:gd name="connsiteX52" fmla="*/ 2156347 w 5363571"/>
              <a:gd name="connsiteY52" fmla="*/ 887104 h 1064525"/>
              <a:gd name="connsiteX53" fmla="*/ 2265529 w 5363571"/>
              <a:gd name="connsiteY53" fmla="*/ 818865 h 1064525"/>
              <a:gd name="connsiteX54" fmla="*/ 2306472 w 5363571"/>
              <a:gd name="connsiteY54" fmla="*/ 805218 h 1064525"/>
              <a:gd name="connsiteX55" fmla="*/ 2347415 w 5363571"/>
              <a:gd name="connsiteY55" fmla="*/ 777922 h 1064525"/>
              <a:gd name="connsiteX56" fmla="*/ 2333768 w 5363571"/>
              <a:gd name="connsiteY56" fmla="*/ 736979 h 1064525"/>
              <a:gd name="connsiteX57" fmla="*/ 2306472 w 5363571"/>
              <a:gd name="connsiteY57" fmla="*/ 682388 h 1064525"/>
              <a:gd name="connsiteX58" fmla="*/ 2224585 w 5363571"/>
              <a:gd name="connsiteY58" fmla="*/ 627797 h 1064525"/>
              <a:gd name="connsiteX59" fmla="*/ 2169994 w 5363571"/>
              <a:gd name="connsiteY59" fmla="*/ 586853 h 1064525"/>
              <a:gd name="connsiteX60" fmla="*/ 2129051 w 5363571"/>
              <a:gd name="connsiteY60" fmla="*/ 573206 h 1064525"/>
              <a:gd name="connsiteX61" fmla="*/ 2142699 w 5363571"/>
              <a:gd name="connsiteY61" fmla="*/ 518615 h 1064525"/>
              <a:gd name="connsiteX62" fmla="*/ 2115403 w 5363571"/>
              <a:gd name="connsiteY62" fmla="*/ 477671 h 1064525"/>
              <a:gd name="connsiteX63" fmla="*/ 2019869 w 5363571"/>
              <a:gd name="connsiteY63" fmla="*/ 382137 h 1064525"/>
              <a:gd name="connsiteX64" fmla="*/ 1951630 w 5363571"/>
              <a:gd name="connsiteY64" fmla="*/ 368489 h 1064525"/>
              <a:gd name="connsiteX65" fmla="*/ 1869744 w 5363571"/>
              <a:gd name="connsiteY65" fmla="*/ 341194 h 1064525"/>
              <a:gd name="connsiteX66" fmla="*/ 1760562 w 5363571"/>
              <a:gd name="connsiteY66" fmla="*/ 327546 h 1064525"/>
              <a:gd name="connsiteX67" fmla="*/ 1719618 w 5363571"/>
              <a:gd name="connsiteY67" fmla="*/ 341194 h 1064525"/>
              <a:gd name="connsiteX68" fmla="*/ 1637732 w 5363571"/>
              <a:gd name="connsiteY68" fmla="*/ 409433 h 1064525"/>
              <a:gd name="connsiteX69" fmla="*/ 1610436 w 5363571"/>
              <a:gd name="connsiteY69" fmla="*/ 450376 h 1064525"/>
              <a:gd name="connsiteX70" fmla="*/ 1596788 w 5363571"/>
              <a:gd name="connsiteY70" fmla="*/ 491319 h 1064525"/>
              <a:gd name="connsiteX71" fmla="*/ 1583141 w 5363571"/>
              <a:gd name="connsiteY71" fmla="*/ 545910 h 1064525"/>
              <a:gd name="connsiteX72" fmla="*/ 1501254 w 5363571"/>
              <a:gd name="connsiteY72" fmla="*/ 573206 h 1064525"/>
              <a:gd name="connsiteX73" fmla="*/ 1405720 w 5363571"/>
              <a:gd name="connsiteY73" fmla="*/ 559558 h 1064525"/>
              <a:gd name="connsiteX74" fmla="*/ 1351129 w 5363571"/>
              <a:gd name="connsiteY74" fmla="*/ 545910 h 1064525"/>
              <a:gd name="connsiteX75" fmla="*/ 1132765 w 5363571"/>
              <a:gd name="connsiteY75" fmla="*/ 504967 h 1064525"/>
              <a:gd name="connsiteX76" fmla="*/ 1037230 w 5363571"/>
              <a:gd name="connsiteY76" fmla="*/ 586853 h 1064525"/>
              <a:gd name="connsiteX77" fmla="*/ 1078174 w 5363571"/>
              <a:gd name="connsiteY77" fmla="*/ 614149 h 1064525"/>
              <a:gd name="connsiteX78" fmla="*/ 1105469 w 5363571"/>
              <a:gd name="connsiteY78" fmla="*/ 655092 h 1064525"/>
              <a:gd name="connsiteX79" fmla="*/ 1146412 w 5363571"/>
              <a:gd name="connsiteY79" fmla="*/ 668740 h 1064525"/>
              <a:gd name="connsiteX80" fmla="*/ 1201003 w 5363571"/>
              <a:gd name="connsiteY80" fmla="*/ 696036 h 1064525"/>
              <a:gd name="connsiteX81" fmla="*/ 1187356 w 5363571"/>
              <a:gd name="connsiteY81" fmla="*/ 736979 h 1064525"/>
              <a:gd name="connsiteX82" fmla="*/ 1037230 w 5363571"/>
              <a:gd name="connsiteY82" fmla="*/ 777922 h 1064525"/>
              <a:gd name="connsiteX83" fmla="*/ 928048 w 5363571"/>
              <a:gd name="connsiteY83" fmla="*/ 805218 h 1064525"/>
              <a:gd name="connsiteX84" fmla="*/ 955344 w 5363571"/>
              <a:gd name="connsiteY84" fmla="*/ 900752 h 1064525"/>
              <a:gd name="connsiteX85" fmla="*/ 1078174 w 5363571"/>
              <a:gd name="connsiteY85" fmla="*/ 968991 h 1064525"/>
              <a:gd name="connsiteX86" fmla="*/ 1050878 w 5363571"/>
              <a:gd name="connsiteY86" fmla="*/ 1023582 h 1064525"/>
              <a:gd name="connsiteX87" fmla="*/ 859809 w 5363571"/>
              <a:gd name="connsiteY87" fmla="*/ 1064525 h 1064525"/>
              <a:gd name="connsiteX88" fmla="*/ 764275 w 5363571"/>
              <a:gd name="connsiteY88" fmla="*/ 1050877 h 1064525"/>
              <a:gd name="connsiteX89" fmla="*/ 682388 w 5363571"/>
              <a:gd name="connsiteY89" fmla="*/ 1009934 h 1064525"/>
              <a:gd name="connsiteX90" fmla="*/ 627797 w 5363571"/>
              <a:gd name="connsiteY90" fmla="*/ 968991 h 1064525"/>
              <a:gd name="connsiteX91" fmla="*/ 559559 w 5363571"/>
              <a:gd name="connsiteY91" fmla="*/ 887104 h 1064525"/>
              <a:gd name="connsiteX92" fmla="*/ 532263 w 5363571"/>
              <a:gd name="connsiteY92" fmla="*/ 846161 h 1064525"/>
              <a:gd name="connsiteX93" fmla="*/ 477672 w 5363571"/>
              <a:gd name="connsiteY93" fmla="*/ 818865 h 1064525"/>
              <a:gd name="connsiteX94" fmla="*/ 436729 w 5363571"/>
              <a:gd name="connsiteY94" fmla="*/ 791570 h 1064525"/>
              <a:gd name="connsiteX95" fmla="*/ 382138 w 5363571"/>
              <a:gd name="connsiteY95" fmla="*/ 736979 h 1064525"/>
              <a:gd name="connsiteX96" fmla="*/ 300251 w 5363571"/>
              <a:gd name="connsiteY96" fmla="*/ 709683 h 1064525"/>
              <a:gd name="connsiteX97" fmla="*/ 218365 w 5363571"/>
              <a:gd name="connsiteY97" fmla="*/ 668740 h 1064525"/>
              <a:gd name="connsiteX98" fmla="*/ 259308 w 5363571"/>
              <a:gd name="connsiteY98" fmla="*/ 627797 h 1064525"/>
              <a:gd name="connsiteX99" fmla="*/ 300251 w 5363571"/>
              <a:gd name="connsiteY99" fmla="*/ 600501 h 1064525"/>
              <a:gd name="connsiteX100" fmla="*/ 354842 w 5363571"/>
              <a:gd name="connsiteY100" fmla="*/ 559558 h 1064525"/>
              <a:gd name="connsiteX101" fmla="*/ 313899 w 5363571"/>
              <a:gd name="connsiteY101" fmla="*/ 545910 h 1064525"/>
              <a:gd name="connsiteX102" fmla="*/ 204717 w 5363571"/>
              <a:gd name="connsiteY102" fmla="*/ 504967 h 1064525"/>
              <a:gd name="connsiteX103" fmla="*/ 150126 w 5363571"/>
              <a:gd name="connsiteY103" fmla="*/ 491319 h 1064525"/>
              <a:gd name="connsiteX104" fmla="*/ 0 w 5363571"/>
              <a:gd name="connsiteY104" fmla="*/ 436728 h 1064525"/>
              <a:gd name="connsiteX0" fmla="*/ 5363571 w 5363571"/>
              <a:gd name="connsiteY0" fmla="*/ 0 h 1064525"/>
              <a:gd name="connsiteX1" fmla="*/ 5336275 w 5363571"/>
              <a:gd name="connsiteY1" fmla="*/ 95534 h 1064525"/>
              <a:gd name="connsiteX2" fmla="*/ 5281684 w 5363571"/>
              <a:gd name="connsiteY2" fmla="*/ 136477 h 1064525"/>
              <a:gd name="connsiteX3" fmla="*/ 5186150 w 5363571"/>
              <a:gd name="connsiteY3" fmla="*/ 191068 h 1064525"/>
              <a:gd name="connsiteX4" fmla="*/ 5131559 w 5363571"/>
              <a:gd name="connsiteY4" fmla="*/ 218364 h 1064525"/>
              <a:gd name="connsiteX5" fmla="*/ 4913194 w 5363571"/>
              <a:gd name="connsiteY5" fmla="*/ 218364 h 1064525"/>
              <a:gd name="connsiteX6" fmla="*/ 4858603 w 5363571"/>
              <a:gd name="connsiteY6" fmla="*/ 204716 h 1064525"/>
              <a:gd name="connsiteX7" fmla="*/ 4690281 w 5363571"/>
              <a:gd name="connsiteY7" fmla="*/ 291152 h 1064525"/>
              <a:gd name="connsiteX8" fmla="*/ 4217159 w 5363571"/>
              <a:gd name="connsiteY8" fmla="*/ 177421 h 1064525"/>
              <a:gd name="connsiteX9" fmla="*/ 4148920 w 5363571"/>
              <a:gd name="connsiteY9" fmla="*/ 191068 h 1064525"/>
              <a:gd name="connsiteX10" fmla="*/ 4026090 w 5363571"/>
              <a:gd name="connsiteY10" fmla="*/ 204716 h 1064525"/>
              <a:gd name="connsiteX11" fmla="*/ 3930556 w 5363571"/>
              <a:gd name="connsiteY11" fmla="*/ 245659 h 1064525"/>
              <a:gd name="connsiteX12" fmla="*/ 3928281 w 5363571"/>
              <a:gd name="connsiteY12" fmla="*/ 367352 h 1064525"/>
              <a:gd name="connsiteX13" fmla="*/ 3835021 w 5363571"/>
              <a:gd name="connsiteY13" fmla="*/ 286603 h 1064525"/>
              <a:gd name="connsiteX14" fmla="*/ 3775881 w 5363571"/>
              <a:gd name="connsiteY14" fmla="*/ 214952 h 1064525"/>
              <a:gd name="connsiteX15" fmla="*/ 3775881 w 5363571"/>
              <a:gd name="connsiteY15" fmla="*/ 595952 h 1064525"/>
              <a:gd name="connsiteX16" fmla="*/ 3671248 w 5363571"/>
              <a:gd name="connsiteY16" fmla="*/ 341194 h 1064525"/>
              <a:gd name="connsiteX17" fmla="*/ 3623481 w 5363571"/>
              <a:gd name="connsiteY17" fmla="*/ 443552 h 1064525"/>
              <a:gd name="connsiteX18" fmla="*/ 3589362 w 5363571"/>
              <a:gd name="connsiteY18" fmla="*/ 382137 h 1064525"/>
              <a:gd name="connsiteX19" fmla="*/ 3507475 w 5363571"/>
              <a:gd name="connsiteY19" fmla="*/ 423080 h 1064525"/>
              <a:gd name="connsiteX20" fmla="*/ 3425588 w 5363571"/>
              <a:gd name="connsiteY20" fmla="*/ 409433 h 1064525"/>
              <a:gd name="connsiteX21" fmla="*/ 3357350 w 5363571"/>
              <a:gd name="connsiteY21" fmla="*/ 382137 h 1064525"/>
              <a:gd name="connsiteX22" fmla="*/ 3316406 w 5363571"/>
              <a:gd name="connsiteY22" fmla="*/ 368489 h 1064525"/>
              <a:gd name="connsiteX23" fmla="*/ 3261815 w 5363571"/>
              <a:gd name="connsiteY23" fmla="*/ 341194 h 1064525"/>
              <a:gd name="connsiteX24" fmla="*/ 3207224 w 5363571"/>
              <a:gd name="connsiteY24" fmla="*/ 327546 h 1064525"/>
              <a:gd name="connsiteX25" fmla="*/ 3111690 w 5363571"/>
              <a:gd name="connsiteY25" fmla="*/ 272955 h 1064525"/>
              <a:gd name="connsiteX26" fmla="*/ 3016156 w 5363571"/>
              <a:gd name="connsiteY26" fmla="*/ 286603 h 1064525"/>
              <a:gd name="connsiteX27" fmla="*/ 3029803 w 5363571"/>
              <a:gd name="connsiteY27" fmla="*/ 395785 h 1064525"/>
              <a:gd name="connsiteX28" fmla="*/ 3111690 w 5363571"/>
              <a:gd name="connsiteY28" fmla="*/ 450376 h 1064525"/>
              <a:gd name="connsiteX29" fmla="*/ 3098042 w 5363571"/>
              <a:gd name="connsiteY29" fmla="*/ 504967 h 1064525"/>
              <a:gd name="connsiteX30" fmla="*/ 3002508 w 5363571"/>
              <a:gd name="connsiteY30" fmla="*/ 559558 h 1064525"/>
              <a:gd name="connsiteX31" fmla="*/ 2961565 w 5363571"/>
              <a:gd name="connsiteY31" fmla="*/ 573206 h 1064525"/>
              <a:gd name="connsiteX32" fmla="*/ 2906974 w 5363571"/>
              <a:gd name="connsiteY32" fmla="*/ 559558 h 1064525"/>
              <a:gd name="connsiteX33" fmla="*/ 2866030 w 5363571"/>
              <a:gd name="connsiteY33" fmla="*/ 545910 h 1064525"/>
              <a:gd name="connsiteX34" fmla="*/ 2825087 w 5363571"/>
              <a:gd name="connsiteY34" fmla="*/ 559558 h 1064525"/>
              <a:gd name="connsiteX35" fmla="*/ 2811439 w 5363571"/>
              <a:gd name="connsiteY35" fmla="*/ 600501 h 1064525"/>
              <a:gd name="connsiteX36" fmla="*/ 2866030 w 5363571"/>
              <a:gd name="connsiteY36" fmla="*/ 655092 h 1064525"/>
              <a:gd name="connsiteX37" fmla="*/ 2920621 w 5363571"/>
              <a:gd name="connsiteY37" fmla="*/ 682388 h 1064525"/>
              <a:gd name="connsiteX38" fmla="*/ 2893326 w 5363571"/>
              <a:gd name="connsiteY38" fmla="*/ 723331 h 1064525"/>
              <a:gd name="connsiteX39" fmla="*/ 2770496 w 5363571"/>
              <a:gd name="connsiteY39" fmla="*/ 764274 h 1064525"/>
              <a:gd name="connsiteX40" fmla="*/ 2579427 w 5363571"/>
              <a:gd name="connsiteY40" fmla="*/ 764274 h 1064525"/>
              <a:gd name="connsiteX41" fmla="*/ 2565780 w 5363571"/>
              <a:gd name="connsiteY41" fmla="*/ 818865 h 1064525"/>
              <a:gd name="connsiteX42" fmla="*/ 2538484 w 5363571"/>
              <a:gd name="connsiteY42" fmla="*/ 873456 h 1064525"/>
              <a:gd name="connsiteX43" fmla="*/ 2579427 w 5363571"/>
              <a:gd name="connsiteY43" fmla="*/ 900752 h 1064525"/>
              <a:gd name="connsiteX44" fmla="*/ 2620371 w 5363571"/>
              <a:gd name="connsiteY44" fmla="*/ 914400 h 1064525"/>
              <a:gd name="connsiteX45" fmla="*/ 2674962 w 5363571"/>
              <a:gd name="connsiteY45" fmla="*/ 941695 h 1064525"/>
              <a:gd name="connsiteX46" fmla="*/ 2620371 w 5363571"/>
              <a:gd name="connsiteY46" fmla="*/ 968991 h 1064525"/>
              <a:gd name="connsiteX47" fmla="*/ 2538484 w 5363571"/>
              <a:gd name="connsiteY47" fmla="*/ 996286 h 1064525"/>
              <a:gd name="connsiteX48" fmla="*/ 2429302 w 5363571"/>
              <a:gd name="connsiteY48" fmla="*/ 968991 h 1064525"/>
              <a:gd name="connsiteX49" fmla="*/ 2388359 w 5363571"/>
              <a:gd name="connsiteY49" fmla="*/ 955343 h 1064525"/>
              <a:gd name="connsiteX50" fmla="*/ 2306472 w 5363571"/>
              <a:gd name="connsiteY50" fmla="*/ 914400 h 1064525"/>
              <a:gd name="connsiteX51" fmla="*/ 2156347 w 5363571"/>
              <a:gd name="connsiteY51" fmla="*/ 887104 h 1064525"/>
              <a:gd name="connsiteX52" fmla="*/ 2265529 w 5363571"/>
              <a:gd name="connsiteY52" fmla="*/ 818865 h 1064525"/>
              <a:gd name="connsiteX53" fmla="*/ 2306472 w 5363571"/>
              <a:gd name="connsiteY53" fmla="*/ 805218 h 1064525"/>
              <a:gd name="connsiteX54" fmla="*/ 2347415 w 5363571"/>
              <a:gd name="connsiteY54" fmla="*/ 777922 h 1064525"/>
              <a:gd name="connsiteX55" fmla="*/ 2333768 w 5363571"/>
              <a:gd name="connsiteY55" fmla="*/ 736979 h 1064525"/>
              <a:gd name="connsiteX56" fmla="*/ 2306472 w 5363571"/>
              <a:gd name="connsiteY56" fmla="*/ 682388 h 1064525"/>
              <a:gd name="connsiteX57" fmla="*/ 2224585 w 5363571"/>
              <a:gd name="connsiteY57" fmla="*/ 627797 h 1064525"/>
              <a:gd name="connsiteX58" fmla="*/ 2169994 w 5363571"/>
              <a:gd name="connsiteY58" fmla="*/ 586853 h 1064525"/>
              <a:gd name="connsiteX59" fmla="*/ 2129051 w 5363571"/>
              <a:gd name="connsiteY59" fmla="*/ 573206 h 1064525"/>
              <a:gd name="connsiteX60" fmla="*/ 2142699 w 5363571"/>
              <a:gd name="connsiteY60" fmla="*/ 518615 h 1064525"/>
              <a:gd name="connsiteX61" fmla="*/ 2115403 w 5363571"/>
              <a:gd name="connsiteY61" fmla="*/ 477671 h 1064525"/>
              <a:gd name="connsiteX62" fmla="*/ 2019869 w 5363571"/>
              <a:gd name="connsiteY62" fmla="*/ 382137 h 1064525"/>
              <a:gd name="connsiteX63" fmla="*/ 1951630 w 5363571"/>
              <a:gd name="connsiteY63" fmla="*/ 368489 h 1064525"/>
              <a:gd name="connsiteX64" fmla="*/ 1869744 w 5363571"/>
              <a:gd name="connsiteY64" fmla="*/ 341194 h 1064525"/>
              <a:gd name="connsiteX65" fmla="*/ 1760562 w 5363571"/>
              <a:gd name="connsiteY65" fmla="*/ 327546 h 1064525"/>
              <a:gd name="connsiteX66" fmla="*/ 1719618 w 5363571"/>
              <a:gd name="connsiteY66" fmla="*/ 341194 h 1064525"/>
              <a:gd name="connsiteX67" fmla="*/ 1637732 w 5363571"/>
              <a:gd name="connsiteY67" fmla="*/ 409433 h 1064525"/>
              <a:gd name="connsiteX68" fmla="*/ 1610436 w 5363571"/>
              <a:gd name="connsiteY68" fmla="*/ 450376 h 1064525"/>
              <a:gd name="connsiteX69" fmla="*/ 1596788 w 5363571"/>
              <a:gd name="connsiteY69" fmla="*/ 491319 h 1064525"/>
              <a:gd name="connsiteX70" fmla="*/ 1583141 w 5363571"/>
              <a:gd name="connsiteY70" fmla="*/ 545910 h 1064525"/>
              <a:gd name="connsiteX71" fmla="*/ 1501254 w 5363571"/>
              <a:gd name="connsiteY71" fmla="*/ 573206 h 1064525"/>
              <a:gd name="connsiteX72" fmla="*/ 1405720 w 5363571"/>
              <a:gd name="connsiteY72" fmla="*/ 559558 h 1064525"/>
              <a:gd name="connsiteX73" fmla="*/ 1351129 w 5363571"/>
              <a:gd name="connsiteY73" fmla="*/ 545910 h 1064525"/>
              <a:gd name="connsiteX74" fmla="*/ 1132765 w 5363571"/>
              <a:gd name="connsiteY74" fmla="*/ 504967 h 1064525"/>
              <a:gd name="connsiteX75" fmla="*/ 1037230 w 5363571"/>
              <a:gd name="connsiteY75" fmla="*/ 586853 h 1064525"/>
              <a:gd name="connsiteX76" fmla="*/ 1078174 w 5363571"/>
              <a:gd name="connsiteY76" fmla="*/ 614149 h 1064525"/>
              <a:gd name="connsiteX77" fmla="*/ 1105469 w 5363571"/>
              <a:gd name="connsiteY77" fmla="*/ 655092 h 1064525"/>
              <a:gd name="connsiteX78" fmla="*/ 1146412 w 5363571"/>
              <a:gd name="connsiteY78" fmla="*/ 668740 h 1064525"/>
              <a:gd name="connsiteX79" fmla="*/ 1201003 w 5363571"/>
              <a:gd name="connsiteY79" fmla="*/ 696036 h 1064525"/>
              <a:gd name="connsiteX80" fmla="*/ 1187356 w 5363571"/>
              <a:gd name="connsiteY80" fmla="*/ 736979 h 1064525"/>
              <a:gd name="connsiteX81" fmla="*/ 1037230 w 5363571"/>
              <a:gd name="connsiteY81" fmla="*/ 777922 h 1064525"/>
              <a:gd name="connsiteX82" fmla="*/ 928048 w 5363571"/>
              <a:gd name="connsiteY82" fmla="*/ 805218 h 1064525"/>
              <a:gd name="connsiteX83" fmla="*/ 955344 w 5363571"/>
              <a:gd name="connsiteY83" fmla="*/ 900752 h 1064525"/>
              <a:gd name="connsiteX84" fmla="*/ 1078174 w 5363571"/>
              <a:gd name="connsiteY84" fmla="*/ 968991 h 1064525"/>
              <a:gd name="connsiteX85" fmla="*/ 1050878 w 5363571"/>
              <a:gd name="connsiteY85" fmla="*/ 1023582 h 1064525"/>
              <a:gd name="connsiteX86" fmla="*/ 859809 w 5363571"/>
              <a:gd name="connsiteY86" fmla="*/ 1064525 h 1064525"/>
              <a:gd name="connsiteX87" fmla="*/ 764275 w 5363571"/>
              <a:gd name="connsiteY87" fmla="*/ 1050877 h 1064525"/>
              <a:gd name="connsiteX88" fmla="*/ 682388 w 5363571"/>
              <a:gd name="connsiteY88" fmla="*/ 1009934 h 1064525"/>
              <a:gd name="connsiteX89" fmla="*/ 627797 w 5363571"/>
              <a:gd name="connsiteY89" fmla="*/ 968991 h 1064525"/>
              <a:gd name="connsiteX90" fmla="*/ 559559 w 5363571"/>
              <a:gd name="connsiteY90" fmla="*/ 887104 h 1064525"/>
              <a:gd name="connsiteX91" fmla="*/ 532263 w 5363571"/>
              <a:gd name="connsiteY91" fmla="*/ 846161 h 1064525"/>
              <a:gd name="connsiteX92" fmla="*/ 477672 w 5363571"/>
              <a:gd name="connsiteY92" fmla="*/ 818865 h 1064525"/>
              <a:gd name="connsiteX93" fmla="*/ 436729 w 5363571"/>
              <a:gd name="connsiteY93" fmla="*/ 791570 h 1064525"/>
              <a:gd name="connsiteX94" fmla="*/ 382138 w 5363571"/>
              <a:gd name="connsiteY94" fmla="*/ 736979 h 1064525"/>
              <a:gd name="connsiteX95" fmla="*/ 300251 w 5363571"/>
              <a:gd name="connsiteY95" fmla="*/ 709683 h 1064525"/>
              <a:gd name="connsiteX96" fmla="*/ 218365 w 5363571"/>
              <a:gd name="connsiteY96" fmla="*/ 668740 h 1064525"/>
              <a:gd name="connsiteX97" fmla="*/ 259308 w 5363571"/>
              <a:gd name="connsiteY97" fmla="*/ 627797 h 1064525"/>
              <a:gd name="connsiteX98" fmla="*/ 300251 w 5363571"/>
              <a:gd name="connsiteY98" fmla="*/ 600501 h 1064525"/>
              <a:gd name="connsiteX99" fmla="*/ 354842 w 5363571"/>
              <a:gd name="connsiteY99" fmla="*/ 559558 h 1064525"/>
              <a:gd name="connsiteX100" fmla="*/ 313899 w 5363571"/>
              <a:gd name="connsiteY100" fmla="*/ 545910 h 1064525"/>
              <a:gd name="connsiteX101" fmla="*/ 204717 w 5363571"/>
              <a:gd name="connsiteY101" fmla="*/ 504967 h 1064525"/>
              <a:gd name="connsiteX102" fmla="*/ 150126 w 5363571"/>
              <a:gd name="connsiteY102" fmla="*/ 491319 h 1064525"/>
              <a:gd name="connsiteX103" fmla="*/ 0 w 5363571"/>
              <a:gd name="connsiteY103" fmla="*/ 436728 h 1064525"/>
              <a:gd name="connsiteX0" fmla="*/ 5363571 w 5363571"/>
              <a:gd name="connsiteY0" fmla="*/ 21662 h 1086187"/>
              <a:gd name="connsiteX1" fmla="*/ 5336275 w 5363571"/>
              <a:gd name="connsiteY1" fmla="*/ 117196 h 1086187"/>
              <a:gd name="connsiteX2" fmla="*/ 5281684 w 5363571"/>
              <a:gd name="connsiteY2" fmla="*/ 158139 h 1086187"/>
              <a:gd name="connsiteX3" fmla="*/ 5186150 w 5363571"/>
              <a:gd name="connsiteY3" fmla="*/ 212730 h 1086187"/>
              <a:gd name="connsiteX4" fmla="*/ 5147481 w 5363571"/>
              <a:gd name="connsiteY4" fmla="*/ 8014 h 1086187"/>
              <a:gd name="connsiteX5" fmla="*/ 4913194 w 5363571"/>
              <a:gd name="connsiteY5" fmla="*/ 240026 h 1086187"/>
              <a:gd name="connsiteX6" fmla="*/ 4858603 w 5363571"/>
              <a:gd name="connsiteY6" fmla="*/ 226378 h 1086187"/>
              <a:gd name="connsiteX7" fmla="*/ 4690281 w 5363571"/>
              <a:gd name="connsiteY7" fmla="*/ 312814 h 1086187"/>
              <a:gd name="connsiteX8" fmla="*/ 4217159 w 5363571"/>
              <a:gd name="connsiteY8" fmla="*/ 199083 h 1086187"/>
              <a:gd name="connsiteX9" fmla="*/ 4148920 w 5363571"/>
              <a:gd name="connsiteY9" fmla="*/ 212730 h 1086187"/>
              <a:gd name="connsiteX10" fmla="*/ 4026090 w 5363571"/>
              <a:gd name="connsiteY10" fmla="*/ 226378 h 1086187"/>
              <a:gd name="connsiteX11" fmla="*/ 3930556 w 5363571"/>
              <a:gd name="connsiteY11" fmla="*/ 267321 h 1086187"/>
              <a:gd name="connsiteX12" fmla="*/ 3928281 w 5363571"/>
              <a:gd name="connsiteY12" fmla="*/ 389014 h 1086187"/>
              <a:gd name="connsiteX13" fmla="*/ 3835021 w 5363571"/>
              <a:gd name="connsiteY13" fmla="*/ 308265 h 1086187"/>
              <a:gd name="connsiteX14" fmla="*/ 3775881 w 5363571"/>
              <a:gd name="connsiteY14" fmla="*/ 236614 h 1086187"/>
              <a:gd name="connsiteX15" fmla="*/ 3775881 w 5363571"/>
              <a:gd name="connsiteY15" fmla="*/ 617614 h 1086187"/>
              <a:gd name="connsiteX16" fmla="*/ 3671248 w 5363571"/>
              <a:gd name="connsiteY16" fmla="*/ 362856 h 1086187"/>
              <a:gd name="connsiteX17" fmla="*/ 3623481 w 5363571"/>
              <a:gd name="connsiteY17" fmla="*/ 465214 h 1086187"/>
              <a:gd name="connsiteX18" fmla="*/ 3589362 w 5363571"/>
              <a:gd name="connsiteY18" fmla="*/ 403799 h 1086187"/>
              <a:gd name="connsiteX19" fmla="*/ 3507475 w 5363571"/>
              <a:gd name="connsiteY19" fmla="*/ 444742 h 1086187"/>
              <a:gd name="connsiteX20" fmla="*/ 3425588 w 5363571"/>
              <a:gd name="connsiteY20" fmla="*/ 431095 h 1086187"/>
              <a:gd name="connsiteX21" fmla="*/ 3357350 w 5363571"/>
              <a:gd name="connsiteY21" fmla="*/ 403799 h 1086187"/>
              <a:gd name="connsiteX22" fmla="*/ 3316406 w 5363571"/>
              <a:gd name="connsiteY22" fmla="*/ 390151 h 1086187"/>
              <a:gd name="connsiteX23" fmla="*/ 3261815 w 5363571"/>
              <a:gd name="connsiteY23" fmla="*/ 362856 h 1086187"/>
              <a:gd name="connsiteX24" fmla="*/ 3207224 w 5363571"/>
              <a:gd name="connsiteY24" fmla="*/ 349208 h 1086187"/>
              <a:gd name="connsiteX25" fmla="*/ 3111690 w 5363571"/>
              <a:gd name="connsiteY25" fmla="*/ 294617 h 1086187"/>
              <a:gd name="connsiteX26" fmla="*/ 3016156 w 5363571"/>
              <a:gd name="connsiteY26" fmla="*/ 308265 h 1086187"/>
              <a:gd name="connsiteX27" fmla="*/ 3029803 w 5363571"/>
              <a:gd name="connsiteY27" fmla="*/ 417447 h 1086187"/>
              <a:gd name="connsiteX28" fmla="*/ 3111690 w 5363571"/>
              <a:gd name="connsiteY28" fmla="*/ 472038 h 1086187"/>
              <a:gd name="connsiteX29" fmla="*/ 3098042 w 5363571"/>
              <a:gd name="connsiteY29" fmla="*/ 526629 h 1086187"/>
              <a:gd name="connsiteX30" fmla="*/ 3002508 w 5363571"/>
              <a:gd name="connsiteY30" fmla="*/ 581220 h 1086187"/>
              <a:gd name="connsiteX31" fmla="*/ 2961565 w 5363571"/>
              <a:gd name="connsiteY31" fmla="*/ 594868 h 1086187"/>
              <a:gd name="connsiteX32" fmla="*/ 2906974 w 5363571"/>
              <a:gd name="connsiteY32" fmla="*/ 581220 h 1086187"/>
              <a:gd name="connsiteX33" fmla="*/ 2866030 w 5363571"/>
              <a:gd name="connsiteY33" fmla="*/ 567572 h 1086187"/>
              <a:gd name="connsiteX34" fmla="*/ 2825087 w 5363571"/>
              <a:gd name="connsiteY34" fmla="*/ 581220 h 1086187"/>
              <a:gd name="connsiteX35" fmla="*/ 2811439 w 5363571"/>
              <a:gd name="connsiteY35" fmla="*/ 622163 h 1086187"/>
              <a:gd name="connsiteX36" fmla="*/ 2866030 w 5363571"/>
              <a:gd name="connsiteY36" fmla="*/ 676754 h 1086187"/>
              <a:gd name="connsiteX37" fmla="*/ 2920621 w 5363571"/>
              <a:gd name="connsiteY37" fmla="*/ 704050 h 1086187"/>
              <a:gd name="connsiteX38" fmla="*/ 2893326 w 5363571"/>
              <a:gd name="connsiteY38" fmla="*/ 744993 h 1086187"/>
              <a:gd name="connsiteX39" fmla="*/ 2770496 w 5363571"/>
              <a:gd name="connsiteY39" fmla="*/ 785936 h 1086187"/>
              <a:gd name="connsiteX40" fmla="*/ 2579427 w 5363571"/>
              <a:gd name="connsiteY40" fmla="*/ 785936 h 1086187"/>
              <a:gd name="connsiteX41" fmla="*/ 2565780 w 5363571"/>
              <a:gd name="connsiteY41" fmla="*/ 840527 h 1086187"/>
              <a:gd name="connsiteX42" fmla="*/ 2538484 w 5363571"/>
              <a:gd name="connsiteY42" fmla="*/ 895118 h 1086187"/>
              <a:gd name="connsiteX43" fmla="*/ 2579427 w 5363571"/>
              <a:gd name="connsiteY43" fmla="*/ 922414 h 1086187"/>
              <a:gd name="connsiteX44" fmla="*/ 2620371 w 5363571"/>
              <a:gd name="connsiteY44" fmla="*/ 936062 h 1086187"/>
              <a:gd name="connsiteX45" fmla="*/ 2674962 w 5363571"/>
              <a:gd name="connsiteY45" fmla="*/ 963357 h 1086187"/>
              <a:gd name="connsiteX46" fmla="*/ 2620371 w 5363571"/>
              <a:gd name="connsiteY46" fmla="*/ 990653 h 1086187"/>
              <a:gd name="connsiteX47" fmla="*/ 2538484 w 5363571"/>
              <a:gd name="connsiteY47" fmla="*/ 1017948 h 1086187"/>
              <a:gd name="connsiteX48" fmla="*/ 2429302 w 5363571"/>
              <a:gd name="connsiteY48" fmla="*/ 990653 h 1086187"/>
              <a:gd name="connsiteX49" fmla="*/ 2388359 w 5363571"/>
              <a:gd name="connsiteY49" fmla="*/ 977005 h 1086187"/>
              <a:gd name="connsiteX50" fmla="*/ 2306472 w 5363571"/>
              <a:gd name="connsiteY50" fmla="*/ 936062 h 1086187"/>
              <a:gd name="connsiteX51" fmla="*/ 2156347 w 5363571"/>
              <a:gd name="connsiteY51" fmla="*/ 908766 h 1086187"/>
              <a:gd name="connsiteX52" fmla="*/ 2265529 w 5363571"/>
              <a:gd name="connsiteY52" fmla="*/ 840527 h 1086187"/>
              <a:gd name="connsiteX53" fmla="*/ 2306472 w 5363571"/>
              <a:gd name="connsiteY53" fmla="*/ 826880 h 1086187"/>
              <a:gd name="connsiteX54" fmla="*/ 2347415 w 5363571"/>
              <a:gd name="connsiteY54" fmla="*/ 799584 h 1086187"/>
              <a:gd name="connsiteX55" fmla="*/ 2333768 w 5363571"/>
              <a:gd name="connsiteY55" fmla="*/ 758641 h 1086187"/>
              <a:gd name="connsiteX56" fmla="*/ 2306472 w 5363571"/>
              <a:gd name="connsiteY56" fmla="*/ 704050 h 1086187"/>
              <a:gd name="connsiteX57" fmla="*/ 2224585 w 5363571"/>
              <a:gd name="connsiteY57" fmla="*/ 649459 h 1086187"/>
              <a:gd name="connsiteX58" fmla="*/ 2169994 w 5363571"/>
              <a:gd name="connsiteY58" fmla="*/ 608515 h 1086187"/>
              <a:gd name="connsiteX59" fmla="*/ 2129051 w 5363571"/>
              <a:gd name="connsiteY59" fmla="*/ 594868 h 1086187"/>
              <a:gd name="connsiteX60" fmla="*/ 2142699 w 5363571"/>
              <a:gd name="connsiteY60" fmla="*/ 540277 h 1086187"/>
              <a:gd name="connsiteX61" fmla="*/ 2115403 w 5363571"/>
              <a:gd name="connsiteY61" fmla="*/ 499333 h 1086187"/>
              <a:gd name="connsiteX62" fmla="*/ 2019869 w 5363571"/>
              <a:gd name="connsiteY62" fmla="*/ 403799 h 1086187"/>
              <a:gd name="connsiteX63" fmla="*/ 1951630 w 5363571"/>
              <a:gd name="connsiteY63" fmla="*/ 390151 h 1086187"/>
              <a:gd name="connsiteX64" fmla="*/ 1869744 w 5363571"/>
              <a:gd name="connsiteY64" fmla="*/ 362856 h 1086187"/>
              <a:gd name="connsiteX65" fmla="*/ 1760562 w 5363571"/>
              <a:gd name="connsiteY65" fmla="*/ 349208 h 1086187"/>
              <a:gd name="connsiteX66" fmla="*/ 1719618 w 5363571"/>
              <a:gd name="connsiteY66" fmla="*/ 362856 h 1086187"/>
              <a:gd name="connsiteX67" fmla="*/ 1637732 w 5363571"/>
              <a:gd name="connsiteY67" fmla="*/ 431095 h 1086187"/>
              <a:gd name="connsiteX68" fmla="*/ 1610436 w 5363571"/>
              <a:gd name="connsiteY68" fmla="*/ 472038 h 1086187"/>
              <a:gd name="connsiteX69" fmla="*/ 1596788 w 5363571"/>
              <a:gd name="connsiteY69" fmla="*/ 512981 h 1086187"/>
              <a:gd name="connsiteX70" fmla="*/ 1583141 w 5363571"/>
              <a:gd name="connsiteY70" fmla="*/ 567572 h 1086187"/>
              <a:gd name="connsiteX71" fmla="*/ 1501254 w 5363571"/>
              <a:gd name="connsiteY71" fmla="*/ 594868 h 1086187"/>
              <a:gd name="connsiteX72" fmla="*/ 1405720 w 5363571"/>
              <a:gd name="connsiteY72" fmla="*/ 581220 h 1086187"/>
              <a:gd name="connsiteX73" fmla="*/ 1351129 w 5363571"/>
              <a:gd name="connsiteY73" fmla="*/ 567572 h 1086187"/>
              <a:gd name="connsiteX74" fmla="*/ 1132765 w 5363571"/>
              <a:gd name="connsiteY74" fmla="*/ 526629 h 1086187"/>
              <a:gd name="connsiteX75" fmla="*/ 1037230 w 5363571"/>
              <a:gd name="connsiteY75" fmla="*/ 608515 h 1086187"/>
              <a:gd name="connsiteX76" fmla="*/ 1078174 w 5363571"/>
              <a:gd name="connsiteY76" fmla="*/ 635811 h 1086187"/>
              <a:gd name="connsiteX77" fmla="*/ 1105469 w 5363571"/>
              <a:gd name="connsiteY77" fmla="*/ 676754 h 1086187"/>
              <a:gd name="connsiteX78" fmla="*/ 1146412 w 5363571"/>
              <a:gd name="connsiteY78" fmla="*/ 690402 h 1086187"/>
              <a:gd name="connsiteX79" fmla="*/ 1201003 w 5363571"/>
              <a:gd name="connsiteY79" fmla="*/ 717698 h 1086187"/>
              <a:gd name="connsiteX80" fmla="*/ 1187356 w 5363571"/>
              <a:gd name="connsiteY80" fmla="*/ 758641 h 1086187"/>
              <a:gd name="connsiteX81" fmla="*/ 1037230 w 5363571"/>
              <a:gd name="connsiteY81" fmla="*/ 799584 h 1086187"/>
              <a:gd name="connsiteX82" fmla="*/ 928048 w 5363571"/>
              <a:gd name="connsiteY82" fmla="*/ 826880 h 1086187"/>
              <a:gd name="connsiteX83" fmla="*/ 955344 w 5363571"/>
              <a:gd name="connsiteY83" fmla="*/ 922414 h 1086187"/>
              <a:gd name="connsiteX84" fmla="*/ 1078174 w 5363571"/>
              <a:gd name="connsiteY84" fmla="*/ 990653 h 1086187"/>
              <a:gd name="connsiteX85" fmla="*/ 1050878 w 5363571"/>
              <a:gd name="connsiteY85" fmla="*/ 1045244 h 1086187"/>
              <a:gd name="connsiteX86" fmla="*/ 859809 w 5363571"/>
              <a:gd name="connsiteY86" fmla="*/ 1086187 h 1086187"/>
              <a:gd name="connsiteX87" fmla="*/ 764275 w 5363571"/>
              <a:gd name="connsiteY87" fmla="*/ 1072539 h 1086187"/>
              <a:gd name="connsiteX88" fmla="*/ 682388 w 5363571"/>
              <a:gd name="connsiteY88" fmla="*/ 1031596 h 1086187"/>
              <a:gd name="connsiteX89" fmla="*/ 627797 w 5363571"/>
              <a:gd name="connsiteY89" fmla="*/ 990653 h 1086187"/>
              <a:gd name="connsiteX90" fmla="*/ 559559 w 5363571"/>
              <a:gd name="connsiteY90" fmla="*/ 908766 h 1086187"/>
              <a:gd name="connsiteX91" fmla="*/ 532263 w 5363571"/>
              <a:gd name="connsiteY91" fmla="*/ 867823 h 1086187"/>
              <a:gd name="connsiteX92" fmla="*/ 477672 w 5363571"/>
              <a:gd name="connsiteY92" fmla="*/ 840527 h 1086187"/>
              <a:gd name="connsiteX93" fmla="*/ 436729 w 5363571"/>
              <a:gd name="connsiteY93" fmla="*/ 813232 h 1086187"/>
              <a:gd name="connsiteX94" fmla="*/ 382138 w 5363571"/>
              <a:gd name="connsiteY94" fmla="*/ 758641 h 1086187"/>
              <a:gd name="connsiteX95" fmla="*/ 300251 w 5363571"/>
              <a:gd name="connsiteY95" fmla="*/ 731345 h 1086187"/>
              <a:gd name="connsiteX96" fmla="*/ 218365 w 5363571"/>
              <a:gd name="connsiteY96" fmla="*/ 690402 h 1086187"/>
              <a:gd name="connsiteX97" fmla="*/ 259308 w 5363571"/>
              <a:gd name="connsiteY97" fmla="*/ 649459 h 1086187"/>
              <a:gd name="connsiteX98" fmla="*/ 300251 w 5363571"/>
              <a:gd name="connsiteY98" fmla="*/ 622163 h 1086187"/>
              <a:gd name="connsiteX99" fmla="*/ 354842 w 5363571"/>
              <a:gd name="connsiteY99" fmla="*/ 581220 h 1086187"/>
              <a:gd name="connsiteX100" fmla="*/ 313899 w 5363571"/>
              <a:gd name="connsiteY100" fmla="*/ 567572 h 1086187"/>
              <a:gd name="connsiteX101" fmla="*/ 204717 w 5363571"/>
              <a:gd name="connsiteY101" fmla="*/ 526629 h 1086187"/>
              <a:gd name="connsiteX102" fmla="*/ 150126 w 5363571"/>
              <a:gd name="connsiteY102" fmla="*/ 512981 h 1086187"/>
              <a:gd name="connsiteX103" fmla="*/ 0 w 5363571"/>
              <a:gd name="connsiteY103" fmla="*/ 458390 h 1086187"/>
              <a:gd name="connsiteX0" fmla="*/ 5363571 w 5363571"/>
              <a:gd name="connsiteY0" fmla="*/ 13648 h 1078173"/>
              <a:gd name="connsiteX1" fmla="*/ 5336275 w 5363571"/>
              <a:gd name="connsiteY1" fmla="*/ 109182 h 1078173"/>
              <a:gd name="connsiteX2" fmla="*/ 5281684 w 5363571"/>
              <a:gd name="connsiteY2" fmla="*/ 150125 h 1078173"/>
              <a:gd name="connsiteX3" fmla="*/ 5186150 w 5363571"/>
              <a:gd name="connsiteY3" fmla="*/ 204716 h 1078173"/>
              <a:gd name="connsiteX4" fmla="*/ 5172502 w 5363571"/>
              <a:gd name="connsiteY4" fmla="*/ 245660 h 1078173"/>
              <a:gd name="connsiteX5" fmla="*/ 5147481 w 5363571"/>
              <a:gd name="connsiteY5" fmla="*/ 0 h 1078173"/>
              <a:gd name="connsiteX6" fmla="*/ 4913194 w 5363571"/>
              <a:gd name="connsiteY6" fmla="*/ 232012 h 1078173"/>
              <a:gd name="connsiteX7" fmla="*/ 4858603 w 5363571"/>
              <a:gd name="connsiteY7" fmla="*/ 218364 h 1078173"/>
              <a:gd name="connsiteX8" fmla="*/ 4690281 w 5363571"/>
              <a:gd name="connsiteY8" fmla="*/ 304800 h 1078173"/>
              <a:gd name="connsiteX9" fmla="*/ 4217159 w 5363571"/>
              <a:gd name="connsiteY9" fmla="*/ 191069 h 1078173"/>
              <a:gd name="connsiteX10" fmla="*/ 4148920 w 5363571"/>
              <a:gd name="connsiteY10" fmla="*/ 204716 h 1078173"/>
              <a:gd name="connsiteX11" fmla="*/ 4026090 w 5363571"/>
              <a:gd name="connsiteY11" fmla="*/ 218364 h 1078173"/>
              <a:gd name="connsiteX12" fmla="*/ 3930556 w 5363571"/>
              <a:gd name="connsiteY12" fmla="*/ 259307 h 1078173"/>
              <a:gd name="connsiteX13" fmla="*/ 3928281 w 5363571"/>
              <a:gd name="connsiteY13" fmla="*/ 381000 h 1078173"/>
              <a:gd name="connsiteX14" fmla="*/ 3835021 w 5363571"/>
              <a:gd name="connsiteY14" fmla="*/ 300251 h 1078173"/>
              <a:gd name="connsiteX15" fmla="*/ 3775881 w 5363571"/>
              <a:gd name="connsiteY15" fmla="*/ 228600 h 1078173"/>
              <a:gd name="connsiteX16" fmla="*/ 3775881 w 5363571"/>
              <a:gd name="connsiteY16" fmla="*/ 609600 h 1078173"/>
              <a:gd name="connsiteX17" fmla="*/ 3671248 w 5363571"/>
              <a:gd name="connsiteY17" fmla="*/ 354842 h 1078173"/>
              <a:gd name="connsiteX18" fmla="*/ 3623481 w 5363571"/>
              <a:gd name="connsiteY18" fmla="*/ 457200 h 1078173"/>
              <a:gd name="connsiteX19" fmla="*/ 3589362 w 5363571"/>
              <a:gd name="connsiteY19" fmla="*/ 395785 h 1078173"/>
              <a:gd name="connsiteX20" fmla="*/ 3507475 w 5363571"/>
              <a:gd name="connsiteY20" fmla="*/ 436728 h 1078173"/>
              <a:gd name="connsiteX21" fmla="*/ 3425588 w 5363571"/>
              <a:gd name="connsiteY21" fmla="*/ 423081 h 1078173"/>
              <a:gd name="connsiteX22" fmla="*/ 3357350 w 5363571"/>
              <a:gd name="connsiteY22" fmla="*/ 395785 h 1078173"/>
              <a:gd name="connsiteX23" fmla="*/ 3316406 w 5363571"/>
              <a:gd name="connsiteY23" fmla="*/ 382137 h 1078173"/>
              <a:gd name="connsiteX24" fmla="*/ 3261815 w 5363571"/>
              <a:gd name="connsiteY24" fmla="*/ 354842 h 1078173"/>
              <a:gd name="connsiteX25" fmla="*/ 3207224 w 5363571"/>
              <a:gd name="connsiteY25" fmla="*/ 341194 h 1078173"/>
              <a:gd name="connsiteX26" fmla="*/ 3111690 w 5363571"/>
              <a:gd name="connsiteY26" fmla="*/ 286603 h 1078173"/>
              <a:gd name="connsiteX27" fmla="*/ 3016156 w 5363571"/>
              <a:gd name="connsiteY27" fmla="*/ 300251 h 1078173"/>
              <a:gd name="connsiteX28" fmla="*/ 3029803 w 5363571"/>
              <a:gd name="connsiteY28" fmla="*/ 409433 h 1078173"/>
              <a:gd name="connsiteX29" fmla="*/ 3111690 w 5363571"/>
              <a:gd name="connsiteY29" fmla="*/ 464024 h 1078173"/>
              <a:gd name="connsiteX30" fmla="*/ 3098042 w 5363571"/>
              <a:gd name="connsiteY30" fmla="*/ 518615 h 1078173"/>
              <a:gd name="connsiteX31" fmla="*/ 3002508 w 5363571"/>
              <a:gd name="connsiteY31" fmla="*/ 573206 h 1078173"/>
              <a:gd name="connsiteX32" fmla="*/ 2961565 w 5363571"/>
              <a:gd name="connsiteY32" fmla="*/ 586854 h 1078173"/>
              <a:gd name="connsiteX33" fmla="*/ 2906974 w 5363571"/>
              <a:gd name="connsiteY33" fmla="*/ 573206 h 1078173"/>
              <a:gd name="connsiteX34" fmla="*/ 2866030 w 5363571"/>
              <a:gd name="connsiteY34" fmla="*/ 559558 h 1078173"/>
              <a:gd name="connsiteX35" fmla="*/ 2825087 w 5363571"/>
              <a:gd name="connsiteY35" fmla="*/ 573206 h 1078173"/>
              <a:gd name="connsiteX36" fmla="*/ 2811439 w 5363571"/>
              <a:gd name="connsiteY36" fmla="*/ 614149 h 1078173"/>
              <a:gd name="connsiteX37" fmla="*/ 2866030 w 5363571"/>
              <a:gd name="connsiteY37" fmla="*/ 668740 h 1078173"/>
              <a:gd name="connsiteX38" fmla="*/ 2920621 w 5363571"/>
              <a:gd name="connsiteY38" fmla="*/ 696036 h 1078173"/>
              <a:gd name="connsiteX39" fmla="*/ 2893326 w 5363571"/>
              <a:gd name="connsiteY39" fmla="*/ 736979 h 1078173"/>
              <a:gd name="connsiteX40" fmla="*/ 2770496 w 5363571"/>
              <a:gd name="connsiteY40" fmla="*/ 777922 h 1078173"/>
              <a:gd name="connsiteX41" fmla="*/ 2579427 w 5363571"/>
              <a:gd name="connsiteY41" fmla="*/ 777922 h 1078173"/>
              <a:gd name="connsiteX42" fmla="*/ 2565780 w 5363571"/>
              <a:gd name="connsiteY42" fmla="*/ 832513 h 1078173"/>
              <a:gd name="connsiteX43" fmla="*/ 2538484 w 5363571"/>
              <a:gd name="connsiteY43" fmla="*/ 887104 h 1078173"/>
              <a:gd name="connsiteX44" fmla="*/ 2579427 w 5363571"/>
              <a:gd name="connsiteY44" fmla="*/ 914400 h 1078173"/>
              <a:gd name="connsiteX45" fmla="*/ 2620371 w 5363571"/>
              <a:gd name="connsiteY45" fmla="*/ 928048 h 1078173"/>
              <a:gd name="connsiteX46" fmla="*/ 2674962 w 5363571"/>
              <a:gd name="connsiteY46" fmla="*/ 955343 h 1078173"/>
              <a:gd name="connsiteX47" fmla="*/ 2620371 w 5363571"/>
              <a:gd name="connsiteY47" fmla="*/ 982639 h 1078173"/>
              <a:gd name="connsiteX48" fmla="*/ 2538484 w 5363571"/>
              <a:gd name="connsiteY48" fmla="*/ 1009934 h 1078173"/>
              <a:gd name="connsiteX49" fmla="*/ 2429302 w 5363571"/>
              <a:gd name="connsiteY49" fmla="*/ 982639 h 1078173"/>
              <a:gd name="connsiteX50" fmla="*/ 2388359 w 5363571"/>
              <a:gd name="connsiteY50" fmla="*/ 968991 h 1078173"/>
              <a:gd name="connsiteX51" fmla="*/ 2306472 w 5363571"/>
              <a:gd name="connsiteY51" fmla="*/ 928048 h 1078173"/>
              <a:gd name="connsiteX52" fmla="*/ 2156347 w 5363571"/>
              <a:gd name="connsiteY52" fmla="*/ 900752 h 1078173"/>
              <a:gd name="connsiteX53" fmla="*/ 2265529 w 5363571"/>
              <a:gd name="connsiteY53" fmla="*/ 832513 h 1078173"/>
              <a:gd name="connsiteX54" fmla="*/ 2306472 w 5363571"/>
              <a:gd name="connsiteY54" fmla="*/ 818866 h 1078173"/>
              <a:gd name="connsiteX55" fmla="*/ 2347415 w 5363571"/>
              <a:gd name="connsiteY55" fmla="*/ 791570 h 1078173"/>
              <a:gd name="connsiteX56" fmla="*/ 2333768 w 5363571"/>
              <a:gd name="connsiteY56" fmla="*/ 750627 h 1078173"/>
              <a:gd name="connsiteX57" fmla="*/ 2306472 w 5363571"/>
              <a:gd name="connsiteY57" fmla="*/ 696036 h 1078173"/>
              <a:gd name="connsiteX58" fmla="*/ 2224585 w 5363571"/>
              <a:gd name="connsiteY58" fmla="*/ 641445 h 1078173"/>
              <a:gd name="connsiteX59" fmla="*/ 2169994 w 5363571"/>
              <a:gd name="connsiteY59" fmla="*/ 600501 h 1078173"/>
              <a:gd name="connsiteX60" fmla="*/ 2129051 w 5363571"/>
              <a:gd name="connsiteY60" fmla="*/ 586854 h 1078173"/>
              <a:gd name="connsiteX61" fmla="*/ 2142699 w 5363571"/>
              <a:gd name="connsiteY61" fmla="*/ 532263 h 1078173"/>
              <a:gd name="connsiteX62" fmla="*/ 2115403 w 5363571"/>
              <a:gd name="connsiteY62" fmla="*/ 491319 h 1078173"/>
              <a:gd name="connsiteX63" fmla="*/ 2019869 w 5363571"/>
              <a:gd name="connsiteY63" fmla="*/ 395785 h 1078173"/>
              <a:gd name="connsiteX64" fmla="*/ 1951630 w 5363571"/>
              <a:gd name="connsiteY64" fmla="*/ 382137 h 1078173"/>
              <a:gd name="connsiteX65" fmla="*/ 1869744 w 5363571"/>
              <a:gd name="connsiteY65" fmla="*/ 354842 h 1078173"/>
              <a:gd name="connsiteX66" fmla="*/ 1760562 w 5363571"/>
              <a:gd name="connsiteY66" fmla="*/ 341194 h 1078173"/>
              <a:gd name="connsiteX67" fmla="*/ 1719618 w 5363571"/>
              <a:gd name="connsiteY67" fmla="*/ 354842 h 1078173"/>
              <a:gd name="connsiteX68" fmla="*/ 1637732 w 5363571"/>
              <a:gd name="connsiteY68" fmla="*/ 423081 h 1078173"/>
              <a:gd name="connsiteX69" fmla="*/ 1610436 w 5363571"/>
              <a:gd name="connsiteY69" fmla="*/ 464024 h 1078173"/>
              <a:gd name="connsiteX70" fmla="*/ 1596788 w 5363571"/>
              <a:gd name="connsiteY70" fmla="*/ 504967 h 1078173"/>
              <a:gd name="connsiteX71" fmla="*/ 1583141 w 5363571"/>
              <a:gd name="connsiteY71" fmla="*/ 559558 h 1078173"/>
              <a:gd name="connsiteX72" fmla="*/ 1501254 w 5363571"/>
              <a:gd name="connsiteY72" fmla="*/ 586854 h 1078173"/>
              <a:gd name="connsiteX73" fmla="*/ 1405720 w 5363571"/>
              <a:gd name="connsiteY73" fmla="*/ 573206 h 1078173"/>
              <a:gd name="connsiteX74" fmla="*/ 1351129 w 5363571"/>
              <a:gd name="connsiteY74" fmla="*/ 559558 h 1078173"/>
              <a:gd name="connsiteX75" fmla="*/ 1132765 w 5363571"/>
              <a:gd name="connsiteY75" fmla="*/ 518615 h 1078173"/>
              <a:gd name="connsiteX76" fmla="*/ 1037230 w 5363571"/>
              <a:gd name="connsiteY76" fmla="*/ 600501 h 1078173"/>
              <a:gd name="connsiteX77" fmla="*/ 1078174 w 5363571"/>
              <a:gd name="connsiteY77" fmla="*/ 627797 h 1078173"/>
              <a:gd name="connsiteX78" fmla="*/ 1105469 w 5363571"/>
              <a:gd name="connsiteY78" fmla="*/ 668740 h 1078173"/>
              <a:gd name="connsiteX79" fmla="*/ 1146412 w 5363571"/>
              <a:gd name="connsiteY79" fmla="*/ 682388 h 1078173"/>
              <a:gd name="connsiteX80" fmla="*/ 1201003 w 5363571"/>
              <a:gd name="connsiteY80" fmla="*/ 709684 h 1078173"/>
              <a:gd name="connsiteX81" fmla="*/ 1187356 w 5363571"/>
              <a:gd name="connsiteY81" fmla="*/ 750627 h 1078173"/>
              <a:gd name="connsiteX82" fmla="*/ 1037230 w 5363571"/>
              <a:gd name="connsiteY82" fmla="*/ 791570 h 1078173"/>
              <a:gd name="connsiteX83" fmla="*/ 928048 w 5363571"/>
              <a:gd name="connsiteY83" fmla="*/ 818866 h 1078173"/>
              <a:gd name="connsiteX84" fmla="*/ 955344 w 5363571"/>
              <a:gd name="connsiteY84" fmla="*/ 914400 h 1078173"/>
              <a:gd name="connsiteX85" fmla="*/ 1078174 w 5363571"/>
              <a:gd name="connsiteY85" fmla="*/ 982639 h 1078173"/>
              <a:gd name="connsiteX86" fmla="*/ 1050878 w 5363571"/>
              <a:gd name="connsiteY86" fmla="*/ 1037230 h 1078173"/>
              <a:gd name="connsiteX87" fmla="*/ 859809 w 5363571"/>
              <a:gd name="connsiteY87" fmla="*/ 1078173 h 1078173"/>
              <a:gd name="connsiteX88" fmla="*/ 764275 w 5363571"/>
              <a:gd name="connsiteY88" fmla="*/ 1064525 h 1078173"/>
              <a:gd name="connsiteX89" fmla="*/ 682388 w 5363571"/>
              <a:gd name="connsiteY89" fmla="*/ 1023582 h 1078173"/>
              <a:gd name="connsiteX90" fmla="*/ 627797 w 5363571"/>
              <a:gd name="connsiteY90" fmla="*/ 982639 h 1078173"/>
              <a:gd name="connsiteX91" fmla="*/ 559559 w 5363571"/>
              <a:gd name="connsiteY91" fmla="*/ 900752 h 1078173"/>
              <a:gd name="connsiteX92" fmla="*/ 532263 w 5363571"/>
              <a:gd name="connsiteY92" fmla="*/ 859809 h 1078173"/>
              <a:gd name="connsiteX93" fmla="*/ 477672 w 5363571"/>
              <a:gd name="connsiteY93" fmla="*/ 832513 h 1078173"/>
              <a:gd name="connsiteX94" fmla="*/ 436729 w 5363571"/>
              <a:gd name="connsiteY94" fmla="*/ 805218 h 1078173"/>
              <a:gd name="connsiteX95" fmla="*/ 382138 w 5363571"/>
              <a:gd name="connsiteY95" fmla="*/ 750627 h 1078173"/>
              <a:gd name="connsiteX96" fmla="*/ 300251 w 5363571"/>
              <a:gd name="connsiteY96" fmla="*/ 723331 h 1078173"/>
              <a:gd name="connsiteX97" fmla="*/ 218365 w 5363571"/>
              <a:gd name="connsiteY97" fmla="*/ 682388 h 1078173"/>
              <a:gd name="connsiteX98" fmla="*/ 259308 w 5363571"/>
              <a:gd name="connsiteY98" fmla="*/ 641445 h 1078173"/>
              <a:gd name="connsiteX99" fmla="*/ 300251 w 5363571"/>
              <a:gd name="connsiteY99" fmla="*/ 614149 h 1078173"/>
              <a:gd name="connsiteX100" fmla="*/ 354842 w 5363571"/>
              <a:gd name="connsiteY100" fmla="*/ 573206 h 1078173"/>
              <a:gd name="connsiteX101" fmla="*/ 313899 w 5363571"/>
              <a:gd name="connsiteY101" fmla="*/ 559558 h 1078173"/>
              <a:gd name="connsiteX102" fmla="*/ 204717 w 5363571"/>
              <a:gd name="connsiteY102" fmla="*/ 518615 h 1078173"/>
              <a:gd name="connsiteX103" fmla="*/ 150126 w 5363571"/>
              <a:gd name="connsiteY103" fmla="*/ 504967 h 1078173"/>
              <a:gd name="connsiteX104" fmla="*/ 0 w 5363571"/>
              <a:gd name="connsiteY104" fmla="*/ 450376 h 1078173"/>
              <a:gd name="connsiteX0" fmla="*/ 5363571 w 5363571"/>
              <a:gd name="connsiteY0" fmla="*/ 18197 h 1082722"/>
              <a:gd name="connsiteX1" fmla="*/ 5336275 w 5363571"/>
              <a:gd name="connsiteY1" fmla="*/ 113731 h 1082722"/>
              <a:gd name="connsiteX2" fmla="*/ 5281684 w 5363571"/>
              <a:gd name="connsiteY2" fmla="*/ 154674 h 1082722"/>
              <a:gd name="connsiteX3" fmla="*/ 5186150 w 5363571"/>
              <a:gd name="connsiteY3" fmla="*/ 209265 h 1082722"/>
              <a:gd name="connsiteX4" fmla="*/ 5147481 w 5363571"/>
              <a:gd name="connsiteY4" fmla="*/ 4549 h 1082722"/>
              <a:gd name="connsiteX5" fmla="*/ 4913194 w 5363571"/>
              <a:gd name="connsiteY5" fmla="*/ 236561 h 1082722"/>
              <a:gd name="connsiteX6" fmla="*/ 4858603 w 5363571"/>
              <a:gd name="connsiteY6" fmla="*/ 222913 h 1082722"/>
              <a:gd name="connsiteX7" fmla="*/ 4690281 w 5363571"/>
              <a:gd name="connsiteY7" fmla="*/ 309349 h 1082722"/>
              <a:gd name="connsiteX8" fmla="*/ 4217159 w 5363571"/>
              <a:gd name="connsiteY8" fmla="*/ 195618 h 1082722"/>
              <a:gd name="connsiteX9" fmla="*/ 4148920 w 5363571"/>
              <a:gd name="connsiteY9" fmla="*/ 209265 h 1082722"/>
              <a:gd name="connsiteX10" fmla="*/ 4026090 w 5363571"/>
              <a:gd name="connsiteY10" fmla="*/ 222913 h 1082722"/>
              <a:gd name="connsiteX11" fmla="*/ 3930556 w 5363571"/>
              <a:gd name="connsiteY11" fmla="*/ 263856 h 1082722"/>
              <a:gd name="connsiteX12" fmla="*/ 3928281 w 5363571"/>
              <a:gd name="connsiteY12" fmla="*/ 385549 h 1082722"/>
              <a:gd name="connsiteX13" fmla="*/ 3835021 w 5363571"/>
              <a:gd name="connsiteY13" fmla="*/ 304800 h 1082722"/>
              <a:gd name="connsiteX14" fmla="*/ 3775881 w 5363571"/>
              <a:gd name="connsiteY14" fmla="*/ 233149 h 1082722"/>
              <a:gd name="connsiteX15" fmla="*/ 3775881 w 5363571"/>
              <a:gd name="connsiteY15" fmla="*/ 614149 h 1082722"/>
              <a:gd name="connsiteX16" fmla="*/ 3671248 w 5363571"/>
              <a:gd name="connsiteY16" fmla="*/ 359391 h 1082722"/>
              <a:gd name="connsiteX17" fmla="*/ 3623481 w 5363571"/>
              <a:gd name="connsiteY17" fmla="*/ 461749 h 1082722"/>
              <a:gd name="connsiteX18" fmla="*/ 3589362 w 5363571"/>
              <a:gd name="connsiteY18" fmla="*/ 400334 h 1082722"/>
              <a:gd name="connsiteX19" fmla="*/ 3507475 w 5363571"/>
              <a:gd name="connsiteY19" fmla="*/ 441277 h 1082722"/>
              <a:gd name="connsiteX20" fmla="*/ 3425588 w 5363571"/>
              <a:gd name="connsiteY20" fmla="*/ 427630 h 1082722"/>
              <a:gd name="connsiteX21" fmla="*/ 3357350 w 5363571"/>
              <a:gd name="connsiteY21" fmla="*/ 400334 h 1082722"/>
              <a:gd name="connsiteX22" fmla="*/ 3316406 w 5363571"/>
              <a:gd name="connsiteY22" fmla="*/ 386686 h 1082722"/>
              <a:gd name="connsiteX23" fmla="*/ 3261815 w 5363571"/>
              <a:gd name="connsiteY23" fmla="*/ 359391 h 1082722"/>
              <a:gd name="connsiteX24" fmla="*/ 3207224 w 5363571"/>
              <a:gd name="connsiteY24" fmla="*/ 345743 h 1082722"/>
              <a:gd name="connsiteX25" fmla="*/ 3111690 w 5363571"/>
              <a:gd name="connsiteY25" fmla="*/ 291152 h 1082722"/>
              <a:gd name="connsiteX26" fmla="*/ 3016156 w 5363571"/>
              <a:gd name="connsiteY26" fmla="*/ 304800 h 1082722"/>
              <a:gd name="connsiteX27" fmla="*/ 3029803 w 5363571"/>
              <a:gd name="connsiteY27" fmla="*/ 413982 h 1082722"/>
              <a:gd name="connsiteX28" fmla="*/ 3111690 w 5363571"/>
              <a:gd name="connsiteY28" fmla="*/ 468573 h 1082722"/>
              <a:gd name="connsiteX29" fmla="*/ 3098042 w 5363571"/>
              <a:gd name="connsiteY29" fmla="*/ 523164 h 1082722"/>
              <a:gd name="connsiteX30" fmla="*/ 3002508 w 5363571"/>
              <a:gd name="connsiteY30" fmla="*/ 577755 h 1082722"/>
              <a:gd name="connsiteX31" fmla="*/ 2961565 w 5363571"/>
              <a:gd name="connsiteY31" fmla="*/ 591403 h 1082722"/>
              <a:gd name="connsiteX32" fmla="*/ 2906974 w 5363571"/>
              <a:gd name="connsiteY32" fmla="*/ 577755 h 1082722"/>
              <a:gd name="connsiteX33" fmla="*/ 2866030 w 5363571"/>
              <a:gd name="connsiteY33" fmla="*/ 564107 h 1082722"/>
              <a:gd name="connsiteX34" fmla="*/ 2825087 w 5363571"/>
              <a:gd name="connsiteY34" fmla="*/ 577755 h 1082722"/>
              <a:gd name="connsiteX35" fmla="*/ 2811439 w 5363571"/>
              <a:gd name="connsiteY35" fmla="*/ 618698 h 1082722"/>
              <a:gd name="connsiteX36" fmla="*/ 2866030 w 5363571"/>
              <a:gd name="connsiteY36" fmla="*/ 673289 h 1082722"/>
              <a:gd name="connsiteX37" fmla="*/ 2920621 w 5363571"/>
              <a:gd name="connsiteY37" fmla="*/ 700585 h 1082722"/>
              <a:gd name="connsiteX38" fmla="*/ 2893326 w 5363571"/>
              <a:gd name="connsiteY38" fmla="*/ 741528 h 1082722"/>
              <a:gd name="connsiteX39" fmla="*/ 2770496 w 5363571"/>
              <a:gd name="connsiteY39" fmla="*/ 782471 h 1082722"/>
              <a:gd name="connsiteX40" fmla="*/ 2579427 w 5363571"/>
              <a:gd name="connsiteY40" fmla="*/ 782471 h 1082722"/>
              <a:gd name="connsiteX41" fmla="*/ 2565780 w 5363571"/>
              <a:gd name="connsiteY41" fmla="*/ 837062 h 1082722"/>
              <a:gd name="connsiteX42" fmla="*/ 2538484 w 5363571"/>
              <a:gd name="connsiteY42" fmla="*/ 891653 h 1082722"/>
              <a:gd name="connsiteX43" fmla="*/ 2579427 w 5363571"/>
              <a:gd name="connsiteY43" fmla="*/ 918949 h 1082722"/>
              <a:gd name="connsiteX44" fmla="*/ 2620371 w 5363571"/>
              <a:gd name="connsiteY44" fmla="*/ 932597 h 1082722"/>
              <a:gd name="connsiteX45" fmla="*/ 2674962 w 5363571"/>
              <a:gd name="connsiteY45" fmla="*/ 959892 h 1082722"/>
              <a:gd name="connsiteX46" fmla="*/ 2620371 w 5363571"/>
              <a:gd name="connsiteY46" fmla="*/ 987188 h 1082722"/>
              <a:gd name="connsiteX47" fmla="*/ 2538484 w 5363571"/>
              <a:gd name="connsiteY47" fmla="*/ 1014483 h 1082722"/>
              <a:gd name="connsiteX48" fmla="*/ 2429302 w 5363571"/>
              <a:gd name="connsiteY48" fmla="*/ 987188 h 1082722"/>
              <a:gd name="connsiteX49" fmla="*/ 2388359 w 5363571"/>
              <a:gd name="connsiteY49" fmla="*/ 973540 h 1082722"/>
              <a:gd name="connsiteX50" fmla="*/ 2306472 w 5363571"/>
              <a:gd name="connsiteY50" fmla="*/ 932597 h 1082722"/>
              <a:gd name="connsiteX51" fmla="*/ 2156347 w 5363571"/>
              <a:gd name="connsiteY51" fmla="*/ 905301 h 1082722"/>
              <a:gd name="connsiteX52" fmla="*/ 2265529 w 5363571"/>
              <a:gd name="connsiteY52" fmla="*/ 837062 h 1082722"/>
              <a:gd name="connsiteX53" fmla="*/ 2306472 w 5363571"/>
              <a:gd name="connsiteY53" fmla="*/ 823415 h 1082722"/>
              <a:gd name="connsiteX54" fmla="*/ 2347415 w 5363571"/>
              <a:gd name="connsiteY54" fmla="*/ 796119 h 1082722"/>
              <a:gd name="connsiteX55" fmla="*/ 2333768 w 5363571"/>
              <a:gd name="connsiteY55" fmla="*/ 755176 h 1082722"/>
              <a:gd name="connsiteX56" fmla="*/ 2306472 w 5363571"/>
              <a:gd name="connsiteY56" fmla="*/ 700585 h 1082722"/>
              <a:gd name="connsiteX57" fmla="*/ 2224585 w 5363571"/>
              <a:gd name="connsiteY57" fmla="*/ 645994 h 1082722"/>
              <a:gd name="connsiteX58" fmla="*/ 2169994 w 5363571"/>
              <a:gd name="connsiteY58" fmla="*/ 605050 h 1082722"/>
              <a:gd name="connsiteX59" fmla="*/ 2129051 w 5363571"/>
              <a:gd name="connsiteY59" fmla="*/ 591403 h 1082722"/>
              <a:gd name="connsiteX60" fmla="*/ 2142699 w 5363571"/>
              <a:gd name="connsiteY60" fmla="*/ 536812 h 1082722"/>
              <a:gd name="connsiteX61" fmla="*/ 2115403 w 5363571"/>
              <a:gd name="connsiteY61" fmla="*/ 495868 h 1082722"/>
              <a:gd name="connsiteX62" fmla="*/ 2019869 w 5363571"/>
              <a:gd name="connsiteY62" fmla="*/ 400334 h 1082722"/>
              <a:gd name="connsiteX63" fmla="*/ 1951630 w 5363571"/>
              <a:gd name="connsiteY63" fmla="*/ 386686 h 1082722"/>
              <a:gd name="connsiteX64" fmla="*/ 1869744 w 5363571"/>
              <a:gd name="connsiteY64" fmla="*/ 359391 h 1082722"/>
              <a:gd name="connsiteX65" fmla="*/ 1760562 w 5363571"/>
              <a:gd name="connsiteY65" fmla="*/ 345743 h 1082722"/>
              <a:gd name="connsiteX66" fmla="*/ 1719618 w 5363571"/>
              <a:gd name="connsiteY66" fmla="*/ 359391 h 1082722"/>
              <a:gd name="connsiteX67" fmla="*/ 1637732 w 5363571"/>
              <a:gd name="connsiteY67" fmla="*/ 427630 h 1082722"/>
              <a:gd name="connsiteX68" fmla="*/ 1610436 w 5363571"/>
              <a:gd name="connsiteY68" fmla="*/ 468573 h 1082722"/>
              <a:gd name="connsiteX69" fmla="*/ 1596788 w 5363571"/>
              <a:gd name="connsiteY69" fmla="*/ 509516 h 1082722"/>
              <a:gd name="connsiteX70" fmla="*/ 1583141 w 5363571"/>
              <a:gd name="connsiteY70" fmla="*/ 564107 h 1082722"/>
              <a:gd name="connsiteX71" fmla="*/ 1501254 w 5363571"/>
              <a:gd name="connsiteY71" fmla="*/ 591403 h 1082722"/>
              <a:gd name="connsiteX72" fmla="*/ 1405720 w 5363571"/>
              <a:gd name="connsiteY72" fmla="*/ 577755 h 1082722"/>
              <a:gd name="connsiteX73" fmla="*/ 1351129 w 5363571"/>
              <a:gd name="connsiteY73" fmla="*/ 564107 h 1082722"/>
              <a:gd name="connsiteX74" fmla="*/ 1132765 w 5363571"/>
              <a:gd name="connsiteY74" fmla="*/ 523164 h 1082722"/>
              <a:gd name="connsiteX75" fmla="*/ 1037230 w 5363571"/>
              <a:gd name="connsiteY75" fmla="*/ 605050 h 1082722"/>
              <a:gd name="connsiteX76" fmla="*/ 1078174 w 5363571"/>
              <a:gd name="connsiteY76" fmla="*/ 632346 h 1082722"/>
              <a:gd name="connsiteX77" fmla="*/ 1105469 w 5363571"/>
              <a:gd name="connsiteY77" fmla="*/ 673289 h 1082722"/>
              <a:gd name="connsiteX78" fmla="*/ 1146412 w 5363571"/>
              <a:gd name="connsiteY78" fmla="*/ 686937 h 1082722"/>
              <a:gd name="connsiteX79" fmla="*/ 1201003 w 5363571"/>
              <a:gd name="connsiteY79" fmla="*/ 714233 h 1082722"/>
              <a:gd name="connsiteX80" fmla="*/ 1187356 w 5363571"/>
              <a:gd name="connsiteY80" fmla="*/ 755176 h 1082722"/>
              <a:gd name="connsiteX81" fmla="*/ 1037230 w 5363571"/>
              <a:gd name="connsiteY81" fmla="*/ 796119 h 1082722"/>
              <a:gd name="connsiteX82" fmla="*/ 928048 w 5363571"/>
              <a:gd name="connsiteY82" fmla="*/ 823415 h 1082722"/>
              <a:gd name="connsiteX83" fmla="*/ 955344 w 5363571"/>
              <a:gd name="connsiteY83" fmla="*/ 918949 h 1082722"/>
              <a:gd name="connsiteX84" fmla="*/ 1078174 w 5363571"/>
              <a:gd name="connsiteY84" fmla="*/ 987188 h 1082722"/>
              <a:gd name="connsiteX85" fmla="*/ 1050878 w 5363571"/>
              <a:gd name="connsiteY85" fmla="*/ 1041779 h 1082722"/>
              <a:gd name="connsiteX86" fmla="*/ 859809 w 5363571"/>
              <a:gd name="connsiteY86" fmla="*/ 1082722 h 1082722"/>
              <a:gd name="connsiteX87" fmla="*/ 764275 w 5363571"/>
              <a:gd name="connsiteY87" fmla="*/ 1069074 h 1082722"/>
              <a:gd name="connsiteX88" fmla="*/ 682388 w 5363571"/>
              <a:gd name="connsiteY88" fmla="*/ 1028131 h 1082722"/>
              <a:gd name="connsiteX89" fmla="*/ 627797 w 5363571"/>
              <a:gd name="connsiteY89" fmla="*/ 987188 h 1082722"/>
              <a:gd name="connsiteX90" fmla="*/ 559559 w 5363571"/>
              <a:gd name="connsiteY90" fmla="*/ 905301 h 1082722"/>
              <a:gd name="connsiteX91" fmla="*/ 532263 w 5363571"/>
              <a:gd name="connsiteY91" fmla="*/ 864358 h 1082722"/>
              <a:gd name="connsiteX92" fmla="*/ 477672 w 5363571"/>
              <a:gd name="connsiteY92" fmla="*/ 837062 h 1082722"/>
              <a:gd name="connsiteX93" fmla="*/ 436729 w 5363571"/>
              <a:gd name="connsiteY93" fmla="*/ 809767 h 1082722"/>
              <a:gd name="connsiteX94" fmla="*/ 382138 w 5363571"/>
              <a:gd name="connsiteY94" fmla="*/ 755176 h 1082722"/>
              <a:gd name="connsiteX95" fmla="*/ 300251 w 5363571"/>
              <a:gd name="connsiteY95" fmla="*/ 727880 h 1082722"/>
              <a:gd name="connsiteX96" fmla="*/ 218365 w 5363571"/>
              <a:gd name="connsiteY96" fmla="*/ 686937 h 1082722"/>
              <a:gd name="connsiteX97" fmla="*/ 259308 w 5363571"/>
              <a:gd name="connsiteY97" fmla="*/ 645994 h 1082722"/>
              <a:gd name="connsiteX98" fmla="*/ 300251 w 5363571"/>
              <a:gd name="connsiteY98" fmla="*/ 618698 h 1082722"/>
              <a:gd name="connsiteX99" fmla="*/ 354842 w 5363571"/>
              <a:gd name="connsiteY99" fmla="*/ 577755 h 1082722"/>
              <a:gd name="connsiteX100" fmla="*/ 313899 w 5363571"/>
              <a:gd name="connsiteY100" fmla="*/ 564107 h 1082722"/>
              <a:gd name="connsiteX101" fmla="*/ 204717 w 5363571"/>
              <a:gd name="connsiteY101" fmla="*/ 523164 h 1082722"/>
              <a:gd name="connsiteX102" fmla="*/ 150126 w 5363571"/>
              <a:gd name="connsiteY102" fmla="*/ 509516 h 1082722"/>
              <a:gd name="connsiteX103" fmla="*/ 0 w 5363571"/>
              <a:gd name="connsiteY103" fmla="*/ 454925 h 1082722"/>
              <a:gd name="connsiteX0" fmla="*/ 5363571 w 5363571"/>
              <a:gd name="connsiteY0" fmla="*/ 27296 h 1091821"/>
              <a:gd name="connsiteX1" fmla="*/ 5336275 w 5363571"/>
              <a:gd name="connsiteY1" fmla="*/ 122830 h 1091821"/>
              <a:gd name="connsiteX2" fmla="*/ 5281684 w 5363571"/>
              <a:gd name="connsiteY2" fmla="*/ 163773 h 1091821"/>
              <a:gd name="connsiteX3" fmla="*/ 5147481 w 5363571"/>
              <a:gd name="connsiteY3" fmla="*/ 13648 h 1091821"/>
              <a:gd name="connsiteX4" fmla="*/ 4913194 w 5363571"/>
              <a:gd name="connsiteY4" fmla="*/ 245660 h 1091821"/>
              <a:gd name="connsiteX5" fmla="*/ 4858603 w 5363571"/>
              <a:gd name="connsiteY5" fmla="*/ 232012 h 1091821"/>
              <a:gd name="connsiteX6" fmla="*/ 4690281 w 5363571"/>
              <a:gd name="connsiteY6" fmla="*/ 318448 h 1091821"/>
              <a:gd name="connsiteX7" fmla="*/ 4217159 w 5363571"/>
              <a:gd name="connsiteY7" fmla="*/ 204717 h 1091821"/>
              <a:gd name="connsiteX8" fmla="*/ 4148920 w 5363571"/>
              <a:gd name="connsiteY8" fmla="*/ 218364 h 1091821"/>
              <a:gd name="connsiteX9" fmla="*/ 4026090 w 5363571"/>
              <a:gd name="connsiteY9" fmla="*/ 232012 h 1091821"/>
              <a:gd name="connsiteX10" fmla="*/ 3930556 w 5363571"/>
              <a:gd name="connsiteY10" fmla="*/ 272955 h 1091821"/>
              <a:gd name="connsiteX11" fmla="*/ 3928281 w 5363571"/>
              <a:gd name="connsiteY11" fmla="*/ 394648 h 1091821"/>
              <a:gd name="connsiteX12" fmla="*/ 3835021 w 5363571"/>
              <a:gd name="connsiteY12" fmla="*/ 313899 h 1091821"/>
              <a:gd name="connsiteX13" fmla="*/ 3775881 w 5363571"/>
              <a:gd name="connsiteY13" fmla="*/ 242248 h 1091821"/>
              <a:gd name="connsiteX14" fmla="*/ 3775881 w 5363571"/>
              <a:gd name="connsiteY14" fmla="*/ 623248 h 1091821"/>
              <a:gd name="connsiteX15" fmla="*/ 3671248 w 5363571"/>
              <a:gd name="connsiteY15" fmla="*/ 368490 h 1091821"/>
              <a:gd name="connsiteX16" fmla="*/ 3623481 w 5363571"/>
              <a:gd name="connsiteY16" fmla="*/ 470848 h 1091821"/>
              <a:gd name="connsiteX17" fmla="*/ 3589362 w 5363571"/>
              <a:gd name="connsiteY17" fmla="*/ 409433 h 1091821"/>
              <a:gd name="connsiteX18" fmla="*/ 3507475 w 5363571"/>
              <a:gd name="connsiteY18" fmla="*/ 450376 h 1091821"/>
              <a:gd name="connsiteX19" fmla="*/ 3425588 w 5363571"/>
              <a:gd name="connsiteY19" fmla="*/ 436729 h 1091821"/>
              <a:gd name="connsiteX20" fmla="*/ 3357350 w 5363571"/>
              <a:gd name="connsiteY20" fmla="*/ 409433 h 1091821"/>
              <a:gd name="connsiteX21" fmla="*/ 3316406 w 5363571"/>
              <a:gd name="connsiteY21" fmla="*/ 395785 h 1091821"/>
              <a:gd name="connsiteX22" fmla="*/ 3261815 w 5363571"/>
              <a:gd name="connsiteY22" fmla="*/ 368490 h 1091821"/>
              <a:gd name="connsiteX23" fmla="*/ 3207224 w 5363571"/>
              <a:gd name="connsiteY23" fmla="*/ 354842 h 1091821"/>
              <a:gd name="connsiteX24" fmla="*/ 3111690 w 5363571"/>
              <a:gd name="connsiteY24" fmla="*/ 300251 h 1091821"/>
              <a:gd name="connsiteX25" fmla="*/ 3016156 w 5363571"/>
              <a:gd name="connsiteY25" fmla="*/ 313899 h 1091821"/>
              <a:gd name="connsiteX26" fmla="*/ 3029803 w 5363571"/>
              <a:gd name="connsiteY26" fmla="*/ 423081 h 1091821"/>
              <a:gd name="connsiteX27" fmla="*/ 3111690 w 5363571"/>
              <a:gd name="connsiteY27" fmla="*/ 477672 h 1091821"/>
              <a:gd name="connsiteX28" fmla="*/ 3098042 w 5363571"/>
              <a:gd name="connsiteY28" fmla="*/ 532263 h 1091821"/>
              <a:gd name="connsiteX29" fmla="*/ 3002508 w 5363571"/>
              <a:gd name="connsiteY29" fmla="*/ 586854 h 1091821"/>
              <a:gd name="connsiteX30" fmla="*/ 2961565 w 5363571"/>
              <a:gd name="connsiteY30" fmla="*/ 600502 h 1091821"/>
              <a:gd name="connsiteX31" fmla="*/ 2906974 w 5363571"/>
              <a:gd name="connsiteY31" fmla="*/ 586854 h 1091821"/>
              <a:gd name="connsiteX32" fmla="*/ 2866030 w 5363571"/>
              <a:gd name="connsiteY32" fmla="*/ 573206 h 1091821"/>
              <a:gd name="connsiteX33" fmla="*/ 2825087 w 5363571"/>
              <a:gd name="connsiteY33" fmla="*/ 586854 h 1091821"/>
              <a:gd name="connsiteX34" fmla="*/ 2811439 w 5363571"/>
              <a:gd name="connsiteY34" fmla="*/ 627797 h 1091821"/>
              <a:gd name="connsiteX35" fmla="*/ 2866030 w 5363571"/>
              <a:gd name="connsiteY35" fmla="*/ 682388 h 1091821"/>
              <a:gd name="connsiteX36" fmla="*/ 2920621 w 5363571"/>
              <a:gd name="connsiteY36" fmla="*/ 709684 h 1091821"/>
              <a:gd name="connsiteX37" fmla="*/ 2893326 w 5363571"/>
              <a:gd name="connsiteY37" fmla="*/ 750627 h 1091821"/>
              <a:gd name="connsiteX38" fmla="*/ 2770496 w 5363571"/>
              <a:gd name="connsiteY38" fmla="*/ 791570 h 1091821"/>
              <a:gd name="connsiteX39" fmla="*/ 2579427 w 5363571"/>
              <a:gd name="connsiteY39" fmla="*/ 791570 h 1091821"/>
              <a:gd name="connsiteX40" fmla="*/ 2565780 w 5363571"/>
              <a:gd name="connsiteY40" fmla="*/ 846161 h 1091821"/>
              <a:gd name="connsiteX41" fmla="*/ 2538484 w 5363571"/>
              <a:gd name="connsiteY41" fmla="*/ 900752 h 1091821"/>
              <a:gd name="connsiteX42" fmla="*/ 2579427 w 5363571"/>
              <a:gd name="connsiteY42" fmla="*/ 928048 h 1091821"/>
              <a:gd name="connsiteX43" fmla="*/ 2620371 w 5363571"/>
              <a:gd name="connsiteY43" fmla="*/ 941696 h 1091821"/>
              <a:gd name="connsiteX44" fmla="*/ 2674962 w 5363571"/>
              <a:gd name="connsiteY44" fmla="*/ 968991 h 1091821"/>
              <a:gd name="connsiteX45" fmla="*/ 2620371 w 5363571"/>
              <a:gd name="connsiteY45" fmla="*/ 996287 h 1091821"/>
              <a:gd name="connsiteX46" fmla="*/ 2538484 w 5363571"/>
              <a:gd name="connsiteY46" fmla="*/ 1023582 h 1091821"/>
              <a:gd name="connsiteX47" fmla="*/ 2429302 w 5363571"/>
              <a:gd name="connsiteY47" fmla="*/ 996287 h 1091821"/>
              <a:gd name="connsiteX48" fmla="*/ 2388359 w 5363571"/>
              <a:gd name="connsiteY48" fmla="*/ 982639 h 1091821"/>
              <a:gd name="connsiteX49" fmla="*/ 2306472 w 5363571"/>
              <a:gd name="connsiteY49" fmla="*/ 941696 h 1091821"/>
              <a:gd name="connsiteX50" fmla="*/ 2156347 w 5363571"/>
              <a:gd name="connsiteY50" fmla="*/ 914400 h 1091821"/>
              <a:gd name="connsiteX51" fmla="*/ 2265529 w 5363571"/>
              <a:gd name="connsiteY51" fmla="*/ 846161 h 1091821"/>
              <a:gd name="connsiteX52" fmla="*/ 2306472 w 5363571"/>
              <a:gd name="connsiteY52" fmla="*/ 832514 h 1091821"/>
              <a:gd name="connsiteX53" fmla="*/ 2347415 w 5363571"/>
              <a:gd name="connsiteY53" fmla="*/ 805218 h 1091821"/>
              <a:gd name="connsiteX54" fmla="*/ 2333768 w 5363571"/>
              <a:gd name="connsiteY54" fmla="*/ 764275 h 1091821"/>
              <a:gd name="connsiteX55" fmla="*/ 2306472 w 5363571"/>
              <a:gd name="connsiteY55" fmla="*/ 709684 h 1091821"/>
              <a:gd name="connsiteX56" fmla="*/ 2224585 w 5363571"/>
              <a:gd name="connsiteY56" fmla="*/ 655093 h 1091821"/>
              <a:gd name="connsiteX57" fmla="*/ 2169994 w 5363571"/>
              <a:gd name="connsiteY57" fmla="*/ 614149 h 1091821"/>
              <a:gd name="connsiteX58" fmla="*/ 2129051 w 5363571"/>
              <a:gd name="connsiteY58" fmla="*/ 600502 h 1091821"/>
              <a:gd name="connsiteX59" fmla="*/ 2142699 w 5363571"/>
              <a:gd name="connsiteY59" fmla="*/ 545911 h 1091821"/>
              <a:gd name="connsiteX60" fmla="*/ 2115403 w 5363571"/>
              <a:gd name="connsiteY60" fmla="*/ 504967 h 1091821"/>
              <a:gd name="connsiteX61" fmla="*/ 2019869 w 5363571"/>
              <a:gd name="connsiteY61" fmla="*/ 409433 h 1091821"/>
              <a:gd name="connsiteX62" fmla="*/ 1951630 w 5363571"/>
              <a:gd name="connsiteY62" fmla="*/ 395785 h 1091821"/>
              <a:gd name="connsiteX63" fmla="*/ 1869744 w 5363571"/>
              <a:gd name="connsiteY63" fmla="*/ 368490 h 1091821"/>
              <a:gd name="connsiteX64" fmla="*/ 1760562 w 5363571"/>
              <a:gd name="connsiteY64" fmla="*/ 354842 h 1091821"/>
              <a:gd name="connsiteX65" fmla="*/ 1719618 w 5363571"/>
              <a:gd name="connsiteY65" fmla="*/ 368490 h 1091821"/>
              <a:gd name="connsiteX66" fmla="*/ 1637732 w 5363571"/>
              <a:gd name="connsiteY66" fmla="*/ 436729 h 1091821"/>
              <a:gd name="connsiteX67" fmla="*/ 1610436 w 5363571"/>
              <a:gd name="connsiteY67" fmla="*/ 477672 h 1091821"/>
              <a:gd name="connsiteX68" fmla="*/ 1596788 w 5363571"/>
              <a:gd name="connsiteY68" fmla="*/ 518615 h 1091821"/>
              <a:gd name="connsiteX69" fmla="*/ 1583141 w 5363571"/>
              <a:gd name="connsiteY69" fmla="*/ 573206 h 1091821"/>
              <a:gd name="connsiteX70" fmla="*/ 1501254 w 5363571"/>
              <a:gd name="connsiteY70" fmla="*/ 600502 h 1091821"/>
              <a:gd name="connsiteX71" fmla="*/ 1405720 w 5363571"/>
              <a:gd name="connsiteY71" fmla="*/ 586854 h 1091821"/>
              <a:gd name="connsiteX72" fmla="*/ 1351129 w 5363571"/>
              <a:gd name="connsiteY72" fmla="*/ 573206 h 1091821"/>
              <a:gd name="connsiteX73" fmla="*/ 1132765 w 5363571"/>
              <a:gd name="connsiteY73" fmla="*/ 532263 h 1091821"/>
              <a:gd name="connsiteX74" fmla="*/ 1037230 w 5363571"/>
              <a:gd name="connsiteY74" fmla="*/ 614149 h 1091821"/>
              <a:gd name="connsiteX75" fmla="*/ 1078174 w 5363571"/>
              <a:gd name="connsiteY75" fmla="*/ 641445 h 1091821"/>
              <a:gd name="connsiteX76" fmla="*/ 1105469 w 5363571"/>
              <a:gd name="connsiteY76" fmla="*/ 682388 h 1091821"/>
              <a:gd name="connsiteX77" fmla="*/ 1146412 w 5363571"/>
              <a:gd name="connsiteY77" fmla="*/ 696036 h 1091821"/>
              <a:gd name="connsiteX78" fmla="*/ 1201003 w 5363571"/>
              <a:gd name="connsiteY78" fmla="*/ 723332 h 1091821"/>
              <a:gd name="connsiteX79" fmla="*/ 1187356 w 5363571"/>
              <a:gd name="connsiteY79" fmla="*/ 764275 h 1091821"/>
              <a:gd name="connsiteX80" fmla="*/ 1037230 w 5363571"/>
              <a:gd name="connsiteY80" fmla="*/ 805218 h 1091821"/>
              <a:gd name="connsiteX81" fmla="*/ 928048 w 5363571"/>
              <a:gd name="connsiteY81" fmla="*/ 832514 h 1091821"/>
              <a:gd name="connsiteX82" fmla="*/ 955344 w 5363571"/>
              <a:gd name="connsiteY82" fmla="*/ 928048 h 1091821"/>
              <a:gd name="connsiteX83" fmla="*/ 1078174 w 5363571"/>
              <a:gd name="connsiteY83" fmla="*/ 996287 h 1091821"/>
              <a:gd name="connsiteX84" fmla="*/ 1050878 w 5363571"/>
              <a:gd name="connsiteY84" fmla="*/ 1050878 h 1091821"/>
              <a:gd name="connsiteX85" fmla="*/ 859809 w 5363571"/>
              <a:gd name="connsiteY85" fmla="*/ 1091821 h 1091821"/>
              <a:gd name="connsiteX86" fmla="*/ 764275 w 5363571"/>
              <a:gd name="connsiteY86" fmla="*/ 1078173 h 1091821"/>
              <a:gd name="connsiteX87" fmla="*/ 682388 w 5363571"/>
              <a:gd name="connsiteY87" fmla="*/ 1037230 h 1091821"/>
              <a:gd name="connsiteX88" fmla="*/ 627797 w 5363571"/>
              <a:gd name="connsiteY88" fmla="*/ 996287 h 1091821"/>
              <a:gd name="connsiteX89" fmla="*/ 559559 w 5363571"/>
              <a:gd name="connsiteY89" fmla="*/ 914400 h 1091821"/>
              <a:gd name="connsiteX90" fmla="*/ 532263 w 5363571"/>
              <a:gd name="connsiteY90" fmla="*/ 873457 h 1091821"/>
              <a:gd name="connsiteX91" fmla="*/ 477672 w 5363571"/>
              <a:gd name="connsiteY91" fmla="*/ 846161 h 1091821"/>
              <a:gd name="connsiteX92" fmla="*/ 436729 w 5363571"/>
              <a:gd name="connsiteY92" fmla="*/ 818866 h 1091821"/>
              <a:gd name="connsiteX93" fmla="*/ 382138 w 5363571"/>
              <a:gd name="connsiteY93" fmla="*/ 764275 h 1091821"/>
              <a:gd name="connsiteX94" fmla="*/ 300251 w 5363571"/>
              <a:gd name="connsiteY94" fmla="*/ 736979 h 1091821"/>
              <a:gd name="connsiteX95" fmla="*/ 218365 w 5363571"/>
              <a:gd name="connsiteY95" fmla="*/ 696036 h 1091821"/>
              <a:gd name="connsiteX96" fmla="*/ 259308 w 5363571"/>
              <a:gd name="connsiteY96" fmla="*/ 655093 h 1091821"/>
              <a:gd name="connsiteX97" fmla="*/ 300251 w 5363571"/>
              <a:gd name="connsiteY97" fmla="*/ 627797 h 1091821"/>
              <a:gd name="connsiteX98" fmla="*/ 354842 w 5363571"/>
              <a:gd name="connsiteY98" fmla="*/ 586854 h 1091821"/>
              <a:gd name="connsiteX99" fmla="*/ 313899 w 5363571"/>
              <a:gd name="connsiteY99" fmla="*/ 573206 h 1091821"/>
              <a:gd name="connsiteX100" fmla="*/ 204717 w 5363571"/>
              <a:gd name="connsiteY100" fmla="*/ 532263 h 1091821"/>
              <a:gd name="connsiteX101" fmla="*/ 150126 w 5363571"/>
              <a:gd name="connsiteY101" fmla="*/ 518615 h 1091821"/>
              <a:gd name="connsiteX102" fmla="*/ 0 w 5363571"/>
              <a:gd name="connsiteY102" fmla="*/ 464024 h 1091821"/>
              <a:gd name="connsiteX0" fmla="*/ 5363571 w 5363571"/>
              <a:gd name="connsiteY0" fmla="*/ 34120 h 1098645"/>
              <a:gd name="connsiteX1" fmla="*/ 5336275 w 5363571"/>
              <a:gd name="connsiteY1" fmla="*/ 129654 h 1098645"/>
              <a:gd name="connsiteX2" fmla="*/ 5147481 w 5363571"/>
              <a:gd name="connsiteY2" fmla="*/ 20472 h 1098645"/>
              <a:gd name="connsiteX3" fmla="*/ 4913194 w 5363571"/>
              <a:gd name="connsiteY3" fmla="*/ 252484 h 1098645"/>
              <a:gd name="connsiteX4" fmla="*/ 4858603 w 5363571"/>
              <a:gd name="connsiteY4" fmla="*/ 238836 h 1098645"/>
              <a:gd name="connsiteX5" fmla="*/ 4690281 w 5363571"/>
              <a:gd name="connsiteY5" fmla="*/ 325272 h 1098645"/>
              <a:gd name="connsiteX6" fmla="*/ 4217159 w 5363571"/>
              <a:gd name="connsiteY6" fmla="*/ 211541 h 1098645"/>
              <a:gd name="connsiteX7" fmla="*/ 4148920 w 5363571"/>
              <a:gd name="connsiteY7" fmla="*/ 225188 h 1098645"/>
              <a:gd name="connsiteX8" fmla="*/ 4026090 w 5363571"/>
              <a:gd name="connsiteY8" fmla="*/ 238836 h 1098645"/>
              <a:gd name="connsiteX9" fmla="*/ 3930556 w 5363571"/>
              <a:gd name="connsiteY9" fmla="*/ 279779 h 1098645"/>
              <a:gd name="connsiteX10" fmla="*/ 3928281 w 5363571"/>
              <a:gd name="connsiteY10" fmla="*/ 401472 h 1098645"/>
              <a:gd name="connsiteX11" fmla="*/ 3835021 w 5363571"/>
              <a:gd name="connsiteY11" fmla="*/ 320723 h 1098645"/>
              <a:gd name="connsiteX12" fmla="*/ 3775881 w 5363571"/>
              <a:gd name="connsiteY12" fmla="*/ 249072 h 1098645"/>
              <a:gd name="connsiteX13" fmla="*/ 3775881 w 5363571"/>
              <a:gd name="connsiteY13" fmla="*/ 630072 h 1098645"/>
              <a:gd name="connsiteX14" fmla="*/ 3671248 w 5363571"/>
              <a:gd name="connsiteY14" fmla="*/ 375314 h 1098645"/>
              <a:gd name="connsiteX15" fmla="*/ 3623481 w 5363571"/>
              <a:gd name="connsiteY15" fmla="*/ 477672 h 1098645"/>
              <a:gd name="connsiteX16" fmla="*/ 3589362 w 5363571"/>
              <a:gd name="connsiteY16" fmla="*/ 416257 h 1098645"/>
              <a:gd name="connsiteX17" fmla="*/ 3507475 w 5363571"/>
              <a:gd name="connsiteY17" fmla="*/ 457200 h 1098645"/>
              <a:gd name="connsiteX18" fmla="*/ 3425588 w 5363571"/>
              <a:gd name="connsiteY18" fmla="*/ 443553 h 1098645"/>
              <a:gd name="connsiteX19" fmla="*/ 3357350 w 5363571"/>
              <a:gd name="connsiteY19" fmla="*/ 416257 h 1098645"/>
              <a:gd name="connsiteX20" fmla="*/ 3316406 w 5363571"/>
              <a:gd name="connsiteY20" fmla="*/ 402609 h 1098645"/>
              <a:gd name="connsiteX21" fmla="*/ 3261815 w 5363571"/>
              <a:gd name="connsiteY21" fmla="*/ 375314 h 1098645"/>
              <a:gd name="connsiteX22" fmla="*/ 3207224 w 5363571"/>
              <a:gd name="connsiteY22" fmla="*/ 361666 h 1098645"/>
              <a:gd name="connsiteX23" fmla="*/ 3111690 w 5363571"/>
              <a:gd name="connsiteY23" fmla="*/ 307075 h 1098645"/>
              <a:gd name="connsiteX24" fmla="*/ 3016156 w 5363571"/>
              <a:gd name="connsiteY24" fmla="*/ 320723 h 1098645"/>
              <a:gd name="connsiteX25" fmla="*/ 3029803 w 5363571"/>
              <a:gd name="connsiteY25" fmla="*/ 429905 h 1098645"/>
              <a:gd name="connsiteX26" fmla="*/ 3111690 w 5363571"/>
              <a:gd name="connsiteY26" fmla="*/ 484496 h 1098645"/>
              <a:gd name="connsiteX27" fmla="*/ 3098042 w 5363571"/>
              <a:gd name="connsiteY27" fmla="*/ 539087 h 1098645"/>
              <a:gd name="connsiteX28" fmla="*/ 3002508 w 5363571"/>
              <a:gd name="connsiteY28" fmla="*/ 593678 h 1098645"/>
              <a:gd name="connsiteX29" fmla="*/ 2961565 w 5363571"/>
              <a:gd name="connsiteY29" fmla="*/ 607326 h 1098645"/>
              <a:gd name="connsiteX30" fmla="*/ 2906974 w 5363571"/>
              <a:gd name="connsiteY30" fmla="*/ 593678 h 1098645"/>
              <a:gd name="connsiteX31" fmla="*/ 2866030 w 5363571"/>
              <a:gd name="connsiteY31" fmla="*/ 580030 h 1098645"/>
              <a:gd name="connsiteX32" fmla="*/ 2825087 w 5363571"/>
              <a:gd name="connsiteY32" fmla="*/ 593678 h 1098645"/>
              <a:gd name="connsiteX33" fmla="*/ 2811439 w 5363571"/>
              <a:gd name="connsiteY33" fmla="*/ 634621 h 1098645"/>
              <a:gd name="connsiteX34" fmla="*/ 2866030 w 5363571"/>
              <a:gd name="connsiteY34" fmla="*/ 689212 h 1098645"/>
              <a:gd name="connsiteX35" fmla="*/ 2920621 w 5363571"/>
              <a:gd name="connsiteY35" fmla="*/ 716508 h 1098645"/>
              <a:gd name="connsiteX36" fmla="*/ 2893326 w 5363571"/>
              <a:gd name="connsiteY36" fmla="*/ 757451 h 1098645"/>
              <a:gd name="connsiteX37" fmla="*/ 2770496 w 5363571"/>
              <a:gd name="connsiteY37" fmla="*/ 798394 h 1098645"/>
              <a:gd name="connsiteX38" fmla="*/ 2579427 w 5363571"/>
              <a:gd name="connsiteY38" fmla="*/ 798394 h 1098645"/>
              <a:gd name="connsiteX39" fmla="*/ 2565780 w 5363571"/>
              <a:gd name="connsiteY39" fmla="*/ 852985 h 1098645"/>
              <a:gd name="connsiteX40" fmla="*/ 2538484 w 5363571"/>
              <a:gd name="connsiteY40" fmla="*/ 907576 h 1098645"/>
              <a:gd name="connsiteX41" fmla="*/ 2579427 w 5363571"/>
              <a:gd name="connsiteY41" fmla="*/ 934872 h 1098645"/>
              <a:gd name="connsiteX42" fmla="*/ 2620371 w 5363571"/>
              <a:gd name="connsiteY42" fmla="*/ 948520 h 1098645"/>
              <a:gd name="connsiteX43" fmla="*/ 2674962 w 5363571"/>
              <a:gd name="connsiteY43" fmla="*/ 975815 h 1098645"/>
              <a:gd name="connsiteX44" fmla="*/ 2620371 w 5363571"/>
              <a:gd name="connsiteY44" fmla="*/ 1003111 h 1098645"/>
              <a:gd name="connsiteX45" fmla="*/ 2538484 w 5363571"/>
              <a:gd name="connsiteY45" fmla="*/ 1030406 h 1098645"/>
              <a:gd name="connsiteX46" fmla="*/ 2429302 w 5363571"/>
              <a:gd name="connsiteY46" fmla="*/ 1003111 h 1098645"/>
              <a:gd name="connsiteX47" fmla="*/ 2388359 w 5363571"/>
              <a:gd name="connsiteY47" fmla="*/ 989463 h 1098645"/>
              <a:gd name="connsiteX48" fmla="*/ 2306472 w 5363571"/>
              <a:gd name="connsiteY48" fmla="*/ 948520 h 1098645"/>
              <a:gd name="connsiteX49" fmla="*/ 2156347 w 5363571"/>
              <a:gd name="connsiteY49" fmla="*/ 921224 h 1098645"/>
              <a:gd name="connsiteX50" fmla="*/ 2265529 w 5363571"/>
              <a:gd name="connsiteY50" fmla="*/ 852985 h 1098645"/>
              <a:gd name="connsiteX51" fmla="*/ 2306472 w 5363571"/>
              <a:gd name="connsiteY51" fmla="*/ 839338 h 1098645"/>
              <a:gd name="connsiteX52" fmla="*/ 2347415 w 5363571"/>
              <a:gd name="connsiteY52" fmla="*/ 812042 h 1098645"/>
              <a:gd name="connsiteX53" fmla="*/ 2333768 w 5363571"/>
              <a:gd name="connsiteY53" fmla="*/ 771099 h 1098645"/>
              <a:gd name="connsiteX54" fmla="*/ 2306472 w 5363571"/>
              <a:gd name="connsiteY54" fmla="*/ 716508 h 1098645"/>
              <a:gd name="connsiteX55" fmla="*/ 2224585 w 5363571"/>
              <a:gd name="connsiteY55" fmla="*/ 661917 h 1098645"/>
              <a:gd name="connsiteX56" fmla="*/ 2169994 w 5363571"/>
              <a:gd name="connsiteY56" fmla="*/ 620973 h 1098645"/>
              <a:gd name="connsiteX57" fmla="*/ 2129051 w 5363571"/>
              <a:gd name="connsiteY57" fmla="*/ 607326 h 1098645"/>
              <a:gd name="connsiteX58" fmla="*/ 2142699 w 5363571"/>
              <a:gd name="connsiteY58" fmla="*/ 552735 h 1098645"/>
              <a:gd name="connsiteX59" fmla="*/ 2115403 w 5363571"/>
              <a:gd name="connsiteY59" fmla="*/ 511791 h 1098645"/>
              <a:gd name="connsiteX60" fmla="*/ 2019869 w 5363571"/>
              <a:gd name="connsiteY60" fmla="*/ 416257 h 1098645"/>
              <a:gd name="connsiteX61" fmla="*/ 1951630 w 5363571"/>
              <a:gd name="connsiteY61" fmla="*/ 402609 h 1098645"/>
              <a:gd name="connsiteX62" fmla="*/ 1869744 w 5363571"/>
              <a:gd name="connsiteY62" fmla="*/ 375314 h 1098645"/>
              <a:gd name="connsiteX63" fmla="*/ 1760562 w 5363571"/>
              <a:gd name="connsiteY63" fmla="*/ 361666 h 1098645"/>
              <a:gd name="connsiteX64" fmla="*/ 1719618 w 5363571"/>
              <a:gd name="connsiteY64" fmla="*/ 375314 h 1098645"/>
              <a:gd name="connsiteX65" fmla="*/ 1637732 w 5363571"/>
              <a:gd name="connsiteY65" fmla="*/ 443553 h 1098645"/>
              <a:gd name="connsiteX66" fmla="*/ 1610436 w 5363571"/>
              <a:gd name="connsiteY66" fmla="*/ 484496 h 1098645"/>
              <a:gd name="connsiteX67" fmla="*/ 1596788 w 5363571"/>
              <a:gd name="connsiteY67" fmla="*/ 525439 h 1098645"/>
              <a:gd name="connsiteX68" fmla="*/ 1583141 w 5363571"/>
              <a:gd name="connsiteY68" fmla="*/ 580030 h 1098645"/>
              <a:gd name="connsiteX69" fmla="*/ 1501254 w 5363571"/>
              <a:gd name="connsiteY69" fmla="*/ 607326 h 1098645"/>
              <a:gd name="connsiteX70" fmla="*/ 1405720 w 5363571"/>
              <a:gd name="connsiteY70" fmla="*/ 593678 h 1098645"/>
              <a:gd name="connsiteX71" fmla="*/ 1351129 w 5363571"/>
              <a:gd name="connsiteY71" fmla="*/ 580030 h 1098645"/>
              <a:gd name="connsiteX72" fmla="*/ 1132765 w 5363571"/>
              <a:gd name="connsiteY72" fmla="*/ 539087 h 1098645"/>
              <a:gd name="connsiteX73" fmla="*/ 1037230 w 5363571"/>
              <a:gd name="connsiteY73" fmla="*/ 620973 h 1098645"/>
              <a:gd name="connsiteX74" fmla="*/ 1078174 w 5363571"/>
              <a:gd name="connsiteY74" fmla="*/ 648269 h 1098645"/>
              <a:gd name="connsiteX75" fmla="*/ 1105469 w 5363571"/>
              <a:gd name="connsiteY75" fmla="*/ 689212 h 1098645"/>
              <a:gd name="connsiteX76" fmla="*/ 1146412 w 5363571"/>
              <a:gd name="connsiteY76" fmla="*/ 702860 h 1098645"/>
              <a:gd name="connsiteX77" fmla="*/ 1201003 w 5363571"/>
              <a:gd name="connsiteY77" fmla="*/ 730156 h 1098645"/>
              <a:gd name="connsiteX78" fmla="*/ 1187356 w 5363571"/>
              <a:gd name="connsiteY78" fmla="*/ 771099 h 1098645"/>
              <a:gd name="connsiteX79" fmla="*/ 1037230 w 5363571"/>
              <a:gd name="connsiteY79" fmla="*/ 812042 h 1098645"/>
              <a:gd name="connsiteX80" fmla="*/ 928048 w 5363571"/>
              <a:gd name="connsiteY80" fmla="*/ 839338 h 1098645"/>
              <a:gd name="connsiteX81" fmla="*/ 955344 w 5363571"/>
              <a:gd name="connsiteY81" fmla="*/ 934872 h 1098645"/>
              <a:gd name="connsiteX82" fmla="*/ 1078174 w 5363571"/>
              <a:gd name="connsiteY82" fmla="*/ 1003111 h 1098645"/>
              <a:gd name="connsiteX83" fmla="*/ 1050878 w 5363571"/>
              <a:gd name="connsiteY83" fmla="*/ 1057702 h 1098645"/>
              <a:gd name="connsiteX84" fmla="*/ 859809 w 5363571"/>
              <a:gd name="connsiteY84" fmla="*/ 1098645 h 1098645"/>
              <a:gd name="connsiteX85" fmla="*/ 764275 w 5363571"/>
              <a:gd name="connsiteY85" fmla="*/ 1084997 h 1098645"/>
              <a:gd name="connsiteX86" fmla="*/ 682388 w 5363571"/>
              <a:gd name="connsiteY86" fmla="*/ 1044054 h 1098645"/>
              <a:gd name="connsiteX87" fmla="*/ 627797 w 5363571"/>
              <a:gd name="connsiteY87" fmla="*/ 1003111 h 1098645"/>
              <a:gd name="connsiteX88" fmla="*/ 559559 w 5363571"/>
              <a:gd name="connsiteY88" fmla="*/ 921224 h 1098645"/>
              <a:gd name="connsiteX89" fmla="*/ 532263 w 5363571"/>
              <a:gd name="connsiteY89" fmla="*/ 880281 h 1098645"/>
              <a:gd name="connsiteX90" fmla="*/ 477672 w 5363571"/>
              <a:gd name="connsiteY90" fmla="*/ 852985 h 1098645"/>
              <a:gd name="connsiteX91" fmla="*/ 436729 w 5363571"/>
              <a:gd name="connsiteY91" fmla="*/ 825690 h 1098645"/>
              <a:gd name="connsiteX92" fmla="*/ 382138 w 5363571"/>
              <a:gd name="connsiteY92" fmla="*/ 771099 h 1098645"/>
              <a:gd name="connsiteX93" fmla="*/ 300251 w 5363571"/>
              <a:gd name="connsiteY93" fmla="*/ 743803 h 1098645"/>
              <a:gd name="connsiteX94" fmla="*/ 218365 w 5363571"/>
              <a:gd name="connsiteY94" fmla="*/ 702860 h 1098645"/>
              <a:gd name="connsiteX95" fmla="*/ 259308 w 5363571"/>
              <a:gd name="connsiteY95" fmla="*/ 661917 h 1098645"/>
              <a:gd name="connsiteX96" fmla="*/ 300251 w 5363571"/>
              <a:gd name="connsiteY96" fmla="*/ 634621 h 1098645"/>
              <a:gd name="connsiteX97" fmla="*/ 354842 w 5363571"/>
              <a:gd name="connsiteY97" fmla="*/ 593678 h 1098645"/>
              <a:gd name="connsiteX98" fmla="*/ 313899 w 5363571"/>
              <a:gd name="connsiteY98" fmla="*/ 580030 h 1098645"/>
              <a:gd name="connsiteX99" fmla="*/ 204717 w 5363571"/>
              <a:gd name="connsiteY99" fmla="*/ 539087 h 1098645"/>
              <a:gd name="connsiteX100" fmla="*/ 150126 w 5363571"/>
              <a:gd name="connsiteY100" fmla="*/ 525439 h 1098645"/>
              <a:gd name="connsiteX101" fmla="*/ 0 w 5363571"/>
              <a:gd name="connsiteY101" fmla="*/ 470848 h 1098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5363571" h="1098645">
                <a:moveTo>
                  <a:pt x="5363571" y="34120"/>
                </a:moveTo>
                <a:cubicBezTo>
                  <a:pt x="5362845" y="37024"/>
                  <a:pt x="5343268" y="121263"/>
                  <a:pt x="5336275" y="129654"/>
                </a:cubicBezTo>
                <a:cubicBezTo>
                  <a:pt x="5300260" y="127379"/>
                  <a:pt x="5217994" y="0"/>
                  <a:pt x="5147481" y="20472"/>
                </a:cubicBezTo>
                <a:cubicBezTo>
                  <a:pt x="5068582" y="54286"/>
                  <a:pt x="5029439" y="261426"/>
                  <a:pt x="4913194" y="252484"/>
                </a:cubicBezTo>
                <a:cubicBezTo>
                  <a:pt x="4894997" y="247935"/>
                  <a:pt x="4877039" y="242293"/>
                  <a:pt x="4858603" y="238836"/>
                </a:cubicBezTo>
                <a:cubicBezTo>
                  <a:pt x="4821451" y="250967"/>
                  <a:pt x="4797188" y="329821"/>
                  <a:pt x="4690281" y="325272"/>
                </a:cubicBezTo>
                <a:cubicBezTo>
                  <a:pt x="4549254" y="329821"/>
                  <a:pt x="4358042" y="203714"/>
                  <a:pt x="4217159" y="211541"/>
                </a:cubicBezTo>
                <a:cubicBezTo>
                  <a:pt x="4193998" y="212828"/>
                  <a:pt x="4171884" y="221908"/>
                  <a:pt x="4148920" y="225188"/>
                </a:cubicBezTo>
                <a:cubicBezTo>
                  <a:pt x="4108139" y="231014"/>
                  <a:pt x="4067033" y="234287"/>
                  <a:pt x="4026090" y="238836"/>
                </a:cubicBezTo>
                <a:cubicBezTo>
                  <a:pt x="3930067" y="270844"/>
                  <a:pt x="4048613" y="229184"/>
                  <a:pt x="3930556" y="279779"/>
                </a:cubicBezTo>
                <a:cubicBezTo>
                  <a:pt x="3917333" y="285446"/>
                  <a:pt x="3941504" y="395805"/>
                  <a:pt x="3928281" y="401472"/>
                </a:cubicBezTo>
                <a:cubicBezTo>
                  <a:pt x="3909581" y="409486"/>
                  <a:pt x="3854322" y="314289"/>
                  <a:pt x="3835021" y="320723"/>
                </a:cubicBezTo>
                <a:cubicBezTo>
                  <a:pt x="3813015" y="328059"/>
                  <a:pt x="3798627" y="244523"/>
                  <a:pt x="3775881" y="249072"/>
                </a:cubicBezTo>
                <a:cubicBezTo>
                  <a:pt x="3757684" y="258170"/>
                  <a:pt x="3794581" y="622058"/>
                  <a:pt x="3775881" y="630072"/>
                </a:cubicBezTo>
                <a:cubicBezTo>
                  <a:pt x="3762658" y="635739"/>
                  <a:pt x="3684115" y="368880"/>
                  <a:pt x="3671248" y="375314"/>
                </a:cubicBezTo>
                <a:cubicBezTo>
                  <a:pt x="3656577" y="382649"/>
                  <a:pt x="3638152" y="470337"/>
                  <a:pt x="3623481" y="477672"/>
                </a:cubicBezTo>
                <a:cubicBezTo>
                  <a:pt x="3610614" y="484106"/>
                  <a:pt x="3602229" y="409823"/>
                  <a:pt x="3589362" y="416257"/>
                </a:cubicBezTo>
                <a:cubicBezTo>
                  <a:pt x="3483544" y="469167"/>
                  <a:pt x="3610378" y="422901"/>
                  <a:pt x="3507475" y="457200"/>
                </a:cubicBezTo>
                <a:cubicBezTo>
                  <a:pt x="3480179" y="452651"/>
                  <a:pt x="3452285" y="450834"/>
                  <a:pt x="3425588" y="443553"/>
                </a:cubicBezTo>
                <a:cubicBezTo>
                  <a:pt x="3401953" y="437107"/>
                  <a:pt x="3380288" y="424859"/>
                  <a:pt x="3357350" y="416257"/>
                </a:cubicBezTo>
                <a:cubicBezTo>
                  <a:pt x="3343880" y="411206"/>
                  <a:pt x="3329629" y="408276"/>
                  <a:pt x="3316406" y="402609"/>
                </a:cubicBezTo>
                <a:cubicBezTo>
                  <a:pt x="3297706" y="394595"/>
                  <a:pt x="3280864" y="382457"/>
                  <a:pt x="3261815" y="375314"/>
                </a:cubicBezTo>
                <a:cubicBezTo>
                  <a:pt x="3244252" y="368728"/>
                  <a:pt x="3224787" y="368252"/>
                  <a:pt x="3207224" y="361666"/>
                </a:cubicBezTo>
                <a:cubicBezTo>
                  <a:pt x="3167642" y="346823"/>
                  <a:pt x="3145632" y="329703"/>
                  <a:pt x="3111690" y="307075"/>
                </a:cubicBezTo>
                <a:cubicBezTo>
                  <a:pt x="3079845" y="311624"/>
                  <a:pt x="3034000" y="293958"/>
                  <a:pt x="3016156" y="320723"/>
                </a:cubicBezTo>
                <a:cubicBezTo>
                  <a:pt x="2995811" y="351240"/>
                  <a:pt x="3011322" y="398224"/>
                  <a:pt x="3029803" y="429905"/>
                </a:cubicBezTo>
                <a:cubicBezTo>
                  <a:pt x="3046333" y="458241"/>
                  <a:pt x="3111690" y="484496"/>
                  <a:pt x="3111690" y="484496"/>
                </a:cubicBezTo>
                <a:cubicBezTo>
                  <a:pt x="3107141" y="502693"/>
                  <a:pt x="3107348" y="522801"/>
                  <a:pt x="3098042" y="539087"/>
                </a:cubicBezTo>
                <a:cubicBezTo>
                  <a:pt x="3069760" y="588581"/>
                  <a:pt x="3050630" y="579929"/>
                  <a:pt x="3002508" y="593678"/>
                </a:cubicBezTo>
                <a:cubicBezTo>
                  <a:pt x="2988676" y="597630"/>
                  <a:pt x="2975213" y="602777"/>
                  <a:pt x="2961565" y="607326"/>
                </a:cubicBezTo>
                <a:cubicBezTo>
                  <a:pt x="2943368" y="602777"/>
                  <a:pt x="2925009" y="598831"/>
                  <a:pt x="2906974" y="593678"/>
                </a:cubicBezTo>
                <a:cubicBezTo>
                  <a:pt x="2893141" y="589726"/>
                  <a:pt x="2880416" y="580030"/>
                  <a:pt x="2866030" y="580030"/>
                </a:cubicBezTo>
                <a:cubicBezTo>
                  <a:pt x="2851644" y="580030"/>
                  <a:pt x="2838735" y="589129"/>
                  <a:pt x="2825087" y="593678"/>
                </a:cubicBezTo>
                <a:cubicBezTo>
                  <a:pt x="2820538" y="607326"/>
                  <a:pt x="2811439" y="620235"/>
                  <a:pt x="2811439" y="634621"/>
                </a:cubicBezTo>
                <a:cubicBezTo>
                  <a:pt x="2811439" y="686614"/>
                  <a:pt x="2829636" y="673614"/>
                  <a:pt x="2866030" y="689212"/>
                </a:cubicBezTo>
                <a:cubicBezTo>
                  <a:pt x="2884730" y="697226"/>
                  <a:pt x="2902424" y="707409"/>
                  <a:pt x="2920621" y="716508"/>
                </a:cubicBezTo>
                <a:cubicBezTo>
                  <a:pt x="2911523" y="730156"/>
                  <a:pt x="2905927" y="746950"/>
                  <a:pt x="2893326" y="757451"/>
                </a:cubicBezTo>
                <a:cubicBezTo>
                  <a:pt x="2857638" y="787191"/>
                  <a:pt x="2813476" y="789798"/>
                  <a:pt x="2770496" y="798394"/>
                </a:cubicBezTo>
                <a:cubicBezTo>
                  <a:pt x="2753987" y="796560"/>
                  <a:pt x="2615211" y="768574"/>
                  <a:pt x="2579427" y="798394"/>
                </a:cubicBezTo>
                <a:cubicBezTo>
                  <a:pt x="2565017" y="810402"/>
                  <a:pt x="2572366" y="835422"/>
                  <a:pt x="2565780" y="852985"/>
                </a:cubicBezTo>
                <a:cubicBezTo>
                  <a:pt x="2558636" y="872035"/>
                  <a:pt x="2547583" y="889379"/>
                  <a:pt x="2538484" y="907576"/>
                </a:cubicBezTo>
                <a:cubicBezTo>
                  <a:pt x="2552132" y="916675"/>
                  <a:pt x="2564756" y="927536"/>
                  <a:pt x="2579427" y="934872"/>
                </a:cubicBezTo>
                <a:cubicBezTo>
                  <a:pt x="2592294" y="941306"/>
                  <a:pt x="2607148" y="942853"/>
                  <a:pt x="2620371" y="948520"/>
                </a:cubicBezTo>
                <a:cubicBezTo>
                  <a:pt x="2639071" y="956534"/>
                  <a:pt x="2656765" y="966717"/>
                  <a:pt x="2674962" y="975815"/>
                </a:cubicBezTo>
                <a:cubicBezTo>
                  <a:pt x="2656765" y="984914"/>
                  <a:pt x="2639261" y="995555"/>
                  <a:pt x="2620371" y="1003111"/>
                </a:cubicBezTo>
                <a:cubicBezTo>
                  <a:pt x="2593657" y="1013797"/>
                  <a:pt x="2538484" y="1030406"/>
                  <a:pt x="2538484" y="1030406"/>
                </a:cubicBezTo>
                <a:cubicBezTo>
                  <a:pt x="2502090" y="1021308"/>
                  <a:pt x="2465494" y="1012982"/>
                  <a:pt x="2429302" y="1003111"/>
                </a:cubicBezTo>
                <a:cubicBezTo>
                  <a:pt x="2415423" y="999326"/>
                  <a:pt x="2401226" y="995897"/>
                  <a:pt x="2388359" y="989463"/>
                </a:cubicBezTo>
                <a:cubicBezTo>
                  <a:pt x="2308610" y="949589"/>
                  <a:pt x="2386511" y="971389"/>
                  <a:pt x="2306472" y="948520"/>
                </a:cubicBezTo>
                <a:cubicBezTo>
                  <a:pt x="2242124" y="930134"/>
                  <a:pt x="2233663" y="932269"/>
                  <a:pt x="2156347" y="921224"/>
                </a:cubicBezTo>
                <a:cubicBezTo>
                  <a:pt x="2199601" y="856341"/>
                  <a:pt x="2168082" y="885467"/>
                  <a:pt x="2265529" y="852985"/>
                </a:cubicBezTo>
                <a:lnTo>
                  <a:pt x="2306472" y="839338"/>
                </a:lnTo>
                <a:cubicBezTo>
                  <a:pt x="2320120" y="830239"/>
                  <a:pt x="2341323" y="827271"/>
                  <a:pt x="2347415" y="812042"/>
                </a:cubicBezTo>
                <a:cubicBezTo>
                  <a:pt x="2352758" y="798685"/>
                  <a:pt x="2339435" y="784322"/>
                  <a:pt x="2333768" y="771099"/>
                </a:cubicBezTo>
                <a:cubicBezTo>
                  <a:pt x="2325754" y="752399"/>
                  <a:pt x="2320858" y="730894"/>
                  <a:pt x="2306472" y="716508"/>
                </a:cubicBezTo>
                <a:cubicBezTo>
                  <a:pt x="2283275" y="693311"/>
                  <a:pt x="2250829" y="681600"/>
                  <a:pt x="2224585" y="661917"/>
                </a:cubicBezTo>
                <a:cubicBezTo>
                  <a:pt x="2206388" y="648269"/>
                  <a:pt x="2189743" y="632258"/>
                  <a:pt x="2169994" y="620973"/>
                </a:cubicBezTo>
                <a:cubicBezTo>
                  <a:pt x="2157504" y="613836"/>
                  <a:pt x="2142699" y="611875"/>
                  <a:pt x="2129051" y="607326"/>
                </a:cubicBezTo>
                <a:cubicBezTo>
                  <a:pt x="2133600" y="589129"/>
                  <a:pt x="2145352" y="571304"/>
                  <a:pt x="2142699" y="552735"/>
                </a:cubicBezTo>
                <a:cubicBezTo>
                  <a:pt x="2140379" y="536497"/>
                  <a:pt x="2126376" y="523983"/>
                  <a:pt x="2115403" y="511791"/>
                </a:cubicBezTo>
                <a:cubicBezTo>
                  <a:pt x="2085276" y="478317"/>
                  <a:pt x="2064030" y="425089"/>
                  <a:pt x="2019869" y="416257"/>
                </a:cubicBezTo>
                <a:cubicBezTo>
                  <a:pt x="1997123" y="411708"/>
                  <a:pt x="1974009" y="408712"/>
                  <a:pt x="1951630" y="402609"/>
                </a:cubicBezTo>
                <a:cubicBezTo>
                  <a:pt x="1923872" y="395039"/>
                  <a:pt x="1898294" y="378883"/>
                  <a:pt x="1869744" y="375314"/>
                </a:cubicBezTo>
                <a:lnTo>
                  <a:pt x="1760562" y="361666"/>
                </a:lnTo>
                <a:cubicBezTo>
                  <a:pt x="1746914" y="366215"/>
                  <a:pt x="1732485" y="368880"/>
                  <a:pt x="1719618" y="375314"/>
                </a:cubicBezTo>
                <a:cubicBezTo>
                  <a:pt x="1688943" y="390651"/>
                  <a:pt x="1659293" y="417680"/>
                  <a:pt x="1637732" y="443553"/>
                </a:cubicBezTo>
                <a:cubicBezTo>
                  <a:pt x="1627231" y="456154"/>
                  <a:pt x="1617772" y="469825"/>
                  <a:pt x="1610436" y="484496"/>
                </a:cubicBezTo>
                <a:cubicBezTo>
                  <a:pt x="1604002" y="497363"/>
                  <a:pt x="1600740" y="511607"/>
                  <a:pt x="1596788" y="525439"/>
                </a:cubicBezTo>
                <a:cubicBezTo>
                  <a:pt x="1591635" y="543474"/>
                  <a:pt x="1597382" y="567823"/>
                  <a:pt x="1583141" y="580030"/>
                </a:cubicBezTo>
                <a:cubicBezTo>
                  <a:pt x="1561296" y="598755"/>
                  <a:pt x="1501254" y="607326"/>
                  <a:pt x="1501254" y="607326"/>
                </a:cubicBezTo>
                <a:cubicBezTo>
                  <a:pt x="1469409" y="602777"/>
                  <a:pt x="1437369" y="599432"/>
                  <a:pt x="1405720" y="593678"/>
                </a:cubicBezTo>
                <a:cubicBezTo>
                  <a:pt x="1387266" y="590323"/>
                  <a:pt x="1369565" y="583487"/>
                  <a:pt x="1351129" y="580030"/>
                </a:cubicBezTo>
                <a:cubicBezTo>
                  <a:pt x="1108096" y="534462"/>
                  <a:pt x="1261640" y="571306"/>
                  <a:pt x="1132765" y="539087"/>
                </a:cubicBezTo>
                <a:cubicBezTo>
                  <a:pt x="1103213" y="550907"/>
                  <a:pt x="1027667" y="563596"/>
                  <a:pt x="1037230" y="620973"/>
                </a:cubicBezTo>
                <a:cubicBezTo>
                  <a:pt x="1039927" y="637153"/>
                  <a:pt x="1064526" y="639170"/>
                  <a:pt x="1078174" y="648269"/>
                </a:cubicBezTo>
                <a:cubicBezTo>
                  <a:pt x="1087272" y="661917"/>
                  <a:pt x="1092661" y="678965"/>
                  <a:pt x="1105469" y="689212"/>
                </a:cubicBezTo>
                <a:cubicBezTo>
                  <a:pt x="1116702" y="698199"/>
                  <a:pt x="1133189" y="697193"/>
                  <a:pt x="1146412" y="702860"/>
                </a:cubicBezTo>
                <a:cubicBezTo>
                  <a:pt x="1165112" y="710874"/>
                  <a:pt x="1182806" y="721057"/>
                  <a:pt x="1201003" y="730156"/>
                </a:cubicBezTo>
                <a:cubicBezTo>
                  <a:pt x="1196454" y="743804"/>
                  <a:pt x="1199062" y="762737"/>
                  <a:pt x="1187356" y="771099"/>
                </a:cubicBezTo>
                <a:cubicBezTo>
                  <a:pt x="1157707" y="792277"/>
                  <a:pt x="1073825" y="803597"/>
                  <a:pt x="1037230" y="812042"/>
                </a:cubicBezTo>
                <a:cubicBezTo>
                  <a:pt x="1000677" y="820478"/>
                  <a:pt x="964442" y="830239"/>
                  <a:pt x="928048" y="839338"/>
                </a:cubicBezTo>
                <a:cubicBezTo>
                  <a:pt x="928166" y="839811"/>
                  <a:pt x="948817" y="928345"/>
                  <a:pt x="955344" y="934872"/>
                </a:cubicBezTo>
                <a:cubicBezTo>
                  <a:pt x="1002273" y="981801"/>
                  <a:pt x="1026688" y="985949"/>
                  <a:pt x="1078174" y="1003111"/>
                </a:cubicBezTo>
                <a:cubicBezTo>
                  <a:pt x="1069075" y="1021308"/>
                  <a:pt x="1067154" y="1045495"/>
                  <a:pt x="1050878" y="1057702"/>
                </a:cubicBezTo>
                <a:cubicBezTo>
                  <a:pt x="1011985" y="1086871"/>
                  <a:pt x="898379" y="1093824"/>
                  <a:pt x="859809" y="1098645"/>
                </a:cubicBezTo>
                <a:cubicBezTo>
                  <a:pt x="827964" y="1094096"/>
                  <a:pt x="795818" y="1091306"/>
                  <a:pt x="764275" y="1084997"/>
                </a:cubicBezTo>
                <a:cubicBezTo>
                  <a:pt x="726715" y="1077485"/>
                  <a:pt x="713701" y="1066420"/>
                  <a:pt x="682388" y="1044054"/>
                </a:cubicBezTo>
                <a:cubicBezTo>
                  <a:pt x="663879" y="1030833"/>
                  <a:pt x="645994" y="1016759"/>
                  <a:pt x="627797" y="1003111"/>
                </a:cubicBezTo>
                <a:cubicBezTo>
                  <a:pt x="560033" y="901464"/>
                  <a:pt x="647122" y="1026300"/>
                  <a:pt x="559559" y="921224"/>
                </a:cubicBezTo>
                <a:cubicBezTo>
                  <a:pt x="549058" y="908623"/>
                  <a:pt x="544864" y="890782"/>
                  <a:pt x="532263" y="880281"/>
                </a:cubicBezTo>
                <a:cubicBezTo>
                  <a:pt x="516634" y="867257"/>
                  <a:pt x="495336" y="863079"/>
                  <a:pt x="477672" y="852985"/>
                </a:cubicBezTo>
                <a:cubicBezTo>
                  <a:pt x="463431" y="844847"/>
                  <a:pt x="449183" y="836365"/>
                  <a:pt x="436729" y="825690"/>
                </a:cubicBezTo>
                <a:cubicBezTo>
                  <a:pt x="417190" y="808942"/>
                  <a:pt x="404205" y="784339"/>
                  <a:pt x="382138" y="771099"/>
                </a:cubicBezTo>
                <a:cubicBezTo>
                  <a:pt x="357466" y="756296"/>
                  <a:pt x="324191" y="759763"/>
                  <a:pt x="300251" y="743803"/>
                </a:cubicBezTo>
                <a:cubicBezTo>
                  <a:pt x="247338" y="708528"/>
                  <a:pt x="274869" y="721695"/>
                  <a:pt x="218365" y="702860"/>
                </a:cubicBezTo>
                <a:cubicBezTo>
                  <a:pt x="232013" y="689212"/>
                  <a:pt x="244481" y="674273"/>
                  <a:pt x="259308" y="661917"/>
                </a:cubicBezTo>
                <a:cubicBezTo>
                  <a:pt x="271909" y="651416"/>
                  <a:pt x="286904" y="644155"/>
                  <a:pt x="300251" y="634621"/>
                </a:cubicBezTo>
                <a:cubicBezTo>
                  <a:pt x="318760" y="621400"/>
                  <a:pt x="336645" y="607326"/>
                  <a:pt x="354842" y="593678"/>
                </a:cubicBezTo>
                <a:cubicBezTo>
                  <a:pt x="341194" y="589129"/>
                  <a:pt x="327419" y="584946"/>
                  <a:pt x="313899" y="580030"/>
                </a:cubicBezTo>
                <a:cubicBezTo>
                  <a:pt x="277370" y="566747"/>
                  <a:pt x="241591" y="551378"/>
                  <a:pt x="204717" y="539087"/>
                </a:cubicBezTo>
                <a:cubicBezTo>
                  <a:pt x="186922" y="533155"/>
                  <a:pt x="168054" y="530955"/>
                  <a:pt x="150126" y="525439"/>
                </a:cubicBezTo>
                <a:cubicBezTo>
                  <a:pt x="35308" y="490110"/>
                  <a:pt x="61735" y="501715"/>
                  <a:pt x="0" y="470848"/>
                </a:cubicBez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 rot="10800000">
            <a:off x="1295400" y="609600"/>
            <a:ext cx="762000" cy="60960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2667000" y="-33754"/>
            <a:ext cx="1981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err="1" smtClean="0"/>
              <a:t>Nylin</a:t>
            </a:r>
            <a:r>
              <a:rPr lang="en-US" sz="1600" dirty="0" smtClean="0"/>
              <a:t> encounter</a:t>
            </a:r>
            <a:endParaRPr lang="en-US" sz="1600" dirty="0"/>
          </a:p>
        </p:txBody>
      </p:sp>
      <p:sp>
        <p:nvSpPr>
          <p:cNvPr id="29" name="Text Box 10"/>
          <p:cNvSpPr txBox="1">
            <a:spLocks noChangeArrowheads="1"/>
          </p:cNvSpPr>
          <p:nvPr/>
        </p:nvSpPr>
        <p:spPr bwMode="auto">
          <a:xfrm>
            <a:off x="3886200" y="956846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/>
              <a:t>Path found</a:t>
            </a:r>
            <a:endParaRPr lang="en-US" sz="1600" dirty="0"/>
          </a:p>
        </p:txBody>
      </p:sp>
      <p:sp>
        <p:nvSpPr>
          <p:cNvPr id="30" name="Oval 3"/>
          <p:cNvSpPr>
            <a:spLocks noChangeArrowheads="1"/>
          </p:cNvSpPr>
          <p:nvPr/>
        </p:nvSpPr>
        <p:spPr bwMode="auto">
          <a:xfrm>
            <a:off x="3733800" y="838200"/>
            <a:ext cx="2286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Oval 3"/>
          <p:cNvSpPr>
            <a:spLocks noChangeArrowheads="1"/>
          </p:cNvSpPr>
          <p:nvPr/>
        </p:nvSpPr>
        <p:spPr bwMode="auto">
          <a:xfrm>
            <a:off x="3124200" y="228600"/>
            <a:ext cx="228600" cy="228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152400" y="2895600"/>
            <a:ext cx="21336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Legend</a:t>
            </a:r>
          </a:p>
          <a:p>
            <a:endParaRPr lang="en-US" sz="1800" dirty="0" smtClean="0"/>
          </a:p>
          <a:p>
            <a:pPr algn="r"/>
            <a:r>
              <a:rPr lang="en-US" sz="1800" dirty="0" smtClean="0"/>
              <a:t>Blighter trail</a:t>
            </a:r>
          </a:p>
          <a:p>
            <a:pPr algn="r"/>
            <a:endParaRPr lang="en-US" sz="1800" dirty="0" smtClean="0"/>
          </a:p>
          <a:p>
            <a:pPr algn="r"/>
            <a:r>
              <a:rPr lang="en-US" sz="1800" dirty="0" err="1" smtClean="0"/>
              <a:t>Nylin’s</a:t>
            </a:r>
            <a:r>
              <a:rPr lang="en-US" sz="1800" dirty="0" smtClean="0"/>
              <a:t> trajectory</a:t>
            </a:r>
          </a:p>
          <a:p>
            <a:pPr algn="r"/>
            <a:endParaRPr lang="en-US" sz="1800" dirty="0" smtClean="0"/>
          </a:p>
          <a:p>
            <a:pPr algn="r"/>
            <a:r>
              <a:rPr lang="en-US" sz="1800" dirty="0" smtClean="0"/>
              <a:t>Road/bridge</a:t>
            </a:r>
          </a:p>
          <a:p>
            <a:pPr algn="r"/>
            <a:endParaRPr lang="en-US" sz="1800" dirty="0" smtClean="0"/>
          </a:p>
          <a:p>
            <a:pPr algn="r"/>
            <a:r>
              <a:rPr lang="en-US" sz="1800" dirty="0" smtClean="0"/>
              <a:t>River</a:t>
            </a:r>
          </a:p>
          <a:p>
            <a:pPr algn="r"/>
            <a:endParaRPr lang="en-US" sz="1800" dirty="0"/>
          </a:p>
          <a:p>
            <a:pPr algn="ctr"/>
            <a:r>
              <a:rPr lang="en-US" u="sng" dirty="0" smtClean="0"/>
              <a:t>Scale</a:t>
            </a:r>
          </a:p>
          <a:p>
            <a:pPr algn="ctr"/>
            <a:r>
              <a:rPr lang="en-US" u="sng" dirty="0" smtClean="0"/>
              <a:t>__________</a:t>
            </a:r>
          </a:p>
          <a:p>
            <a:pPr algn="ctr"/>
            <a:r>
              <a:rPr lang="en-US" sz="1800" dirty="0" smtClean="0"/>
              <a:t>1 mile</a:t>
            </a:r>
            <a:endParaRPr lang="en-US" sz="1800" dirty="0"/>
          </a:p>
        </p:txBody>
      </p:sp>
      <p:cxnSp>
        <p:nvCxnSpPr>
          <p:cNvPr id="37" name="Straight Connector 36"/>
          <p:cNvCxnSpPr/>
          <p:nvPr/>
        </p:nvCxnSpPr>
        <p:spPr bwMode="auto">
          <a:xfrm flipV="1">
            <a:off x="152400" y="3515856"/>
            <a:ext cx="457200" cy="381000"/>
          </a:xfrm>
          <a:prstGeom prst="lin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 flipV="1">
            <a:off x="152400" y="4049256"/>
            <a:ext cx="457200" cy="381000"/>
          </a:xfrm>
          <a:prstGeom prst="line">
            <a:avLst/>
          </a:prstGeom>
          <a:noFill/>
          <a:ln w="3175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 flipV="1">
            <a:off x="152400" y="4658856"/>
            <a:ext cx="4572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152400" y="5192256"/>
            <a:ext cx="457200" cy="381000"/>
          </a:xfrm>
          <a:prstGeom prst="line">
            <a:avLst/>
          </a:prstGeom>
          <a:noFill/>
          <a:ln w="28575" cap="flat" cmpd="sng">
            <a:solidFill>
              <a:srgbClr val="0000FF"/>
            </a:solidFill>
            <a:prstDash val="solid"/>
            <a:round/>
            <a:headEnd/>
            <a:tailEnd/>
          </a:ln>
          <a:effectLst/>
        </p:spPr>
      </p:cxnSp>
      <p:sp>
        <p:nvSpPr>
          <p:cNvPr id="2" name="Freeform 1"/>
          <p:cNvSpPr/>
          <p:nvPr/>
        </p:nvSpPr>
        <p:spPr>
          <a:xfrm>
            <a:off x="4025900" y="0"/>
            <a:ext cx="1422400" cy="3962400"/>
          </a:xfrm>
          <a:custGeom>
            <a:avLst/>
            <a:gdLst>
              <a:gd name="connsiteX0" fmla="*/ 0 w 1422400"/>
              <a:gd name="connsiteY0" fmla="*/ 3911600 h 3911600"/>
              <a:gd name="connsiteX1" fmla="*/ 12700 w 1422400"/>
              <a:gd name="connsiteY1" fmla="*/ 3454400 h 3911600"/>
              <a:gd name="connsiteX2" fmla="*/ 50800 w 1422400"/>
              <a:gd name="connsiteY2" fmla="*/ 3327400 h 3911600"/>
              <a:gd name="connsiteX3" fmla="*/ 139700 w 1422400"/>
              <a:gd name="connsiteY3" fmla="*/ 3213100 h 3911600"/>
              <a:gd name="connsiteX4" fmla="*/ 190500 w 1422400"/>
              <a:gd name="connsiteY4" fmla="*/ 3162300 h 3911600"/>
              <a:gd name="connsiteX5" fmla="*/ 215900 w 1422400"/>
              <a:gd name="connsiteY5" fmla="*/ 3124200 h 3911600"/>
              <a:gd name="connsiteX6" fmla="*/ 254000 w 1422400"/>
              <a:gd name="connsiteY6" fmla="*/ 3098800 h 3911600"/>
              <a:gd name="connsiteX7" fmla="*/ 304800 w 1422400"/>
              <a:gd name="connsiteY7" fmla="*/ 3048000 h 3911600"/>
              <a:gd name="connsiteX8" fmla="*/ 393700 w 1422400"/>
              <a:gd name="connsiteY8" fmla="*/ 2959100 h 3911600"/>
              <a:gd name="connsiteX9" fmla="*/ 419100 w 1422400"/>
              <a:gd name="connsiteY9" fmla="*/ 2921000 h 3911600"/>
              <a:gd name="connsiteX10" fmla="*/ 457200 w 1422400"/>
              <a:gd name="connsiteY10" fmla="*/ 2895600 h 3911600"/>
              <a:gd name="connsiteX11" fmla="*/ 495300 w 1422400"/>
              <a:gd name="connsiteY11" fmla="*/ 2857500 h 3911600"/>
              <a:gd name="connsiteX12" fmla="*/ 546100 w 1422400"/>
              <a:gd name="connsiteY12" fmla="*/ 2819400 h 3911600"/>
              <a:gd name="connsiteX13" fmla="*/ 622300 w 1422400"/>
              <a:gd name="connsiteY13" fmla="*/ 2768600 h 3911600"/>
              <a:gd name="connsiteX14" fmla="*/ 736600 w 1422400"/>
              <a:gd name="connsiteY14" fmla="*/ 2679700 h 3911600"/>
              <a:gd name="connsiteX15" fmla="*/ 850900 w 1422400"/>
              <a:gd name="connsiteY15" fmla="*/ 2590800 h 3911600"/>
              <a:gd name="connsiteX16" fmla="*/ 889000 w 1422400"/>
              <a:gd name="connsiteY16" fmla="*/ 2565400 h 3911600"/>
              <a:gd name="connsiteX17" fmla="*/ 952500 w 1422400"/>
              <a:gd name="connsiteY17" fmla="*/ 2501900 h 3911600"/>
              <a:gd name="connsiteX18" fmla="*/ 1016000 w 1422400"/>
              <a:gd name="connsiteY18" fmla="*/ 2438400 h 3911600"/>
              <a:gd name="connsiteX19" fmla="*/ 1092200 w 1422400"/>
              <a:gd name="connsiteY19" fmla="*/ 2324100 h 3911600"/>
              <a:gd name="connsiteX20" fmla="*/ 1117600 w 1422400"/>
              <a:gd name="connsiteY20" fmla="*/ 2286000 h 3911600"/>
              <a:gd name="connsiteX21" fmla="*/ 1155700 w 1422400"/>
              <a:gd name="connsiteY21" fmla="*/ 2197100 h 3911600"/>
              <a:gd name="connsiteX22" fmla="*/ 1168400 w 1422400"/>
              <a:gd name="connsiteY22" fmla="*/ 2159000 h 3911600"/>
              <a:gd name="connsiteX23" fmla="*/ 1219200 w 1422400"/>
              <a:gd name="connsiteY23" fmla="*/ 2082800 h 3911600"/>
              <a:gd name="connsiteX24" fmla="*/ 1257300 w 1422400"/>
              <a:gd name="connsiteY24" fmla="*/ 1968500 h 3911600"/>
              <a:gd name="connsiteX25" fmla="*/ 1270000 w 1422400"/>
              <a:gd name="connsiteY25" fmla="*/ 1930400 h 3911600"/>
              <a:gd name="connsiteX26" fmla="*/ 1282700 w 1422400"/>
              <a:gd name="connsiteY26" fmla="*/ 1892300 h 3911600"/>
              <a:gd name="connsiteX27" fmla="*/ 1295400 w 1422400"/>
              <a:gd name="connsiteY27" fmla="*/ 1803400 h 3911600"/>
              <a:gd name="connsiteX28" fmla="*/ 1333500 w 1422400"/>
              <a:gd name="connsiteY28" fmla="*/ 1663700 h 3911600"/>
              <a:gd name="connsiteX29" fmla="*/ 1371600 w 1422400"/>
              <a:gd name="connsiteY29" fmla="*/ 1536700 h 3911600"/>
              <a:gd name="connsiteX30" fmla="*/ 1409700 w 1422400"/>
              <a:gd name="connsiteY30" fmla="*/ 1422400 h 3911600"/>
              <a:gd name="connsiteX31" fmla="*/ 1422400 w 1422400"/>
              <a:gd name="connsiteY31" fmla="*/ 1384300 h 3911600"/>
              <a:gd name="connsiteX32" fmla="*/ 1409700 w 1422400"/>
              <a:gd name="connsiteY32" fmla="*/ 1003300 h 3911600"/>
              <a:gd name="connsiteX33" fmla="*/ 1371600 w 1422400"/>
              <a:gd name="connsiteY33" fmla="*/ 838200 h 3911600"/>
              <a:gd name="connsiteX34" fmla="*/ 1358900 w 1422400"/>
              <a:gd name="connsiteY34" fmla="*/ 787400 h 3911600"/>
              <a:gd name="connsiteX35" fmla="*/ 1346200 w 1422400"/>
              <a:gd name="connsiteY35" fmla="*/ 736600 h 3911600"/>
              <a:gd name="connsiteX36" fmla="*/ 1320800 w 1422400"/>
              <a:gd name="connsiteY36" fmla="*/ 698500 h 3911600"/>
              <a:gd name="connsiteX37" fmla="*/ 1308100 w 1422400"/>
              <a:gd name="connsiteY37" fmla="*/ 647700 h 3911600"/>
              <a:gd name="connsiteX38" fmla="*/ 1270000 w 1422400"/>
              <a:gd name="connsiteY38" fmla="*/ 533400 h 3911600"/>
              <a:gd name="connsiteX39" fmla="*/ 1257300 w 1422400"/>
              <a:gd name="connsiteY39" fmla="*/ 495300 h 3911600"/>
              <a:gd name="connsiteX40" fmla="*/ 1244600 w 1422400"/>
              <a:gd name="connsiteY40" fmla="*/ 457200 h 3911600"/>
              <a:gd name="connsiteX41" fmla="*/ 1231900 w 1422400"/>
              <a:gd name="connsiteY41" fmla="*/ 381000 h 3911600"/>
              <a:gd name="connsiteX42" fmla="*/ 1219200 w 1422400"/>
              <a:gd name="connsiteY42" fmla="*/ 342900 h 3911600"/>
              <a:gd name="connsiteX43" fmla="*/ 1206500 w 1422400"/>
              <a:gd name="connsiteY43" fmla="*/ 279400 h 3911600"/>
              <a:gd name="connsiteX44" fmla="*/ 1193800 w 1422400"/>
              <a:gd name="connsiteY44" fmla="*/ 228600 h 3911600"/>
              <a:gd name="connsiteX45" fmla="*/ 1181100 w 1422400"/>
              <a:gd name="connsiteY45" fmla="*/ 152400 h 3911600"/>
              <a:gd name="connsiteX46" fmla="*/ 1168400 w 1422400"/>
              <a:gd name="connsiteY46" fmla="*/ 0 h 391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422400" h="3911600">
                <a:moveTo>
                  <a:pt x="0" y="3911600"/>
                </a:moveTo>
                <a:cubicBezTo>
                  <a:pt x="4233" y="3759200"/>
                  <a:pt x="5087" y="3606669"/>
                  <a:pt x="12700" y="3454400"/>
                </a:cubicBezTo>
                <a:cubicBezTo>
                  <a:pt x="13659" y="3435213"/>
                  <a:pt x="47850" y="3331824"/>
                  <a:pt x="50800" y="3327400"/>
                </a:cubicBezTo>
                <a:cubicBezTo>
                  <a:pt x="111563" y="3236256"/>
                  <a:pt x="80014" y="3272786"/>
                  <a:pt x="139700" y="3213100"/>
                </a:cubicBezTo>
                <a:cubicBezTo>
                  <a:pt x="167409" y="3129973"/>
                  <a:pt x="128924" y="3211561"/>
                  <a:pt x="190500" y="3162300"/>
                </a:cubicBezTo>
                <a:cubicBezTo>
                  <a:pt x="202419" y="3152765"/>
                  <a:pt x="205107" y="3134993"/>
                  <a:pt x="215900" y="3124200"/>
                </a:cubicBezTo>
                <a:cubicBezTo>
                  <a:pt x="226693" y="3113407"/>
                  <a:pt x="241300" y="3107267"/>
                  <a:pt x="254000" y="3098800"/>
                </a:cubicBezTo>
                <a:cubicBezTo>
                  <a:pt x="287867" y="2997200"/>
                  <a:pt x="237067" y="3115733"/>
                  <a:pt x="304800" y="3048000"/>
                </a:cubicBezTo>
                <a:cubicBezTo>
                  <a:pt x="406695" y="2946105"/>
                  <a:pt x="307489" y="2987837"/>
                  <a:pt x="393700" y="2959100"/>
                </a:cubicBezTo>
                <a:cubicBezTo>
                  <a:pt x="402167" y="2946400"/>
                  <a:pt x="408307" y="2931793"/>
                  <a:pt x="419100" y="2921000"/>
                </a:cubicBezTo>
                <a:cubicBezTo>
                  <a:pt x="429893" y="2910207"/>
                  <a:pt x="445474" y="2905371"/>
                  <a:pt x="457200" y="2895600"/>
                </a:cubicBezTo>
                <a:cubicBezTo>
                  <a:pt x="470998" y="2884102"/>
                  <a:pt x="481663" y="2869189"/>
                  <a:pt x="495300" y="2857500"/>
                </a:cubicBezTo>
                <a:cubicBezTo>
                  <a:pt x="511371" y="2843725"/>
                  <a:pt x="530029" y="2833175"/>
                  <a:pt x="546100" y="2819400"/>
                </a:cubicBezTo>
                <a:cubicBezTo>
                  <a:pt x="606639" y="2767510"/>
                  <a:pt x="557492" y="2790203"/>
                  <a:pt x="622300" y="2768600"/>
                </a:cubicBezTo>
                <a:cubicBezTo>
                  <a:pt x="707966" y="2682934"/>
                  <a:pt x="664422" y="2703759"/>
                  <a:pt x="736600" y="2679700"/>
                </a:cubicBezTo>
                <a:cubicBezTo>
                  <a:pt x="796286" y="2620014"/>
                  <a:pt x="759756" y="2651563"/>
                  <a:pt x="850900" y="2590800"/>
                </a:cubicBezTo>
                <a:lnTo>
                  <a:pt x="889000" y="2565400"/>
                </a:lnTo>
                <a:cubicBezTo>
                  <a:pt x="956733" y="2463800"/>
                  <a:pt x="867833" y="2586567"/>
                  <a:pt x="952500" y="2501900"/>
                </a:cubicBezTo>
                <a:cubicBezTo>
                  <a:pt x="1037167" y="2417233"/>
                  <a:pt x="914400" y="2506133"/>
                  <a:pt x="1016000" y="2438400"/>
                </a:cubicBezTo>
                <a:lnTo>
                  <a:pt x="1092200" y="2324100"/>
                </a:lnTo>
                <a:cubicBezTo>
                  <a:pt x="1100667" y="2311400"/>
                  <a:pt x="1112773" y="2300480"/>
                  <a:pt x="1117600" y="2286000"/>
                </a:cubicBezTo>
                <a:cubicBezTo>
                  <a:pt x="1147384" y="2196649"/>
                  <a:pt x="1108620" y="2306954"/>
                  <a:pt x="1155700" y="2197100"/>
                </a:cubicBezTo>
                <a:cubicBezTo>
                  <a:pt x="1160973" y="2184795"/>
                  <a:pt x="1161899" y="2170702"/>
                  <a:pt x="1168400" y="2159000"/>
                </a:cubicBezTo>
                <a:cubicBezTo>
                  <a:pt x="1183225" y="2132315"/>
                  <a:pt x="1209547" y="2111760"/>
                  <a:pt x="1219200" y="2082800"/>
                </a:cubicBezTo>
                <a:lnTo>
                  <a:pt x="1257300" y="1968500"/>
                </a:lnTo>
                <a:lnTo>
                  <a:pt x="1270000" y="1930400"/>
                </a:lnTo>
                <a:lnTo>
                  <a:pt x="1282700" y="1892300"/>
                </a:lnTo>
                <a:cubicBezTo>
                  <a:pt x="1286933" y="1862667"/>
                  <a:pt x="1289529" y="1832753"/>
                  <a:pt x="1295400" y="1803400"/>
                </a:cubicBezTo>
                <a:cubicBezTo>
                  <a:pt x="1325584" y="1652482"/>
                  <a:pt x="1309171" y="1748850"/>
                  <a:pt x="1333500" y="1663700"/>
                </a:cubicBezTo>
                <a:cubicBezTo>
                  <a:pt x="1371887" y="1529345"/>
                  <a:pt x="1311239" y="1717784"/>
                  <a:pt x="1371600" y="1536700"/>
                </a:cubicBezTo>
                <a:lnTo>
                  <a:pt x="1409700" y="1422400"/>
                </a:lnTo>
                <a:lnTo>
                  <a:pt x="1422400" y="1384300"/>
                </a:lnTo>
                <a:cubicBezTo>
                  <a:pt x="1418167" y="1257300"/>
                  <a:pt x="1416949" y="1130164"/>
                  <a:pt x="1409700" y="1003300"/>
                </a:cubicBezTo>
                <a:cubicBezTo>
                  <a:pt x="1408252" y="977962"/>
                  <a:pt x="1372966" y="843666"/>
                  <a:pt x="1371600" y="838200"/>
                </a:cubicBezTo>
                <a:lnTo>
                  <a:pt x="1358900" y="787400"/>
                </a:lnTo>
                <a:cubicBezTo>
                  <a:pt x="1354667" y="770467"/>
                  <a:pt x="1355882" y="751123"/>
                  <a:pt x="1346200" y="736600"/>
                </a:cubicBezTo>
                <a:lnTo>
                  <a:pt x="1320800" y="698500"/>
                </a:lnTo>
                <a:cubicBezTo>
                  <a:pt x="1316567" y="681567"/>
                  <a:pt x="1313116" y="664418"/>
                  <a:pt x="1308100" y="647700"/>
                </a:cubicBezTo>
                <a:lnTo>
                  <a:pt x="1270000" y="533400"/>
                </a:lnTo>
                <a:lnTo>
                  <a:pt x="1257300" y="495300"/>
                </a:lnTo>
                <a:cubicBezTo>
                  <a:pt x="1253067" y="482600"/>
                  <a:pt x="1246801" y="470405"/>
                  <a:pt x="1244600" y="457200"/>
                </a:cubicBezTo>
                <a:cubicBezTo>
                  <a:pt x="1240367" y="431800"/>
                  <a:pt x="1237486" y="406137"/>
                  <a:pt x="1231900" y="381000"/>
                </a:cubicBezTo>
                <a:cubicBezTo>
                  <a:pt x="1228996" y="367932"/>
                  <a:pt x="1222447" y="355887"/>
                  <a:pt x="1219200" y="342900"/>
                </a:cubicBezTo>
                <a:cubicBezTo>
                  <a:pt x="1213965" y="321959"/>
                  <a:pt x="1211183" y="300472"/>
                  <a:pt x="1206500" y="279400"/>
                </a:cubicBezTo>
                <a:cubicBezTo>
                  <a:pt x="1202714" y="262361"/>
                  <a:pt x="1197223" y="245716"/>
                  <a:pt x="1193800" y="228600"/>
                </a:cubicBezTo>
                <a:cubicBezTo>
                  <a:pt x="1188750" y="203350"/>
                  <a:pt x="1184294" y="177952"/>
                  <a:pt x="1181100" y="152400"/>
                </a:cubicBezTo>
                <a:cubicBezTo>
                  <a:pt x="1167558" y="44060"/>
                  <a:pt x="1168400" y="62554"/>
                  <a:pt x="1168400" y="0"/>
                </a:cubicBezTo>
              </a:path>
            </a:pathLst>
          </a:custGeom>
          <a:noFill/>
          <a:ln w="28575" cap="flat" cmpd="sng">
            <a:solidFill>
              <a:srgbClr val="0000FF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" name="Text Box 10"/>
          <p:cNvSpPr txBox="1">
            <a:spLocks noChangeArrowheads="1"/>
          </p:cNvSpPr>
          <p:nvPr/>
        </p:nvSpPr>
        <p:spPr bwMode="auto">
          <a:xfrm>
            <a:off x="4495800" y="3758625"/>
            <a:ext cx="1219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/>
              <a:t>Château Aridel</a:t>
            </a:r>
            <a:endParaRPr lang="en-US" sz="1600" dirty="0"/>
          </a:p>
        </p:txBody>
      </p:sp>
      <p:sp>
        <p:nvSpPr>
          <p:cNvPr id="32" name="Freeform 31"/>
          <p:cNvSpPr/>
          <p:nvPr/>
        </p:nvSpPr>
        <p:spPr bwMode="auto">
          <a:xfrm>
            <a:off x="3886200" y="1066800"/>
            <a:ext cx="1299949" cy="3300484"/>
          </a:xfrm>
          <a:custGeom>
            <a:avLst/>
            <a:gdLst>
              <a:gd name="connsiteX0" fmla="*/ 1064525 w 1228298"/>
              <a:gd name="connsiteY0" fmla="*/ 3223038 h 3223038"/>
              <a:gd name="connsiteX1" fmla="*/ 1078173 w 1228298"/>
              <a:gd name="connsiteY1" fmla="*/ 3086560 h 3223038"/>
              <a:gd name="connsiteX2" fmla="*/ 1091821 w 1228298"/>
              <a:gd name="connsiteY2" fmla="*/ 2977378 h 3223038"/>
              <a:gd name="connsiteX3" fmla="*/ 1119116 w 1228298"/>
              <a:gd name="connsiteY3" fmla="*/ 2595241 h 3223038"/>
              <a:gd name="connsiteX4" fmla="*/ 1146412 w 1228298"/>
              <a:gd name="connsiteY4" fmla="*/ 2417820 h 3223038"/>
              <a:gd name="connsiteX5" fmla="*/ 1173707 w 1228298"/>
              <a:gd name="connsiteY5" fmla="*/ 2376876 h 3223038"/>
              <a:gd name="connsiteX6" fmla="*/ 1187355 w 1228298"/>
              <a:gd name="connsiteY6" fmla="*/ 2294990 h 3223038"/>
              <a:gd name="connsiteX7" fmla="*/ 1201003 w 1228298"/>
              <a:gd name="connsiteY7" fmla="*/ 2199455 h 3223038"/>
              <a:gd name="connsiteX8" fmla="*/ 1214650 w 1228298"/>
              <a:gd name="connsiteY8" fmla="*/ 2131217 h 3223038"/>
              <a:gd name="connsiteX9" fmla="*/ 1228298 w 1228298"/>
              <a:gd name="connsiteY9" fmla="*/ 1967444 h 3223038"/>
              <a:gd name="connsiteX10" fmla="*/ 1214650 w 1228298"/>
              <a:gd name="connsiteY10" fmla="*/ 1885557 h 3223038"/>
              <a:gd name="connsiteX11" fmla="*/ 1187355 w 1228298"/>
              <a:gd name="connsiteY11" fmla="*/ 1749079 h 3223038"/>
              <a:gd name="connsiteX12" fmla="*/ 1160059 w 1228298"/>
              <a:gd name="connsiteY12" fmla="*/ 1639897 h 3223038"/>
              <a:gd name="connsiteX13" fmla="*/ 1146412 w 1228298"/>
              <a:gd name="connsiteY13" fmla="*/ 1598954 h 3223038"/>
              <a:gd name="connsiteX14" fmla="*/ 1105468 w 1228298"/>
              <a:gd name="connsiteY14" fmla="*/ 1571658 h 3223038"/>
              <a:gd name="connsiteX15" fmla="*/ 1050877 w 1228298"/>
              <a:gd name="connsiteY15" fmla="*/ 1489772 h 3223038"/>
              <a:gd name="connsiteX16" fmla="*/ 968991 w 1228298"/>
              <a:gd name="connsiteY16" fmla="*/ 1421533 h 3223038"/>
              <a:gd name="connsiteX17" fmla="*/ 941695 w 1228298"/>
              <a:gd name="connsiteY17" fmla="*/ 1380590 h 3223038"/>
              <a:gd name="connsiteX18" fmla="*/ 900752 w 1228298"/>
              <a:gd name="connsiteY18" fmla="*/ 1339647 h 3223038"/>
              <a:gd name="connsiteX19" fmla="*/ 832513 w 1228298"/>
              <a:gd name="connsiteY19" fmla="*/ 1257760 h 3223038"/>
              <a:gd name="connsiteX20" fmla="*/ 750627 w 1228298"/>
              <a:gd name="connsiteY20" fmla="*/ 1189521 h 3223038"/>
              <a:gd name="connsiteX21" fmla="*/ 723331 w 1228298"/>
              <a:gd name="connsiteY21" fmla="*/ 1134930 h 3223038"/>
              <a:gd name="connsiteX22" fmla="*/ 709683 w 1228298"/>
              <a:gd name="connsiteY22" fmla="*/ 1093987 h 3223038"/>
              <a:gd name="connsiteX23" fmla="*/ 586853 w 1228298"/>
              <a:gd name="connsiteY23" fmla="*/ 998453 h 3223038"/>
              <a:gd name="connsiteX24" fmla="*/ 491319 w 1228298"/>
              <a:gd name="connsiteY24" fmla="*/ 875623 h 3223038"/>
              <a:gd name="connsiteX25" fmla="*/ 423080 w 1228298"/>
              <a:gd name="connsiteY25" fmla="*/ 780088 h 3223038"/>
              <a:gd name="connsiteX26" fmla="*/ 409433 w 1228298"/>
              <a:gd name="connsiteY26" fmla="*/ 725497 h 3223038"/>
              <a:gd name="connsiteX27" fmla="*/ 354842 w 1228298"/>
              <a:gd name="connsiteY27" fmla="*/ 629963 h 3223038"/>
              <a:gd name="connsiteX28" fmla="*/ 313898 w 1228298"/>
              <a:gd name="connsiteY28" fmla="*/ 575372 h 3223038"/>
              <a:gd name="connsiteX29" fmla="*/ 286603 w 1228298"/>
              <a:gd name="connsiteY29" fmla="*/ 534429 h 3223038"/>
              <a:gd name="connsiteX30" fmla="*/ 245659 w 1228298"/>
              <a:gd name="connsiteY30" fmla="*/ 507133 h 3223038"/>
              <a:gd name="connsiteX31" fmla="*/ 218364 w 1228298"/>
              <a:gd name="connsiteY31" fmla="*/ 466190 h 3223038"/>
              <a:gd name="connsiteX32" fmla="*/ 163773 w 1228298"/>
              <a:gd name="connsiteY32" fmla="*/ 343360 h 3223038"/>
              <a:gd name="connsiteX33" fmla="*/ 109182 w 1228298"/>
              <a:gd name="connsiteY33" fmla="*/ 247826 h 3223038"/>
              <a:gd name="connsiteX34" fmla="*/ 95534 w 1228298"/>
              <a:gd name="connsiteY34" fmla="*/ 193235 h 3223038"/>
              <a:gd name="connsiteX35" fmla="*/ 40943 w 1228298"/>
              <a:gd name="connsiteY35" fmla="*/ 70405 h 3223038"/>
              <a:gd name="connsiteX36" fmla="*/ 0 w 1228298"/>
              <a:gd name="connsiteY36" fmla="*/ 2166 h 322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228298" h="3223038">
                <a:moveTo>
                  <a:pt x="1064525" y="3223038"/>
                </a:moveTo>
                <a:cubicBezTo>
                  <a:pt x="1069074" y="3177545"/>
                  <a:pt x="1073124" y="3132000"/>
                  <a:pt x="1078173" y="3086560"/>
                </a:cubicBezTo>
                <a:cubicBezTo>
                  <a:pt x="1082223" y="3050107"/>
                  <a:pt x="1088775" y="3013929"/>
                  <a:pt x="1091821" y="2977378"/>
                </a:cubicBezTo>
                <a:cubicBezTo>
                  <a:pt x="1102426" y="2850116"/>
                  <a:pt x="1101056" y="2721661"/>
                  <a:pt x="1119116" y="2595241"/>
                </a:cubicBezTo>
                <a:cubicBezTo>
                  <a:pt x="1120168" y="2587879"/>
                  <a:pt x="1141677" y="2432024"/>
                  <a:pt x="1146412" y="2417820"/>
                </a:cubicBezTo>
                <a:cubicBezTo>
                  <a:pt x="1151599" y="2402259"/>
                  <a:pt x="1164609" y="2390524"/>
                  <a:pt x="1173707" y="2376876"/>
                </a:cubicBezTo>
                <a:cubicBezTo>
                  <a:pt x="1178256" y="2349581"/>
                  <a:pt x="1183147" y="2322340"/>
                  <a:pt x="1187355" y="2294990"/>
                </a:cubicBezTo>
                <a:cubicBezTo>
                  <a:pt x="1192247" y="2263196"/>
                  <a:pt x="1195715" y="2231186"/>
                  <a:pt x="1201003" y="2199455"/>
                </a:cubicBezTo>
                <a:cubicBezTo>
                  <a:pt x="1204816" y="2176574"/>
                  <a:pt x="1210101" y="2153963"/>
                  <a:pt x="1214650" y="2131217"/>
                </a:cubicBezTo>
                <a:cubicBezTo>
                  <a:pt x="1219199" y="2076626"/>
                  <a:pt x="1228298" y="2022224"/>
                  <a:pt x="1228298" y="1967444"/>
                </a:cubicBezTo>
                <a:cubicBezTo>
                  <a:pt x="1228298" y="1939772"/>
                  <a:pt x="1219750" y="1912755"/>
                  <a:pt x="1214650" y="1885557"/>
                </a:cubicBezTo>
                <a:cubicBezTo>
                  <a:pt x="1206100" y="1839958"/>
                  <a:pt x="1198607" y="1794087"/>
                  <a:pt x="1187355" y="1749079"/>
                </a:cubicBezTo>
                <a:cubicBezTo>
                  <a:pt x="1178256" y="1712685"/>
                  <a:pt x="1171921" y="1675486"/>
                  <a:pt x="1160059" y="1639897"/>
                </a:cubicBezTo>
                <a:cubicBezTo>
                  <a:pt x="1155510" y="1626249"/>
                  <a:pt x="1155399" y="1610187"/>
                  <a:pt x="1146412" y="1598954"/>
                </a:cubicBezTo>
                <a:cubicBezTo>
                  <a:pt x="1136165" y="1586146"/>
                  <a:pt x="1119116" y="1580757"/>
                  <a:pt x="1105468" y="1571658"/>
                </a:cubicBezTo>
                <a:cubicBezTo>
                  <a:pt x="1087271" y="1544363"/>
                  <a:pt x="1078172" y="1507969"/>
                  <a:pt x="1050877" y="1489772"/>
                </a:cubicBezTo>
                <a:cubicBezTo>
                  <a:pt x="1010619" y="1462933"/>
                  <a:pt x="1001829" y="1460939"/>
                  <a:pt x="968991" y="1421533"/>
                </a:cubicBezTo>
                <a:cubicBezTo>
                  <a:pt x="958490" y="1408932"/>
                  <a:pt x="952196" y="1393191"/>
                  <a:pt x="941695" y="1380590"/>
                </a:cubicBezTo>
                <a:cubicBezTo>
                  <a:pt x="929339" y="1365763"/>
                  <a:pt x="911970" y="1355353"/>
                  <a:pt x="900752" y="1339647"/>
                </a:cubicBezTo>
                <a:cubicBezTo>
                  <a:pt x="837787" y="1251495"/>
                  <a:pt x="913227" y="1311569"/>
                  <a:pt x="832513" y="1257760"/>
                </a:cubicBezTo>
                <a:cubicBezTo>
                  <a:pt x="738096" y="1116133"/>
                  <a:pt x="889147" y="1328041"/>
                  <a:pt x="750627" y="1189521"/>
                </a:cubicBezTo>
                <a:cubicBezTo>
                  <a:pt x="736241" y="1175135"/>
                  <a:pt x="731345" y="1153630"/>
                  <a:pt x="723331" y="1134930"/>
                </a:cubicBezTo>
                <a:cubicBezTo>
                  <a:pt x="717664" y="1121707"/>
                  <a:pt x="719855" y="1104159"/>
                  <a:pt x="709683" y="1093987"/>
                </a:cubicBezTo>
                <a:cubicBezTo>
                  <a:pt x="606493" y="990797"/>
                  <a:pt x="654079" y="1084887"/>
                  <a:pt x="586853" y="998453"/>
                </a:cubicBezTo>
                <a:cubicBezTo>
                  <a:pt x="472578" y="851529"/>
                  <a:pt x="584275" y="968579"/>
                  <a:pt x="491319" y="875623"/>
                </a:cubicBezTo>
                <a:cubicBezTo>
                  <a:pt x="457806" y="741572"/>
                  <a:pt x="510077" y="901886"/>
                  <a:pt x="423080" y="780088"/>
                </a:cubicBezTo>
                <a:cubicBezTo>
                  <a:pt x="412178" y="764825"/>
                  <a:pt x="416019" y="743060"/>
                  <a:pt x="409433" y="725497"/>
                </a:cubicBezTo>
                <a:cubicBezTo>
                  <a:pt x="396809" y="691832"/>
                  <a:pt x="375680" y="659136"/>
                  <a:pt x="354842" y="629963"/>
                </a:cubicBezTo>
                <a:cubicBezTo>
                  <a:pt x="341621" y="611454"/>
                  <a:pt x="327119" y="593881"/>
                  <a:pt x="313898" y="575372"/>
                </a:cubicBezTo>
                <a:cubicBezTo>
                  <a:pt x="304364" y="562025"/>
                  <a:pt x="298201" y="546027"/>
                  <a:pt x="286603" y="534429"/>
                </a:cubicBezTo>
                <a:cubicBezTo>
                  <a:pt x="275004" y="522830"/>
                  <a:pt x="259307" y="516232"/>
                  <a:pt x="245659" y="507133"/>
                </a:cubicBezTo>
                <a:cubicBezTo>
                  <a:pt x="236561" y="493485"/>
                  <a:pt x="225026" y="481179"/>
                  <a:pt x="218364" y="466190"/>
                </a:cubicBezTo>
                <a:cubicBezTo>
                  <a:pt x="153399" y="320019"/>
                  <a:pt x="225545" y="436019"/>
                  <a:pt x="163773" y="343360"/>
                </a:cubicBezTo>
                <a:cubicBezTo>
                  <a:pt x="127884" y="199805"/>
                  <a:pt x="181457" y="374308"/>
                  <a:pt x="109182" y="247826"/>
                </a:cubicBezTo>
                <a:cubicBezTo>
                  <a:pt x="99876" y="231540"/>
                  <a:pt x="100924" y="211201"/>
                  <a:pt x="95534" y="193235"/>
                </a:cubicBezTo>
                <a:cubicBezTo>
                  <a:pt x="57908" y="67813"/>
                  <a:pt x="87132" y="151235"/>
                  <a:pt x="40943" y="70405"/>
                </a:cubicBezTo>
                <a:cubicBezTo>
                  <a:pt x="712" y="0"/>
                  <a:pt x="31215" y="33381"/>
                  <a:pt x="0" y="2166"/>
                </a:cubicBezTo>
              </a:path>
            </a:pathLst>
          </a:custGeom>
          <a:noFill/>
          <a:ln w="3175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33"/>
          <p:cNvSpPr/>
          <p:nvPr/>
        </p:nvSpPr>
        <p:spPr bwMode="auto">
          <a:xfrm>
            <a:off x="3179928" y="450376"/>
            <a:ext cx="1773072" cy="3889612"/>
          </a:xfrm>
          <a:custGeom>
            <a:avLst/>
            <a:gdLst>
              <a:gd name="connsiteX0" fmla="*/ 0 w 1869744"/>
              <a:gd name="connsiteY0" fmla="*/ 0 h 3889612"/>
              <a:gd name="connsiteX1" fmla="*/ 27296 w 1869744"/>
              <a:gd name="connsiteY1" fmla="*/ 40943 h 3889612"/>
              <a:gd name="connsiteX2" fmla="*/ 68239 w 1869744"/>
              <a:gd name="connsiteY2" fmla="*/ 177421 h 3889612"/>
              <a:gd name="connsiteX3" fmla="*/ 95535 w 1869744"/>
              <a:gd name="connsiteY3" fmla="*/ 354842 h 3889612"/>
              <a:gd name="connsiteX4" fmla="*/ 122830 w 1869744"/>
              <a:gd name="connsiteY4" fmla="*/ 423081 h 3889612"/>
              <a:gd name="connsiteX5" fmla="*/ 163773 w 1869744"/>
              <a:gd name="connsiteY5" fmla="*/ 532263 h 3889612"/>
              <a:gd name="connsiteX6" fmla="*/ 204717 w 1869744"/>
              <a:gd name="connsiteY6" fmla="*/ 559558 h 3889612"/>
              <a:gd name="connsiteX7" fmla="*/ 259308 w 1869744"/>
              <a:gd name="connsiteY7" fmla="*/ 641445 h 3889612"/>
              <a:gd name="connsiteX8" fmla="*/ 286603 w 1869744"/>
              <a:gd name="connsiteY8" fmla="*/ 859809 h 3889612"/>
              <a:gd name="connsiteX9" fmla="*/ 300251 w 1869744"/>
              <a:gd name="connsiteY9" fmla="*/ 928048 h 3889612"/>
              <a:gd name="connsiteX10" fmla="*/ 313899 w 1869744"/>
              <a:gd name="connsiteY10" fmla="*/ 1023582 h 3889612"/>
              <a:gd name="connsiteX11" fmla="*/ 327547 w 1869744"/>
              <a:gd name="connsiteY11" fmla="*/ 1078173 h 3889612"/>
              <a:gd name="connsiteX12" fmla="*/ 354842 w 1869744"/>
              <a:gd name="connsiteY12" fmla="*/ 1201003 h 3889612"/>
              <a:gd name="connsiteX13" fmla="*/ 368490 w 1869744"/>
              <a:gd name="connsiteY13" fmla="*/ 1255594 h 3889612"/>
              <a:gd name="connsiteX14" fmla="*/ 395785 w 1869744"/>
              <a:gd name="connsiteY14" fmla="*/ 1296537 h 3889612"/>
              <a:gd name="connsiteX15" fmla="*/ 436729 w 1869744"/>
              <a:gd name="connsiteY15" fmla="*/ 1392072 h 3889612"/>
              <a:gd name="connsiteX16" fmla="*/ 477672 w 1869744"/>
              <a:gd name="connsiteY16" fmla="*/ 1487606 h 3889612"/>
              <a:gd name="connsiteX17" fmla="*/ 518615 w 1869744"/>
              <a:gd name="connsiteY17" fmla="*/ 1583140 h 3889612"/>
              <a:gd name="connsiteX18" fmla="*/ 545911 w 1869744"/>
              <a:gd name="connsiteY18" fmla="*/ 1637731 h 3889612"/>
              <a:gd name="connsiteX19" fmla="*/ 586854 w 1869744"/>
              <a:gd name="connsiteY19" fmla="*/ 1678675 h 3889612"/>
              <a:gd name="connsiteX20" fmla="*/ 655093 w 1869744"/>
              <a:gd name="connsiteY20" fmla="*/ 1760561 h 3889612"/>
              <a:gd name="connsiteX21" fmla="*/ 709684 w 1869744"/>
              <a:gd name="connsiteY21" fmla="*/ 1828800 h 3889612"/>
              <a:gd name="connsiteX22" fmla="*/ 736979 w 1869744"/>
              <a:gd name="connsiteY22" fmla="*/ 1883391 h 3889612"/>
              <a:gd name="connsiteX23" fmla="*/ 777923 w 1869744"/>
              <a:gd name="connsiteY23" fmla="*/ 1924334 h 3889612"/>
              <a:gd name="connsiteX24" fmla="*/ 846162 w 1869744"/>
              <a:gd name="connsiteY24" fmla="*/ 2019869 h 3889612"/>
              <a:gd name="connsiteX25" fmla="*/ 914400 w 1869744"/>
              <a:gd name="connsiteY25" fmla="*/ 2101755 h 3889612"/>
              <a:gd name="connsiteX26" fmla="*/ 968991 w 1869744"/>
              <a:gd name="connsiteY26" fmla="*/ 2197290 h 3889612"/>
              <a:gd name="connsiteX27" fmla="*/ 996287 w 1869744"/>
              <a:gd name="connsiteY27" fmla="*/ 2238233 h 3889612"/>
              <a:gd name="connsiteX28" fmla="*/ 1078173 w 1869744"/>
              <a:gd name="connsiteY28" fmla="*/ 2292824 h 3889612"/>
              <a:gd name="connsiteX29" fmla="*/ 1105469 w 1869744"/>
              <a:gd name="connsiteY29" fmla="*/ 2347415 h 3889612"/>
              <a:gd name="connsiteX30" fmla="*/ 1146412 w 1869744"/>
              <a:gd name="connsiteY30" fmla="*/ 2361063 h 3889612"/>
              <a:gd name="connsiteX31" fmla="*/ 1241947 w 1869744"/>
              <a:gd name="connsiteY31" fmla="*/ 2470245 h 3889612"/>
              <a:gd name="connsiteX32" fmla="*/ 1296538 w 1869744"/>
              <a:gd name="connsiteY32" fmla="*/ 2552131 h 3889612"/>
              <a:gd name="connsiteX33" fmla="*/ 1378424 w 1869744"/>
              <a:gd name="connsiteY33" fmla="*/ 2634018 h 3889612"/>
              <a:gd name="connsiteX34" fmla="*/ 1405720 w 1869744"/>
              <a:gd name="connsiteY34" fmla="*/ 2674961 h 3889612"/>
              <a:gd name="connsiteX35" fmla="*/ 1460311 w 1869744"/>
              <a:gd name="connsiteY35" fmla="*/ 2770496 h 3889612"/>
              <a:gd name="connsiteX36" fmla="*/ 1555845 w 1869744"/>
              <a:gd name="connsiteY36" fmla="*/ 2906973 h 3889612"/>
              <a:gd name="connsiteX37" fmla="*/ 1583141 w 1869744"/>
              <a:gd name="connsiteY37" fmla="*/ 2988860 h 3889612"/>
              <a:gd name="connsiteX38" fmla="*/ 1596788 w 1869744"/>
              <a:gd name="connsiteY38" fmla="*/ 3029803 h 3889612"/>
              <a:gd name="connsiteX39" fmla="*/ 1624084 w 1869744"/>
              <a:gd name="connsiteY39" fmla="*/ 3070746 h 3889612"/>
              <a:gd name="connsiteX40" fmla="*/ 1651379 w 1869744"/>
              <a:gd name="connsiteY40" fmla="*/ 3166281 h 3889612"/>
              <a:gd name="connsiteX41" fmla="*/ 1678675 w 1869744"/>
              <a:gd name="connsiteY41" fmla="*/ 3220872 h 3889612"/>
              <a:gd name="connsiteX42" fmla="*/ 1705971 w 1869744"/>
              <a:gd name="connsiteY42" fmla="*/ 3316406 h 3889612"/>
              <a:gd name="connsiteX43" fmla="*/ 1719618 w 1869744"/>
              <a:gd name="connsiteY43" fmla="*/ 3357349 h 3889612"/>
              <a:gd name="connsiteX44" fmla="*/ 1733266 w 1869744"/>
              <a:gd name="connsiteY44" fmla="*/ 3411940 h 3889612"/>
              <a:gd name="connsiteX45" fmla="*/ 1774209 w 1869744"/>
              <a:gd name="connsiteY45" fmla="*/ 3507475 h 3889612"/>
              <a:gd name="connsiteX46" fmla="*/ 1787857 w 1869744"/>
              <a:gd name="connsiteY46" fmla="*/ 3548418 h 3889612"/>
              <a:gd name="connsiteX47" fmla="*/ 1815153 w 1869744"/>
              <a:gd name="connsiteY47" fmla="*/ 3603009 h 3889612"/>
              <a:gd name="connsiteX48" fmla="*/ 1842448 w 1869744"/>
              <a:gd name="connsiteY48" fmla="*/ 3698543 h 3889612"/>
              <a:gd name="connsiteX49" fmla="*/ 1856096 w 1869744"/>
              <a:gd name="connsiteY49" fmla="*/ 3807725 h 3889612"/>
              <a:gd name="connsiteX50" fmla="*/ 1869744 w 1869744"/>
              <a:gd name="connsiteY50" fmla="*/ 3889612 h 3889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869744" h="3889612">
                <a:moveTo>
                  <a:pt x="0" y="0"/>
                </a:moveTo>
                <a:cubicBezTo>
                  <a:pt x="9099" y="13648"/>
                  <a:pt x="20634" y="25954"/>
                  <a:pt x="27296" y="40943"/>
                </a:cubicBezTo>
                <a:cubicBezTo>
                  <a:pt x="37002" y="62781"/>
                  <a:pt x="62946" y="145665"/>
                  <a:pt x="68239" y="177421"/>
                </a:cubicBezTo>
                <a:cubicBezTo>
                  <a:pt x="76564" y="227367"/>
                  <a:pt x="79881" y="302660"/>
                  <a:pt x="95535" y="354842"/>
                </a:cubicBezTo>
                <a:cubicBezTo>
                  <a:pt x="102575" y="378307"/>
                  <a:pt x="115083" y="399840"/>
                  <a:pt x="122830" y="423081"/>
                </a:cubicBezTo>
                <a:cubicBezTo>
                  <a:pt x="137113" y="465929"/>
                  <a:pt x="132753" y="495040"/>
                  <a:pt x="163773" y="532263"/>
                </a:cubicBezTo>
                <a:cubicBezTo>
                  <a:pt x="174274" y="544864"/>
                  <a:pt x="191069" y="550460"/>
                  <a:pt x="204717" y="559558"/>
                </a:cubicBezTo>
                <a:cubicBezTo>
                  <a:pt x="222914" y="586854"/>
                  <a:pt x="253915" y="609086"/>
                  <a:pt x="259308" y="641445"/>
                </a:cubicBezTo>
                <a:cubicBezTo>
                  <a:pt x="297016" y="867685"/>
                  <a:pt x="242870" y="531804"/>
                  <a:pt x="286603" y="859809"/>
                </a:cubicBezTo>
                <a:cubicBezTo>
                  <a:pt x="289669" y="882802"/>
                  <a:pt x="296437" y="905167"/>
                  <a:pt x="300251" y="928048"/>
                </a:cubicBezTo>
                <a:cubicBezTo>
                  <a:pt x="305539" y="959778"/>
                  <a:pt x="308145" y="991933"/>
                  <a:pt x="313899" y="1023582"/>
                </a:cubicBezTo>
                <a:cubicBezTo>
                  <a:pt x="317254" y="1042036"/>
                  <a:pt x="323869" y="1059780"/>
                  <a:pt x="327547" y="1078173"/>
                </a:cubicBezTo>
                <a:cubicBezTo>
                  <a:pt x="368595" y="1283417"/>
                  <a:pt x="319428" y="1077055"/>
                  <a:pt x="354842" y="1201003"/>
                </a:cubicBezTo>
                <a:cubicBezTo>
                  <a:pt x="359995" y="1219038"/>
                  <a:pt x="361101" y="1238354"/>
                  <a:pt x="368490" y="1255594"/>
                </a:cubicBezTo>
                <a:cubicBezTo>
                  <a:pt x="374951" y="1270670"/>
                  <a:pt x="386687" y="1282889"/>
                  <a:pt x="395785" y="1296537"/>
                </a:cubicBezTo>
                <a:cubicBezTo>
                  <a:pt x="434969" y="1453271"/>
                  <a:pt x="380176" y="1260114"/>
                  <a:pt x="436729" y="1392072"/>
                </a:cubicBezTo>
                <a:cubicBezTo>
                  <a:pt x="489605" y="1515451"/>
                  <a:pt x="409145" y="1384818"/>
                  <a:pt x="477672" y="1487606"/>
                </a:cubicBezTo>
                <a:cubicBezTo>
                  <a:pt x="500088" y="1577269"/>
                  <a:pt x="476727" y="1509836"/>
                  <a:pt x="518615" y="1583140"/>
                </a:cubicBezTo>
                <a:cubicBezTo>
                  <a:pt x="528709" y="1600804"/>
                  <a:pt x="534086" y="1621176"/>
                  <a:pt x="545911" y="1637731"/>
                </a:cubicBezTo>
                <a:cubicBezTo>
                  <a:pt x="557129" y="1653437"/>
                  <a:pt x="575636" y="1662969"/>
                  <a:pt x="586854" y="1678675"/>
                </a:cubicBezTo>
                <a:cubicBezTo>
                  <a:pt x="649818" y="1766825"/>
                  <a:pt x="574380" y="1706753"/>
                  <a:pt x="655093" y="1760561"/>
                </a:cubicBezTo>
                <a:cubicBezTo>
                  <a:pt x="687679" y="1858320"/>
                  <a:pt x="641092" y="1746490"/>
                  <a:pt x="709684" y="1828800"/>
                </a:cubicBezTo>
                <a:cubicBezTo>
                  <a:pt x="722708" y="1844429"/>
                  <a:pt x="725154" y="1866836"/>
                  <a:pt x="736979" y="1883391"/>
                </a:cubicBezTo>
                <a:cubicBezTo>
                  <a:pt x="748197" y="1899097"/>
                  <a:pt x="764275" y="1910686"/>
                  <a:pt x="777923" y="1924334"/>
                </a:cubicBezTo>
                <a:cubicBezTo>
                  <a:pt x="852729" y="2073949"/>
                  <a:pt x="753947" y="1890767"/>
                  <a:pt x="846162" y="2019869"/>
                </a:cubicBezTo>
                <a:cubicBezTo>
                  <a:pt x="909127" y="2108020"/>
                  <a:pt x="833685" y="2047946"/>
                  <a:pt x="914400" y="2101755"/>
                </a:cubicBezTo>
                <a:cubicBezTo>
                  <a:pt x="980907" y="2201515"/>
                  <a:pt x="899724" y="2076073"/>
                  <a:pt x="968991" y="2197290"/>
                </a:cubicBezTo>
                <a:cubicBezTo>
                  <a:pt x="977129" y="2211531"/>
                  <a:pt x="983943" y="2227432"/>
                  <a:pt x="996287" y="2238233"/>
                </a:cubicBezTo>
                <a:cubicBezTo>
                  <a:pt x="1020975" y="2259835"/>
                  <a:pt x="1078173" y="2292824"/>
                  <a:pt x="1078173" y="2292824"/>
                </a:cubicBezTo>
                <a:cubicBezTo>
                  <a:pt x="1087272" y="2311021"/>
                  <a:pt x="1091083" y="2333029"/>
                  <a:pt x="1105469" y="2347415"/>
                </a:cubicBezTo>
                <a:cubicBezTo>
                  <a:pt x="1115641" y="2357587"/>
                  <a:pt x="1136240" y="2350891"/>
                  <a:pt x="1146412" y="2361063"/>
                </a:cubicBezTo>
                <a:cubicBezTo>
                  <a:pt x="1305635" y="2520286"/>
                  <a:pt x="1125940" y="2392907"/>
                  <a:pt x="1241947" y="2470245"/>
                </a:cubicBezTo>
                <a:cubicBezTo>
                  <a:pt x="1260144" y="2497540"/>
                  <a:pt x="1273342" y="2528934"/>
                  <a:pt x="1296538" y="2552131"/>
                </a:cubicBezTo>
                <a:cubicBezTo>
                  <a:pt x="1323833" y="2579427"/>
                  <a:pt x="1357011" y="2601900"/>
                  <a:pt x="1378424" y="2634018"/>
                </a:cubicBezTo>
                <a:cubicBezTo>
                  <a:pt x="1387523" y="2647666"/>
                  <a:pt x="1397582" y="2660720"/>
                  <a:pt x="1405720" y="2674961"/>
                </a:cubicBezTo>
                <a:cubicBezTo>
                  <a:pt x="1451419" y="2754935"/>
                  <a:pt x="1412805" y="2703988"/>
                  <a:pt x="1460311" y="2770496"/>
                </a:cubicBezTo>
                <a:cubicBezTo>
                  <a:pt x="1479774" y="2797745"/>
                  <a:pt x="1548002" y="2883444"/>
                  <a:pt x="1555845" y="2906973"/>
                </a:cubicBezTo>
                <a:lnTo>
                  <a:pt x="1583141" y="2988860"/>
                </a:lnTo>
                <a:cubicBezTo>
                  <a:pt x="1587690" y="3002508"/>
                  <a:pt x="1588808" y="3017833"/>
                  <a:pt x="1596788" y="3029803"/>
                </a:cubicBezTo>
                <a:lnTo>
                  <a:pt x="1624084" y="3070746"/>
                </a:lnTo>
                <a:cubicBezTo>
                  <a:pt x="1631007" y="3098438"/>
                  <a:pt x="1639635" y="3138878"/>
                  <a:pt x="1651379" y="3166281"/>
                </a:cubicBezTo>
                <a:cubicBezTo>
                  <a:pt x="1659393" y="3184981"/>
                  <a:pt x="1670661" y="3202172"/>
                  <a:pt x="1678675" y="3220872"/>
                </a:cubicBezTo>
                <a:cubicBezTo>
                  <a:pt x="1692699" y="3253593"/>
                  <a:pt x="1696078" y="3281780"/>
                  <a:pt x="1705971" y="3316406"/>
                </a:cubicBezTo>
                <a:cubicBezTo>
                  <a:pt x="1709923" y="3330238"/>
                  <a:pt x="1715666" y="3343517"/>
                  <a:pt x="1719618" y="3357349"/>
                </a:cubicBezTo>
                <a:cubicBezTo>
                  <a:pt x="1724771" y="3375384"/>
                  <a:pt x="1728113" y="3393905"/>
                  <a:pt x="1733266" y="3411940"/>
                </a:cubicBezTo>
                <a:cubicBezTo>
                  <a:pt x="1751556" y="3475953"/>
                  <a:pt x="1743015" y="3434688"/>
                  <a:pt x="1774209" y="3507475"/>
                </a:cubicBezTo>
                <a:cubicBezTo>
                  <a:pt x="1779876" y="3520698"/>
                  <a:pt x="1782190" y="3535195"/>
                  <a:pt x="1787857" y="3548418"/>
                </a:cubicBezTo>
                <a:cubicBezTo>
                  <a:pt x="1795871" y="3567118"/>
                  <a:pt x="1807139" y="3584309"/>
                  <a:pt x="1815153" y="3603009"/>
                </a:cubicBezTo>
                <a:cubicBezTo>
                  <a:pt x="1824001" y="3623655"/>
                  <a:pt x="1839301" y="3679661"/>
                  <a:pt x="1842448" y="3698543"/>
                </a:cubicBezTo>
                <a:cubicBezTo>
                  <a:pt x="1848478" y="3734721"/>
                  <a:pt x="1850909" y="3771416"/>
                  <a:pt x="1856096" y="3807725"/>
                </a:cubicBezTo>
                <a:cubicBezTo>
                  <a:pt x="1860009" y="3835119"/>
                  <a:pt x="1869744" y="3889612"/>
                  <a:pt x="1869744" y="3889612"/>
                </a:cubicBezTo>
              </a:path>
            </a:pathLst>
          </a:custGeom>
          <a:noFill/>
          <a:ln w="3175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1662</TotalTime>
  <Words>17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Niche</dc:title>
  <dc:creator>Alexis Alvarez</dc:creator>
  <cp:lastModifiedBy>Rebecca</cp:lastModifiedBy>
  <cp:revision>186</cp:revision>
  <dcterms:created xsi:type="dcterms:W3CDTF">2004-08-15T22:23:35Z</dcterms:created>
  <dcterms:modified xsi:type="dcterms:W3CDTF">2011-09-09T14:49:44Z</dcterms:modified>
</cp:coreProperties>
</file>